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1547" r:id="rId2"/>
    <p:sldId id="1111" r:id="rId3"/>
    <p:sldId id="1116" r:id="rId4"/>
    <p:sldId id="1584" r:id="rId5"/>
    <p:sldId id="1373" r:id="rId6"/>
    <p:sldId id="1562" r:id="rId7"/>
    <p:sldId id="1585" r:id="rId8"/>
    <p:sldId id="1572" r:id="rId9"/>
    <p:sldId id="1567" r:id="rId10"/>
    <p:sldId id="1569" r:id="rId11"/>
    <p:sldId id="1586" r:id="rId12"/>
    <p:sldId id="1575" r:id="rId13"/>
    <p:sldId id="1577" r:id="rId14"/>
    <p:sldId id="1587" r:id="rId15"/>
    <p:sldId id="1579" r:id="rId16"/>
    <p:sldId id="1588" r:id="rId17"/>
    <p:sldId id="1589" r:id="rId18"/>
    <p:sldId id="1582" r:id="rId19"/>
    <p:sldId id="1597" r:id="rId20"/>
    <p:sldId id="1590" r:id="rId21"/>
    <p:sldId id="1591" r:id="rId22"/>
    <p:sldId id="1580" r:id="rId23"/>
    <p:sldId id="1583" r:id="rId24"/>
    <p:sldId id="1598" r:id="rId25"/>
    <p:sldId id="1593" r:id="rId26"/>
    <p:sldId id="1600" r:id="rId27"/>
    <p:sldId id="1196" r:id="rId28"/>
    <p:sldId id="1276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83" autoAdjust="0"/>
    <p:restoredTop sz="94660"/>
  </p:normalViewPr>
  <p:slideViewPr>
    <p:cSldViewPr snapToGrid="0">
      <p:cViewPr varScale="1">
        <p:scale>
          <a:sx n="78" d="100"/>
          <a:sy n="78" d="100"/>
        </p:scale>
        <p:origin x="3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850D74-8C3F-42B1-8402-29430D5A87BF}" type="datetimeFigureOut">
              <a:rPr lang="en-GB" smtClean="0"/>
              <a:t>11/11/2019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D26E9-02E7-4E75-BEC8-B6B20B298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072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4D746-3044-4C39-B78B-742D16635899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913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25AF2-036B-492B-BD15-6C18CA505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1B740D-7954-4E8D-B08E-42D11B39BB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BA91E-FD95-44AA-854B-3D155F7A4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4BB8-19A1-46AE-BDF9-0CCBBA75EDA2}" type="datetimeFigureOut">
              <a:rPr lang="en-GB" smtClean="0"/>
              <a:t>11/11/2019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1A0BE-B95A-4A84-A2AD-3B14D487E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AEED4-4D41-4541-ACD8-7345B9526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DE864-0156-4EE0-95A3-F984865E0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8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62E60-53E0-4EA9-BC1F-683C3B9D0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30184-A307-40EC-B907-D4B5EEB35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8F932-9E48-4F13-AA80-74197FA0C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4BB8-19A1-46AE-BDF9-0CCBBA75EDA2}" type="datetimeFigureOut">
              <a:rPr lang="en-GB" smtClean="0"/>
              <a:t>11/11/2019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29536-A774-43BE-A271-6285D6893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31DAB-F10E-4312-95CC-314EC4364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DE864-0156-4EE0-95A3-F984865E0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54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4734E-476B-46D7-85C6-8F5A48D53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7B379-0670-42CB-8E14-523014F30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1B182-7D5F-4273-8D2E-2D7BB7160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4BB8-19A1-46AE-BDF9-0CCBBA75EDA2}" type="datetimeFigureOut">
              <a:rPr lang="en-GB" smtClean="0"/>
              <a:t>11/11/2019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80B53-5943-4D36-B279-D1C0D1041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CEB49-E8CD-4028-9409-D26780C87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DE864-0156-4EE0-95A3-F984865E0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641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29B4C-0408-4F88-9404-50C0B6BB8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66EDD-CA6F-48CC-9926-5A6718E667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02A75E-B422-45D1-8BDC-9BF340BAA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2A20F2-8946-41AB-AD2E-B23C5FFCB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4BB8-19A1-46AE-BDF9-0CCBBA75EDA2}" type="datetimeFigureOut">
              <a:rPr lang="en-GB" smtClean="0"/>
              <a:t>11/11/2019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C97354-29F0-4955-A31C-F030FED60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A1E37C-AC5B-40A9-8EEB-DB7D31C5A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DE864-0156-4EE0-95A3-F984865E0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24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F6D8C-AB52-4E28-9497-08E5E5934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46C9D3-0C2B-4F0E-B65B-89DFC6FE0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8012C6-7E94-474F-913A-A60D728C1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78F153-8E6B-421D-BD07-688EF97259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9CF64C-9C7C-4EDA-BA5F-77956231EC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12B13D-4C5B-46DF-8AF7-33FD6FF9C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4BB8-19A1-46AE-BDF9-0CCBBA75EDA2}" type="datetimeFigureOut">
              <a:rPr lang="en-GB" smtClean="0"/>
              <a:t>11/11/2019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B14540-AEF8-4891-A662-3C5EAF8C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1FD079-2372-4BE9-ADBB-4DED4747D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DE864-0156-4EE0-95A3-F984865E0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102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B335D-AC52-47AC-9B9B-AF73CA556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0C0D25-1BEB-43EA-9ABB-7C9259659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4BB8-19A1-46AE-BDF9-0CCBBA75EDA2}" type="datetimeFigureOut">
              <a:rPr lang="en-GB" smtClean="0"/>
              <a:t>11/11/2019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CFF0EB-3C8D-4919-8D14-CD3EA3B59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F96244-2328-4B59-9712-3FD140C38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DE864-0156-4EE0-95A3-F984865E0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26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3994B7-833C-404E-8C7A-BE819D054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4BB8-19A1-46AE-BDF9-0CCBBA75EDA2}" type="datetimeFigureOut">
              <a:rPr lang="en-GB" smtClean="0"/>
              <a:t>11/11/2019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8BEC85-C3BF-4F14-A65F-006368968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CD9FDB-19B2-437A-9422-E014BC9BE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DE864-0156-4EE0-95A3-F984865E0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1985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7A04E-AE33-479E-AEAA-A340DCC9E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34AC7-968D-4B44-A329-0BF2B6D94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F3E7B-5E96-47E8-8013-4C9DC7FBEC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AB5B5C-F171-4D51-B077-870431E6C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4BB8-19A1-46AE-BDF9-0CCBBA75EDA2}" type="datetimeFigureOut">
              <a:rPr lang="en-GB" smtClean="0"/>
              <a:t>11/11/2019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B63E3B-BA9C-492A-8F7D-3AF588356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D561CE-BA90-42DE-8F47-11CD91062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DE864-0156-4EE0-95A3-F984865E0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18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88BED-0806-4304-AE18-DDB2134D9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7D21B3-085D-4544-A03F-748A5AE16D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D932B-EF26-452E-B35D-40E509D24A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D74F3A-02FA-47A1-95C5-F5351B150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4BB8-19A1-46AE-BDF9-0CCBBA75EDA2}" type="datetimeFigureOut">
              <a:rPr lang="en-GB" smtClean="0"/>
              <a:t>11/11/2019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656CA5-A6F2-44BB-BF18-453EFDFF4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27BBC1-F43A-4069-BD4D-D333F6717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DE864-0156-4EE0-95A3-F984865E0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829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A39EB-E399-4428-95E8-921AFAA51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427E5C-292A-4259-9A08-77A2BC4B0E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B40466-4CD1-417C-84A8-858CBED28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4BB8-19A1-46AE-BDF9-0CCBBA75EDA2}" type="datetimeFigureOut">
              <a:rPr lang="en-GB" smtClean="0"/>
              <a:t>11/11/2019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DF3C0-E369-4440-A27F-95B4FA2D7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38B6F-D128-4346-ACAF-BA791CA8F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DE864-0156-4EE0-95A3-F984865E0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9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5B4C28-0000-406E-AA0F-30C3EBFE76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1A39CB-0DD6-4E6A-BC94-3B9EFF563C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5954DD-62B7-4227-B013-D1BF68363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44BB8-19A1-46AE-BDF9-0CCBBA75EDA2}" type="datetimeFigureOut">
              <a:rPr lang="en-GB" smtClean="0"/>
              <a:t>11/11/2019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9A75A-97C8-474A-A307-F59CC2CB7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030DD-44B6-4EA8-BAEF-4EF3C9E7D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DE864-0156-4EE0-95A3-F984865E0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815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D0499F-7711-4938-AD1C-2924B72DB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9E6AD1-742B-404D-BD33-52B275690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7B560-54C3-463D-9AB8-ED6E74A0AC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44BB8-19A1-46AE-BDF9-0CCBBA75EDA2}" type="datetimeFigureOut">
              <a:rPr lang="en-GB" smtClean="0"/>
              <a:t>11/11/2019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AEF4F-D611-45F5-A73A-CF14320F8F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CE2BF-A841-4BAF-B92D-F891E52ECB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DE864-0156-4EE0-95A3-F984865E0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167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754FF-0931-4560-B653-4EE66D6E8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Test A1 – </a:t>
            </a:r>
            <a:br>
              <a:rPr lang="en-GB" sz="3200" b="1" dirty="0"/>
            </a:br>
            <a:r>
              <a:rPr lang="en-GB" sz="3200" b="1" dirty="0"/>
              <a:t>Place value/Comparing/Ordering/Rounding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CE302-169B-436A-BEA3-E878E30790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441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>
            <a:extLst>
              <a:ext uri="{FF2B5EF4-FFF2-40B4-BE49-F238E27FC236}">
                <a16:creationId xmlns:a16="http://schemas.microsoft.com/office/drawing/2014/main" id="{8278AF9B-9EB0-4B68-931C-EE7D1711FF21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2650C23-DEE8-49DA-837C-99FB892CAF8C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0883A99D-FE7A-47A8-9CE3-EECB2EB659D9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8947E493-F7B9-460B-9F58-D1A268EDBF87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AF12C82-6197-4AEA-A610-3E45BC17B98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118B6EE1-5E1B-495A-8959-5275B0E3C872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3CBA0D6A-FA00-4B52-9F1F-5BBE97635739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D58565C9-7DC8-4367-A498-626C95492AEB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1E2228E8-1FCE-4BA3-856F-2174826D805E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689B1169-9BFF-43B0-A286-BB32BD16CADD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5C849881-E57C-4B7B-9890-A63644466C79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D1BEDA26-0090-4F07-A61B-BC6D72322B6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CD688A66-49D1-43A6-895E-3AD400EB528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AAB6925E-C85C-4353-B541-60CBC3EA9120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458103A5-DE41-4DA1-9309-61E26B896455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B431B906-331A-4827-920F-0C327FE8DA04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7EA18965-C862-48A4-8185-216B0A15C856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F52E7CE9-A2D3-423C-A20B-EEC1AD583E61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78AAB7A-F8AE-4458-83A5-915078C3ECCF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787D290A-3B52-43C8-900E-0196AD73AFDA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4601B02-162E-4230-BD13-B09D8DA32567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DD2D5C36-D4FF-4B20-B7D7-6D3ED4703F39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EB9B5A86-5500-4657-9B59-3214DAD27C5D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ED1E7F10-705E-4971-A8D2-52CEE03CFB68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507E5DA4-3F4A-4C2A-AA09-A4A530B85B1C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9662C51-007E-454A-9208-0191F2DB7675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235B7434-A947-4985-9B11-6DA38598F65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36AC2467-88F0-4DD7-901C-1CC582FC9D8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3FA685C1-0B39-4FD0-99F7-A8C6E90009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880B932F-8CCF-4A20-9F52-528F37BB99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6C35F97B-99D4-4605-B196-BC9EC18636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651ECD80-D44B-4D97-8AC2-81BFF6342F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7EF42AF-67CA-4509-9DB9-92384354DF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7B4BE581-6A0B-40C6-94FF-F340F0A126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9DAEB24A-C7FD-4537-8DF6-5F227DCE8C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6050D3DF-EA3A-4E63-93D7-C54C97DB38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66EF640B-3612-4607-A107-44B64DBE16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3E7E08D-FF6D-4C94-910C-A71C3E263C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AB1ABF9A-6EDA-4A93-A491-30CEEFF01E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D924E2E3-7F99-499A-B3DB-C6B13CF703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92F86869-8862-4BB4-B550-AA16EC395E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84300A09-B023-4A9E-AC00-DA599B0D4C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DA5BD1C9-A3E5-4B93-A2D5-6E140D0D18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ECC54FDB-7C48-4049-AC81-3E2D16362D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67AD773-3B37-4185-9FDD-A834F311F7DE}"/>
              </a:ext>
            </a:extLst>
          </p:cNvPr>
          <p:cNvGrpSpPr/>
          <p:nvPr/>
        </p:nvGrpSpPr>
        <p:grpSpPr>
          <a:xfrm>
            <a:off x="274339" y="301620"/>
            <a:ext cx="4023755" cy="2726518"/>
            <a:chOff x="255526" y="245949"/>
            <a:chExt cx="2144957" cy="1287815"/>
          </a:xfrm>
        </p:grpSpPr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E43E4315-B311-4ADC-B6FF-7C0E8BEE572B}"/>
                </a:ext>
              </a:extLst>
            </p:cNvPr>
            <p:cNvSpPr/>
            <p:nvPr/>
          </p:nvSpPr>
          <p:spPr>
            <a:xfrm>
              <a:off x="255526" y="245949"/>
              <a:ext cx="2144957" cy="1287815"/>
            </a:xfrm>
            <a:prstGeom prst="roundRect">
              <a:avLst>
                <a:gd name="adj" fmla="val 6238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D92EDF5-C968-4F69-95EE-0EDC48C57A70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8864976-A608-4EC5-8D49-65AC9BBD7A4D}"/>
              </a:ext>
            </a:extLst>
          </p:cNvPr>
          <p:cNvSpPr txBox="1"/>
          <p:nvPr/>
        </p:nvSpPr>
        <p:spPr>
          <a:xfrm>
            <a:off x="274339" y="324834"/>
            <a:ext cx="40237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in digits: </a:t>
            </a:r>
          </a:p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Four hundred and three thousand and sixty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E02063D-B1DF-4138-AAE6-84EACF069AC9}"/>
              </a:ext>
            </a:extLst>
          </p:cNvPr>
          <p:cNvSpPr/>
          <p:nvPr/>
        </p:nvSpPr>
        <p:spPr>
          <a:xfrm>
            <a:off x="1385189" y="2052700"/>
            <a:ext cx="2698210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25118F24-841F-4618-8D28-7B4E5125A189}"/>
              </a:ext>
            </a:extLst>
          </p:cNvPr>
          <p:cNvSpPr txBox="1"/>
          <p:nvPr/>
        </p:nvSpPr>
        <p:spPr>
          <a:xfrm>
            <a:off x="1594077" y="2117404"/>
            <a:ext cx="1252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403,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A299D63-079F-454A-A336-C9372FD620FF}"/>
              </a:ext>
            </a:extLst>
          </p:cNvPr>
          <p:cNvSpPr txBox="1"/>
          <p:nvPr/>
        </p:nvSpPr>
        <p:spPr>
          <a:xfrm>
            <a:off x="2666441" y="2114458"/>
            <a:ext cx="1166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060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DCA01F7-60E4-4366-BF33-BF4D8F07BCE9}"/>
              </a:ext>
            </a:extLst>
          </p:cNvPr>
          <p:cNvGrpSpPr/>
          <p:nvPr/>
        </p:nvGrpSpPr>
        <p:grpSpPr>
          <a:xfrm>
            <a:off x="4484941" y="301620"/>
            <a:ext cx="7432718" cy="2726518"/>
            <a:chOff x="216426" y="245949"/>
            <a:chExt cx="2259887" cy="1287815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A8A9F191-215D-4B91-8883-D5660123EC13}"/>
                </a:ext>
              </a:extLst>
            </p:cNvPr>
            <p:cNvSpPr/>
            <p:nvPr/>
          </p:nvSpPr>
          <p:spPr>
            <a:xfrm>
              <a:off x="216426" y="245949"/>
              <a:ext cx="2259887" cy="1287815"/>
            </a:xfrm>
            <a:prstGeom prst="roundRect">
              <a:avLst>
                <a:gd name="adj" fmla="val 7231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4FB5EBE1-77DC-4DD4-B250-8AAB6B863360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21C0DB84-FFED-4D31-8CF3-87F9BE2C7196}"/>
              </a:ext>
            </a:extLst>
          </p:cNvPr>
          <p:cNvSpPr txBox="1"/>
          <p:nvPr/>
        </p:nvSpPr>
        <p:spPr>
          <a:xfrm>
            <a:off x="4613540" y="337713"/>
            <a:ext cx="7054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in words: 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0CB515FF-772D-43EB-8525-BCF17794D964}"/>
              </a:ext>
            </a:extLst>
          </p:cNvPr>
          <p:cNvSpPr/>
          <p:nvPr/>
        </p:nvSpPr>
        <p:spPr>
          <a:xfrm>
            <a:off x="4689225" y="1048438"/>
            <a:ext cx="7054717" cy="182635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B22DD98-470A-4BE2-A8A7-7FC145BB6D04}"/>
              </a:ext>
            </a:extLst>
          </p:cNvPr>
          <p:cNvSpPr txBox="1"/>
          <p:nvPr/>
        </p:nvSpPr>
        <p:spPr>
          <a:xfrm>
            <a:off x="7662897" y="349796"/>
            <a:ext cx="178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600,902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5920183-D122-4D92-BA6B-92FBFB885C58}"/>
              </a:ext>
            </a:extLst>
          </p:cNvPr>
          <p:cNvSpPr txBox="1"/>
          <p:nvPr/>
        </p:nvSpPr>
        <p:spPr>
          <a:xfrm>
            <a:off x="5145715" y="1326101"/>
            <a:ext cx="5983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Six hundred thousand,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7DC4189-FCCB-491B-A2CD-57BDF8A36DBE}"/>
              </a:ext>
            </a:extLst>
          </p:cNvPr>
          <p:cNvSpPr txBox="1"/>
          <p:nvPr/>
        </p:nvSpPr>
        <p:spPr>
          <a:xfrm>
            <a:off x="5165813" y="1834606"/>
            <a:ext cx="5629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nine hundred and two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DB944D1-FE16-4F76-B88D-82A9E990E457}"/>
              </a:ext>
            </a:extLst>
          </p:cNvPr>
          <p:cNvGrpSpPr/>
          <p:nvPr/>
        </p:nvGrpSpPr>
        <p:grpSpPr>
          <a:xfrm>
            <a:off x="274338" y="3156447"/>
            <a:ext cx="11668061" cy="1917828"/>
            <a:chOff x="255526" y="245949"/>
            <a:chExt cx="2149516" cy="905847"/>
          </a:xfrm>
        </p:grpSpPr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A124E095-B1DB-4FC6-8727-D29B2E625D73}"/>
                </a:ext>
              </a:extLst>
            </p:cNvPr>
            <p:cNvSpPr/>
            <p:nvPr/>
          </p:nvSpPr>
          <p:spPr>
            <a:xfrm>
              <a:off x="255526" y="245949"/>
              <a:ext cx="2149516" cy="905847"/>
            </a:xfrm>
            <a:prstGeom prst="roundRect">
              <a:avLst>
                <a:gd name="adj" fmla="val 11139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13D2B28-06BE-4870-A565-70FED1A2801F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785CBE2A-92EC-4CB4-9273-874E572F35FF}"/>
              </a:ext>
            </a:extLst>
          </p:cNvPr>
          <p:cNvSpPr txBox="1"/>
          <p:nvPr/>
        </p:nvSpPr>
        <p:spPr>
          <a:xfrm>
            <a:off x="520622" y="3220181"/>
            <a:ext cx="7244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at this number</a:t>
            </a:r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294 357</a:t>
            </a:r>
            <a:endParaRPr lang="en-GB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BF67925A-B19E-419B-BBA2-0C07FB5348CE}"/>
              </a:ext>
            </a:extLst>
          </p:cNvPr>
          <p:cNvSpPr txBox="1"/>
          <p:nvPr/>
        </p:nvSpPr>
        <p:spPr>
          <a:xfrm>
            <a:off x="302476" y="3826005"/>
            <a:ext cx="38027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in the ten-thousands place?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DA7DF597-7CF7-4CA6-8A63-54D60C5A630F}"/>
              </a:ext>
            </a:extLst>
          </p:cNvPr>
          <p:cNvSpPr txBox="1"/>
          <p:nvPr/>
        </p:nvSpPr>
        <p:spPr>
          <a:xfrm>
            <a:off x="6235712" y="3882034"/>
            <a:ext cx="31475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the digit 2?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880DF71D-709D-4AE4-BE65-B82955FB50DC}"/>
              </a:ext>
            </a:extLst>
          </p:cNvPr>
          <p:cNvSpPr/>
          <p:nvPr/>
        </p:nvSpPr>
        <p:spPr>
          <a:xfrm>
            <a:off x="4027593" y="4020740"/>
            <a:ext cx="2151766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73D71378-8BA3-4958-A283-D9556A162189}"/>
              </a:ext>
            </a:extLst>
          </p:cNvPr>
          <p:cNvSpPr/>
          <p:nvPr/>
        </p:nvSpPr>
        <p:spPr>
          <a:xfrm>
            <a:off x="9318894" y="3994194"/>
            <a:ext cx="2512227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Rectangle: Rounded Corners 154">
            <a:extLst>
              <a:ext uri="{FF2B5EF4-FFF2-40B4-BE49-F238E27FC236}">
                <a16:creationId xmlns:a16="http://schemas.microsoft.com/office/drawing/2014/main" id="{C6E37FF5-2549-4EF8-ACDD-EAAECDA3FF95}"/>
              </a:ext>
            </a:extLst>
          </p:cNvPr>
          <p:cNvSpPr/>
          <p:nvPr/>
        </p:nvSpPr>
        <p:spPr>
          <a:xfrm>
            <a:off x="277631" y="5235928"/>
            <a:ext cx="11668061" cy="1350981"/>
          </a:xfrm>
          <a:prstGeom prst="roundRect">
            <a:avLst>
              <a:gd name="adj" fmla="val 9801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22DAFA7B-781D-4B59-8CF0-D150022344DA}"/>
              </a:ext>
            </a:extLst>
          </p:cNvPr>
          <p:cNvSpPr txBox="1"/>
          <p:nvPr/>
        </p:nvSpPr>
        <p:spPr>
          <a:xfrm>
            <a:off x="294162" y="5584006"/>
            <a:ext cx="11549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356 078 = 300 000 +                       + 6 000 +                       + 8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0349C71B-218B-43A5-A507-A0D99E08AE60}"/>
              </a:ext>
            </a:extLst>
          </p:cNvPr>
          <p:cNvSpPr/>
          <p:nvPr/>
        </p:nvSpPr>
        <p:spPr>
          <a:xfrm>
            <a:off x="4214377" y="5486802"/>
            <a:ext cx="2151766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B93EC01C-C2FE-4815-9C96-354E14DBA8F0}"/>
              </a:ext>
            </a:extLst>
          </p:cNvPr>
          <p:cNvSpPr/>
          <p:nvPr/>
        </p:nvSpPr>
        <p:spPr>
          <a:xfrm>
            <a:off x="8307423" y="5484435"/>
            <a:ext cx="2151766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6D4F47DF-17ED-4F25-A503-C72B7359AA75}"/>
              </a:ext>
            </a:extLst>
          </p:cNvPr>
          <p:cNvSpPr txBox="1"/>
          <p:nvPr/>
        </p:nvSpPr>
        <p:spPr>
          <a:xfrm>
            <a:off x="4906538" y="4137073"/>
            <a:ext cx="1166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1C29AB17-477B-42E2-9FE9-10D5A27C4083}"/>
              </a:ext>
            </a:extLst>
          </p:cNvPr>
          <p:cNvSpPr txBox="1"/>
          <p:nvPr/>
        </p:nvSpPr>
        <p:spPr>
          <a:xfrm>
            <a:off x="9492464" y="4098705"/>
            <a:ext cx="2600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200 000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4B713CE8-D8F8-4CEA-A019-6960D6C954E6}"/>
              </a:ext>
            </a:extLst>
          </p:cNvPr>
          <p:cNvSpPr txBox="1"/>
          <p:nvPr/>
        </p:nvSpPr>
        <p:spPr>
          <a:xfrm>
            <a:off x="4367428" y="5634325"/>
            <a:ext cx="2600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50 000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53518CE0-3C62-425F-9DCB-A1C90DE0049B}"/>
              </a:ext>
            </a:extLst>
          </p:cNvPr>
          <p:cNvSpPr txBox="1"/>
          <p:nvPr/>
        </p:nvSpPr>
        <p:spPr>
          <a:xfrm>
            <a:off x="8981020" y="5605475"/>
            <a:ext cx="2600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8CA9731-BAE1-4E97-92BC-8F5A9F055A16}"/>
              </a:ext>
            </a:extLst>
          </p:cNvPr>
          <p:cNvSpPr/>
          <p:nvPr/>
        </p:nvSpPr>
        <p:spPr>
          <a:xfrm>
            <a:off x="610234" y="549756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5E20B06-41A2-4D5E-B4CC-F9AADFF318B1}"/>
              </a:ext>
            </a:extLst>
          </p:cNvPr>
          <p:cNvSpPr/>
          <p:nvPr/>
        </p:nvSpPr>
        <p:spPr>
          <a:xfrm>
            <a:off x="1413491" y="549756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53C0CE0-981E-47C4-A9CC-6E33A70E88C4}"/>
              </a:ext>
            </a:extLst>
          </p:cNvPr>
          <p:cNvSpPr/>
          <p:nvPr/>
        </p:nvSpPr>
        <p:spPr>
          <a:xfrm>
            <a:off x="4779193" y="315647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BA45100-38ED-408F-8EE6-B92F6A864491}"/>
              </a:ext>
            </a:extLst>
          </p:cNvPr>
          <p:cNvSpPr/>
          <p:nvPr/>
        </p:nvSpPr>
        <p:spPr>
          <a:xfrm>
            <a:off x="4547990" y="315663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47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89" grpId="0"/>
      <p:bldP spid="104" grpId="0"/>
      <p:bldP spid="105" grpId="0"/>
      <p:bldP spid="161" grpId="0"/>
      <p:bldP spid="162" grpId="0"/>
      <p:bldP spid="163" grpId="0"/>
      <p:bldP spid="164" grpId="0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39368F21-FBAD-4F03-A510-D76D8ABDB8B2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4E2DD431-97F5-480D-BEE6-B9B682A37AA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38CC2E0A-EB8B-49FB-965F-D7F31AA17A2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239B49BC-949B-4B5D-B629-2FBEA2FBD56B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84738B77-F612-4E94-8132-0163938756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DAD6B3E0-72F9-40B5-9854-149DFC5D83E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BF3332EC-35A5-447B-A423-D95D015294A5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4DB665BD-3AA0-4AD6-99AB-155CF9900D1B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9533DF5E-6A82-43CF-B208-488F0FC78F0B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13DA8CBD-BDD3-4871-A8C4-A27D31018C25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793317F-4882-4A1C-961E-724989410990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329A72E4-C773-44F7-B69A-B07E36E9D942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5A642D9-CC72-4392-87CC-F47328C50C39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F3045977-B164-4EDA-ADB8-829368A1EA65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5BBD2E1F-9433-49F7-8651-61BAF5FBA68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41E49C01-049F-451F-ABB3-82CD74CE040A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4C575777-01E4-4DE0-8D36-1B0FE1A777A8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E83F2608-E8F6-4B00-A04A-CB8000F54A93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AED7DAFF-FF36-4FB3-A7CD-D8FBF27759BE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5D3BC4EC-B15F-49DF-8293-F170EF5D7A9D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8733109D-0733-4E98-9996-E1B2B3180417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ADE25E5D-3577-440C-AD47-BBEAF31E5126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8409BA78-E030-420E-893A-6853FB6CAD31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279226E4-C35B-4723-AF1D-B6E23D351A6D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9E2E10E5-2EEC-4726-A87F-6FDE2ADBAE28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768E6D61-D66C-48D7-A0D5-D1759B1463E8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5D594263-C978-4A99-BC4F-CA96AF23A1C2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1F917518-AA8E-41C9-995B-0EB8554E6A0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6B597E30-94E4-4565-904F-9AEB35B20E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DFA4A815-6FAE-4F2B-BD7A-5499DD4A40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DF9BD168-62E6-4519-89ED-F6B5108578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B9FD2C37-E0FF-4478-80C5-87752C4379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5690767-9DD0-43B3-A4C2-55A9854D48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B6C77D4B-782D-4CF6-B6CB-9187C5F984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01780372-A5D1-4BA0-9442-D11BAC7E46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5173745F-EAEB-47C2-9C3E-A2D9FA723E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B800C2A7-C053-4308-8EEC-C9C3945897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98951E13-09B8-4BD2-A1E1-994CA70FDC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2B06F63A-EC88-4A5D-879B-F2D9C971AE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1C7F75B0-6EDC-4C15-A587-C90052B081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EB8E5E8E-EE1D-4589-B048-A90CFFB9AB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AB2A97AA-6F7E-40BA-ADF3-B26728C017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ECA36A42-71B8-42CD-9771-8EEFF1B4E1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DEE63E6A-E0F3-441A-8A18-C6AEC21E3E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A7EA70C-1FD7-46CA-897A-350D7C21E59A}"/>
              </a:ext>
            </a:extLst>
          </p:cNvPr>
          <p:cNvGrpSpPr/>
          <p:nvPr/>
        </p:nvGrpSpPr>
        <p:grpSpPr>
          <a:xfrm>
            <a:off x="424438" y="1036393"/>
            <a:ext cx="4237213" cy="817087"/>
            <a:chOff x="-91065" y="372323"/>
            <a:chExt cx="5900998" cy="1134018"/>
          </a:xfrm>
        </p:grpSpPr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5B1FB3F8-DABD-4D21-88D2-C58FB97FCE41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A51E71A-E592-4FA4-984E-4E45069140E8}"/>
                </a:ext>
              </a:extLst>
            </p:cNvPr>
            <p:cNvSpPr txBox="1"/>
            <p:nvPr/>
          </p:nvSpPr>
          <p:spPr>
            <a:xfrm>
              <a:off x="-91065" y="485388"/>
              <a:ext cx="590099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349293         309939</a:t>
              </a:r>
            </a:p>
          </p:txBody>
        </p:sp>
      </p:grp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09A2426-6651-431E-BB77-69DF2437F850}"/>
              </a:ext>
            </a:extLst>
          </p:cNvPr>
          <p:cNvSpPr/>
          <p:nvPr/>
        </p:nvSpPr>
        <p:spPr>
          <a:xfrm>
            <a:off x="1996099" y="1159407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2D4B45B-056B-470B-A675-1EB8472E8F92}"/>
              </a:ext>
            </a:extLst>
          </p:cNvPr>
          <p:cNvSpPr txBox="1"/>
          <p:nvPr/>
        </p:nvSpPr>
        <p:spPr>
          <a:xfrm>
            <a:off x="2106043" y="1150468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49E92FCB-5F62-4D64-9BCC-2C762C5D1870}"/>
              </a:ext>
            </a:extLst>
          </p:cNvPr>
          <p:cNvGrpSpPr/>
          <p:nvPr/>
        </p:nvGrpSpPr>
        <p:grpSpPr>
          <a:xfrm>
            <a:off x="455040" y="2166744"/>
            <a:ext cx="4237213" cy="817087"/>
            <a:chOff x="-91065" y="372323"/>
            <a:chExt cx="5900998" cy="1134018"/>
          </a:xfrm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F0873DF0-BF98-4476-8DFA-2716B08EBABA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A4DEF500-C2DD-4FC4-B199-970B74727640}"/>
                </a:ext>
              </a:extLst>
            </p:cNvPr>
            <p:cNvSpPr txBox="1"/>
            <p:nvPr/>
          </p:nvSpPr>
          <p:spPr>
            <a:xfrm>
              <a:off x="-91065" y="485388"/>
              <a:ext cx="590099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99000         909000</a:t>
              </a:r>
            </a:p>
          </p:txBody>
        </p:sp>
      </p:grp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88F7343-6CF1-4373-AB9B-E6652C00A214}"/>
              </a:ext>
            </a:extLst>
          </p:cNvPr>
          <p:cNvSpPr/>
          <p:nvPr/>
        </p:nvSpPr>
        <p:spPr>
          <a:xfrm>
            <a:off x="1960891" y="2281026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713B3516-FB97-4B0C-8DF3-BD6576153966}"/>
              </a:ext>
            </a:extLst>
          </p:cNvPr>
          <p:cNvSpPr txBox="1"/>
          <p:nvPr/>
        </p:nvSpPr>
        <p:spPr>
          <a:xfrm>
            <a:off x="2070835" y="2272087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E87BE4BB-96ED-42FE-9A60-01F3033E3035}"/>
              </a:ext>
            </a:extLst>
          </p:cNvPr>
          <p:cNvSpPr/>
          <p:nvPr/>
        </p:nvSpPr>
        <p:spPr>
          <a:xfrm>
            <a:off x="518264" y="103514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999B22B8-2E4B-481E-8260-82148C788F68}"/>
              </a:ext>
            </a:extLst>
          </p:cNvPr>
          <p:cNvSpPr/>
          <p:nvPr/>
        </p:nvSpPr>
        <p:spPr>
          <a:xfrm>
            <a:off x="2836488" y="103721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6B624BA4-A4C8-48C4-A7EB-D0CF0770CBF4}"/>
              </a:ext>
            </a:extLst>
          </p:cNvPr>
          <p:cNvSpPr/>
          <p:nvPr/>
        </p:nvSpPr>
        <p:spPr>
          <a:xfrm>
            <a:off x="748727" y="103602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A3E098D-E0C4-4C42-A679-EDDAD9B61337}"/>
              </a:ext>
            </a:extLst>
          </p:cNvPr>
          <p:cNvSpPr/>
          <p:nvPr/>
        </p:nvSpPr>
        <p:spPr>
          <a:xfrm>
            <a:off x="3066951" y="103529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E6CB0986-6ECB-46FE-A3C1-E400D3D2F957}"/>
              </a:ext>
            </a:extLst>
          </p:cNvPr>
          <p:cNvSpPr/>
          <p:nvPr/>
        </p:nvSpPr>
        <p:spPr>
          <a:xfrm>
            <a:off x="511509" y="216674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D10A0A80-488E-429E-ACB2-3852A3AAB573}"/>
              </a:ext>
            </a:extLst>
          </p:cNvPr>
          <p:cNvSpPr/>
          <p:nvPr/>
        </p:nvSpPr>
        <p:spPr>
          <a:xfrm>
            <a:off x="2833464" y="216695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741A6962-2D62-44D8-96A3-749124839A0D}"/>
              </a:ext>
            </a:extLst>
          </p:cNvPr>
          <p:cNvSpPr/>
          <p:nvPr/>
        </p:nvSpPr>
        <p:spPr>
          <a:xfrm>
            <a:off x="438293" y="338982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&lt; or &gt;.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9CAA8B0F-AF19-4BBA-9C89-E645696B3479}"/>
              </a:ext>
            </a:extLst>
          </p:cNvPr>
          <p:cNvSpPr/>
          <p:nvPr/>
        </p:nvSpPr>
        <p:spPr>
          <a:xfrm>
            <a:off x="477602" y="5415623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8AB2AF1D-D2B7-4BAA-9F87-7D7952DF3CC7}"/>
              </a:ext>
            </a:extLst>
          </p:cNvPr>
          <p:cNvGrpSpPr/>
          <p:nvPr/>
        </p:nvGrpSpPr>
        <p:grpSpPr>
          <a:xfrm>
            <a:off x="455040" y="4069092"/>
            <a:ext cx="10272958" cy="1134018"/>
            <a:chOff x="602298" y="3276686"/>
            <a:chExt cx="11200920" cy="1134018"/>
          </a:xfrm>
        </p:grpSpPr>
        <p:sp>
          <p:nvSpPr>
            <p:cNvPr id="184" name="Rectangle: Rounded Corners 183">
              <a:extLst>
                <a:ext uri="{FF2B5EF4-FFF2-40B4-BE49-F238E27FC236}">
                  <a16:creationId xmlns:a16="http://schemas.microsoft.com/office/drawing/2014/main" id="{C03477EB-35F7-44FE-B469-DF20F2900FBA}"/>
                </a:ext>
              </a:extLst>
            </p:cNvPr>
            <p:cNvSpPr/>
            <p:nvPr/>
          </p:nvSpPr>
          <p:spPr>
            <a:xfrm>
              <a:off x="602298" y="3276686"/>
              <a:ext cx="1022747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3AE60ADE-A9C5-4811-B671-7683D5DD0164}"/>
                </a:ext>
              </a:extLst>
            </p:cNvPr>
            <p:cNvSpPr txBox="1"/>
            <p:nvPr/>
          </p:nvSpPr>
          <p:spPr>
            <a:xfrm>
              <a:off x="616569" y="3499074"/>
              <a:ext cx="111866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998 998,    98 989,    898 998,    89 888,    889 889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86" name="TextBox 185">
            <a:extLst>
              <a:ext uri="{FF2B5EF4-FFF2-40B4-BE49-F238E27FC236}">
                <a16:creationId xmlns:a16="http://schemas.microsoft.com/office/drawing/2014/main" id="{2CD4665D-A27D-4116-BBC3-DFDF0D4B4D85}"/>
              </a:ext>
            </a:extLst>
          </p:cNvPr>
          <p:cNvSpPr txBox="1"/>
          <p:nvPr/>
        </p:nvSpPr>
        <p:spPr>
          <a:xfrm>
            <a:off x="374902" y="6095695"/>
            <a:ext cx="1428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BD9F9903-A15B-4D49-B8F2-972165E6393B}"/>
              </a:ext>
            </a:extLst>
          </p:cNvPr>
          <p:cNvSpPr txBox="1"/>
          <p:nvPr/>
        </p:nvSpPr>
        <p:spPr>
          <a:xfrm>
            <a:off x="10511240" y="6091588"/>
            <a:ext cx="121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0F32095C-BF3E-47DF-B40E-EFE6B0069F56}"/>
              </a:ext>
            </a:extLst>
          </p:cNvPr>
          <p:cNvSpPr/>
          <p:nvPr/>
        </p:nvSpPr>
        <p:spPr>
          <a:xfrm>
            <a:off x="2715313" y="5415372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36EAC905-69E6-4C11-9964-C911546F1EA6}"/>
              </a:ext>
            </a:extLst>
          </p:cNvPr>
          <p:cNvSpPr/>
          <p:nvPr/>
        </p:nvSpPr>
        <p:spPr>
          <a:xfrm>
            <a:off x="4944264" y="5415974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814DDC01-9CDF-4C4F-BD5B-B7ABE9D85739}"/>
              </a:ext>
            </a:extLst>
          </p:cNvPr>
          <p:cNvSpPr/>
          <p:nvPr/>
        </p:nvSpPr>
        <p:spPr>
          <a:xfrm>
            <a:off x="7174832" y="5415723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62BF3FAA-7EC3-4691-924B-6CE26C829174}"/>
              </a:ext>
            </a:extLst>
          </p:cNvPr>
          <p:cNvSpPr/>
          <p:nvPr/>
        </p:nvSpPr>
        <p:spPr>
          <a:xfrm>
            <a:off x="9407412" y="5414325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D4DFDE6D-17B0-4E16-9586-3518655508DE}"/>
              </a:ext>
            </a:extLst>
          </p:cNvPr>
          <p:cNvSpPr txBox="1"/>
          <p:nvPr/>
        </p:nvSpPr>
        <p:spPr>
          <a:xfrm>
            <a:off x="661763" y="5469550"/>
            <a:ext cx="18708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89888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C38EBCE3-40F0-466A-803C-C49745CE34AC}"/>
              </a:ext>
            </a:extLst>
          </p:cNvPr>
          <p:cNvSpPr txBox="1"/>
          <p:nvPr/>
        </p:nvSpPr>
        <p:spPr>
          <a:xfrm>
            <a:off x="2907480" y="5469818"/>
            <a:ext cx="18708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98989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3B4614C4-0754-46C8-B0E0-B6C10009BD05}"/>
              </a:ext>
            </a:extLst>
          </p:cNvPr>
          <p:cNvSpPr txBox="1"/>
          <p:nvPr/>
        </p:nvSpPr>
        <p:spPr>
          <a:xfrm>
            <a:off x="4990422" y="5465420"/>
            <a:ext cx="19927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889889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E32AE35F-9433-4AFB-97A5-020F3ABF8A6D}"/>
              </a:ext>
            </a:extLst>
          </p:cNvPr>
          <p:cNvSpPr txBox="1"/>
          <p:nvPr/>
        </p:nvSpPr>
        <p:spPr>
          <a:xfrm>
            <a:off x="7223898" y="5456577"/>
            <a:ext cx="19927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898998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5ED373B0-55CC-47FF-80B3-95BB332AD080}"/>
              </a:ext>
            </a:extLst>
          </p:cNvPr>
          <p:cNvSpPr txBox="1"/>
          <p:nvPr/>
        </p:nvSpPr>
        <p:spPr>
          <a:xfrm>
            <a:off x="9464268" y="5461258"/>
            <a:ext cx="19927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998998</a:t>
            </a:r>
          </a:p>
        </p:txBody>
      </p:sp>
      <p:sp>
        <p:nvSpPr>
          <p:cNvPr id="197" name="Rectangle: Rounded Corners 196">
            <a:extLst>
              <a:ext uri="{FF2B5EF4-FFF2-40B4-BE49-F238E27FC236}">
                <a16:creationId xmlns:a16="http://schemas.microsoft.com/office/drawing/2014/main" id="{E8DD30E1-45EF-4A2D-9C91-749E1833D3C9}"/>
              </a:ext>
            </a:extLst>
          </p:cNvPr>
          <p:cNvSpPr/>
          <p:nvPr/>
        </p:nvSpPr>
        <p:spPr>
          <a:xfrm>
            <a:off x="461187" y="3324065"/>
            <a:ext cx="11450727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Write the numbers below in order from smallest to largest: </a:t>
            </a:r>
          </a:p>
        </p:txBody>
      </p:sp>
      <p:sp>
        <p:nvSpPr>
          <p:cNvPr id="198" name="Rectangle: Rounded Corners 197">
            <a:extLst>
              <a:ext uri="{FF2B5EF4-FFF2-40B4-BE49-F238E27FC236}">
                <a16:creationId xmlns:a16="http://schemas.microsoft.com/office/drawing/2014/main" id="{C8CD1C10-2590-43C9-A9B4-12B3B7096FEE}"/>
              </a:ext>
            </a:extLst>
          </p:cNvPr>
          <p:cNvSpPr/>
          <p:nvPr/>
        </p:nvSpPr>
        <p:spPr>
          <a:xfrm>
            <a:off x="4503572" y="305764"/>
            <a:ext cx="7117218" cy="2675635"/>
          </a:xfrm>
          <a:prstGeom prst="roundRect">
            <a:avLst>
              <a:gd name="adj" fmla="val 8742"/>
            </a:avLst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B4F540B9-75F3-4C33-9932-082DE22304D0}"/>
              </a:ext>
            </a:extLst>
          </p:cNvPr>
          <p:cNvSpPr txBox="1"/>
          <p:nvPr/>
        </p:nvSpPr>
        <p:spPr>
          <a:xfrm>
            <a:off x="5121627" y="570842"/>
            <a:ext cx="2983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1 0 4 5 0 2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30EFC8A0-B231-43AC-AC91-AEC57D2123B4}"/>
              </a:ext>
            </a:extLst>
          </p:cNvPr>
          <p:cNvSpPr txBox="1"/>
          <p:nvPr/>
        </p:nvSpPr>
        <p:spPr>
          <a:xfrm>
            <a:off x="4739445" y="1101917"/>
            <a:ext cx="35226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Nearest 1 000: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3E869842-3275-4B8C-AD7A-E7CDD351403A}"/>
              </a:ext>
            </a:extLst>
          </p:cNvPr>
          <p:cNvSpPr txBox="1"/>
          <p:nvPr/>
        </p:nvSpPr>
        <p:spPr>
          <a:xfrm>
            <a:off x="8569394" y="569899"/>
            <a:ext cx="2983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4 2 9  2 9 4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57250071-B131-4A48-83A2-07C4AE414437}"/>
              </a:ext>
            </a:extLst>
          </p:cNvPr>
          <p:cNvSpPr txBox="1"/>
          <p:nvPr/>
        </p:nvSpPr>
        <p:spPr>
          <a:xfrm>
            <a:off x="8117939" y="1100974"/>
            <a:ext cx="35226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Nearest 10 000:</a:t>
            </a: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C06E5D5C-E057-424F-B682-D3A0B46BE06B}"/>
              </a:ext>
            </a:extLst>
          </p:cNvPr>
          <p:cNvSpPr/>
          <p:nvPr/>
        </p:nvSpPr>
        <p:spPr>
          <a:xfrm>
            <a:off x="4806336" y="1735312"/>
            <a:ext cx="2670181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35A35DBD-0076-4634-A341-A2D93CF623A0}"/>
              </a:ext>
            </a:extLst>
          </p:cNvPr>
          <p:cNvSpPr/>
          <p:nvPr/>
        </p:nvSpPr>
        <p:spPr>
          <a:xfrm>
            <a:off x="5839099" y="441909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08EABFB9-A66C-4FED-9E62-3753DDC67A39}"/>
              </a:ext>
            </a:extLst>
          </p:cNvPr>
          <p:cNvCxnSpPr/>
          <p:nvPr/>
        </p:nvCxnSpPr>
        <p:spPr>
          <a:xfrm>
            <a:off x="6158114" y="1075714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TextBox 207">
            <a:extLst>
              <a:ext uri="{FF2B5EF4-FFF2-40B4-BE49-F238E27FC236}">
                <a16:creationId xmlns:a16="http://schemas.microsoft.com/office/drawing/2014/main" id="{7A1801D5-D7E3-4583-A90A-E19444D4D7D8}"/>
              </a:ext>
            </a:extLst>
          </p:cNvPr>
          <p:cNvSpPr txBox="1"/>
          <p:nvPr/>
        </p:nvSpPr>
        <p:spPr>
          <a:xfrm>
            <a:off x="5123650" y="1880853"/>
            <a:ext cx="22519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105 000</a:t>
            </a: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E6CF804E-22BA-4DC4-A1A7-32ED88F10B7E}"/>
              </a:ext>
            </a:extLst>
          </p:cNvPr>
          <p:cNvSpPr/>
          <p:nvPr/>
        </p:nvSpPr>
        <p:spPr>
          <a:xfrm>
            <a:off x="8187746" y="1728306"/>
            <a:ext cx="2670181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2BDEE372-6603-4DCD-9DB7-E9FE7ECF4199}"/>
              </a:ext>
            </a:extLst>
          </p:cNvPr>
          <p:cNvSpPr/>
          <p:nvPr/>
        </p:nvSpPr>
        <p:spPr>
          <a:xfrm>
            <a:off x="8939124" y="437021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DACC2023-7C1E-4BBF-9740-F19F4820FE79}"/>
              </a:ext>
            </a:extLst>
          </p:cNvPr>
          <p:cNvCxnSpPr/>
          <p:nvPr/>
        </p:nvCxnSpPr>
        <p:spPr>
          <a:xfrm>
            <a:off x="9258139" y="1070826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TextBox 211">
            <a:extLst>
              <a:ext uri="{FF2B5EF4-FFF2-40B4-BE49-F238E27FC236}">
                <a16:creationId xmlns:a16="http://schemas.microsoft.com/office/drawing/2014/main" id="{E0E389D4-8E95-482F-847D-FE63AC4A42A9}"/>
              </a:ext>
            </a:extLst>
          </p:cNvPr>
          <p:cNvSpPr txBox="1"/>
          <p:nvPr/>
        </p:nvSpPr>
        <p:spPr>
          <a:xfrm>
            <a:off x="8481814" y="1871590"/>
            <a:ext cx="22519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430 000</a:t>
            </a:r>
          </a:p>
        </p:txBody>
      </p:sp>
    </p:spTree>
    <p:extLst>
      <p:ext uri="{BB962C8B-B14F-4D97-AF65-F5344CB8AC3E}">
        <p14:creationId xmlns:p14="http://schemas.microsoft.com/office/powerpoint/2010/main" val="68224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18" grpId="0"/>
      <p:bldP spid="98" grpId="0" animBg="1"/>
      <p:bldP spid="9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36" grpId="0" animBg="1"/>
      <p:bldP spid="136" grpId="1" animBg="1"/>
      <p:bldP spid="137" grpId="0" animBg="1"/>
      <p:bldP spid="137" grpId="1" animBg="1"/>
      <p:bldP spid="192" grpId="0"/>
      <p:bldP spid="193" grpId="0"/>
      <p:bldP spid="194" grpId="0"/>
      <p:bldP spid="195" grpId="0"/>
      <p:bldP spid="196" grpId="0"/>
      <p:bldP spid="206" grpId="0" animBg="1"/>
      <p:bldP spid="208" grpId="0"/>
      <p:bldP spid="210" grpId="0" animBg="1"/>
      <p:bldP spid="2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754FF-0931-4560-B653-4EE66D6E8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Test A2 – </a:t>
            </a:r>
            <a:br>
              <a:rPr lang="en-GB" sz="3200" b="1" dirty="0"/>
            </a:br>
            <a:r>
              <a:rPr lang="en-GB" sz="3200" b="1" dirty="0"/>
              <a:t>Addition/Subtraction/Roman numerals/Negative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CE302-169B-436A-BEA3-E878E30790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288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BBB8CCBB-9610-4805-A04E-6845B6CA6222}"/>
              </a:ext>
            </a:extLst>
          </p:cNvPr>
          <p:cNvGrpSpPr/>
          <p:nvPr/>
        </p:nvGrpSpPr>
        <p:grpSpPr>
          <a:xfrm>
            <a:off x="261033" y="189192"/>
            <a:ext cx="5732359" cy="817087"/>
            <a:chOff x="255522" y="372323"/>
            <a:chExt cx="3698504" cy="1134018"/>
          </a:xfrm>
        </p:grpSpPr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55C0510F-1C32-4A9B-A863-F996724FAFB8}"/>
                </a:ext>
              </a:extLst>
            </p:cNvPr>
            <p:cNvSpPr/>
            <p:nvPr/>
          </p:nvSpPr>
          <p:spPr>
            <a:xfrm>
              <a:off x="255522" y="372323"/>
              <a:ext cx="369850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D32E7D54-B073-45E9-8D26-2F2D3DC934B8}"/>
                </a:ext>
              </a:extLst>
            </p:cNvPr>
            <p:cNvSpPr txBox="1"/>
            <p:nvPr/>
          </p:nvSpPr>
          <p:spPr>
            <a:xfrm>
              <a:off x="308455" y="485388"/>
              <a:ext cx="234486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514780 + 88242 = </a:t>
              </a:r>
            </a:p>
          </p:txBody>
        </p:sp>
      </p:grpSp>
      <p:sp>
        <p:nvSpPr>
          <p:cNvPr id="149" name="Rectangle 148">
            <a:extLst>
              <a:ext uri="{FF2B5EF4-FFF2-40B4-BE49-F238E27FC236}">
                <a16:creationId xmlns:a16="http://schemas.microsoft.com/office/drawing/2014/main" id="{A43A6EE1-86F3-4B71-B30F-0139B64DF7AF}"/>
              </a:ext>
            </a:extLst>
          </p:cNvPr>
          <p:cNvSpPr/>
          <p:nvPr/>
        </p:nvSpPr>
        <p:spPr>
          <a:xfrm>
            <a:off x="3827673" y="297816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3B0E5E7-F555-4CFF-A8C9-9B1FF601A897}"/>
              </a:ext>
            </a:extLst>
          </p:cNvPr>
          <p:cNvSpPr txBox="1"/>
          <p:nvPr/>
        </p:nvSpPr>
        <p:spPr>
          <a:xfrm>
            <a:off x="3841308" y="288877"/>
            <a:ext cx="2066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603022</a:t>
            </a:r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9FCD2328-D0FD-4906-9C46-A064240769A3}"/>
              </a:ext>
            </a:extLst>
          </p:cNvPr>
          <p:cNvGrpSpPr/>
          <p:nvPr/>
        </p:nvGrpSpPr>
        <p:grpSpPr>
          <a:xfrm>
            <a:off x="465231" y="1314384"/>
            <a:ext cx="3302639" cy="1404405"/>
            <a:chOff x="1817358" y="1941038"/>
            <a:chExt cx="3302639" cy="1404405"/>
          </a:xfrm>
        </p:grpSpPr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8ED4FE20-5ADE-49B8-B1C9-89B5797719F4}"/>
                </a:ext>
              </a:extLst>
            </p:cNvPr>
            <p:cNvSpPr txBox="1"/>
            <p:nvPr/>
          </p:nvSpPr>
          <p:spPr>
            <a:xfrm>
              <a:off x="2271398" y="1941038"/>
              <a:ext cx="282272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5 1 4 7 8 0 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A85C5EBC-D25D-4EA3-9916-A61EBAC32220}"/>
                </a:ext>
              </a:extLst>
            </p:cNvPr>
            <p:cNvSpPr txBox="1"/>
            <p:nvPr/>
          </p:nvSpPr>
          <p:spPr>
            <a:xfrm>
              <a:off x="2574395" y="2373230"/>
              <a:ext cx="254560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 8 8 2 4 2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BDEF3CD7-6B7A-4F23-9815-9B32F2E50C4C}"/>
                </a:ext>
              </a:extLst>
            </p:cNvPr>
            <p:cNvSpPr txBox="1"/>
            <p:nvPr/>
          </p:nvSpPr>
          <p:spPr>
            <a:xfrm>
              <a:off x="1817358" y="2393458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D544E382-F880-4C06-85DB-AEE31817690E}"/>
                </a:ext>
              </a:extLst>
            </p:cNvPr>
            <p:cNvCxnSpPr>
              <a:cxnSpLocks/>
            </p:cNvCxnSpPr>
            <p:nvPr/>
          </p:nvCxnSpPr>
          <p:spPr>
            <a:xfrm>
              <a:off x="1817358" y="2902688"/>
              <a:ext cx="312036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BD14BA5-5193-4BC8-982E-F73731393398}"/>
                </a:ext>
              </a:extLst>
            </p:cNvPr>
            <p:cNvCxnSpPr>
              <a:cxnSpLocks/>
            </p:cNvCxnSpPr>
            <p:nvPr/>
          </p:nvCxnSpPr>
          <p:spPr>
            <a:xfrm>
              <a:off x="1817358" y="3345443"/>
              <a:ext cx="312036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3" name="TextBox 192">
            <a:extLst>
              <a:ext uri="{FF2B5EF4-FFF2-40B4-BE49-F238E27FC236}">
                <a16:creationId xmlns:a16="http://schemas.microsoft.com/office/drawing/2014/main" id="{E2C269CF-57F5-4D26-8C2E-5DA671E5BF1F}"/>
              </a:ext>
            </a:extLst>
          </p:cNvPr>
          <p:cNvSpPr txBox="1"/>
          <p:nvPr/>
        </p:nvSpPr>
        <p:spPr>
          <a:xfrm>
            <a:off x="3143892" y="220772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F06B0543-0422-4F25-97B1-F3F41C446267}"/>
              </a:ext>
            </a:extLst>
          </p:cNvPr>
          <p:cNvSpPr txBox="1"/>
          <p:nvPr/>
        </p:nvSpPr>
        <p:spPr>
          <a:xfrm>
            <a:off x="2704379" y="220629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332D58E6-55C6-48FF-8167-B14955D35B00}"/>
              </a:ext>
            </a:extLst>
          </p:cNvPr>
          <p:cNvSpPr txBox="1"/>
          <p:nvPr/>
        </p:nvSpPr>
        <p:spPr>
          <a:xfrm>
            <a:off x="2323751" y="109579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0C62A27C-7263-4829-B342-F53866EC7AC6}"/>
              </a:ext>
            </a:extLst>
          </p:cNvPr>
          <p:cNvSpPr txBox="1"/>
          <p:nvPr/>
        </p:nvSpPr>
        <p:spPr>
          <a:xfrm>
            <a:off x="1865671" y="1090727"/>
            <a:ext cx="355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15EF99E7-1D75-4728-B8FB-E97B338069E1}"/>
              </a:ext>
            </a:extLst>
          </p:cNvPr>
          <p:cNvSpPr txBox="1"/>
          <p:nvPr/>
        </p:nvSpPr>
        <p:spPr>
          <a:xfrm>
            <a:off x="2247977" y="2206440"/>
            <a:ext cx="5552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107E1A1A-F3E4-458D-BA1A-18960BB5B2A0}"/>
              </a:ext>
            </a:extLst>
          </p:cNvPr>
          <p:cNvSpPr txBox="1"/>
          <p:nvPr/>
        </p:nvSpPr>
        <p:spPr>
          <a:xfrm>
            <a:off x="1797433" y="220156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45F29F0D-B9C2-4F18-A85B-AB05D3075F41}"/>
              </a:ext>
            </a:extLst>
          </p:cNvPr>
          <p:cNvSpPr txBox="1"/>
          <p:nvPr/>
        </p:nvSpPr>
        <p:spPr>
          <a:xfrm>
            <a:off x="1416805" y="109105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697D2217-3577-4C5A-A6D3-6CC4552E16C7}"/>
              </a:ext>
            </a:extLst>
          </p:cNvPr>
          <p:cNvSpPr txBox="1"/>
          <p:nvPr/>
        </p:nvSpPr>
        <p:spPr>
          <a:xfrm>
            <a:off x="1356281" y="219793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6AC19A69-3577-44E0-8CC6-AFDDF7700341}"/>
              </a:ext>
            </a:extLst>
          </p:cNvPr>
          <p:cNvSpPr txBox="1"/>
          <p:nvPr/>
        </p:nvSpPr>
        <p:spPr>
          <a:xfrm>
            <a:off x="975653" y="109387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4EFD288D-A41B-407F-9AE6-EAB7A62EB1E8}"/>
              </a:ext>
            </a:extLst>
          </p:cNvPr>
          <p:cNvSpPr txBox="1"/>
          <p:nvPr/>
        </p:nvSpPr>
        <p:spPr>
          <a:xfrm>
            <a:off x="910273" y="218941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D45D060C-B1D7-41A9-9CA9-6509550264E4}"/>
              </a:ext>
            </a:extLst>
          </p:cNvPr>
          <p:cNvGrpSpPr/>
          <p:nvPr/>
        </p:nvGrpSpPr>
        <p:grpSpPr>
          <a:xfrm>
            <a:off x="6179510" y="187740"/>
            <a:ext cx="5762892" cy="817087"/>
            <a:chOff x="255525" y="372323"/>
            <a:chExt cx="3532574" cy="1134018"/>
          </a:xfrm>
        </p:grpSpPr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AB1E330E-3E7D-40E1-B8E6-68A1C010CAD9}"/>
                </a:ext>
              </a:extLst>
            </p:cNvPr>
            <p:cNvSpPr/>
            <p:nvPr/>
          </p:nvSpPr>
          <p:spPr>
            <a:xfrm>
              <a:off x="255525" y="372323"/>
              <a:ext cx="35325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AF14B4E-1981-4012-95AB-E4F559249A51}"/>
                </a:ext>
              </a:extLst>
            </p:cNvPr>
            <p:cNvSpPr txBox="1"/>
            <p:nvPr/>
          </p:nvSpPr>
          <p:spPr>
            <a:xfrm>
              <a:off x="308455" y="485388"/>
              <a:ext cx="222779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122071 – 47662 = </a:t>
              </a:r>
            </a:p>
          </p:txBody>
        </p:sp>
      </p:grpSp>
      <p:sp>
        <p:nvSpPr>
          <p:cNvPr id="128" name="Rectangle 127">
            <a:extLst>
              <a:ext uri="{FF2B5EF4-FFF2-40B4-BE49-F238E27FC236}">
                <a16:creationId xmlns:a16="http://schemas.microsoft.com/office/drawing/2014/main" id="{CC0C39A9-4BCF-48B9-B186-05C5E633AA44}"/>
              </a:ext>
            </a:extLst>
          </p:cNvPr>
          <p:cNvSpPr/>
          <p:nvPr/>
        </p:nvSpPr>
        <p:spPr>
          <a:xfrm>
            <a:off x="9793626" y="296364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C5F744C4-24DB-4491-9659-79084F310714}"/>
              </a:ext>
            </a:extLst>
          </p:cNvPr>
          <p:cNvSpPr txBox="1"/>
          <p:nvPr/>
        </p:nvSpPr>
        <p:spPr>
          <a:xfrm>
            <a:off x="9930282" y="287425"/>
            <a:ext cx="1746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74409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3AC5D44-95F4-46B2-908C-2D320E0133E2}"/>
              </a:ext>
            </a:extLst>
          </p:cNvPr>
          <p:cNvSpPr txBox="1"/>
          <p:nvPr/>
        </p:nvSpPr>
        <p:spPr>
          <a:xfrm>
            <a:off x="6714700" y="1298323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1 2 2 0 7 1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7C97A237-9357-4942-931C-C95CD7288118}"/>
              </a:ext>
            </a:extLst>
          </p:cNvPr>
          <p:cNvSpPr txBox="1"/>
          <p:nvPr/>
        </p:nvSpPr>
        <p:spPr>
          <a:xfrm>
            <a:off x="6350084" y="1728430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7669B372-8B3C-48AC-A856-6A7118EA6FFB}"/>
              </a:ext>
            </a:extLst>
          </p:cNvPr>
          <p:cNvSpPr txBox="1"/>
          <p:nvPr/>
        </p:nvSpPr>
        <p:spPr>
          <a:xfrm>
            <a:off x="7146797" y="1739188"/>
            <a:ext cx="2391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4 7 6 6 2</a:t>
            </a:r>
          </a:p>
        </p:txBody>
      </p: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CB369431-5D7A-482E-BEA7-62ED6F742CC6}"/>
              </a:ext>
            </a:extLst>
          </p:cNvPr>
          <p:cNvCxnSpPr>
            <a:cxnSpLocks/>
          </p:cNvCxnSpPr>
          <p:nvPr/>
        </p:nvCxnSpPr>
        <p:spPr>
          <a:xfrm>
            <a:off x="6265857" y="2268352"/>
            <a:ext cx="312943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49C366E7-3744-4133-AC97-47E7DA2EC66E}"/>
              </a:ext>
            </a:extLst>
          </p:cNvPr>
          <p:cNvCxnSpPr>
            <a:cxnSpLocks/>
          </p:cNvCxnSpPr>
          <p:nvPr/>
        </p:nvCxnSpPr>
        <p:spPr>
          <a:xfrm>
            <a:off x="6265857" y="2705803"/>
            <a:ext cx="3129437" cy="540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>
            <a:extLst>
              <a:ext uri="{FF2B5EF4-FFF2-40B4-BE49-F238E27FC236}">
                <a16:creationId xmlns:a16="http://schemas.microsoft.com/office/drawing/2014/main" id="{82AC891D-2AF5-4F98-9661-A55158E2F2E2}"/>
              </a:ext>
            </a:extLst>
          </p:cNvPr>
          <p:cNvSpPr txBox="1"/>
          <p:nvPr/>
        </p:nvSpPr>
        <p:spPr>
          <a:xfrm>
            <a:off x="8921812" y="218005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C86FF5DE-90E6-4068-A6A4-44B5F45CADD8}"/>
              </a:ext>
            </a:extLst>
          </p:cNvPr>
          <p:cNvSpPr txBox="1"/>
          <p:nvPr/>
        </p:nvSpPr>
        <p:spPr>
          <a:xfrm>
            <a:off x="8468958" y="219000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5FDD54B5-F55A-4B7A-9A32-BA9E7E254DFE}"/>
              </a:ext>
            </a:extLst>
          </p:cNvPr>
          <p:cNvCxnSpPr>
            <a:cxnSpLocks/>
          </p:cNvCxnSpPr>
          <p:nvPr/>
        </p:nvCxnSpPr>
        <p:spPr>
          <a:xfrm flipV="1">
            <a:off x="8489740" y="1382606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CEFAE733-F11A-4D76-91D3-96ABA2900CCA}"/>
              </a:ext>
            </a:extLst>
          </p:cNvPr>
          <p:cNvSpPr txBox="1"/>
          <p:nvPr/>
        </p:nvSpPr>
        <p:spPr>
          <a:xfrm>
            <a:off x="8536145" y="107744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591D98EC-38AE-4377-955F-664FAB66A8A6}"/>
              </a:ext>
            </a:extLst>
          </p:cNvPr>
          <p:cNvSpPr txBox="1"/>
          <p:nvPr/>
        </p:nvSpPr>
        <p:spPr>
          <a:xfrm>
            <a:off x="8810116" y="1337109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7804E98C-7365-4004-BDB2-2FE4CC966DBC}"/>
              </a:ext>
            </a:extLst>
          </p:cNvPr>
          <p:cNvSpPr txBox="1"/>
          <p:nvPr/>
        </p:nvSpPr>
        <p:spPr>
          <a:xfrm>
            <a:off x="8033712" y="219841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251F0A8F-651A-4E50-B651-233BF48865B3}"/>
              </a:ext>
            </a:extLst>
          </p:cNvPr>
          <p:cNvSpPr txBox="1"/>
          <p:nvPr/>
        </p:nvSpPr>
        <p:spPr>
          <a:xfrm>
            <a:off x="7583411" y="218931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290FD79C-EEE8-4C12-8DE0-902EF5B11953}"/>
              </a:ext>
            </a:extLst>
          </p:cNvPr>
          <p:cNvSpPr txBox="1"/>
          <p:nvPr/>
        </p:nvSpPr>
        <p:spPr>
          <a:xfrm>
            <a:off x="7154928" y="2197727"/>
            <a:ext cx="496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E50F7061-6A63-4B31-8936-AF3E089756F9}"/>
              </a:ext>
            </a:extLst>
          </p:cNvPr>
          <p:cNvCxnSpPr>
            <a:cxnSpLocks/>
          </p:cNvCxnSpPr>
          <p:nvPr/>
        </p:nvCxnSpPr>
        <p:spPr>
          <a:xfrm flipV="1">
            <a:off x="7610292" y="1390366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143">
            <a:extLst>
              <a:ext uri="{FF2B5EF4-FFF2-40B4-BE49-F238E27FC236}">
                <a16:creationId xmlns:a16="http://schemas.microsoft.com/office/drawing/2014/main" id="{2CF4DE69-E239-44E8-A805-0777DD3EE0DE}"/>
              </a:ext>
            </a:extLst>
          </p:cNvPr>
          <p:cNvSpPr txBox="1"/>
          <p:nvPr/>
        </p:nvSpPr>
        <p:spPr>
          <a:xfrm>
            <a:off x="7656697" y="108932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BD51A749-11A7-45A1-96C8-2000629A7C8F}"/>
              </a:ext>
            </a:extLst>
          </p:cNvPr>
          <p:cNvSpPr txBox="1"/>
          <p:nvPr/>
        </p:nvSpPr>
        <p:spPr>
          <a:xfrm>
            <a:off x="7930668" y="1348988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4CCC6B2E-697E-41CC-8603-1B72FB56B61B}"/>
              </a:ext>
            </a:extLst>
          </p:cNvPr>
          <p:cNvCxnSpPr>
            <a:cxnSpLocks/>
          </p:cNvCxnSpPr>
          <p:nvPr/>
        </p:nvCxnSpPr>
        <p:spPr>
          <a:xfrm flipV="1">
            <a:off x="7148416" y="1386247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A784915A-F8AB-40EE-B711-462E4AF8EB7C}"/>
              </a:ext>
            </a:extLst>
          </p:cNvPr>
          <p:cNvSpPr txBox="1"/>
          <p:nvPr/>
        </p:nvSpPr>
        <p:spPr>
          <a:xfrm>
            <a:off x="7229991" y="1089322"/>
            <a:ext cx="2950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FA4E82F-BFC6-46E4-B130-7508C0A07AB9}"/>
              </a:ext>
            </a:extLst>
          </p:cNvPr>
          <p:cNvSpPr txBox="1"/>
          <p:nvPr/>
        </p:nvSpPr>
        <p:spPr>
          <a:xfrm>
            <a:off x="7521259" y="1093680"/>
            <a:ext cx="301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0CC7EE24-0CC6-419A-A5AF-6A13EF9A160F}"/>
              </a:ext>
            </a:extLst>
          </p:cNvPr>
          <p:cNvCxnSpPr>
            <a:cxnSpLocks/>
          </p:cNvCxnSpPr>
          <p:nvPr/>
        </p:nvCxnSpPr>
        <p:spPr>
          <a:xfrm flipV="1">
            <a:off x="6736988" y="1382253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Box 154">
            <a:extLst>
              <a:ext uri="{FF2B5EF4-FFF2-40B4-BE49-F238E27FC236}">
                <a16:creationId xmlns:a16="http://schemas.microsoft.com/office/drawing/2014/main" id="{958F43D5-7B59-432B-87E9-C795F7CD9ABB}"/>
              </a:ext>
            </a:extLst>
          </p:cNvPr>
          <p:cNvSpPr txBox="1"/>
          <p:nvPr/>
        </p:nvSpPr>
        <p:spPr>
          <a:xfrm>
            <a:off x="6790427" y="1085328"/>
            <a:ext cx="2950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0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AB15506C-1048-4643-A358-E0527D10B61F}"/>
              </a:ext>
            </a:extLst>
          </p:cNvPr>
          <p:cNvSpPr txBox="1"/>
          <p:nvPr/>
        </p:nvSpPr>
        <p:spPr>
          <a:xfrm>
            <a:off x="7109831" y="1089686"/>
            <a:ext cx="301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B6826C0B-E7DF-4DDF-99C9-9D3B8A5B99BA}"/>
              </a:ext>
            </a:extLst>
          </p:cNvPr>
          <p:cNvGrpSpPr/>
          <p:nvPr/>
        </p:nvGrpSpPr>
        <p:grpSpPr>
          <a:xfrm>
            <a:off x="261035" y="3316440"/>
            <a:ext cx="5728821" cy="817087"/>
            <a:chOff x="255523" y="372323"/>
            <a:chExt cx="3696221" cy="1134018"/>
          </a:xfrm>
        </p:grpSpPr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8B349F30-5A91-42FB-B6E6-1965F692A356}"/>
                </a:ext>
              </a:extLst>
            </p:cNvPr>
            <p:cNvSpPr/>
            <p:nvPr/>
          </p:nvSpPr>
          <p:spPr>
            <a:xfrm>
              <a:off x="255523" y="372323"/>
              <a:ext cx="369622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60906983-3248-4681-9EEA-5520F2426A92}"/>
                </a:ext>
              </a:extLst>
            </p:cNvPr>
            <p:cNvSpPr txBox="1"/>
            <p:nvPr/>
          </p:nvSpPr>
          <p:spPr>
            <a:xfrm>
              <a:off x="308455" y="485388"/>
              <a:ext cx="234485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505005 – 15658 = </a:t>
              </a:r>
            </a:p>
          </p:txBody>
        </p:sp>
      </p:grpSp>
      <p:sp>
        <p:nvSpPr>
          <p:cNvPr id="160" name="Rectangle 159">
            <a:extLst>
              <a:ext uri="{FF2B5EF4-FFF2-40B4-BE49-F238E27FC236}">
                <a16:creationId xmlns:a16="http://schemas.microsoft.com/office/drawing/2014/main" id="{40C6DEA3-5AC3-4D6A-896C-6A2B3487E395}"/>
              </a:ext>
            </a:extLst>
          </p:cNvPr>
          <p:cNvSpPr/>
          <p:nvPr/>
        </p:nvSpPr>
        <p:spPr>
          <a:xfrm>
            <a:off x="3810740" y="3425064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90E32647-B896-4ABE-8451-493E952097EA}"/>
              </a:ext>
            </a:extLst>
          </p:cNvPr>
          <p:cNvSpPr txBox="1"/>
          <p:nvPr/>
        </p:nvSpPr>
        <p:spPr>
          <a:xfrm>
            <a:off x="3824375" y="3416125"/>
            <a:ext cx="2066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489347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725A985C-D106-4629-9057-0BF3987CCFFE}"/>
              </a:ext>
            </a:extLst>
          </p:cNvPr>
          <p:cNvSpPr txBox="1"/>
          <p:nvPr/>
        </p:nvSpPr>
        <p:spPr>
          <a:xfrm>
            <a:off x="905485" y="4424898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5 0 5 0 0 5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AAE22573-15EA-4BE6-BFBE-B6E1C1BB4DBF}"/>
              </a:ext>
            </a:extLst>
          </p:cNvPr>
          <p:cNvSpPr txBox="1"/>
          <p:nvPr/>
        </p:nvSpPr>
        <p:spPr>
          <a:xfrm>
            <a:off x="540869" y="4855005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A21C4277-6FE1-47EC-88CB-73674AED42E7}"/>
              </a:ext>
            </a:extLst>
          </p:cNvPr>
          <p:cNvSpPr txBox="1"/>
          <p:nvPr/>
        </p:nvSpPr>
        <p:spPr>
          <a:xfrm>
            <a:off x="1342446" y="4865763"/>
            <a:ext cx="2391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1 5 6 5 8</a:t>
            </a:r>
          </a:p>
        </p:txBody>
      </p: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4404A832-3826-41F3-A445-CF8B258A0284}"/>
              </a:ext>
            </a:extLst>
          </p:cNvPr>
          <p:cNvCxnSpPr>
            <a:cxnSpLocks/>
          </p:cNvCxnSpPr>
          <p:nvPr/>
        </p:nvCxnSpPr>
        <p:spPr>
          <a:xfrm>
            <a:off x="456642" y="5394927"/>
            <a:ext cx="312943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34DDB3B2-710C-427E-B3BA-B3A4B3231DCF}"/>
              </a:ext>
            </a:extLst>
          </p:cNvPr>
          <p:cNvCxnSpPr>
            <a:cxnSpLocks/>
          </p:cNvCxnSpPr>
          <p:nvPr/>
        </p:nvCxnSpPr>
        <p:spPr>
          <a:xfrm>
            <a:off x="456642" y="5832378"/>
            <a:ext cx="3129437" cy="540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TextBox 220">
            <a:extLst>
              <a:ext uri="{FF2B5EF4-FFF2-40B4-BE49-F238E27FC236}">
                <a16:creationId xmlns:a16="http://schemas.microsoft.com/office/drawing/2014/main" id="{DF309E0A-C93D-4954-B6EB-0E80D289A027}"/>
              </a:ext>
            </a:extLst>
          </p:cNvPr>
          <p:cNvSpPr txBox="1"/>
          <p:nvPr/>
        </p:nvSpPr>
        <p:spPr>
          <a:xfrm>
            <a:off x="3117461" y="531149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E9976037-8FE0-418E-9E37-26705CB19E76}"/>
              </a:ext>
            </a:extLst>
          </p:cNvPr>
          <p:cNvSpPr txBox="1"/>
          <p:nvPr/>
        </p:nvSpPr>
        <p:spPr>
          <a:xfrm>
            <a:off x="2674015" y="5316579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B4A7EFAF-0F2F-4100-B18F-441ACE9DEDF7}"/>
              </a:ext>
            </a:extLst>
          </p:cNvPr>
          <p:cNvCxnSpPr>
            <a:cxnSpLocks/>
          </p:cNvCxnSpPr>
          <p:nvPr/>
        </p:nvCxnSpPr>
        <p:spPr>
          <a:xfrm flipV="1">
            <a:off x="1796301" y="4521538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TextBox 223">
            <a:extLst>
              <a:ext uri="{FF2B5EF4-FFF2-40B4-BE49-F238E27FC236}">
                <a16:creationId xmlns:a16="http://schemas.microsoft.com/office/drawing/2014/main" id="{1127E6C0-61B3-4EBC-901C-0272F1051AC4}"/>
              </a:ext>
            </a:extLst>
          </p:cNvPr>
          <p:cNvSpPr txBox="1"/>
          <p:nvPr/>
        </p:nvSpPr>
        <p:spPr>
          <a:xfrm>
            <a:off x="1867026" y="421374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5A1EC212-76C7-417B-A430-11E5D136D456}"/>
              </a:ext>
            </a:extLst>
          </p:cNvPr>
          <p:cNvSpPr txBox="1"/>
          <p:nvPr/>
        </p:nvSpPr>
        <p:spPr>
          <a:xfrm>
            <a:off x="2116677" y="4463684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3D6A7BD0-0390-43CE-BE11-451F319FA32D}"/>
              </a:ext>
            </a:extLst>
          </p:cNvPr>
          <p:cNvSpPr txBox="1"/>
          <p:nvPr/>
        </p:nvSpPr>
        <p:spPr>
          <a:xfrm>
            <a:off x="2224497" y="5310400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02A0BE2D-3944-4D30-9F12-9AC1DD895639}"/>
              </a:ext>
            </a:extLst>
          </p:cNvPr>
          <p:cNvSpPr txBox="1"/>
          <p:nvPr/>
        </p:nvSpPr>
        <p:spPr>
          <a:xfrm>
            <a:off x="1779060" y="531102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4EEEDD5E-C696-4CB2-9249-145F74D5647E}"/>
              </a:ext>
            </a:extLst>
          </p:cNvPr>
          <p:cNvSpPr txBox="1"/>
          <p:nvPr/>
        </p:nvSpPr>
        <p:spPr>
          <a:xfrm>
            <a:off x="1344564" y="5309710"/>
            <a:ext cx="4981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229" name="Straight Connector 228">
            <a:extLst>
              <a:ext uri="{FF2B5EF4-FFF2-40B4-BE49-F238E27FC236}">
                <a16:creationId xmlns:a16="http://schemas.microsoft.com/office/drawing/2014/main" id="{716CC497-7BC0-475F-B236-D70D581469F2}"/>
              </a:ext>
            </a:extLst>
          </p:cNvPr>
          <p:cNvCxnSpPr>
            <a:cxnSpLocks/>
          </p:cNvCxnSpPr>
          <p:nvPr/>
        </p:nvCxnSpPr>
        <p:spPr>
          <a:xfrm flipV="1">
            <a:off x="2240552" y="4518586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TextBox 229">
            <a:extLst>
              <a:ext uri="{FF2B5EF4-FFF2-40B4-BE49-F238E27FC236}">
                <a16:creationId xmlns:a16="http://schemas.microsoft.com/office/drawing/2014/main" id="{268A7B24-1229-4166-97F2-709B02F66B4C}"/>
              </a:ext>
            </a:extLst>
          </p:cNvPr>
          <p:cNvSpPr txBox="1"/>
          <p:nvPr/>
        </p:nvSpPr>
        <p:spPr>
          <a:xfrm>
            <a:off x="2296685" y="421565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9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67359D96-883B-42F4-81D9-2D11824A91FA}"/>
              </a:ext>
            </a:extLst>
          </p:cNvPr>
          <p:cNvSpPr txBox="1"/>
          <p:nvPr/>
        </p:nvSpPr>
        <p:spPr>
          <a:xfrm>
            <a:off x="2560928" y="4460732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EEDF4774-FF54-4415-85B9-482F4ABBF10B}"/>
              </a:ext>
            </a:extLst>
          </p:cNvPr>
          <p:cNvCxnSpPr>
            <a:cxnSpLocks/>
          </p:cNvCxnSpPr>
          <p:nvPr/>
        </p:nvCxnSpPr>
        <p:spPr>
          <a:xfrm flipV="1">
            <a:off x="2689512" y="4521018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DF7D4B9F-D924-4A4E-9459-96692552ADCD}"/>
              </a:ext>
            </a:extLst>
          </p:cNvPr>
          <p:cNvSpPr txBox="1"/>
          <p:nvPr/>
        </p:nvSpPr>
        <p:spPr>
          <a:xfrm>
            <a:off x="2745645" y="421809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9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AED3855E-E599-4B32-A294-6D86EA78631B}"/>
              </a:ext>
            </a:extLst>
          </p:cNvPr>
          <p:cNvSpPr txBox="1"/>
          <p:nvPr/>
        </p:nvSpPr>
        <p:spPr>
          <a:xfrm>
            <a:off x="3009888" y="4463164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11455CBA-D33D-452C-906E-DCEA5DDCA1A5}"/>
              </a:ext>
            </a:extLst>
          </p:cNvPr>
          <p:cNvCxnSpPr>
            <a:cxnSpLocks/>
          </p:cNvCxnSpPr>
          <p:nvPr/>
        </p:nvCxnSpPr>
        <p:spPr>
          <a:xfrm flipV="1">
            <a:off x="902587" y="4521018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CDAF8063-0A3F-4E9A-93FA-730B4CDF7C5D}"/>
              </a:ext>
            </a:extLst>
          </p:cNvPr>
          <p:cNvSpPr txBox="1"/>
          <p:nvPr/>
        </p:nvSpPr>
        <p:spPr>
          <a:xfrm>
            <a:off x="973312" y="421322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97525B4C-388A-4B04-A535-0958FFF4D5B5}"/>
              </a:ext>
            </a:extLst>
          </p:cNvPr>
          <p:cNvSpPr txBox="1"/>
          <p:nvPr/>
        </p:nvSpPr>
        <p:spPr>
          <a:xfrm>
            <a:off x="1222963" y="4463164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496105ED-EBE1-4F98-951F-14C55D346A88}"/>
              </a:ext>
            </a:extLst>
          </p:cNvPr>
          <p:cNvCxnSpPr>
            <a:cxnSpLocks/>
          </p:cNvCxnSpPr>
          <p:nvPr/>
        </p:nvCxnSpPr>
        <p:spPr>
          <a:xfrm flipV="1">
            <a:off x="1357716" y="4521554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TextBox 238">
            <a:extLst>
              <a:ext uri="{FF2B5EF4-FFF2-40B4-BE49-F238E27FC236}">
                <a16:creationId xmlns:a16="http://schemas.microsoft.com/office/drawing/2014/main" id="{B2D73F68-2261-45E5-AF11-29BB3409A004}"/>
              </a:ext>
            </a:extLst>
          </p:cNvPr>
          <p:cNvSpPr txBox="1"/>
          <p:nvPr/>
        </p:nvSpPr>
        <p:spPr>
          <a:xfrm>
            <a:off x="1428441" y="421376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9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80AF5F59-BF39-4F88-8E3F-70102E35764E}"/>
              </a:ext>
            </a:extLst>
          </p:cNvPr>
          <p:cNvSpPr txBox="1"/>
          <p:nvPr/>
        </p:nvSpPr>
        <p:spPr>
          <a:xfrm>
            <a:off x="1736027" y="4212557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2400" b="1" dirty="0">
              <a:latin typeface="Arial Black" panose="020B0A04020102020204" pitchFamily="34" charset="0"/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097209DA-0827-4EEE-B848-9FD0CAA1EF41}"/>
              </a:ext>
            </a:extLst>
          </p:cNvPr>
          <p:cNvSpPr txBox="1"/>
          <p:nvPr/>
        </p:nvSpPr>
        <p:spPr>
          <a:xfrm>
            <a:off x="909823" y="5311281"/>
            <a:ext cx="4981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BA95DABA-D33E-4D16-8AAB-96AD42523A2B}"/>
              </a:ext>
            </a:extLst>
          </p:cNvPr>
          <p:cNvGrpSpPr/>
          <p:nvPr/>
        </p:nvGrpSpPr>
        <p:grpSpPr>
          <a:xfrm>
            <a:off x="6179506" y="3316209"/>
            <a:ext cx="5776325" cy="817087"/>
            <a:chOff x="255523" y="372323"/>
            <a:chExt cx="3372294" cy="1134018"/>
          </a:xfrm>
        </p:grpSpPr>
        <p:sp>
          <p:nvSpPr>
            <p:cNvPr id="243" name="Rectangle: Rounded Corners 242">
              <a:extLst>
                <a:ext uri="{FF2B5EF4-FFF2-40B4-BE49-F238E27FC236}">
                  <a16:creationId xmlns:a16="http://schemas.microsoft.com/office/drawing/2014/main" id="{0B70E20B-A430-430D-A1C0-BBF1115BC85A}"/>
                </a:ext>
              </a:extLst>
            </p:cNvPr>
            <p:cNvSpPr/>
            <p:nvPr/>
          </p:nvSpPr>
          <p:spPr>
            <a:xfrm>
              <a:off x="255523" y="372323"/>
              <a:ext cx="336445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6B7625E1-1D16-4C74-A27F-6A42026AB2AD}"/>
                </a:ext>
              </a:extLst>
            </p:cNvPr>
            <p:cNvSpPr txBox="1"/>
            <p:nvPr/>
          </p:nvSpPr>
          <p:spPr>
            <a:xfrm>
              <a:off x="1553567" y="485388"/>
              <a:ext cx="207425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– 67543 = 566555 </a:t>
              </a:r>
            </a:p>
          </p:txBody>
        </p:sp>
      </p:grpSp>
      <p:sp>
        <p:nvSpPr>
          <p:cNvPr id="245" name="Rectangle 244">
            <a:extLst>
              <a:ext uri="{FF2B5EF4-FFF2-40B4-BE49-F238E27FC236}">
                <a16:creationId xmlns:a16="http://schemas.microsoft.com/office/drawing/2014/main" id="{D1F88713-709B-4BC2-B529-02F5DDD718AC}"/>
              </a:ext>
            </a:extLst>
          </p:cNvPr>
          <p:cNvSpPr/>
          <p:nvPr/>
        </p:nvSpPr>
        <p:spPr>
          <a:xfrm>
            <a:off x="6332809" y="3424833"/>
            <a:ext cx="20313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C5C301A1-7D5B-4C95-B157-CC92F4BBC64F}"/>
              </a:ext>
            </a:extLst>
          </p:cNvPr>
          <p:cNvSpPr txBox="1"/>
          <p:nvPr/>
        </p:nvSpPr>
        <p:spPr>
          <a:xfrm>
            <a:off x="6321340" y="3415894"/>
            <a:ext cx="2086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634098</a:t>
            </a:r>
          </a:p>
        </p:txBody>
      </p: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F28E4BFB-B36D-4F02-8493-A7B8E637E97D}"/>
              </a:ext>
            </a:extLst>
          </p:cNvPr>
          <p:cNvGrpSpPr/>
          <p:nvPr/>
        </p:nvGrpSpPr>
        <p:grpSpPr>
          <a:xfrm>
            <a:off x="6271340" y="4433677"/>
            <a:ext cx="3302639" cy="1404405"/>
            <a:chOff x="1817358" y="1941038"/>
            <a:chExt cx="3302639" cy="1404405"/>
          </a:xfrm>
        </p:grpSpPr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91CB311D-5C5B-489E-AFD1-31F0081426C2}"/>
                </a:ext>
              </a:extLst>
            </p:cNvPr>
            <p:cNvSpPr txBox="1"/>
            <p:nvPr/>
          </p:nvSpPr>
          <p:spPr>
            <a:xfrm>
              <a:off x="2271398" y="1941038"/>
              <a:ext cx="282272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5 6 6 5 5 5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C2153126-13DC-46C9-A732-E2BC2D89B3DD}"/>
                </a:ext>
              </a:extLst>
            </p:cNvPr>
            <p:cNvSpPr txBox="1"/>
            <p:nvPr/>
          </p:nvSpPr>
          <p:spPr>
            <a:xfrm>
              <a:off x="2574395" y="2373230"/>
              <a:ext cx="254560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 6 7 5 4 3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9F69DAB2-B5B8-4141-A303-CBE2E0F577EA}"/>
                </a:ext>
              </a:extLst>
            </p:cNvPr>
            <p:cNvSpPr txBox="1"/>
            <p:nvPr/>
          </p:nvSpPr>
          <p:spPr>
            <a:xfrm>
              <a:off x="1817358" y="2393458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9A13A14E-9C28-4EF6-8DF7-A78670F8EFA0}"/>
                </a:ext>
              </a:extLst>
            </p:cNvPr>
            <p:cNvCxnSpPr>
              <a:cxnSpLocks/>
            </p:cNvCxnSpPr>
            <p:nvPr/>
          </p:nvCxnSpPr>
          <p:spPr>
            <a:xfrm>
              <a:off x="1817358" y="2902688"/>
              <a:ext cx="312036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C603F5CA-4618-4CDC-AE90-D51C6E55598F}"/>
                </a:ext>
              </a:extLst>
            </p:cNvPr>
            <p:cNvCxnSpPr>
              <a:cxnSpLocks/>
            </p:cNvCxnSpPr>
            <p:nvPr/>
          </p:nvCxnSpPr>
          <p:spPr>
            <a:xfrm>
              <a:off x="1817358" y="3345443"/>
              <a:ext cx="312036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3" name="TextBox 252">
            <a:extLst>
              <a:ext uri="{FF2B5EF4-FFF2-40B4-BE49-F238E27FC236}">
                <a16:creationId xmlns:a16="http://schemas.microsoft.com/office/drawing/2014/main" id="{54D1F375-F17F-45EA-A526-F82A8211E8B8}"/>
              </a:ext>
            </a:extLst>
          </p:cNvPr>
          <p:cNvSpPr txBox="1"/>
          <p:nvPr/>
        </p:nvSpPr>
        <p:spPr>
          <a:xfrm>
            <a:off x="8950001" y="532701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4B054884-2F4F-4F61-9913-8A31617D24CF}"/>
              </a:ext>
            </a:extLst>
          </p:cNvPr>
          <p:cNvSpPr txBox="1"/>
          <p:nvPr/>
        </p:nvSpPr>
        <p:spPr>
          <a:xfrm>
            <a:off x="8510488" y="531914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91BE7094-AEA2-4767-A1A2-986844202FB3}"/>
              </a:ext>
            </a:extLst>
          </p:cNvPr>
          <p:cNvSpPr txBox="1"/>
          <p:nvPr/>
        </p:nvSpPr>
        <p:spPr>
          <a:xfrm>
            <a:off x="7671780" y="4210020"/>
            <a:ext cx="355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EA8A92D1-689C-4C28-8A01-C4694BC8E793}"/>
              </a:ext>
            </a:extLst>
          </p:cNvPr>
          <p:cNvSpPr txBox="1"/>
          <p:nvPr/>
        </p:nvSpPr>
        <p:spPr>
          <a:xfrm>
            <a:off x="8054086" y="5325733"/>
            <a:ext cx="5552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108965EE-A79F-421A-9438-C7B896A10CF1}"/>
              </a:ext>
            </a:extLst>
          </p:cNvPr>
          <p:cNvSpPr txBox="1"/>
          <p:nvPr/>
        </p:nvSpPr>
        <p:spPr>
          <a:xfrm>
            <a:off x="7603542" y="531441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FF69FE1E-9AFE-45D3-8309-3BAF22E61B23}"/>
              </a:ext>
            </a:extLst>
          </p:cNvPr>
          <p:cNvSpPr txBox="1"/>
          <p:nvPr/>
        </p:nvSpPr>
        <p:spPr>
          <a:xfrm>
            <a:off x="7222914" y="421035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88866FD0-BDFE-4C2D-A57B-016082D9A19A}"/>
              </a:ext>
            </a:extLst>
          </p:cNvPr>
          <p:cNvSpPr txBox="1"/>
          <p:nvPr/>
        </p:nvSpPr>
        <p:spPr>
          <a:xfrm>
            <a:off x="7162390" y="531722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CA097C70-B9FA-4288-AD6D-792B8BAB5929}"/>
              </a:ext>
            </a:extLst>
          </p:cNvPr>
          <p:cNvSpPr txBox="1"/>
          <p:nvPr/>
        </p:nvSpPr>
        <p:spPr>
          <a:xfrm>
            <a:off x="6781762" y="421316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488D05BA-01E0-417D-BDA3-612F59D5C7B2}"/>
              </a:ext>
            </a:extLst>
          </p:cNvPr>
          <p:cNvSpPr txBox="1"/>
          <p:nvPr/>
        </p:nvSpPr>
        <p:spPr>
          <a:xfrm>
            <a:off x="6716382" y="530870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86566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93" grpId="0"/>
      <p:bldP spid="194" grpId="0"/>
      <p:bldP spid="195" grpId="0"/>
      <p:bldP spid="196" grpId="0"/>
      <p:bldP spid="197" grpId="0"/>
      <p:bldP spid="198" grpId="0"/>
      <p:bldP spid="199" grpId="0"/>
      <p:bldP spid="200" grpId="0"/>
      <p:bldP spid="201" grpId="0"/>
      <p:bldP spid="202" grpId="0"/>
      <p:bldP spid="129" grpId="0"/>
      <p:bldP spid="130" grpId="0"/>
      <p:bldP spid="131" grpId="0"/>
      <p:bldP spid="132" grpId="0"/>
      <p:bldP spid="135" grpId="0"/>
      <p:bldP spid="136" grpId="0"/>
      <p:bldP spid="138" grpId="0"/>
      <p:bldP spid="139" grpId="0"/>
      <p:bldP spid="140" grpId="0"/>
      <p:bldP spid="141" grpId="0"/>
      <p:bldP spid="142" grpId="0"/>
      <p:bldP spid="144" grpId="0"/>
      <p:bldP spid="145" grpId="0"/>
      <p:bldP spid="152" grpId="0"/>
      <p:bldP spid="153" grpId="0"/>
      <p:bldP spid="155" grpId="0"/>
      <p:bldP spid="156" grpId="0"/>
      <p:bldP spid="161" grpId="0"/>
      <p:bldP spid="162" grpId="0"/>
      <p:bldP spid="163" grpId="0"/>
      <p:bldP spid="168" grpId="0"/>
      <p:bldP spid="221" grpId="0"/>
      <p:bldP spid="222" grpId="0"/>
      <p:bldP spid="224" grpId="0"/>
      <p:bldP spid="225" grpId="0"/>
      <p:bldP spid="226" grpId="0"/>
      <p:bldP spid="227" grpId="0"/>
      <p:bldP spid="228" grpId="0"/>
      <p:bldP spid="230" grpId="0"/>
      <p:bldP spid="231" grpId="0"/>
      <p:bldP spid="233" grpId="0"/>
      <p:bldP spid="234" grpId="0"/>
      <p:bldP spid="236" grpId="0"/>
      <p:bldP spid="237" grpId="0"/>
      <p:bldP spid="239" grpId="0"/>
      <p:bldP spid="240" grpId="0"/>
      <p:bldP spid="241" grpId="0"/>
      <p:bldP spid="246" grpId="0"/>
      <p:bldP spid="253" grpId="0"/>
      <p:bldP spid="254" grpId="0"/>
      <p:bldP spid="255" grpId="0"/>
      <p:bldP spid="256" grpId="0"/>
      <p:bldP spid="257" grpId="0"/>
      <p:bldP spid="258" grpId="0"/>
      <p:bldP spid="259" grpId="0"/>
      <p:bldP spid="260" grpId="0"/>
      <p:bldP spid="2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roup 152">
            <a:extLst>
              <a:ext uri="{FF2B5EF4-FFF2-40B4-BE49-F238E27FC236}">
                <a16:creationId xmlns:a16="http://schemas.microsoft.com/office/drawing/2014/main" id="{E39D991F-28A5-4602-81CC-387447DDDC36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9A2B0601-86B8-4530-B424-3B655569DE66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A9926DF6-6792-4E9C-B130-D15AA652A84F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11B54E0F-A28B-446D-805F-61BA34CA516B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23333526-1A1B-4A4F-9AA8-FAC00F0DF34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7CF7413C-E7D4-4AA2-8BD8-DD855CCE2BDA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C2448F4D-EC4F-439B-A9BE-B974F5315DBA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801ADCA3-AD51-43F4-8AC6-B82EE1715395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FCD37137-135B-46EE-A141-A0DAE3C6F386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C7E726B8-411B-4E41-9C36-80F99FB238B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9ED02091-1208-4B89-A896-7AD533890AE8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19F3D523-3985-4F46-B5CB-1565D54B87E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9FADA297-BBC2-4324-8476-01DA7B18A71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4732499-2EAA-41FC-8EBB-F0B1FEC95987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D0D79A4B-6B3D-4230-B971-9DCA60BDBCC0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E8741A21-2D33-4C15-9585-884ED0114405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BA361D86-346F-40D9-921C-4FA30567563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E9C8980-9681-4690-916F-13D977FF1919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48CC0379-819D-4684-8BEC-6D51B27BCDD1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1ADCE36B-3262-4919-A56B-D248B996C763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01EC4586-9AE2-4502-9859-48908A0D1FBA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5C7BDF01-2A88-409D-B7A2-116057EBE17A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F1216D46-644A-4913-91A7-65721D2F552D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116DBB0E-788E-475F-99DB-873C90EC44E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9113E516-D662-4620-AE13-DB9C75AA98A7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2D33CF20-DD5B-46B6-9F2F-FB4CC294BE0E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BA1E795E-128F-4424-B53A-C7D15B621F29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9FB446EA-1B0A-477C-A9BB-FC2AC3A0614C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B3C594B1-523B-4B5B-94C3-E90ECC6C98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E6851A42-CC98-4477-ADC8-46EBEF47EC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5421094B-2E8A-4A3A-986D-4231270625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3EF047E3-F517-4E42-95CF-48C0BCB2D8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965FEB23-BA30-4784-B766-6E17CF8E49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77065EA2-1B18-4451-8804-85FEC20ADD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7C1A18DF-9F44-43B9-A7DA-756949B15A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0AF6F124-6990-4A86-B6AF-4458D2732B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C84D05D2-2FF1-4462-B89E-74FE9F6AA3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C1FC798E-AFD0-473B-A4DA-ADD46D5C39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EC9C5770-7405-4851-BA70-A7563814F0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7331C667-35B3-4CC8-8258-DAF4658B3E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1090E8F7-C13E-4257-B373-54B7582803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C2C5C19B-AD17-46FC-BB89-B80AB788B0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6C59C9C7-D7BA-48A8-AC2B-38AE7FCDDC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4C3FC685-C9A6-4ED1-94C9-A6230CAB52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180FEE11-3AB5-4D63-A58C-659CCFBA2885}"/>
              </a:ext>
            </a:extLst>
          </p:cNvPr>
          <p:cNvGrpSpPr/>
          <p:nvPr/>
        </p:nvGrpSpPr>
        <p:grpSpPr>
          <a:xfrm>
            <a:off x="274339" y="301620"/>
            <a:ext cx="5318074" cy="2784325"/>
            <a:chOff x="255526" y="245949"/>
            <a:chExt cx="2834924" cy="1315119"/>
          </a:xfrm>
        </p:grpSpPr>
        <p:sp>
          <p:nvSpPr>
            <p:cNvPr id="165" name="Rectangle: Rounded Corners 164">
              <a:extLst>
                <a:ext uri="{FF2B5EF4-FFF2-40B4-BE49-F238E27FC236}">
                  <a16:creationId xmlns:a16="http://schemas.microsoft.com/office/drawing/2014/main" id="{D17E7158-78A8-482E-BB58-F698803556BE}"/>
                </a:ext>
              </a:extLst>
            </p:cNvPr>
            <p:cNvSpPr/>
            <p:nvPr/>
          </p:nvSpPr>
          <p:spPr>
            <a:xfrm>
              <a:off x="255526" y="245949"/>
              <a:ext cx="2834924" cy="1315119"/>
            </a:xfrm>
            <a:prstGeom prst="roundRect">
              <a:avLst>
                <a:gd name="adj" fmla="val 5245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0F3C1122-2BB8-457C-B1DB-B31BBE7F6482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8D9C75AB-0D9E-4443-9353-B705E355E715}"/>
              </a:ext>
            </a:extLst>
          </p:cNvPr>
          <p:cNvSpPr txBox="1"/>
          <p:nvPr/>
        </p:nvSpPr>
        <p:spPr>
          <a:xfrm>
            <a:off x="274338" y="324834"/>
            <a:ext cx="5418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in Roman numerals: </a:t>
            </a: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FDA804BC-4C63-43B5-9741-8DD173743C83}"/>
              </a:ext>
            </a:extLst>
          </p:cNvPr>
          <p:cNvSpPr/>
          <p:nvPr/>
        </p:nvSpPr>
        <p:spPr>
          <a:xfrm>
            <a:off x="1478417" y="1044652"/>
            <a:ext cx="3767955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D9CAD356-3075-4E8E-90EC-F058CB293811}"/>
              </a:ext>
            </a:extLst>
          </p:cNvPr>
          <p:cNvSpPr/>
          <p:nvPr/>
        </p:nvSpPr>
        <p:spPr>
          <a:xfrm>
            <a:off x="1489840" y="2000096"/>
            <a:ext cx="3767955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FE37DDEE-F6AA-4D36-A647-B403052AE5C7}"/>
              </a:ext>
            </a:extLst>
          </p:cNvPr>
          <p:cNvSpPr txBox="1"/>
          <p:nvPr/>
        </p:nvSpPr>
        <p:spPr>
          <a:xfrm>
            <a:off x="558360" y="1131717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29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BDC78397-8051-47B9-8031-AED4511518BF}"/>
              </a:ext>
            </a:extLst>
          </p:cNvPr>
          <p:cNvSpPr txBox="1"/>
          <p:nvPr/>
        </p:nvSpPr>
        <p:spPr>
          <a:xfrm>
            <a:off x="421224" y="2093961"/>
            <a:ext cx="999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647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3FC05354-7132-4DDB-A752-98199D85FBF3}"/>
              </a:ext>
            </a:extLst>
          </p:cNvPr>
          <p:cNvSpPr txBox="1"/>
          <p:nvPr/>
        </p:nvSpPr>
        <p:spPr>
          <a:xfrm>
            <a:off x="2609890" y="1199587"/>
            <a:ext cx="1014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XX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4F972C07-DDBF-41E0-BEC2-DB870D21F90F}"/>
              </a:ext>
            </a:extLst>
          </p:cNvPr>
          <p:cNvSpPr txBox="1"/>
          <p:nvPr/>
        </p:nvSpPr>
        <p:spPr>
          <a:xfrm>
            <a:off x="3321476" y="1198064"/>
            <a:ext cx="7490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IX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E29A4FE9-5DC9-4879-9F77-A9197AA35B91}"/>
              </a:ext>
            </a:extLst>
          </p:cNvPr>
          <p:cNvSpPr txBox="1"/>
          <p:nvPr/>
        </p:nvSpPr>
        <p:spPr>
          <a:xfrm>
            <a:off x="2192043" y="2122518"/>
            <a:ext cx="112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DC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372111EA-E565-4CAB-AAA5-8CF691059A2C}"/>
              </a:ext>
            </a:extLst>
          </p:cNvPr>
          <p:cNvSpPr txBox="1"/>
          <p:nvPr/>
        </p:nvSpPr>
        <p:spPr>
          <a:xfrm>
            <a:off x="2887245" y="2122271"/>
            <a:ext cx="14876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XL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4E0D9D95-44D7-41FF-B827-9973053B3E34}"/>
              </a:ext>
            </a:extLst>
          </p:cNvPr>
          <p:cNvSpPr txBox="1"/>
          <p:nvPr/>
        </p:nvSpPr>
        <p:spPr>
          <a:xfrm>
            <a:off x="3527548" y="2114685"/>
            <a:ext cx="112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VII</a:t>
            </a:r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62C4C106-95AE-4DA4-AB2B-E2050F9AEFC3}"/>
              </a:ext>
            </a:extLst>
          </p:cNvPr>
          <p:cNvGrpSpPr/>
          <p:nvPr/>
        </p:nvGrpSpPr>
        <p:grpSpPr>
          <a:xfrm>
            <a:off x="5884189" y="296060"/>
            <a:ext cx="3653125" cy="2789862"/>
            <a:chOff x="255526" y="245949"/>
            <a:chExt cx="1947384" cy="1317734"/>
          </a:xfrm>
        </p:grpSpPr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90B79ED4-ABED-496E-913D-051F99193EED}"/>
                </a:ext>
              </a:extLst>
            </p:cNvPr>
            <p:cNvSpPr/>
            <p:nvPr/>
          </p:nvSpPr>
          <p:spPr>
            <a:xfrm>
              <a:off x="255526" y="245949"/>
              <a:ext cx="1947384" cy="1317734"/>
            </a:xfrm>
            <a:prstGeom prst="roundRect">
              <a:avLst>
                <a:gd name="adj" fmla="val 5245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BF24DD40-A756-4A36-A104-1A9E04D709B4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207" name="TextBox 206">
            <a:extLst>
              <a:ext uri="{FF2B5EF4-FFF2-40B4-BE49-F238E27FC236}">
                <a16:creationId xmlns:a16="http://schemas.microsoft.com/office/drawing/2014/main" id="{9E5E006A-9182-4C34-9AC1-ABDA68FC8F11}"/>
              </a:ext>
            </a:extLst>
          </p:cNvPr>
          <p:cNvSpPr txBox="1"/>
          <p:nvPr/>
        </p:nvSpPr>
        <p:spPr>
          <a:xfrm>
            <a:off x="5884189" y="319274"/>
            <a:ext cx="3346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in digits: </a:t>
            </a: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DCD455CE-1FBB-440C-A196-4012864FBB80}"/>
              </a:ext>
            </a:extLst>
          </p:cNvPr>
          <p:cNvSpPr/>
          <p:nvPr/>
        </p:nvSpPr>
        <p:spPr>
          <a:xfrm>
            <a:off x="7313555" y="1039092"/>
            <a:ext cx="1699328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6A35ADCE-AA2D-487F-8BF9-D192D3DD53E2}"/>
              </a:ext>
            </a:extLst>
          </p:cNvPr>
          <p:cNvSpPr/>
          <p:nvPr/>
        </p:nvSpPr>
        <p:spPr>
          <a:xfrm>
            <a:off x="7311726" y="1994536"/>
            <a:ext cx="1687906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874645BA-90B8-443A-8B8B-B38736525FCE}"/>
              </a:ext>
            </a:extLst>
          </p:cNvPr>
          <p:cNvSpPr txBox="1"/>
          <p:nvPr/>
        </p:nvSpPr>
        <p:spPr>
          <a:xfrm>
            <a:off x="5916420" y="1126157"/>
            <a:ext cx="995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LXIV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4DBB73AE-8586-47BC-8005-BC6C51A97143}"/>
              </a:ext>
            </a:extLst>
          </p:cNvPr>
          <p:cNvSpPr txBox="1"/>
          <p:nvPr/>
        </p:nvSpPr>
        <p:spPr>
          <a:xfrm>
            <a:off x="5911805" y="2088401"/>
            <a:ext cx="1498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CDXVI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0C674C2B-8AD7-419C-B208-A8C2977EF695}"/>
              </a:ext>
            </a:extLst>
          </p:cNvPr>
          <p:cNvSpPr txBox="1"/>
          <p:nvPr/>
        </p:nvSpPr>
        <p:spPr>
          <a:xfrm>
            <a:off x="7732313" y="1180775"/>
            <a:ext cx="8655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64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5FA9EEC0-93D9-4888-A1E6-29710BA6A578}"/>
              </a:ext>
            </a:extLst>
          </p:cNvPr>
          <p:cNvSpPr txBox="1"/>
          <p:nvPr/>
        </p:nvSpPr>
        <p:spPr>
          <a:xfrm>
            <a:off x="7616365" y="2116958"/>
            <a:ext cx="112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416</a:t>
            </a:r>
          </a:p>
        </p:txBody>
      </p: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6E084475-4AEE-4493-9B84-141BF8D72F03}"/>
              </a:ext>
            </a:extLst>
          </p:cNvPr>
          <p:cNvGrpSpPr/>
          <p:nvPr/>
        </p:nvGrpSpPr>
        <p:grpSpPr>
          <a:xfrm>
            <a:off x="317535" y="3317224"/>
            <a:ext cx="2728355" cy="1021446"/>
            <a:chOff x="215769" y="243579"/>
            <a:chExt cx="2728355" cy="1417644"/>
          </a:xfrm>
        </p:grpSpPr>
        <p:sp>
          <p:nvSpPr>
            <p:cNvPr id="264" name="Rectangle: Rounded Corners 263">
              <a:extLst>
                <a:ext uri="{FF2B5EF4-FFF2-40B4-BE49-F238E27FC236}">
                  <a16:creationId xmlns:a16="http://schemas.microsoft.com/office/drawing/2014/main" id="{7E482588-9F10-4C81-850E-D3ABD04D0329}"/>
                </a:ext>
              </a:extLst>
            </p:cNvPr>
            <p:cNvSpPr/>
            <p:nvPr/>
          </p:nvSpPr>
          <p:spPr>
            <a:xfrm>
              <a:off x="215769" y="243579"/>
              <a:ext cx="2728355" cy="141764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9B60512B-1922-4ADD-8996-DC42A1279589}"/>
                </a:ext>
              </a:extLst>
            </p:cNvPr>
            <p:cNvSpPr txBox="1"/>
            <p:nvPr/>
          </p:nvSpPr>
          <p:spPr>
            <a:xfrm>
              <a:off x="308455" y="485388"/>
              <a:ext cx="152798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 – 8 = </a:t>
              </a:r>
            </a:p>
          </p:txBody>
        </p:sp>
      </p:grpSp>
      <p:sp>
        <p:nvSpPr>
          <p:cNvPr id="266" name="Rectangle 265">
            <a:extLst>
              <a:ext uri="{FF2B5EF4-FFF2-40B4-BE49-F238E27FC236}">
                <a16:creationId xmlns:a16="http://schemas.microsoft.com/office/drawing/2014/main" id="{E3ADDAB5-2C7C-455E-9FA9-CE47EC8636E4}"/>
              </a:ext>
            </a:extLst>
          </p:cNvPr>
          <p:cNvSpPr/>
          <p:nvPr/>
        </p:nvSpPr>
        <p:spPr>
          <a:xfrm>
            <a:off x="1804223" y="3413734"/>
            <a:ext cx="1071143" cy="758728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A716AA77-3B37-4FC5-B5A2-DD4086B2D6AF}"/>
              </a:ext>
            </a:extLst>
          </p:cNvPr>
          <p:cNvSpPr txBox="1"/>
          <p:nvPr/>
        </p:nvSpPr>
        <p:spPr>
          <a:xfrm>
            <a:off x="2032706" y="3510811"/>
            <a:ext cx="709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-5</a:t>
            </a:r>
          </a:p>
        </p:txBody>
      </p: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D642B715-76FB-422E-9222-BFEB91D36ED6}"/>
              </a:ext>
            </a:extLst>
          </p:cNvPr>
          <p:cNvGrpSpPr/>
          <p:nvPr/>
        </p:nvGrpSpPr>
        <p:grpSpPr>
          <a:xfrm>
            <a:off x="3154833" y="3297249"/>
            <a:ext cx="3026861" cy="1078108"/>
            <a:chOff x="255525" y="372323"/>
            <a:chExt cx="2758874" cy="1135738"/>
          </a:xfrm>
        </p:grpSpPr>
        <p:sp>
          <p:nvSpPr>
            <p:cNvPr id="269" name="Rectangle: Rounded Corners 268">
              <a:extLst>
                <a:ext uri="{FF2B5EF4-FFF2-40B4-BE49-F238E27FC236}">
                  <a16:creationId xmlns:a16="http://schemas.microsoft.com/office/drawing/2014/main" id="{BDCCE919-C7C2-424F-98C5-924BF20B0C5C}"/>
                </a:ext>
              </a:extLst>
            </p:cNvPr>
            <p:cNvSpPr/>
            <p:nvPr/>
          </p:nvSpPr>
          <p:spPr>
            <a:xfrm>
              <a:off x="255525" y="372323"/>
              <a:ext cx="2758874" cy="1097091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211E71A5-B8AE-4E2A-9431-BB1A3D69ACC0}"/>
                </a:ext>
              </a:extLst>
            </p:cNvPr>
            <p:cNvSpPr txBox="1"/>
            <p:nvPr/>
          </p:nvSpPr>
          <p:spPr>
            <a:xfrm>
              <a:off x="356769" y="611032"/>
              <a:ext cx="166904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-4 + 7 = </a:t>
              </a:r>
            </a:p>
          </p:txBody>
        </p:sp>
      </p:grpSp>
      <p:sp>
        <p:nvSpPr>
          <p:cNvPr id="271" name="Rectangle 270">
            <a:extLst>
              <a:ext uri="{FF2B5EF4-FFF2-40B4-BE49-F238E27FC236}">
                <a16:creationId xmlns:a16="http://schemas.microsoft.com/office/drawing/2014/main" id="{BFC467D2-DE0E-4E73-8C08-AFD14F8FBC3A}"/>
              </a:ext>
            </a:extLst>
          </p:cNvPr>
          <p:cNvSpPr/>
          <p:nvPr/>
        </p:nvSpPr>
        <p:spPr>
          <a:xfrm>
            <a:off x="4892224" y="3433515"/>
            <a:ext cx="1071143" cy="758728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BD2D2AA1-4C49-4918-9632-F45B606F76A0}"/>
              </a:ext>
            </a:extLst>
          </p:cNvPr>
          <p:cNvSpPr txBox="1"/>
          <p:nvPr/>
        </p:nvSpPr>
        <p:spPr>
          <a:xfrm>
            <a:off x="5174524" y="3517165"/>
            <a:ext cx="540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C886E146-61DE-45A4-9542-3DA96A7BC643}"/>
              </a:ext>
            </a:extLst>
          </p:cNvPr>
          <p:cNvGrpSpPr/>
          <p:nvPr/>
        </p:nvGrpSpPr>
        <p:grpSpPr>
          <a:xfrm>
            <a:off x="1069369" y="6295182"/>
            <a:ext cx="9422204" cy="496687"/>
            <a:chOff x="1537542" y="2259419"/>
            <a:chExt cx="9422204" cy="496687"/>
          </a:xfrm>
        </p:grpSpPr>
        <p:grpSp>
          <p:nvGrpSpPr>
            <p:cNvPr id="274" name="Group 273">
              <a:extLst>
                <a:ext uri="{FF2B5EF4-FFF2-40B4-BE49-F238E27FC236}">
                  <a16:creationId xmlns:a16="http://schemas.microsoft.com/office/drawing/2014/main" id="{5D0087F2-5F2D-4B5C-A86A-F8E3995CA256}"/>
                </a:ext>
              </a:extLst>
            </p:cNvPr>
            <p:cNvGrpSpPr/>
            <p:nvPr/>
          </p:nvGrpSpPr>
          <p:grpSpPr>
            <a:xfrm>
              <a:off x="6114401" y="2260336"/>
              <a:ext cx="4845345" cy="495770"/>
              <a:chOff x="3430045" y="911524"/>
              <a:chExt cx="4845345" cy="495770"/>
            </a:xfrm>
          </p:grpSpPr>
          <p:cxnSp>
            <p:nvCxnSpPr>
              <p:cNvPr id="297" name="Straight Connector 296">
                <a:extLst>
                  <a:ext uri="{FF2B5EF4-FFF2-40B4-BE49-F238E27FC236}">
                    <a16:creationId xmlns:a16="http://schemas.microsoft.com/office/drawing/2014/main" id="{314A6165-F7E9-4E7E-A63C-ED3FD2C68DC3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8" name="Straight Connector 297">
                <a:extLst>
                  <a:ext uri="{FF2B5EF4-FFF2-40B4-BE49-F238E27FC236}">
                    <a16:creationId xmlns:a16="http://schemas.microsoft.com/office/drawing/2014/main" id="{06724EEB-2FC2-4C78-B06E-DDFCE54357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Straight Connector 298">
                <a:extLst>
                  <a:ext uri="{FF2B5EF4-FFF2-40B4-BE49-F238E27FC236}">
                    <a16:creationId xmlns:a16="http://schemas.microsoft.com/office/drawing/2014/main" id="{46F20A1E-AF08-440D-897E-89B9451754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32000" y="914912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Straight Connector 299">
                <a:extLst>
                  <a:ext uri="{FF2B5EF4-FFF2-40B4-BE49-F238E27FC236}">
                    <a16:creationId xmlns:a16="http://schemas.microsoft.com/office/drawing/2014/main" id="{22B90669-3483-4389-B93A-12E7BFBF71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80794" y="913585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1" name="Straight Connector 300">
                <a:extLst>
                  <a:ext uri="{FF2B5EF4-FFF2-40B4-BE49-F238E27FC236}">
                    <a16:creationId xmlns:a16="http://schemas.microsoft.com/office/drawing/2014/main" id="{03B5B083-267B-423C-A9C2-8E02900156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25228" y="91353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2" name="Straight Connector 301">
                <a:extLst>
                  <a:ext uri="{FF2B5EF4-FFF2-40B4-BE49-F238E27FC236}">
                    <a16:creationId xmlns:a16="http://schemas.microsoft.com/office/drawing/2014/main" id="{64F241E2-FC11-4693-B40A-F5FD634FCD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73568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Straight Connector 302">
                <a:extLst>
                  <a:ext uri="{FF2B5EF4-FFF2-40B4-BE49-F238E27FC236}">
                    <a16:creationId xmlns:a16="http://schemas.microsoft.com/office/drawing/2014/main" id="{311BA269-8365-4363-854C-B19FEA8A38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Straight Connector 303">
                <a:extLst>
                  <a:ext uri="{FF2B5EF4-FFF2-40B4-BE49-F238E27FC236}">
                    <a16:creationId xmlns:a16="http://schemas.microsoft.com/office/drawing/2014/main" id="{4ADAE896-D88C-43C4-9B07-15FC90FACE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6796" y="912531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5" name="Straight Connector 304">
                <a:extLst>
                  <a:ext uri="{FF2B5EF4-FFF2-40B4-BE49-F238E27FC236}">
                    <a16:creationId xmlns:a16="http://schemas.microsoft.com/office/drawing/2014/main" id="{D0C44B6A-C4BB-4667-A803-CCC302CC69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12353" y="91289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6" name="Straight Connector 305">
                <a:extLst>
                  <a:ext uri="{FF2B5EF4-FFF2-40B4-BE49-F238E27FC236}">
                    <a16:creationId xmlns:a16="http://schemas.microsoft.com/office/drawing/2014/main" id="{DE409A34-5B0F-4518-A1C1-4BACADE22E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58766" y="911571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Straight Connector 306">
                <a:extLst>
                  <a:ext uri="{FF2B5EF4-FFF2-40B4-BE49-F238E27FC236}">
                    <a16:creationId xmlns:a16="http://schemas.microsoft.com/office/drawing/2014/main" id="{C38601FF-25E6-4002-AE57-553E205E60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055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8" name="Straight Connector 307">
                <a:extLst>
                  <a:ext uri="{FF2B5EF4-FFF2-40B4-BE49-F238E27FC236}">
                    <a16:creationId xmlns:a16="http://schemas.microsoft.com/office/drawing/2014/main" id="{D7EE7C71-82CD-4235-86B1-DC91BA6CF1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9" name="TextBox 308">
                <a:extLst>
                  <a:ext uri="{FF2B5EF4-FFF2-40B4-BE49-F238E27FC236}">
                    <a16:creationId xmlns:a16="http://schemas.microsoft.com/office/drawing/2014/main" id="{61C731E3-8738-4527-9370-E03C19B2B1B3}"/>
                  </a:ext>
                </a:extLst>
              </p:cNvPr>
              <p:cNvSpPr txBox="1"/>
              <p:nvPr/>
            </p:nvSpPr>
            <p:spPr>
              <a:xfrm>
                <a:off x="3430045" y="1004618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sp>
            <p:nvSpPr>
              <p:cNvPr id="310" name="TextBox 309">
                <a:extLst>
                  <a:ext uri="{FF2B5EF4-FFF2-40B4-BE49-F238E27FC236}">
                    <a16:creationId xmlns:a16="http://schemas.microsoft.com/office/drawing/2014/main" id="{E617239A-E2BB-4B08-A03B-577AFC4627DC}"/>
                  </a:ext>
                </a:extLst>
              </p:cNvPr>
              <p:cNvSpPr txBox="1"/>
              <p:nvPr/>
            </p:nvSpPr>
            <p:spPr>
              <a:xfrm>
                <a:off x="3876370" y="1006999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311" name="TextBox 310">
                <a:extLst>
                  <a:ext uri="{FF2B5EF4-FFF2-40B4-BE49-F238E27FC236}">
                    <a16:creationId xmlns:a16="http://schemas.microsoft.com/office/drawing/2014/main" id="{6ECDB14A-9B6C-4D5C-89FE-42DD45C30275}"/>
                  </a:ext>
                </a:extLst>
              </p:cNvPr>
              <p:cNvSpPr txBox="1"/>
              <p:nvPr/>
            </p:nvSpPr>
            <p:spPr>
              <a:xfrm>
                <a:off x="4322807" y="100399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</a:t>
                </a:r>
              </a:p>
            </p:txBody>
          </p:sp>
          <p:sp>
            <p:nvSpPr>
              <p:cNvPr id="312" name="TextBox 311">
                <a:extLst>
                  <a:ext uri="{FF2B5EF4-FFF2-40B4-BE49-F238E27FC236}">
                    <a16:creationId xmlns:a16="http://schemas.microsoft.com/office/drawing/2014/main" id="{5C8AF643-C15E-4CAD-B1E8-CA520CE2B20E}"/>
                  </a:ext>
                </a:extLst>
              </p:cNvPr>
              <p:cNvSpPr txBox="1"/>
              <p:nvPr/>
            </p:nvSpPr>
            <p:spPr>
              <a:xfrm>
                <a:off x="4769132" y="1006378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</a:t>
                </a:r>
              </a:p>
            </p:txBody>
          </p:sp>
          <p:sp>
            <p:nvSpPr>
              <p:cNvPr id="313" name="TextBox 312">
                <a:extLst>
                  <a:ext uri="{FF2B5EF4-FFF2-40B4-BE49-F238E27FC236}">
                    <a16:creationId xmlns:a16="http://schemas.microsoft.com/office/drawing/2014/main" id="{5480569C-C13A-45B1-A37D-E27D52ECAFE1}"/>
                  </a:ext>
                </a:extLst>
              </p:cNvPr>
              <p:cNvSpPr txBox="1"/>
              <p:nvPr/>
            </p:nvSpPr>
            <p:spPr>
              <a:xfrm>
                <a:off x="5216677" y="1004803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</a:t>
                </a:r>
              </a:p>
            </p:txBody>
          </p:sp>
          <p:sp>
            <p:nvSpPr>
              <p:cNvPr id="314" name="TextBox 313">
                <a:extLst>
                  <a:ext uri="{FF2B5EF4-FFF2-40B4-BE49-F238E27FC236}">
                    <a16:creationId xmlns:a16="http://schemas.microsoft.com/office/drawing/2014/main" id="{CFD83BCB-9BC7-48F2-B8D4-3F6DF12365D1}"/>
                  </a:ext>
                </a:extLst>
              </p:cNvPr>
              <p:cNvSpPr txBox="1"/>
              <p:nvPr/>
            </p:nvSpPr>
            <p:spPr>
              <a:xfrm>
                <a:off x="5663002" y="1007184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</a:t>
                </a:r>
              </a:p>
            </p:txBody>
          </p:sp>
          <p:sp>
            <p:nvSpPr>
              <p:cNvPr id="315" name="TextBox 314">
                <a:extLst>
                  <a:ext uri="{FF2B5EF4-FFF2-40B4-BE49-F238E27FC236}">
                    <a16:creationId xmlns:a16="http://schemas.microsoft.com/office/drawing/2014/main" id="{57C43679-D328-4E8B-AAF4-243A9A0C6ACF}"/>
                  </a:ext>
                </a:extLst>
              </p:cNvPr>
              <p:cNvSpPr txBox="1"/>
              <p:nvPr/>
            </p:nvSpPr>
            <p:spPr>
              <a:xfrm>
                <a:off x="6109439" y="1004182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</a:t>
                </a:r>
              </a:p>
            </p:txBody>
          </p:sp>
          <p:sp>
            <p:nvSpPr>
              <p:cNvPr id="316" name="TextBox 315">
                <a:extLst>
                  <a:ext uri="{FF2B5EF4-FFF2-40B4-BE49-F238E27FC236}">
                    <a16:creationId xmlns:a16="http://schemas.microsoft.com/office/drawing/2014/main" id="{DD17040B-51AD-4ABA-BD69-F63EBAE3EFE5}"/>
                  </a:ext>
                </a:extLst>
              </p:cNvPr>
              <p:cNvSpPr txBox="1"/>
              <p:nvPr/>
            </p:nvSpPr>
            <p:spPr>
              <a:xfrm>
                <a:off x="6555764" y="1006563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</a:t>
                </a:r>
              </a:p>
            </p:txBody>
          </p:sp>
          <p:sp>
            <p:nvSpPr>
              <p:cNvPr id="317" name="TextBox 316">
                <a:extLst>
                  <a:ext uri="{FF2B5EF4-FFF2-40B4-BE49-F238E27FC236}">
                    <a16:creationId xmlns:a16="http://schemas.microsoft.com/office/drawing/2014/main" id="{0E429DB3-957A-4AEA-9394-8E2145150E30}"/>
                  </a:ext>
                </a:extLst>
              </p:cNvPr>
              <p:cNvSpPr txBox="1"/>
              <p:nvPr/>
            </p:nvSpPr>
            <p:spPr>
              <a:xfrm>
                <a:off x="7002570" y="1004618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</a:t>
                </a:r>
              </a:p>
            </p:txBody>
          </p:sp>
          <p:sp>
            <p:nvSpPr>
              <p:cNvPr id="318" name="TextBox 317">
                <a:extLst>
                  <a:ext uri="{FF2B5EF4-FFF2-40B4-BE49-F238E27FC236}">
                    <a16:creationId xmlns:a16="http://schemas.microsoft.com/office/drawing/2014/main" id="{36065155-5D67-47E9-BAB7-1C0E40CFFC94}"/>
                  </a:ext>
                </a:extLst>
              </p:cNvPr>
              <p:cNvSpPr txBox="1"/>
              <p:nvPr/>
            </p:nvSpPr>
            <p:spPr>
              <a:xfrm>
                <a:off x="7446626" y="100399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</a:t>
                </a:r>
              </a:p>
            </p:txBody>
          </p:sp>
          <p:sp>
            <p:nvSpPr>
              <p:cNvPr id="319" name="TextBox 318">
                <a:extLst>
                  <a:ext uri="{FF2B5EF4-FFF2-40B4-BE49-F238E27FC236}">
                    <a16:creationId xmlns:a16="http://schemas.microsoft.com/office/drawing/2014/main" id="{3B841DC1-DD13-4C5F-88A8-6CA618430EF9}"/>
                  </a:ext>
                </a:extLst>
              </p:cNvPr>
              <p:cNvSpPr txBox="1"/>
              <p:nvPr/>
            </p:nvSpPr>
            <p:spPr>
              <a:xfrm>
                <a:off x="7831038" y="1006378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</a:t>
                </a:r>
              </a:p>
            </p:txBody>
          </p:sp>
        </p:grpSp>
        <p:grpSp>
          <p:nvGrpSpPr>
            <p:cNvPr id="275" name="Group 274">
              <a:extLst>
                <a:ext uri="{FF2B5EF4-FFF2-40B4-BE49-F238E27FC236}">
                  <a16:creationId xmlns:a16="http://schemas.microsoft.com/office/drawing/2014/main" id="{199D0321-1DF0-4707-BB19-BF698A9B59F8}"/>
                </a:ext>
              </a:extLst>
            </p:cNvPr>
            <p:cNvGrpSpPr/>
            <p:nvPr/>
          </p:nvGrpSpPr>
          <p:grpSpPr>
            <a:xfrm>
              <a:off x="1537542" y="2259419"/>
              <a:ext cx="4732843" cy="495770"/>
              <a:chOff x="3316757" y="911524"/>
              <a:chExt cx="4732843" cy="495770"/>
            </a:xfrm>
          </p:grpSpPr>
          <p:cxnSp>
            <p:nvCxnSpPr>
              <p:cNvPr id="276" name="Straight Connector 275">
                <a:extLst>
                  <a:ext uri="{FF2B5EF4-FFF2-40B4-BE49-F238E27FC236}">
                    <a16:creationId xmlns:a16="http://schemas.microsoft.com/office/drawing/2014/main" id="{8886E750-BC52-4131-8AFD-F816F9C7CDD7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7" name="Straight Connector 276">
                <a:extLst>
                  <a:ext uri="{FF2B5EF4-FFF2-40B4-BE49-F238E27FC236}">
                    <a16:creationId xmlns:a16="http://schemas.microsoft.com/office/drawing/2014/main" id="{D69B7646-DDDB-4DA7-A3F2-37C2B5FC9C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Straight Connector 277">
                <a:extLst>
                  <a:ext uri="{FF2B5EF4-FFF2-40B4-BE49-F238E27FC236}">
                    <a16:creationId xmlns:a16="http://schemas.microsoft.com/office/drawing/2014/main" id="{CD68CB76-CBA0-48B7-87C5-41A5768FD8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32000" y="914912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Straight Connector 278">
                <a:extLst>
                  <a:ext uri="{FF2B5EF4-FFF2-40B4-BE49-F238E27FC236}">
                    <a16:creationId xmlns:a16="http://schemas.microsoft.com/office/drawing/2014/main" id="{EF96D243-CE9A-4ABA-9357-FE8C4C0F77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80794" y="913585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F7DA14FC-6435-4C54-90E8-F43CF94D55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25228" y="91353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A4DA87CA-4645-4898-8D1B-0BFE1563F7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73568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id="{33C5A620-0CD8-4CE4-9C3A-47A13B5C2B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id="{009E36FD-42E1-472F-A917-998E2A716B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6796" y="912531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E82B079F-9767-447E-A69C-10DECCA971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12353" y="91289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284">
                <a:extLst>
                  <a:ext uri="{FF2B5EF4-FFF2-40B4-BE49-F238E27FC236}">
                    <a16:creationId xmlns:a16="http://schemas.microsoft.com/office/drawing/2014/main" id="{49BCA672-ABAF-4819-BE3F-9A6D3CAEC0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58766" y="911571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id="{810050A9-2091-4EDF-B5DA-FC7C4B5F85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055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7" name="TextBox 286">
                <a:extLst>
                  <a:ext uri="{FF2B5EF4-FFF2-40B4-BE49-F238E27FC236}">
                    <a16:creationId xmlns:a16="http://schemas.microsoft.com/office/drawing/2014/main" id="{6B8D3F5D-C587-4212-88A0-4C94E8256B88}"/>
                  </a:ext>
                </a:extLst>
              </p:cNvPr>
              <p:cNvSpPr txBox="1"/>
              <p:nvPr/>
            </p:nvSpPr>
            <p:spPr>
              <a:xfrm>
                <a:off x="3316757" y="1004618"/>
                <a:ext cx="5229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-10</a:t>
                </a:r>
              </a:p>
            </p:txBody>
          </p:sp>
          <p:sp>
            <p:nvSpPr>
              <p:cNvPr id="288" name="TextBox 287">
                <a:extLst>
                  <a:ext uri="{FF2B5EF4-FFF2-40B4-BE49-F238E27FC236}">
                    <a16:creationId xmlns:a16="http://schemas.microsoft.com/office/drawing/2014/main" id="{40D90A27-1082-4BFD-B344-7856FBFC5082}"/>
                  </a:ext>
                </a:extLst>
              </p:cNvPr>
              <p:cNvSpPr txBox="1"/>
              <p:nvPr/>
            </p:nvSpPr>
            <p:spPr>
              <a:xfrm>
                <a:off x="3835910" y="1006999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-9</a:t>
                </a:r>
              </a:p>
            </p:txBody>
          </p:sp>
          <p:sp>
            <p:nvSpPr>
              <p:cNvPr id="289" name="TextBox 288">
                <a:extLst>
                  <a:ext uri="{FF2B5EF4-FFF2-40B4-BE49-F238E27FC236}">
                    <a16:creationId xmlns:a16="http://schemas.microsoft.com/office/drawing/2014/main" id="{14FB0FA5-4FB7-4668-A503-73E83FECE30B}"/>
                  </a:ext>
                </a:extLst>
              </p:cNvPr>
              <p:cNvSpPr txBox="1"/>
              <p:nvPr/>
            </p:nvSpPr>
            <p:spPr>
              <a:xfrm>
                <a:off x="4282347" y="1003997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-8</a:t>
                </a:r>
              </a:p>
            </p:txBody>
          </p:sp>
          <p:sp>
            <p:nvSpPr>
              <p:cNvPr id="290" name="TextBox 289">
                <a:extLst>
                  <a:ext uri="{FF2B5EF4-FFF2-40B4-BE49-F238E27FC236}">
                    <a16:creationId xmlns:a16="http://schemas.microsoft.com/office/drawing/2014/main" id="{79CE534A-D62A-49E1-8EE1-5C57CFA88E58}"/>
                  </a:ext>
                </a:extLst>
              </p:cNvPr>
              <p:cNvSpPr txBox="1"/>
              <p:nvPr/>
            </p:nvSpPr>
            <p:spPr>
              <a:xfrm>
                <a:off x="4728672" y="1006378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-7</a:t>
                </a:r>
              </a:p>
            </p:txBody>
          </p:sp>
          <p:sp>
            <p:nvSpPr>
              <p:cNvPr id="291" name="TextBox 290">
                <a:extLst>
                  <a:ext uri="{FF2B5EF4-FFF2-40B4-BE49-F238E27FC236}">
                    <a16:creationId xmlns:a16="http://schemas.microsoft.com/office/drawing/2014/main" id="{750B61C1-515F-4829-984F-8BC528E42C4E}"/>
                  </a:ext>
                </a:extLst>
              </p:cNvPr>
              <p:cNvSpPr txBox="1"/>
              <p:nvPr/>
            </p:nvSpPr>
            <p:spPr>
              <a:xfrm>
                <a:off x="5176217" y="1004803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-6</a:t>
                </a:r>
              </a:p>
            </p:txBody>
          </p:sp>
          <p:sp>
            <p:nvSpPr>
              <p:cNvPr id="292" name="TextBox 291">
                <a:extLst>
                  <a:ext uri="{FF2B5EF4-FFF2-40B4-BE49-F238E27FC236}">
                    <a16:creationId xmlns:a16="http://schemas.microsoft.com/office/drawing/2014/main" id="{888C6AEB-48E1-43C1-9B04-4B987AB39113}"/>
                  </a:ext>
                </a:extLst>
              </p:cNvPr>
              <p:cNvSpPr txBox="1"/>
              <p:nvPr/>
            </p:nvSpPr>
            <p:spPr>
              <a:xfrm>
                <a:off x="5622542" y="1007184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-5</a:t>
                </a:r>
              </a:p>
            </p:txBody>
          </p:sp>
          <p:sp>
            <p:nvSpPr>
              <p:cNvPr id="293" name="TextBox 292">
                <a:extLst>
                  <a:ext uri="{FF2B5EF4-FFF2-40B4-BE49-F238E27FC236}">
                    <a16:creationId xmlns:a16="http://schemas.microsoft.com/office/drawing/2014/main" id="{F740D1A6-9DC0-4B82-BE0A-043F1A000394}"/>
                  </a:ext>
                </a:extLst>
              </p:cNvPr>
              <p:cNvSpPr txBox="1"/>
              <p:nvPr/>
            </p:nvSpPr>
            <p:spPr>
              <a:xfrm>
                <a:off x="6068979" y="1004182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-4</a:t>
                </a:r>
              </a:p>
            </p:txBody>
          </p:sp>
          <p:sp>
            <p:nvSpPr>
              <p:cNvPr id="294" name="TextBox 293">
                <a:extLst>
                  <a:ext uri="{FF2B5EF4-FFF2-40B4-BE49-F238E27FC236}">
                    <a16:creationId xmlns:a16="http://schemas.microsoft.com/office/drawing/2014/main" id="{CEAF65A3-E2B6-4C14-BCBF-6BDC784AB923}"/>
                  </a:ext>
                </a:extLst>
              </p:cNvPr>
              <p:cNvSpPr txBox="1"/>
              <p:nvPr/>
            </p:nvSpPr>
            <p:spPr>
              <a:xfrm>
                <a:off x="6515304" y="1006563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-3</a:t>
                </a:r>
              </a:p>
            </p:txBody>
          </p:sp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227EDDF0-AA89-49BB-9DA1-A11B395F3CEE}"/>
                  </a:ext>
                </a:extLst>
              </p:cNvPr>
              <p:cNvSpPr txBox="1"/>
              <p:nvPr/>
            </p:nvSpPr>
            <p:spPr>
              <a:xfrm>
                <a:off x="6962110" y="1004618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-2</a:t>
                </a:r>
              </a:p>
            </p:txBody>
          </p:sp>
          <p:sp>
            <p:nvSpPr>
              <p:cNvPr id="296" name="TextBox 295">
                <a:extLst>
                  <a:ext uri="{FF2B5EF4-FFF2-40B4-BE49-F238E27FC236}">
                    <a16:creationId xmlns:a16="http://schemas.microsoft.com/office/drawing/2014/main" id="{D17D9198-C951-48F8-807C-33E024DFDACD}"/>
                  </a:ext>
                </a:extLst>
              </p:cNvPr>
              <p:cNvSpPr txBox="1"/>
              <p:nvPr/>
            </p:nvSpPr>
            <p:spPr>
              <a:xfrm>
                <a:off x="7406166" y="1003997"/>
                <a:ext cx="393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-1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D6EEC7D-D66D-43F7-AF19-E804AEAE0DE5}"/>
              </a:ext>
            </a:extLst>
          </p:cNvPr>
          <p:cNvGrpSpPr/>
          <p:nvPr/>
        </p:nvGrpSpPr>
        <p:grpSpPr>
          <a:xfrm>
            <a:off x="9770162" y="296777"/>
            <a:ext cx="2246166" cy="4118936"/>
            <a:chOff x="4817251" y="4923746"/>
            <a:chExt cx="2246166" cy="4118936"/>
          </a:xfrm>
        </p:grpSpPr>
        <p:sp>
          <p:nvSpPr>
            <p:cNvPr id="331" name="Rectangle: Rounded Corners 330">
              <a:extLst>
                <a:ext uri="{FF2B5EF4-FFF2-40B4-BE49-F238E27FC236}">
                  <a16:creationId xmlns:a16="http://schemas.microsoft.com/office/drawing/2014/main" id="{C2C0DE17-E65C-4412-94B2-5A60E5419B4C}"/>
                </a:ext>
              </a:extLst>
            </p:cNvPr>
            <p:cNvSpPr/>
            <p:nvPr/>
          </p:nvSpPr>
          <p:spPr>
            <a:xfrm>
              <a:off x="4817251" y="4923746"/>
              <a:ext cx="2112099" cy="4118936"/>
            </a:xfrm>
            <a:prstGeom prst="roundRect">
              <a:avLst>
                <a:gd name="adj" fmla="val 9004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A000C985-4C76-473F-BD7D-18500FB57832}"/>
                </a:ext>
              </a:extLst>
            </p:cNvPr>
            <p:cNvSpPr/>
            <p:nvPr/>
          </p:nvSpPr>
          <p:spPr>
            <a:xfrm>
              <a:off x="4883354" y="4997039"/>
              <a:ext cx="2180063" cy="39703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GB" sz="3600" dirty="0">
                  <a:latin typeface="Calibri" panose="020F0502020204030204" pitchFamily="34" charset="0"/>
                </a:rPr>
                <a:t>I = 1</a:t>
              </a:r>
            </a:p>
            <a:p>
              <a:pPr lvl="0"/>
              <a:r>
                <a:rPr lang="en-GB" sz="3600" dirty="0">
                  <a:latin typeface="Calibri" panose="020F0502020204030204" pitchFamily="34" charset="0"/>
                </a:rPr>
                <a:t>V = 5</a:t>
              </a:r>
            </a:p>
            <a:p>
              <a:pPr lvl="0"/>
              <a:r>
                <a:rPr lang="en-GB" sz="3600" dirty="0">
                  <a:latin typeface="Calibri" panose="020F0502020204030204" pitchFamily="34" charset="0"/>
                </a:rPr>
                <a:t>X = 10</a:t>
              </a:r>
            </a:p>
            <a:p>
              <a:pPr lvl="0"/>
              <a:r>
                <a:rPr lang="en-GB" sz="3600" dirty="0">
                  <a:latin typeface="Calibri" panose="020F0502020204030204" pitchFamily="34" charset="0"/>
                </a:rPr>
                <a:t>L = 50</a:t>
              </a:r>
            </a:p>
            <a:p>
              <a:pPr lvl="0"/>
              <a:r>
                <a:rPr lang="en-GB" sz="3600" dirty="0">
                  <a:latin typeface="Calibri" panose="020F0502020204030204" pitchFamily="34" charset="0"/>
                </a:rPr>
                <a:t>C = 100</a:t>
              </a:r>
            </a:p>
            <a:p>
              <a:pPr lvl="0"/>
              <a:r>
                <a:rPr lang="en-GB" sz="3600" dirty="0">
                  <a:latin typeface="Calibri" panose="020F0502020204030204" pitchFamily="34" charset="0"/>
                </a:rPr>
                <a:t>D = 500</a:t>
              </a:r>
            </a:p>
            <a:p>
              <a:pPr lvl="0"/>
              <a:r>
                <a:rPr lang="en-GB" sz="3600" dirty="0">
                  <a:latin typeface="Calibri" panose="020F0502020204030204" pitchFamily="34" charset="0"/>
                </a:rPr>
                <a:t>M = 1000</a:t>
              </a:r>
            </a:p>
          </p:txBody>
        </p:sp>
      </p:grp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C06758ED-F306-4D75-815E-F721845854F1}"/>
              </a:ext>
            </a:extLst>
          </p:cNvPr>
          <p:cNvGrpSpPr/>
          <p:nvPr/>
        </p:nvGrpSpPr>
        <p:grpSpPr>
          <a:xfrm>
            <a:off x="6276898" y="3290717"/>
            <a:ext cx="3277591" cy="1041422"/>
            <a:chOff x="255525" y="372323"/>
            <a:chExt cx="2987405" cy="1097091"/>
          </a:xfrm>
        </p:grpSpPr>
        <p:sp>
          <p:nvSpPr>
            <p:cNvPr id="334" name="Rectangle: Rounded Corners 333">
              <a:extLst>
                <a:ext uri="{FF2B5EF4-FFF2-40B4-BE49-F238E27FC236}">
                  <a16:creationId xmlns:a16="http://schemas.microsoft.com/office/drawing/2014/main" id="{A6C85043-BD5A-4886-965D-C33C9BF5BD2C}"/>
                </a:ext>
              </a:extLst>
            </p:cNvPr>
            <p:cNvSpPr/>
            <p:nvPr/>
          </p:nvSpPr>
          <p:spPr>
            <a:xfrm>
              <a:off x="255525" y="372323"/>
              <a:ext cx="2987405" cy="1097091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0F3C4DDB-506B-44EA-93C6-88D52FC8978A}"/>
                </a:ext>
              </a:extLst>
            </p:cNvPr>
            <p:cNvSpPr txBox="1"/>
            <p:nvPr/>
          </p:nvSpPr>
          <p:spPr>
            <a:xfrm>
              <a:off x="356769" y="611032"/>
              <a:ext cx="1819335" cy="6808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36 – 47 = </a:t>
              </a:r>
            </a:p>
          </p:txBody>
        </p:sp>
      </p:grpSp>
      <p:sp>
        <p:nvSpPr>
          <p:cNvPr id="336" name="Rectangle 335">
            <a:extLst>
              <a:ext uri="{FF2B5EF4-FFF2-40B4-BE49-F238E27FC236}">
                <a16:creationId xmlns:a16="http://schemas.microsoft.com/office/drawing/2014/main" id="{BFDC7C06-92DC-47D1-BDDB-BC277356B2EF}"/>
              </a:ext>
            </a:extLst>
          </p:cNvPr>
          <p:cNvSpPr/>
          <p:nvPr/>
        </p:nvSpPr>
        <p:spPr>
          <a:xfrm>
            <a:off x="8319087" y="3426983"/>
            <a:ext cx="1071143" cy="758728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7E0384AE-9605-4C39-AEED-8CB71E2FA90C}"/>
              </a:ext>
            </a:extLst>
          </p:cNvPr>
          <p:cNvSpPr txBox="1"/>
          <p:nvPr/>
        </p:nvSpPr>
        <p:spPr>
          <a:xfrm>
            <a:off x="8428987" y="3510633"/>
            <a:ext cx="1073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-11</a:t>
            </a: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92852D96-D648-41D4-B6F1-CD2713FE16F9}"/>
              </a:ext>
            </a:extLst>
          </p:cNvPr>
          <p:cNvGrpSpPr/>
          <p:nvPr/>
        </p:nvGrpSpPr>
        <p:grpSpPr>
          <a:xfrm>
            <a:off x="314023" y="4445285"/>
            <a:ext cx="3139579" cy="1041422"/>
            <a:chOff x="255525" y="372323"/>
            <a:chExt cx="2861612" cy="1097091"/>
          </a:xfrm>
        </p:grpSpPr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D9F06250-2682-476E-98FF-DC70DAAE270E}"/>
                </a:ext>
              </a:extLst>
            </p:cNvPr>
            <p:cNvSpPr/>
            <p:nvPr/>
          </p:nvSpPr>
          <p:spPr>
            <a:xfrm>
              <a:off x="255525" y="372323"/>
              <a:ext cx="2861612" cy="1097091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B57BF3A4-AD43-4F3F-A30E-21E04DF8B157}"/>
                </a:ext>
              </a:extLst>
            </p:cNvPr>
            <p:cNvSpPr txBox="1"/>
            <p:nvPr/>
          </p:nvSpPr>
          <p:spPr>
            <a:xfrm>
              <a:off x="356769" y="611032"/>
              <a:ext cx="1734593" cy="6808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-8 + 65 = </a:t>
              </a:r>
            </a:p>
          </p:txBody>
        </p:sp>
      </p:grpSp>
      <p:sp>
        <p:nvSpPr>
          <p:cNvPr id="138" name="Rectangle 137">
            <a:extLst>
              <a:ext uri="{FF2B5EF4-FFF2-40B4-BE49-F238E27FC236}">
                <a16:creationId xmlns:a16="http://schemas.microsoft.com/office/drawing/2014/main" id="{61E39DAE-36D9-40F1-8ED9-057CAB442A8D}"/>
              </a:ext>
            </a:extLst>
          </p:cNvPr>
          <p:cNvSpPr/>
          <p:nvPr/>
        </p:nvSpPr>
        <p:spPr>
          <a:xfrm>
            <a:off x="2232642" y="4581551"/>
            <a:ext cx="1071143" cy="758728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B3F5A905-729A-400F-AA67-0442A5125495}"/>
              </a:ext>
            </a:extLst>
          </p:cNvPr>
          <p:cNvSpPr txBox="1"/>
          <p:nvPr/>
        </p:nvSpPr>
        <p:spPr>
          <a:xfrm>
            <a:off x="2402502" y="4665201"/>
            <a:ext cx="8912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57</a:t>
            </a:r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4272CA0E-50D5-4F9F-AB27-8FDBFFF79EC2}"/>
              </a:ext>
            </a:extLst>
          </p:cNvPr>
          <p:cNvGrpSpPr/>
          <p:nvPr/>
        </p:nvGrpSpPr>
        <p:grpSpPr>
          <a:xfrm>
            <a:off x="3578792" y="4581551"/>
            <a:ext cx="8161722" cy="899008"/>
            <a:chOff x="255524" y="4939150"/>
            <a:chExt cx="3503002" cy="899008"/>
          </a:xfrm>
        </p:grpSpPr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8349B603-13F0-43DE-9F4B-1FFA9EF4A2E6}"/>
                </a:ext>
              </a:extLst>
            </p:cNvPr>
            <p:cNvSpPr/>
            <p:nvPr/>
          </p:nvSpPr>
          <p:spPr>
            <a:xfrm>
              <a:off x="255524" y="4939150"/>
              <a:ext cx="3147808" cy="89900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68D44C4B-832B-4E4F-B1D0-10F3BF4333D1}"/>
                </a:ext>
              </a:extLst>
            </p:cNvPr>
            <p:cNvSpPr txBox="1"/>
            <p:nvPr/>
          </p:nvSpPr>
          <p:spPr>
            <a:xfrm>
              <a:off x="314491" y="5048675"/>
              <a:ext cx="34440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-14, -10, -6,           ,           ,           ,                                 </a:t>
              </a:r>
            </a:p>
          </p:txBody>
        </p:sp>
      </p:grpSp>
      <p:sp>
        <p:nvSpPr>
          <p:cNvPr id="143" name="Rectangle 142">
            <a:extLst>
              <a:ext uri="{FF2B5EF4-FFF2-40B4-BE49-F238E27FC236}">
                <a16:creationId xmlns:a16="http://schemas.microsoft.com/office/drawing/2014/main" id="{52E1720F-6129-4D2B-B644-901293C0859A}"/>
              </a:ext>
            </a:extLst>
          </p:cNvPr>
          <p:cNvSpPr/>
          <p:nvPr/>
        </p:nvSpPr>
        <p:spPr>
          <a:xfrm>
            <a:off x="6029462" y="4673844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E1A169B3-A80F-4277-87F6-644DFC0D7AC3}"/>
              </a:ext>
            </a:extLst>
          </p:cNvPr>
          <p:cNvSpPr/>
          <p:nvPr/>
        </p:nvSpPr>
        <p:spPr>
          <a:xfrm>
            <a:off x="7290940" y="4673844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B8765EA4-661C-4510-8D16-14143D34AC4D}"/>
              </a:ext>
            </a:extLst>
          </p:cNvPr>
          <p:cNvSpPr txBox="1"/>
          <p:nvPr/>
        </p:nvSpPr>
        <p:spPr>
          <a:xfrm>
            <a:off x="6215175" y="4711858"/>
            <a:ext cx="7803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-2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F17B41B-A88E-42EB-9FF1-F9E0CC807009}"/>
              </a:ext>
            </a:extLst>
          </p:cNvPr>
          <p:cNvSpPr txBox="1"/>
          <p:nvPr/>
        </p:nvSpPr>
        <p:spPr>
          <a:xfrm>
            <a:off x="7568777" y="4712864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10F5DCE4-9940-4FF5-A22B-5A895F6340D7}"/>
              </a:ext>
            </a:extLst>
          </p:cNvPr>
          <p:cNvSpPr/>
          <p:nvPr/>
        </p:nvSpPr>
        <p:spPr>
          <a:xfrm>
            <a:off x="8543272" y="4675260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E3C6DAC5-2144-44E8-95B3-573CA776277E}"/>
              </a:ext>
            </a:extLst>
          </p:cNvPr>
          <p:cNvSpPr/>
          <p:nvPr/>
        </p:nvSpPr>
        <p:spPr>
          <a:xfrm>
            <a:off x="9788253" y="4676225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7E22AE86-D3C7-4C7D-B021-F362606F401D}"/>
              </a:ext>
            </a:extLst>
          </p:cNvPr>
          <p:cNvSpPr txBox="1"/>
          <p:nvPr/>
        </p:nvSpPr>
        <p:spPr>
          <a:xfrm>
            <a:off x="8803848" y="4716693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7DD31120-71F3-44B9-B8CF-B7EEBA6B7728}"/>
              </a:ext>
            </a:extLst>
          </p:cNvPr>
          <p:cNvSpPr txBox="1"/>
          <p:nvPr/>
        </p:nvSpPr>
        <p:spPr>
          <a:xfrm>
            <a:off x="9900109" y="4717699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21804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" grpId="0"/>
      <p:bldP spid="272" grpId="0"/>
      <p:bldP spid="337" grpId="0"/>
      <p:bldP spid="139" grpId="0"/>
      <p:bldP spid="145" grpId="0"/>
      <p:bldP spid="146" grpId="0"/>
      <p:bldP spid="151" grpId="0"/>
      <p:bldP spid="1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754FF-0931-4560-B653-4EE66D6E8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Test A3 – </a:t>
            </a:r>
            <a:br>
              <a:rPr lang="en-GB" sz="3200" b="1" dirty="0"/>
            </a:br>
            <a:r>
              <a:rPr lang="en-GB" sz="3200" b="1" dirty="0"/>
              <a:t>Multiplication/Division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CE302-169B-436A-BEA3-E878E30790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13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9C8F2F-7256-4FBE-995E-522F0B1E6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856" y="213153"/>
            <a:ext cx="8665131" cy="627517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D3B51C0-0728-466E-8CBD-3603DB93A3F4}"/>
              </a:ext>
            </a:extLst>
          </p:cNvPr>
          <p:cNvSpPr/>
          <p:nvPr/>
        </p:nvSpPr>
        <p:spPr>
          <a:xfrm>
            <a:off x="241300" y="374117"/>
            <a:ext cx="25350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/>
              <a:t>Complete the table by writing </a:t>
            </a:r>
            <a:r>
              <a:rPr lang="en-GB" sz="3600" b="1" dirty="0"/>
              <a:t>Yes</a:t>
            </a:r>
            <a:r>
              <a:rPr lang="en-GB" sz="3600" dirty="0"/>
              <a:t> or </a:t>
            </a:r>
            <a:r>
              <a:rPr lang="en-GB" sz="3600" b="1" dirty="0"/>
              <a:t>No</a:t>
            </a:r>
            <a:r>
              <a:rPr lang="en-GB" sz="3600" dirty="0"/>
              <a:t> in each box.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4B26C9A-2A19-4150-982E-2B350241A140}"/>
              </a:ext>
            </a:extLst>
          </p:cNvPr>
          <p:cNvSpPr txBox="1"/>
          <p:nvPr/>
        </p:nvSpPr>
        <p:spPr>
          <a:xfrm>
            <a:off x="4526443" y="1621640"/>
            <a:ext cx="1309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FB52E68-0EB8-40C6-B5BE-D4BE45A232F0}"/>
              </a:ext>
            </a:extLst>
          </p:cNvPr>
          <p:cNvSpPr txBox="1"/>
          <p:nvPr/>
        </p:nvSpPr>
        <p:spPr>
          <a:xfrm>
            <a:off x="5931243" y="1621639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Yes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A222358-5CF4-4F06-9575-86F6949206C8}"/>
              </a:ext>
            </a:extLst>
          </p:cNvPr>
          <p:cNvSpPr txBox="1"/>
          <p:nvPr/>
        </p:nvSpPr>
        <p:spPr>
          <a:xfrm>
            <a:off x="7343781" y="1604697"/>
            <a:ext cx="1309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333E1A4-CEF8-4855-BCDB-880E4A93429A}"/>
              </a:ext>
            </a:extLst>
          </p:cNvPr>
          <p:cNvSpPr txBox="1"/>
          <p:nvPr/>
        </p:nvSpPr>
        <p:spPr>
          <a:xfrm>
            <a:off x="8766888" y="1604697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Yes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9658BE0-4858-4E40-928F-8D98884F0618}"/>
              </a:ext>
            </a:extLst>
          </p:cNvPr>
          <p:cNvSpPr txBox="1"/>
          <p:nvPr/>
        </p:nvSpPr>
        <p:spPr>
          <a:xfrm>
            <a:off x="10167069" y="1604697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Yes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9D919DA-C0B2-442E-92BF-66785E37E88B}"/>
              </a:ext>
            </a:extLst>
          </p:cNvPr>
          <p:cNvSpPr txBox="1"/>
          <p:nvPr/>
        </p:nvSpPr>
        <p:spPr>
          <a:xfrm>
            <a:off x="4526443" y="2161497"/>
            <a:ext cx="1309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E29D61F-24A3-4322-85DE-AD549C056426}"/>
              </a:ext>
            </a:extLst>
          </p:cNvPr>
          <p:cNvSpPr txBox="1"/>
          <p:nvPr/>
        </p:nvSpPr>
        <p:spPr>
          <a:xfrm>
            <a:off x="5931243" y="2161496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Yes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809DA79-BA47-492E-A576-C81481C296DB}"/>
              </a:ext>
            </a:extLst>
          </p:cNvPr>
          <p:cNvSpPr txBox="1"/>
          <p:nvPr/>
        </p:nvSpPr>
        <p:spPr>
          <a:xfrm>
            <a:off x="7343781" y="2144554"/>
            <a:ext cx="1309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Yes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F512A43-D1F4-48B7-BDED-2EC790DEDEB3}"/>
              </a:ext>
            </a:extLst>
          </p:cNvPr>
          <p:cNvSpPr txBox="1"/>
          <p:nvPr/>
        </p:nvSpPr>
        <p:spPr>
          <a:xfrm>
            <a:off x="8766888" y="2144554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85C9F2E-876D-4957-83EB-5BD2D21033AD}"/>
              </a:ext>
            </a:extLst>
          </p:cNvPr>
          <p:cNvSpPr txBox="1"/>
          <p:nvPr/>
        </p:nvSpPr>
        <p:spPr>
          <a:xfrm>
            <a:off x="10167069" y="2144554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FC1481E-DBC3-4408-9F45-2815174F93F5}"/>
              </a:ext>
            </a:extLst>
          </p:cNvPr>
          <p:cNvSpPr txBox="1"/>
          <p:nvPr/>
        </p:nvSpPr>
        <p:spPr>
          <a:xfrm>
            <a:off x="4526443" y="2684411"/>
            <a:ext cx="1309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Yes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A851B14-7FCC-47E4-AF00-E6E7AF6124C0}"/>
              </a:ext>
            </a:extLst>
          </p:cNvPr>
          <p:cNvSpPr txBox="1"/>
          <p:nvPr/>
        </p:nvSpPr>
        <p:spPr>
          <a:xfrm>
            <a:off x="5931243" y="2684410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Yes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E1396EA-E789-4259-B23F-EFB6E98DB428}"/>
              </a:ext>
            </a:extLst>
          </p:cNvPr>
          <p:cNvSpPr txBox="1"/>
          <p:nvPr/>
        </p:nvSpPr>
        <p:spPr>
          <a:xfrm>
            <a:off x="7343781" y="2667468"/>
            <a:ext cx="1309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Yes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8AF2EFD-72C7-4A99-82CF-3DD3339D0A40}"/>
              </a:ext>
            </a:extLst>
          </p:cNvPr>
          <p:cNvSpPr txBox="1"/>
          <p:nvPr/>
        </p:nvSpPr>
        <p:spPr>
          <a:xfrm>
            <a:off x="8766888" y="2667468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5E1332D-4F92-4420-8BD5-CA042D83DBC5}"/>
              </a:ext>
            </a:extLst>
          </p:cNvPr>
          <p:cNvSpPr txBox="1"/>
          <p:nvPr/>
        </p:nvSpPr>
        <p:spPr>
          <a:xfrm>
            <a:off x="10167069" y="2667468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5C15AD2-8DB2-45EF-B648-720980FEE9F1}"/>
              </a:ext>
            </a:extLst>
          </p:cNvPr>
          <p:cNvSpPr txBox="1"/>
          <p:nvPr/>
        </p:nvSpPr>
        <p:spPr>
          <a:xfrm>
            <a:off x="4526443" y="3219483"/>
            <a:ext cx="1309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DAC6396-2CAD-4C7C-AAEE-82EA20088B6A}"/>
              </a:ext>
            </a:extLst>
          </p:cNvPr>
          <p:cNvSpPr txBox="1"/>
          <p:nvPr/>
        </p:nvSpPr>
        <p:spPr>
          <a:xfrm>
            <a:off x="5931243" y="3219482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408618D-4B34-4ABA-A0FD-F7477F623230}"/>
              </a:ext>
            </a:extLst>
          </p:cNvPr>
          <p:cNvSpPr txBox="1"/>
          <p:nvPr/>
        </p:nvSpPr>
        <p:spPr>
          <a:xfrm>
            <a:off x="7343781" y="3202540"/>
            <a:ext cx="1309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8C6C190-42BB-4DE2-8012-A17966FEFAF6}"/>
              </a:ext>
            </a:extLst>
          </p:cNvPr>
          <p:cNvSpPr txBox="1"/>
          <p:nvPr/>
        </p:nvSpPr>
        <p:spPr>
          <a:xfrm>
            <a:off x="8766888" y="3202540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4CF5B8D-EDCF-4ACD-ACFE-83960AA8B2FE}"/>
              </a:ext>
            </a:extLst>
          </p:cNvPr>
          <p:cNvSpPr txBox="1"/>
          <p:nvPr/>
        </p:nvSpPr>
        <p:spPr>
          <a:xfrm>
            <a:off x="10167069" y="3202540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Yes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5E04081-659E-4B2F-AA04-B35F98C44A45}"/>
              </a:ext>
            </a:extLst>
          </p:cNvPr>
          <p:cNvSpPr txBox="1"/>
          <p:nvPr/>
        </p:nvSpPr>
        <p:spPr>
          <a:xfrm>
            <a:off x="4526443" y="3739364"/>
            <a:ext cx="1309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Yes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E9E84D8-5B05-4A80-86BD-A9176BCBA07F}"/>
              </a:ext>
            </a:extLst>
          </p:cNvPr>
          <p:cNvSpPr txBox="1"/>
          <p:nvPr/>
        </p:nvSpPr>
        <p:spPr>
          <a:xfrm>
            <a:off x="5931243" y="3739363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Yes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98BF1C9-3F79-43AB-87AF-92A00F88B019}"/>
              </a:ext>
            </a:extLst>
          </p:cNvPr>
          <p:cNvSpPr txBox="1"/>
          <p:nvPr/>
        </p:nvSpPr>
        <p:spPr>
          <a:xfrm>
            <a:off x="7343781" y="3722421"/>
            <a:ext cx="1309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86B9B10-8DAB-46E8-853B-6C662886ABF3}"/>
              </a:ext>
            </a:extLst>
          </p:cNvPr>
          <p:cNvSpPr txBox="1"/>
          <p:nvPr/>
        </p:nvSpPr>
        <p:spPr>
          <a:xfrm>
            <a:off x="8766888" y="3722421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Yes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518488A-DA17-4199-AC9C-2A18B598E07D}"/>
              </a:ext>
            </a:extLst>
          </p:cNvPr>
          <p:cNvSpPr txBox="1"/>
          <p:nvPr/>
        </p:nvSpPr>
        <p:spPr>
          <a:xfrm>
            <a:off x="10167069" y="3722421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3108BCE-92F5-4605-A38C-4DD41803E3A7}"/>
              </a:ext>
            </a:extLst>
          </p:cNvPr>
          <p:cNvSpPr txBox="1"/>
          <p:nvPr/>
        </p:nvSpPr>
        <p:spPr>
          <a:xfrm>
            <a:off x="4526443" y="4265435"/>
            <a:ext cx="1309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Yes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9164C0E-A974-4D65-A41D-6288ECC6ACBA}"/>
              </a:ext>
            </a:extLst>
          </p:cNvPr>
          <p:cNvSpPr txBox="1"/>
          <p:nvPr/>
        </p:nvSpPr>
        <p:spPr>
          <a:xfrm>
            <a:off x="5931243" y="4265434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F806D57-34E5-40D1-BA77-05492AD28CD7}"/>
              </a:ext>
            </a:extLst>
          </p:cNvPr>
          <p:cNvSpPr txBox="1"/>
          <p:nvPr/>
        </p:nvSpPr>
        <p:spPr>
          <a:xfrm>
            <a:off x="7343781" y="4248492"/>
            <a:ext cx="1309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046BB29-5761-4D75-9CF8-5D2FB9196EAE}"/>
              </a:ext>
            </a:extLst>
          </p:cNvPr>
          <p:cNvSpPr txBox="1"/>
          <p:nvPr/>
        </p:nvSpPr>
        <p:spPr>
          <a:xfrm>
            <a:off x="8766888" y="4248492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87F1DB2-A8F8-4C4A-9FDA-BA65F60C3675}"/>
              </a:ext>
            </a:extLst>
          </p:cNvPr>
          <p:cNvSpPr txBox="1"/>
          <p:nvPr/>
        </p:nvSpPr>
        <p:spPr>
          <a:xfrm>
            <a:off x="10167069" y="4248492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007B54F-F0F2-4287-A142-255E4AC97D42}"/>
              </a:ext>
            </a:extLst>
          </p:cNvPr>
          <p:cNvSpPr txBox="1"/>
          <p:nvPr/>
        </p:nvSpPr>
        <p:spPr>
          <a:xfrm>
            <a:off x="4526443" y="4801448"/>
            <a:ext cx="1309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Yes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6E1AA41-EE2C-4EBD-8D23-6851FE377662}"/>
              </a:ext>
            </a:extLst>
          </p:cNvPr>
          <p:cNvSpPr txBox="1"/>
          <p:nvPr/>
        </p:nvSpPr>
        <p:spPr>
          <a:xfrm>
            <a:off x="5931243" y="4801447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F58B1FA-9CB4-4B1E-AB4A-95D35CAC7E80}"/>
              </a:ext>
            </a:extLst>
          </p:cNvPr>
          <p:cNvSpPr txBox="1"/>
          <p:nvPr/>
        </p:nvSpPr>
        <p:spPr>
          <a:xfrm>
            <a:off x="7343781" y="4784505"/>
            <a:ext cx="1309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B57E3A7-3ED0-442A-AE71-9701401FDC26}"/>
              </a:ext>
            </a:extLst>
          </p:cNvPr>
          <p:cNvSpPr txBox="1"/>
          <p:nvPr/>
        </p:nvSpPr>
        <p:spPr>
          <a:xfrm>
            <a:off x="8766888" y="4784505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922CB32-B58B-4F0C-80EF-47620339412A}"/>
              </a:ext>
            </a:extLst>
          </p:cNvPr>
          <p:cNvSpPr txBox="1"/>
          <p:nvPr/>
        </p:nvSpPr>
        <p:spPr>
          <a:xfrm>
            <a:off x="10167069" y="4784505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A37E506-4F33-40BC-BCD7-303A20836EFB}"/>
              </a:ext>
            </a:extLst>
          </p:cNvPr>
          <p:cNvSpPr txBox="1"/>
          <p:nvPr/>
        </p:nvSpPr>
        <p:spPr>
          <a:xfrm>
            <a:off x="4526443" y="5321020"/>
            <a:ext cx="1309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Yes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3741827-354E-41B7-A8B2-B6B84FEE994F}"/>
              </a:ext>
            </a:extLst>
          </p:cNvPr>
          <p:cNvSpPr txBox="1"/>
          <p:nvPr/>
        </p:nvSpPr>
        <p:spPr>
          <a:xfrm>
            <a:off x="5931243" y="5321019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Yes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01A8A01-7153-46DF-AFAD-ACEDB2F6C1CF}"/>
              </a:ext>
            </a:extLst>
          </p:cNvPr>
          <p:cNvSpPr txBox="1"/>
          <p:nvPr/>
        </p:nvSpPr>
        <p:spPr>
          <a:xfrm>
            <a:off x="7343781" y="5304077"/>
            <a:ext cx="1309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4E2E5F3-00C0-4A60-843E-CE5025601FA5}"/>
              </a:ext>
            </a:extLst>
          </p:cNvPr>
          <p:cNvSpPr txBox="1"/>
          <p:nvPr/>
        </p:nvSpPr>
        <p:spPr>
          <a:xfrm>
            <a:off x="8766888" y="5304077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Yes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7822C4F-C7DF-46A6-B8CC-57B85B7C3A9E}"/>
              </a:ext>
            </a:extLst>
          </p:cNvPr>
          <p:cNvSpPr txBox="1"/>
          <p:nvPr/>
        </p:nvSpPr>
        <p:spPr>
          <a:xfrm>
            <a:off x="10167069" y="5304077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7B8FDC1-C29B-40B8-848B-334D78770EC4}"/>
              </a:ext>
            </a:extLst>
          </p:cNvPr>
          <p:cNvSpPr txBox="1"/>
          <p:nvPr/>
        </p:nvSpPr>
        <p:spPr>
          <a:xfrm>
            <a:off x="4526443" y="5831200"/>
            <a:ext cx="1309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FEE1291-75BE-4E4B-8790-E167F18D2BFC}"/>
              </a:ext>
            </a:extLst>
          </p:cNvPr>
          <p:cNvSpPr txBox="1"/>
          <p:nvPr/>
        </p:nvSpPr>
        <p:spPr>
          <a:xfrm>
            <a:off x="5931243" y="5831199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B03AD87-30DE-4CD0-856D-EA274CA10629}"/>
              </a:ext>
            </a:extLst>
          </p:cNvPr>
          <p:cNvSpPr txBox="1"/>
          <p:nvPr/>
        </p:nvSpPr>
        <p:spPr>
          <a:xfrm>
            <a:off x="7343781" y="5814257"/>
            <a:ext cx="1309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No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EA8ACB8-7652-4880-A9D3-1EC24F25CE34}"/>
              </a:ext>
            </a:extLst>
          </p:cNvPr>
          <p:cNvSpPr txBox="1"/>
          <p:nvPr/>
        </p:nvSpPr>
        <p:spPr>
          <a:xfrm>
            <a:off x="8766888" y="5814257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Yes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27114DA-8068-4CAC-B2CB-F5121A775857}"/>
              </a:ext>
            </a:extLst>
          </p:cNvPr>
          <p:cNvSpPr txBox="1"/>
          <p:nvPr/>
        </p:nvSpPr>
        <p:spPr>
          <a:xfrm>
            <a:off x="10167069" y="5814257"/>
            <a:ext cx="1309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latin typeface="Arial Black" panose="020B0A04020102020204" pitchFamily="34" charset="0"/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365255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FB55757-D374-4AAC-A593-04CA32406E7C}"/>
              </a:ext>
            </a:extLst>
          </p:cNvPr>
          <p:cNvSpPr/>
          <p:nvPr/>
        </p:nvSpPr>
        <p:spPr>
          <a:xfrm>
            <a:off x="1367425" y="488644"/>
            <a:ext cx="446197" cy="9083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1703197-E6C2-446A-B893-211903985662}"/>
              </a:ext>
            </a:extLst>
          </p:cNvPr>
          <p:cNvSpPr/>
          <p:nvPr/>
        </p:nvSpPr>
        <p:spPr>
          <a:xfrm>
            <a:off x="2696672" y="485023"/>
            <a:ext cx="446197" cy="9001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760304C-C5B6-4C3A-8D70-18F28329293D}"/>
              </a:ext>
            </a:extLst>
          </p:cNvPr>
          <p:cNvSpPr/>
          <p:nvPr/>
        </p:nvSpPr>
        <p:spPr>
          <a:xfrm>
            <a:off x="2251436" y="483480"/>
            <a:ext cx="446197" cy="9072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31B78CC0-ED79-42C3-AC90-84FA1D5BCEEE}"/>
              </a:ext>
            </a:extLst>
          </p:cNvPr>
          <p:cNvSpPr/>
          <p:nvPr/>
        </p:nvSpPr>
        <p:spPr>
          <a:xfrm>
            <a:off x="1803776" y="489621"/>
            <a:ext cx="446197" cy="9018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2143532C-FC71-4D8E-A218-10C78904805E}"/>
              </a:ext>
            </a:extLst>
          </p:cNvPr>
          <p:cNvSpPr/>
          <p:nvPr/>
        </p:nvSpPr>
        <p:spPr>
          <a:xfrm>
            <a:off x="2693192" y="1385182"/>
            <a:ext cx="446197" cy="4467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AE5B6446-D216-4982-9205-5047C446D95D}"/>
              </a:ext>
            </a:extLst>
          </p:cNvPr>
          <p:cNvSpPr txBox="1"/>
          <p:nvPr/>
        </p:nvSpPr>
        <p:spPr>
          <a:xfrm>
            <a:off x="2719891" y="1300802"/>
            <a:ext cx="586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7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DABEA1B3-E26B-4140-B36C-A7EAC9CD203E}"/>
              </a:ext>
            </a:extLst>
          </p:cNvPr>
          <p:cNvSpPr txBox="1"/>
          <p:nvPr/>
        </p:nvSpPr>
        <p:spPr>
          <a:xfrm>
            <a:off x="1383935" y="875404"/>
            <a:ext cx="2002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5  0  7  3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66F64A11-6B55-464E-BB4A-AF4B3E012147}"/>
              </a:ext>
            </a:extLst>
          </p:cNvPr>
          <p:cNvSpPr txBox="1"/>
          <p:nvPr/>
        </p:nvSpPr>
        <p:spPr>
          <a:xfrm>
            <a:off x="916127" y="1287355"/>
            <a:ext cx="586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x</a:t>
            </a:r>
          </a:p>
        </p:txBody>
      </p: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4698B85A-BA2A-4F45-A011-6D2B09F65473}"/>
              </a:ext>
            </a:extLst>
          </p:cNvPr>
          <p:cNvCxnSpPr>
            <a:cxnSpLocks/>
          </p:cNvCxnSpPr>
          <p:nvPr/>
        </p:nvCxnSpPr>
        <p:spPr>
          <a:xfrm flipV="1">
            <a:off x="902089" y="1829025"/>
            <a:ext cx="2247982" cy="2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Box 178">
            <a:extLst>
              <a:ext uri="{FF2B5EF4-FFF2-40B4-BE49-F238E27FC236}">
                <a16:creationId xmlns:a16="http://schemas.microsoft.com/office/drawing/2014/main" id="{9C03AC10-20FA-4C18-AAA2-70A8339172D3}"/>
              </a:ext>
            </a:extLst>
          </p:cNvPr>
          <p:cNvSpPr txBox="1"/>
          <p:nvPr/>
        </p:nvSpPr>
        <p:spPr>
          <a:xfrm>
            <a:off x="2688450" y="175037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DA4C310B-8D11-4465-AE10-48DFC4E48F19}"/>
              </a:ext>
            </a:extLst>
          </p:cNvPr>
          <p:cNvSpPr txBox="1"/>
          <p:nvPr/>
        </p:nvSpPr>
        <p:spPr>
          <a:xfrm>
            <a:off x="2228865" y="175069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84E0BC9A-AC5F-405F-85AF-D6AC300C1030}"/>
              </a:ext>
            </a:extLst>
          </p:cNvPr>
          <p:cNvSpPr txBox="1"/>
          <p:nvPr/>
        </p:nvSpPr>
        <p:spPr>
          <a:xfrm>
            <a:off x="1781073" y="175037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53D4F527-36C1-4C96-AD7E-D74A59209097}"/>
              </a:ext>
            </a:extLst>
          </p:cNvPr>
          <p:cNvSpPr txBox="1"/>
          <p:nvPr/>
        </p:nvSpPr>
        <p:spPr>
          <a:xfrm>
            <a:off x="2292349" y="597391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3F0F3030-59C6-458D-8C3B-724D6AB70E79}"/>
              </a:ext>
            </a:extLst>
          </p:cNvPr>
          <p:cNvSpPr txBox="1"/>
          <p:nvPr/>
        </p:nvSpPr>
        <p:spPr>
          <a:xfrm>
            <a:off x="905125" y="1750697"/>
            <a:ext cx="963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749FD1AC-5C24-475D-813D-78A6CD44E58F}"/>
              </a:ext>
            </a:extLst>
          </p:cNvPr>
          <p:cNvSpPr txBox="1"/>
          <p:nvPr/>
        </p:nvSpPr>
        <p:spPr>
          <a:xfrm>
            <a:off x="1832228" y="604629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7380664C-FB42-4262-8336-1B943D4697FA}"/>
              </a:ext>
            </a:extLst>
          </p:cNvPr>
          <p:cNvSpPr/>
          <p:nvPr/>
        </p:nvSpPr>
        <p:spPr>
          <a:xfrm>
            <a:off x="4927183" y="1388233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C6FE7272-E668-404D-BC51-72A7DB0D460A}"/>
              </a:ext>
            </a:extLst>
          </p:cNvPr>
          <p:cNvSpPr/>
          <p:nvPr/>
        </p:nvSpPr>
        <p:spPr>
          <a:xfrm>
            <a:off x="4485543" y="1387778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B57B2B37-F867-445F-B2D5-0C6BF2E4BE9E}"/>
              </a:ext>
            </a:extLst>
          </p:cNvPr>
          <p:cNvSpPr/>
          <p:nvPr/>
        </p:nvSpPr>
        <p:spPr>
          <a:xfrm>
            <a:off x="4928532" y="486134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8CDD6016-4B57-4B0F-B7A6-471B594D2D50}"/>
              </a:ext>
            </a:extLst>
          </p:cNvPr>
          <p:cNvSpPr/>
          <p:nvPr/>
        </p:nvSpPr>
        <p:spPr>
          <a:xfrm>
            <a:off x="4482923" y="485679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0EDB1894-0990-4DD3-A2F0-9F7AB2AE0203}"/>
              </a:ext>
            </a:extLst>
          </p:cNvPr>
          <p:cNvCxnSpPr>
            <a:cxnSpLocks/>
          </p:cNvCxnSpPr>
          <p:nvPr/>
        </p:nvCxnSpPr>
        <p:spPr>
          <a:xfrm>
            <a:off x="3587130" y="1824289"/>
            <a:ext cx="177863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TextBox 215">
            <a:extLst>
              <a:ext uri="{FF2B5EF4-FFF2-40B4-BE49-F238E27FC236}">
                <a16:creationId xmlns:a16="http://schemas.microsoft.com/office/drawing/2014/main" id="{4DF3AE4B-E576-466B-B0E0-290905CCEA09}"/>
              </a:ext>
            </a:extLst>
          </p:cNvPr>
          <p:cNvSpPr txBox="1"/>
          <p:nvPr/>
        </p:nvSpPr>
        <p:spPr>
          <a:xfrm>
            <a:off x="4478705" y="843039"/>
            <a:ext cx="41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53F41B6A-93C3-48A6-9C36-F137D52439B1}"/>
              </a:ext>
            </a:extLst>
          </p:cNvPr>
          <p:cNvSpPr txBox="1"/>
          <p:nvPr/>
        </p:nvSpPr>
        <p:spPr>
          <a:xfrm>
            <a:off x="4951141" y="836495"/>
            <a:ext cx="475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B735FCC8-EF21-4F11-9EAF-F314424C006C}"/>
              </a:ext>
            </a:extLst>
          </p:cNvPr>
          <p:cNvSpPr txBox="1"/>
          <p:nvPr/>
        </p:nvSpPr>
        <p:spPr>
          <a:xfrm>
            <a:off x="4496484" y="126811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AD1B4093-52E5-4DDB-9188-CE1EFB528A10}"/>
              </a:ext>
            </a:extLst>
          </p:cNvPr>
          <p:cNvSpPr txBox="1"/>
          <p:nvPr/>
        </p:nvSpPr>
        <p:spPr>
          <a:xfrm>
            <a:off x="4940220" y="1275994"/>
            <a:ext cx="50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7FAA5598-9985-40D7-B478-DB939F64CE56}"/>
              </a:ext>
            </a:extLst>
          </p:cNvPr>
          <p:cNvSpPr txBox="1"/>
          <p:nvPr/>
        </p:nvSpPr>
        <p:spPr>
          <a:xfrm>
            <a:off x="3634865" y="1317773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9CA37AA1-8841-4CD9-9FFE-276AE1FCF25E}"/>
              </a:ext>
            </a:extLst>
          </p:cNvPr>
          <p:cNvSpPr txBox="1"/>
          <p:nvPr/>
        </p:nvSpPr>
        <p:spPr>
          <a:xfrm>
            <a:off x="4920058" y="1771496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44CA9F89-DF78-47C3-993D-F42879184D02}"/>
              </a:ext>
            </a:extLst>
          </p:cNvPr>
          <p:cNvSpPr txBox="1"/>
          <p:nvPr/>
        </p:nvSpPr>
        <p:spPr>
          <a:xfrm>
            <a:off x="4020009" y="1771496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F1585CDF-0FFC-402E-B89B-DD50B54CB3C4}"/>
              </a:ext>
            </a:extLst>
          </p:cNvPr>
          <p:cNvSpPr txBox="1"/>
          <p:nvPr/>
        </p:nvSpPr>
        <p:spPr>
          <a:xfrm>
            <a:off x="4917645" y="220284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BF96DDAB-7973-43F5-AF3C-53A5EBF7C3E5}"/>
              </a:ext>
            </a:extLst>
          </p:cNvPr>
          <p:cNvSpPr txBox="1"/>
          <p:nvPr/>
        </p:nvSpPr>
        <p:spPr>
          <a:xfrm>
            <a:off x="4476114" y="220284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FDD88192-E9D4-4C22-8FE6-047A0FCC8FD5}"/>
              </a:ext>
            </a:extLst>
          </p:cNvPr>
          <p:cNvSpPr txBox="1"/>
          <p:nvPr/>
        </p:nvSpPr>
        <p:spPr>
          <a:xfrm>
            <a:off x="3591166" y="2202847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3 2</a:t>
            </a: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DA213583-C185-4E76-8FEB-A2426A48BBC7}"/>
              </a:ext>
            </a:extLst>
          </p:cNvPr>
          <p:cNvCxnSpPr>
            <a:cxnSpLocks/>
          </p:cNvCxnSpPr>
          <p:nvPr/>
        </p:nvCxnSpPr>
        <p:spPr>
          <a:xfrm>
            <a:off x="3590211" y="2719839"/>
            <a:ext cx="178212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TextBox 241">
            <a:extLst>
              <a:ext uri="{FF2B5EF4-FFF2-40B4-BE49-F238E27FC236}">
                <a16:creationId xmlns:a16="http://schemas.microsoft.com/office/drawing/2014/main" id="{F220B6EB-6B5B-4CD6-A80D-8649B2DC09B1}"/>
              </a:ext>
            </a:extLst>
          </p:cNvPr>
          <p:cNvSpPr txBox="1"/>
          <p:nvPr/>
        </p:nvSpPr>
        <p:spPr>
          <a:xfrm>
            <a:off x="4917645" y="2640174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79F5AE0F-69AE-4A4E-8B6C-EBE8F4CF017F}"/>
              </a:ext>
            </a:extLst>
          </p:cNvPr>
          <p:cNvSpPr txBox="1"/>
          <p:nvPr/>
        </p:nvSpPr>
        <p:spPr>
          <a:xfrm>
            <a:off x="4462248" y="2649564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FFBEFD84-A31F-4101-831B-54D9ABABDC97}"/>
              </a:ext>
            </a:extLst>
          </p:cNvPr>
          <p:cNvSpPr txBox="1"/>
          <p:nvPr/>
        </p:nvSpPr>
        <p:spPr>
          <a:xfrm>
            <a:off x="4018304" y="2641616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BF2A0B05-1DAA-4492-B58B-FAE6B190D38D}"/>
              </a:ext>
            </a:extLst>
          </p:cNvPr>
          <p:cNvSpPr txBox="1"/>
          <p:nvPr/>
        </p:nvSpPr>
        <p:spPr>
          <a:xfrm>
            <a:off x="3589960" y="2649564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F579880D-5C5D-434E-B6A0-5EB77358B49D}"/>
              </a:ext>
            </a:extLst>
          </p:cNvPr>
          <p:cNvSpPr txBox="1"/>
          <p:nvPr/>
        </p:nvSpPr>
        <p:spPr>
          <a:xfrm>
            <a:off x="4524253" y="457737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4B01A899-A9BC-4352-B515-7E0F14E764F8}"/>
              </a:ext>
            </a:extLst>
          </p:cNvPr>
          <p:cNvSpPr/>
          <p:nvPr/>
        </p:nvSpPr>
        <p:spPr>
          <a:xfrm>
            <a:off x="7604919" y="1385159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98C5A20C-EE50-4B20-8386-80657BA7BD6A}"/>
              </a:ext>
            </a:extLst>
          </p:cNvPr>
          <p:cNvSpPr/>
          <p:nvPr/>
        </p:nvSpPr>
        <p:spPr>
          <a:xfrm>
            <a:off x="7160102" y="1384704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098CF174-AAF1-4F51-AA92-BC9FD16549E8}"/>
              </a:ext>
            </a:extLst>
          </p:cNvPr>
          <p:cNvSpPr/>
          <p:nvPr/>
        </p:nvSpPr>
        <p:spPr>
          <a:xfrm>
            <a:off x="7607202" y="495012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2E43014A-D9D4-4692-ACED-E0FF9A58F95E}"/>
              </a:ext>
            </a:extLst>
          </p:cNvPr>
          <p:cNvSpPr/>
          <p:nvPr/>
        </p:nvSpPr>
        <p:spPr>
          <a:xfrm>
            <a:off x="7159992" y="494557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A8B3315A-86FE-4D6C-AE3A-FC247E88F717}"/>
              </a:ext>
            </a:extLst>
          </p:cNvPr>
          <p:cNvSpPr/>
          <p:nvPr/>
        </p:nvSpPr>
        <p:spPr>
          <a:xfrm>
            <a:off x="6714277" y="490197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64" name="Straight Connector 263">
            <a:extLst>
              <a:ext uri="{FF2B5EF4-FFF2-40B4-BE49-F238E27FC236}">
                <a16:creationId xmlns:a16="http://schemas.microsoft.com/office/drawing/2014/main" id="{70D0805C-6DFE-42EE-817E-9F2D235AF5FC}"/>
              </a:ext>
            </a:extLst>
          </p:cNvPr>
          <p:cNvCxnSpPr>
            <a:cxnSpLocks/>
          </p:cNvCxnSpPr>
          <p:nvPr/>
        </p:nvCxnSpPr>
        <p:spPr>
          <a:xfrm>
            <a:off x="5813744" y="1833796"/>
            <a:ext cx="22258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5" name="TextBox 264">
            <a:extLst>
              <a:ext uri="{FF2B5EF4-FFF2-40B4-BE49-F238E27FC236}">
                <a16:creationId xmlns:a16="http://schemas.microsoft.com/office/drawing/2014/main" id="{4B4B590F-8C80-4364-812F-0A9307619EE6}"/>
              </a:ext>
            </a:extLst>
          </p:cNvPr>
          <p:cNvSpPr txBox="1"/>
          <p:nvPr/>
        </p:nvSpPr>
        <p:spPr>
          <a:xfrm>
            <a:off x="6730041" y="83438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DB9D40DF-A2EF-427F-BF1C-DDC89FFA0D67}"/>
              </a:ext>
            </a:extLst>
          </p:cNvPr>
          <p:cNvSpPr txBox="1"/>
          <p:nvPr/>
        </p:nvSpPr>
        <p:spPr>
          <a:xfrm>
            <a:off x="7195448" y="83438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31889C85-CCD7-407B-A6CC-C3D25375FDD8}"/>
              </a:ext>
            </a:extLst>
          </p:cNvPr>
          <p:cNvSpPr txBox="1"/>
          <p:nvPr/>
        </p:nvSpPr>
        <p:spPr>
          <a:xfrm>
            <a:off x="7193424" y="127611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6DD8A936-2B8A-494C-B3F7-319C9C040DDE}"/>
              </a:ext>
            </a:extLst>
          </p:cNvPr>
          <p:cNvSpPr txBox="1"/>
          <p:nvPr/>
        </p:nvSpPr>
        <p:spPr>
          <a:xfrm>
            <a:off x="7618243" y="127228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65D4CD99-4C8B-4A90-8F67-001CDED721CC}"/>
              </a:ext>
            </a:extLst>
          </p:cNvPr>
          <p:cNvSpPr txBox="1"/>
          <p:nvPr/>
        </p:nvSpPr>
        <p:spPr>
          <a:xfrm>
            <a:off x="7619808" y="843375"/>
            <a:ext cx="493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363CBAD8-B0C3-4423-9F74-17B7ADC9581C}"/>
              </a:ext>
            </a:extLst>
          </p:cNvPr>
          <p:cNvSpPr txBox="1"/>
          <p:nvPr/>
        </p:nvSpPr>
        <p:spPr>
          <a:xfrm>
            <a:off x="5853193" y="1332304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5C23ABE3-34BF-4F1C-9576-D98BE7BB2072}"/>
              </a:ext>
            </a:extLst>
          </p:cNvPr>
          <p:cNvSpPr txBox="1"/>
          <p:nvPr/>
        </p:nvSpPr>
        <p:spPr>
          <a:xfrm>
            <a:off x="7609445" y="177401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78A7AAE2-C81B-4C5E-8060-AE6EB041D5A2}"/>
              </a:ext>
            </a:extLst>
          </p:cNvPr>
          <p:cNvSpPr txBox="1"/>
          <p:nvPr/>
        </p:nvSpPr>
        <p:spPr>
          <a:xfrm>
            <a:off x="7236052" y="648694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FF921B74-694D-4D8F-BA2C-8E46AA023897}"/>
              </a:ext>
            </a:extLst>
          </p:cNvPr>
          <p:cNvSpPr txBox="1"/>
          <p:nvPr/>
        </p:nvSpPr>
        <p:spPr>
          <a:xfrm>
            <a:off x="7161745" y="177401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560E659C-2054-4C4B-9193-AC6966A514B7}"/>
              </a:ext>
            </a:extLst>
          </p:cNvPr>
          <p:cNvSpPr txBox="1"/>
          <p:nvPr/>
        </p:nvSpPr>
        <p:spPr>
          <a:xfrm>
            <a:off x="6273642" y="1774012"/>
            <a:ext cx="10294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4 8</a:t>
            </a:r>
          </a:p>
        </p:txBody>
      </p:sp>
      <p:cxnSp>
        <p:nvCxnSpPr>
          <p:cNvPr id="297" name="Straight Connector 296">
            <a:extLst>
              <a:ext uri="{FF2B5EF4-FFF2-40B4-BE49-F238E27FC236}">
                <a16:creationId xmlns:a16="http://schemas.microsoft.com/office/drawing/2014/main" id="{6D5659DE-5242-41DB-AAC8-DCEBC61A30B3}"/>
              </a:ext>
            </a:extLst>
          </p:cNvPr>
          <p:cNvCxnSpPr>
            <a:cxnSpLocks/>
          </p:cNvCxnSpPr>
          <p:nvPr/>
        </p:nvCxnSpPr>
        <p:spPr>
          <a:xfrm flipH="1">
            <a:off x="7303061" y="814188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8" name="TextBox 297">
            <a:extLst>
              <a:ext uri="{FF2B5EF4-FFF2-40B4-BE49-F238E27FC236}">
                <a16:creationId xmlns:a16="http://schemas.microsoft.com/office/drawing/2014/main" id="{5E4FF147-1ACF-4C85-8ACA-D70B4C8179A8}"/>
              </a:ext>
            </a:extLst>
          </p:cNvPr>
          <p:cNvSpPr txBox="1"/>
          <p:nvPr/>
        </p:nvSpPr>
        <p:spPr>
          <a:xfrm>
            <a:off x="7607202" y="2206420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43A5017F-2DC5-4549-B3D1-06D6A1432542}"/>
              </a:ext>
            </a:extLst>
          </p:cNvPr>
          <p:cNvSpPr txBox="1"/>
          <p:nvPr/>
        </p:nvSpPr>
        <p:spPr>
          <a:xfrm>
            <a:off x="7227653" y="445231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2DBB6F81-0C78-42E3-8984-F48B0D50AAF5}"/>
              </a:ext>
            </a:extLst>
          </p:cNvPr>
          <p:cNvSpPr txBox="1"/>
          <p:nvPr/>
        </p:nvSpPr>
        <p:spPr>
          <a:xfrm>
            <a:off x="7161745" y="221046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8DDD414C-BA2E-4DAF-ABC6-099C1AFB8FF2}"/>
              </a:ext>
            </a:extLst>
          </p:cNvPr>
          <p:cNvSpPr txBox="1"/>
          <p:nvPr/>
        </p:nvSpPr>
        <p:spPr>
          <a:xfrm>
            <a:off x="6725546" y="2206420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F3DEABF6-031F-4FAF-A8A7-8BC45A890610}"/>
              </a:ext>
            </a:extLst>
          </p:cNvPr>
          <p:cNvSpPr txBox="1"/>
          <p:nvPr/>
        </p:nvSpPr>
        <p:spPr>
          <a:xfrm>
            <a:off x="5828118" y="2210468"/>
            <a:ext cx="9840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cxnSp>
        <p:nvCxnSpPr>
          <p:cNvPr id="304" name="Straight Connector 303">
            <a:extLst>
              <a:ext uri="{FF2B5EF4-FFF2-40B4-BE49-F238E27FC236}">
                <a16:creationId xmlns:a16="http://schemas.microsoft.com/office/drawing/2014/main" id="{8F87A4A1-6F77-470B-A65A-2B4DD0653D17}"/>
              </a:ext>
            </a:extLst>
          </p:cNvPr>
          <p:cNvCxnSpPr>
            <a:cxnSpLocks/>
          </p:cNvCxnSpPr>
          <p:nvPr/>
        </p:nvCxnSpPr>
        <p:spPr>
          <a:xfrm>
            <a:off x="5811501" y="2724349"/>
            <a:ext cx="223930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5" name="TextBox 304">
            <a:extLst>
              <a:ext uri="{FF2B5EF4-FFF2-40B4-BE49-F238E27FC236}">
                <a16:creationId xmlns:a16="http://schemas.microsoft.com/office/drawing/2014/main" id="{C021A469-8BD2-4872-B790-BDFB3C300597}"/>
              </a:ext>
            </a:extLst>
          </p:cNvPr>
          <p:cNvSpPr txBox="1"/>
          <p:nvPr/>
        </p:nvSpPr>
        <p:spPr>
          <a:xfrm>
            <a:off x="7601817" y="264732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9C434859-F2CB-4E6B-81B9-3527441F9C21}"/>
              </a:ext>
            </a:extLst>
          </p:cNvPr>
          <p:cNvSpPr txBox="1"/>
          <p:nvPr/>
        </p:nvSpPr>
        <p:spPr>
          <a:xfrm>
            <a:off x="7156441" y="264382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B092AAB2-760D-4418-A759-E655DFAF60FA}"/>
              </a:ext>
            </a:extLst>
          </p:cNvPr>
          <p:cNvSpPr txBox="1"/>
          <p:nvPr/>
        </p:nvSpPr>
        <p:spPr>
          <a:xfrm>
            <a:off x="6351803" y="1583561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E9AF415D-DBB1-4C69-931B-6989440C668A}"/>
              </a:ext>
            </a:extLst>
          </p:cNvPr>
          <p:cNvSpPr txBox="1"/>
          <p:nvPr/>
        </p:nvSpPr>
        <p:spPr>
          <a:xfrm>
            <a:off x="6721644" y="264382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DB32D0B8-F4AC-4D83-B872-3FFE0FAA2652}"/>
              </a:ext>
            </a:extLst>
          </p:cNvPr>
          <p:cNvSpPr txBox="1"/>
          <p:nvPr/>
        </p:nvSpPr>
        <p:spPr>
          <a:xfrm>
            <a:off x="6269272" y="265149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81961021-01A0-49BF-AD32-C39AED35B754}"/>
              </a:ext>
            </a:extLst>
          </p:cNvPr>
          <p:cNvSpPr txBox="1"/>
          <p:nvPr/>
        </p:nvSpPr>
        <p:spPr>
          <a:xfrm>
            <a:off x="5839147" y="265149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5534EC5F-307D-4A52-AF89-0283ECB70F6B}"/>
              </a:ext>
            </a:extLst>
          </p:cNvPr>
          <p:cNvSpPr/>
          <p:nvPr/>
        </p:nvSpPr>
        <p:spPr>
          <a:xfrm>
            <a:off x="10730583" y="1383957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2F686F53-0400-41D9-B2AD-50C18845C272}"/>
              </a:ext>
            </a:extLst>
          </p:cNvPr>
          <p:cNvSpPr/>
          <p:nvPr/>
        </p:nvSpPr>
        <p:spPr>
          <a:xfrm>
            <a:off x="10285248" y="1383502"/>
            <a:ext cx="446197" cy="439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9" name="Rectangle 318">
            <a:extLst>
              <a:ext uri="{FF2B5EF4-FFF2-40B4-BE49-F238E27FC236}">
                <a16:creationId xmlns:a16="http://schemas.microsoft.com/office/drawing/2014/main" id="{70F3FEE2-244A-424B-9F91-B64F4EAB6701}"/>
              </a:ext>
            </a:extLst>
          </p:cNvPr>
          <p:cNvSpPr/>
          <p:nvPr/>
        </p:nvSpPr>
        <p:spPr>
          <a:xfrm>
            <a:off x="10730223" y="490197"/>
            <a:ext cx="446197" cy="9054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877A5088-1F33-46D3-B497-64D95DBCCCB4}"/>
              </a:ext>
            </a:extLst>
          </p:cNvPr>
          <p:cNvSpPr/>
          <p:nvPr/>
        </p:nvSpPr>
        <p:spPr>
          <a:xfrm>
            <a:off x="10284876" y="488644"/>
            <a:ext cx="446197" cy="9065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07242E3D-552D-428B-8867-E9E812ED8585}"/>
              </a:ext>
            </a:extLst>
          </p:cNvPr>
          <p:cNvSpPr/>
          <p:nvPr/>
        </p:nvSpPr>
        <p:spPr>
          <a:xfrm>
            <a:off x="9838191" y="486134"/>
            <a:ext cx="446197" cy="9097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443F05B5-CB09-4120-9FFF-A54B387A7C8F}"/>
              </a:ext>
            </a:extLst>
          </p:cNvPr>
          <p:cNvSpPr/>
          <p:nvPr/>
        </p:nvSpPr>
        <p:spPr>
          <a:xfrm>
            <a:off x="9389214" y="488995"/>
            <a:ext cx="446197" cy="9018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3" name="Straight Connector 322">
            <a:extLst>
              <a:ext uri="{FF2B5EF4-FFF2-40B4-BE49-F238E27FC236}">
                <a16:creationId xmlns:a16="http://schemas.microsoft.com/office/drawing/2014/main" id="{E3AA0FEB-2D0C-4CF6-8022-EB419C82A6BD}"/>
              </a:ext>
            </a:extLst>
          </p:cNvPr>
          <p:cNvCxnSpPr>
            <a:cxnSpLocks/>
          </p:cNvCxnSpPr>
          <p:nvPr/>
        </p:nvCxnSpPr>
        <p:spPr>
          <a:xfrm>
            <a:off x="8507900" y="1827807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4" name="TextBox 323">
            <a:extLst>
              <a:ext uri="{FF2B5EF4-FFF2-40B4-BE49-F238E27FC236}">
                <a16:creationId xmlns:a16="http://schemas.microsoft.com/office/drawing/2014/main" id="{2D7C4BAF-D836-4CE7-91EE-1DCF1A0AA91B}"/>
              </a:ext>
            </a:extLst>
          </p:cNvPr>
          <p:cNvSpPr txBox="1"/>
          <p:nvPr/>
        </p:nvSpPr>
        <p:spPr>
          <a:xfrm>
            <a:off x="8576350" y="1326328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FB1FA625-A52C-45F3-A5FC-37832B139469}"/>
              </a:ext>
            </a:extLst>
          </p:cNvPr>
          <p:cNvSpPr txBox="1"/>
          <p:nvPr/>
        </p:nvSpPr>
        <p:spPr>
          <a:xfrm>
            <a:off x="10703868" y="1774614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D219C9D2-D8F6-40CD-8126-4AD48C60094D}"/>
              </a:ext>
            </a:extLst>
          </p:cNvPr>
          <p:cNvSpPr txBox="1"/>
          <p:nvPr/>
        </p:nvSpPr>
        <p:spPr>
          <a:xfrm>
            <a:off x="10253112" y="1774614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68FF099A-FB04-4549-AF2E-3C46CF79B43D}"/>
              </a:ext>
            </a:extLst>
          </p:cNvPr>
          <p:cNvSpPr txBox="1"/>
          <p:nvPr/>
        </p:nvSpPr>
        <p:spPr>
          <a:xfrm>
            <a:off x="9449088" y="646515"/>
            <a:ext cx="391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26A05A11-1E77-4A72-BE57-EDBA5FFBBE2E}"/>
              </a:ext>
            </a:extLst>
          </p:cNvPr>
          <p:cNvSpPr txBox="1"/>
          <p:nvPr/>
        </p:nvSpPr>
        <p:spPr>
          <a:xfrm>
            <a:off x="9811000" y="1774614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D29627E6-A94A-4437-A647-1273C7C44DBC}"/>
              </a:ext>
            </a:extLst>
          </p:cNvPr>
          <p:cNvSpPr txBox="1"/>
          <p:nvPr/>
        </p:nvSpPr>
        <p:spPr>
          <a:xfrm>
            <a:off x="8907504" y="1774614"/>
            <a:ext cx="9335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4 1</a:t>
            </a:r>
          </a:p>
        </p:txBody>
      </p:sp>
      <p:cxnSp>
        <p:nvCxnSpPr>
          <p:cNvPr id="334" name="Straight Connector 333">
            <a:extLst>
              <a:ext uri="{FF2B5EF4-FFF2-40B4-BE49-F238E27FC236}">
                <a16:creationId xmlns:a16="http://schemas.microsoft.com/office/drawing/2014/main" id="{4ECBCFD3-7A4D-45B6-A009-6E3BB5892CF6}"/>
              </a:ext>
            </a:extLst>
          </p:cNvPr>
          <p:cNvCxnSpPr/>
          <p:nvPr/>
        </p:nvCxnSpPr>
        <p:spPr>
          <a:xfrm flipH="1">
            <a:off x="9499200" y="832944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5" name="TextBox 334">
            <a:extLst>
              <a:ext uri="{FF2B5EF4-FFF2-40B4-BE49-F238E27FC236}">
                <a16:creationId xmlns:a16="http://schemas.microsoft.com/office/drawing/2014/main" id="{F6546990-CF2A-4BBD-B1B6-ACBB76D2E2B2}"/>
              </a:ext>
            </a:extLst>
          </p:cNvPr>
          <p:cNvSpPr txBox="1"/>
          <p:nvPr/>
        </p:nvSpPr>
        <p:spPr>
          <a:xfrm>
            <a:off x="10710592" y="218923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08328CCE-E18A-4D37-98C9-E7CD859CC370}"/>
              </a:ext>
            </a:extLst>
          </p:cNvPr>
          <p:cNvSpPr txBox="1"/>
          <p:nvPr/>
        </p:nvSpPr>
        <p:spPr>
          <a:xfrm>
            <a:off x="9817581" y="218923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677FA2CA-9032-4193-A963-3DE1AEE8AB3B}"/>
              </a:ext>
            </a:extLst>
          </p:cNvPr>
          <p:cNvSpPr txBox="1"/>
          <p:nvPr/>
        </p:nvSpPr>
        <p:spPr>
          <a:xfrm>
            <a:off x="9441447" y="420054"/>
            <a:ext cx="391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0BD89210-9ECF-41C9-954D-14ED0FF11299}"/>
              </a:ext>
            </a:extLst>
          </p:cNvPr>
          <p:cNvSpPr txBox="1"/>
          <p:nvPr/>
        </p:nvSpPr>
        <p:spPr>
          <a:xfrm>
            <a:off x="9368745" y="218923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578B230F-8D58-48F9-AA11-95E709A5B38C}"/>
              </a:ext>
            </a:extLst>
          </p:cNvPr>
          <p:cNvSpPr txBox="1"/>
          <p:nvPr/>
        </p:nvSpPr>
        <p:spPr>
          <a:xfrm>
            <a:off x="10252969" y="218923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41" name="TextBox 340">
            <a:extLst>
              <a:ext uri="{FF2B5EF4-FFF2-40B4-BE49-F238E27FC236}">
                <a16:creationId xmlns:a16="http://schemas.microsoft.com/office/drawing/2014/main" id="{9E1A9857-192E-4DC2-8948-16DD0614D2BE}"/>
              </a:ext>
            </a:extLst>
          </p:cNvPr>
          <p:cNvSpPr txBox="1"/>
          <p:nvPr/>
        </p:nvSpPr>
        <p:spPr>
          <a:xfrm>
            <a:off x="8461010" y="2189231"/>
            <a:ext cx="9293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2 9</a:t>
            </a:r>
          </a:p>
        </p:txBody>
      </p:sp>
      <p:cxnSp>
        <p:nvCxnSpPr>
          <p:cNvPr id="342" name="Straight Connector 341">
            <a:extLst>
              <a:ext uri="{FF2B5EF4-FFF2-40B4-BE49-F238E27FC236}">
                <a16:creationId xmlns:a16="http://schemas.microsoft.com/office/drawing/2014/main" id="{E5C9F6E9-FA48-4467-A41F-3C92F60CF315}"/>
              </a:ext>
            </a:extLst>
          </p:cNvPr>
          <p:cNvCxnSpPr>
            <a:cxnSpLocks/>
          </p:cNvCxnSpPr>
          <p:nvPr/>
        </p:nvCxnSpPr>
        <p:spPr>
          <a:xfrm>
            <a:off x="8502145" y="2712431"/>
            <a:ext cx="26661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3" name="TextBox 342">
            <a:extLst>
              <a:ext uri="{FF2B5EF4-FFF2-40B4-BE49-F238E27FC236}">
                <a16:creationId xmlns:a16="http://schemas.microsoft.com/office/drawing/2014/main" id="{1573AA9F-9904-4CFC-B2EA-D457F2510F57}"/>
              </a:ext>
            </a:extLst>
          </p:cNvPr>
          <p:cNvSpPr txBox="1"/>
          <p:nvPr/>
        </p:nvSpPr>
        <p:spPr>
          <a:xfrm>
            <a:off x="10707569" y="266065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32DFF84F-D5A5-4860-B76E-3703D104E80A}"/>
              </a:ext>
            </a:extLst>
          </p:cNvPr>
          <p:cNvSpPr txBox="1"/>
          <p:nvPr/>
        </p:nvSpPr>
        <p:spPr>
          <a:xfrm>
            <a:off x="10249429" y="266065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7DE76F12-6197-438B-B157-89CCAC91B932}"/>
              </a:ext>
            </a:extLst>
          </p:cNvPr>
          <p:cNvSpPr txBox="1"/>
          <p:nvPr/>
        </p:nvSpPr>
        <p:spPr>
          <a:xfrm>
            <a:off x="9809852" y="266065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876CC6DA-FB46-4D3A-B50C-D61936169578}"/>
              </a:ext>
            </a:extLst>
          </p:cNvPr>
          <p:cNvSpPr txBox="1"/>
          <p:nvPr/>
        </p:nvSpPr>
        <p:spPr>
          <a:xfrm>
            <a:off x="9354359" y="26538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8DA4C66F-E97A-4E67-A9E3-3C2F6FA5F0CA}"/>
              </a:ext>
            </a:extLst>
          </p:cNvPr>
          <p:cNvSpPr txBox="1"/>
          <p:nvPr/>
        </p:nvSpPr>
        <p:spPr>
          <a:xfrm>
            <a:off x="8916756" y="2653837"/>
            <a:ext cx="4744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5A4AB57A-3FDD-4C0D-AB60-CAC372EC56C7}"/>
              </a:ext>
            </a:extLst>
          </p:cNvPr>
          <p:cNvSpPr txBox="1"/>
          <p:nvPr/>
        </p:nvSpPr>
        <p:spPr>
          <a:xfrm>
            <a:off x="10783416" y="129490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26A77671-6514-42EB-AA3A-2EC8FC5ABA36}"/>
              </a:ext>
            </a:extLst>
          </p:cNvPr>
          <p:cNvSpPr txBox="1"/>
          <p:nvPr/>
        </p:nvSpPr>
        <p:spPr>
          <a:xfrm>
            <a:off x="10332658" y="1288361"/>
            <a:ext cx="46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AAD9C8D8-6A7E-4600-A2AE-8192FE66F0CA}"/>
              </a:ext>
            </a:extLst>
          </p:cNvPr>
          <p:cNvSpPr txBox="1"/>
          <p:nvPr/>
        </p:nvSpPr>
        <p:spPr>
          <a:xfrm>
            <a:off x="10766721" y="84506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021F5081-0600-4C90-9798-A312576D9031}"/>
              </a:ext>
            </a:extLst>
          </p:cNvPr>
          <p:cNvSpPr txBox="1"/>
          <p:nvPr/>
        </p:nvSpPr>
        <p:spPr>
          <a:xfrm>
            <a:off x="10315963" y="83852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CBC0E40B-00D1-4152-9466-0D81CE682406}"/>
              </a:ext>
            </a:extLst>
          </p:cNvPr>
          <p:cNvSpPr txBox="1"/>
          <p:nvPr/>
        </p:nvSpPr>
        <p:spPr>
          <a:xfrm>
            <a:off x="9854391" y="84235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8FA2A746-D82B-4C20-90C8-989465D0CDE3}"/>
              </a:ext>
            </a:extLst>
          </p:cNvPr>
          <p:cNvSpPr txBox="1"/>
          <p:nvPr/>
        </p:nvSpPr>
        <p:spPr>
          <a:xfrm>
            <a:off x="9439619" y="84807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381" name="TextBox 380">
            <a:extLst>
              <a:ext uri="{FF2B5EF4-FFF2-40B4-BE49-F238E27FC236}">
                <a16:creationId xmlns:a16="http://schemas.microsoft.com/office/drawing/2014/main" id="{434C2D32-F2C9-4245-9A6D-D6A4E2931DC6}"/>
              </a:ext>
            </a:extLst>
          </p:cNvPr>
          <p:cNvSpPr txBox="1"/>
          <p:nvPr/>
        </p:nvSpPr>
        <p:spPr>
          <a:xfrm>
            <a:off x="10342921" y="636019"/>
            <a:ext cx="391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cxnSp>
        <p:nvCxnSpPr>
          <p:cNvPr id="382" name="Straight Connector 381">
            <a:extLst>
              <a:ext uri="{FF2B5EF4-FFF2-40B4-BE49-F238E27FC236}">
                <a16:creationId xmlns:a16="http://schemas.microsoft.com/office/drawing/2014/main" id="{6A056620-13B3-4CC2-BD41-ABB07202BBF5}"/>
              </a:ext>
            </a:extLst>
          </p:cNvPr>
          <p:cNvCxnSpPr/>
          <p:nvPr/>
        </p:nvCxnSpPr>
        <p:spPr>
          <a:xfrm flipH="1">
            <a:off x="10410433" y="832944"/>
            <a:ext cx="2344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4" name="TextBox 383">
            <a:extLst>
              <a:ext uri="{FF2B5EF4-FFF2-40B4-BE49-F238E27FC236}">
                <a16:creationId xmlns:a16="http://schemas.microsoft.com/office/drawing/2014/main" id="{00892ACD-47AB-4887-9C4B-111AD3DE6EF4}"/>
              </a:ext>
            </a:extLst>
          </p:cNvPr>
          <p:cNvSpPr txBox="1"/>
          <p:nvPr/>
        </p:nvSpPr>
        <p:spPr>
          <a:xfrm>
            <a:off x="10349518" y="417460"/>
            <a:ext cx="391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9B7FD57E-B62C-4152-B74C-34E90E939306}"/>
              </a:ext>
            </a:extLst>
          </p:cNvPr>
          <p:cNvSpPr txBox="1"/>
          <p:nvPr/>
        </p:nvSpPr>
        <p:spPr>
          <a:xfrm>
            <a:off x="8582698" y="1705030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B06546CF-5451-4CB4-B886-4635EC9F3A9D}"/>
              </a:ext>
            </a:extLst>
          </p:cNvPr>
          <p:cNvSpPr txBox="1"/>
          <p:nvPr/>
        </p:nvSpPr>
        <p:spPr>
          <a:xfrm>
            <a:off x="8477483" y="2649564"/>
            <a:ext cx="4744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BFBA9099-EFC1-4F0B-9887-AACF181636B3}"/>
              </a:ext>
            </a:extLst>
          </p:cNvPr>
          <p:cNvSpPr/>
          <p:nvPr/>
        </p:nvSpPr>
        <p:spPr>
          <a:xfrm>
            <a:off x="2249232" y="408226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23BF3E52-35ED-4326-B86B-A9E5E1086289}"/>
              </a:ext>
            </a:extLst>
          </p:cNvPr>
          <p:cNvSpPr/>
          <p:nvPr/>
        </p:nvSpPr>
        <p:spPr>
          <a:xfrm>
            <a:off x="907057" y="4080030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0" name="Rectangle 389">
            <a:extLst>
              <a:ext uri="{FF2B5EF4-FFF2-40B4-BE49-F238E27FC236}">
                <a16:creationId xmlns:a16="http://schemas.microsoft.com/office/drawing/2014/main" id="{7FECC4E5-8FAF-4C1C-B3D3-1D971A2D1F33}"/>
              </a:ext>
            </a:extLst>
          </p:cNvPr>
          <p:cNvSpPr/>
          <p:nvPr/>
        </p:nvSpPr>
        <p:spPr>
          <a:xfrm>
            <a:off x="1354415" y="4081214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26896F69-7652-4708-8A51-BC9BDF666F7B}"/>
              </a:ext>
            </a:extLst>
          </p:cNvPr>
          <p:cNvSpPr/>
          <p:nvPr/>
        </p:nvSpPr>
        <p:spPr>
          <a:xfrm>
            <a:off x="1805290" y="4081214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B89372AE-1204-4496-9D75-6ADA495D8346}"/>
              </a:ext>
            </a:extLst>
          </p:cNvPr>
          <p:cNvSpPr txBox="1"/>
          <p:nvPr/>
        </p:nvSpPr>
        <p:spPr>
          <a:xfrm>
            <a:off x="945481" y="3991213"/>
            <a:ext cx="1865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9  6  1  2</a:t>
            </a: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39AD6323-AB43-4476-9676-DA3D48413C56}"/>
              </a:ext>
            </a:extLst>
          </p:cNvPr>
          <p:cNvSpPr txBox="1"/>
          <p:nvPr/>
        </p:nvSpPr>
        <p:spPr>
          <a:xfrm>
            <a:off x="497368" y="3991024"/>
            <a:ext cx="474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6</a:t>
            </a:r>
          </a:p>
        </p:txBody>
      </p:sp>
      <p:cxnSp>
        <p:nvCxnSpPr>
          <p:cNvPr id="394" name="Straight Connector 393">
            <a:extLst>
              <a:ext uri="{FF2B5EF4-FFF2-40B4-BE49-F238E27FC236}">
                <a16:creationId xmlns:a16="http://schemas.microsoft.com/office/drawing/2014/main" id="{6FC86B87-1B4C-4A93-A5D1-5A2549829BBC}"/>
              </a:ext>
            </a:extLst>
          </p:cNvPr>
          <p:cNvCxnSpPr>
            <a:cxnSpLocks/>
          </p:cNvCxnSpPr>
          <p:nvPr/>
        </p:nvCxnSpPr>
        <p:spPr>
          <a:xfrm>
            <a:off x="892473" y="4080337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Straight Connector 394">
            <a:extLst>
              <a:ext uri="{FF2B5EF4-FFF2-40B4-BE49-F238E27FC236}">
                <a16:creationId xmlns:a16="http://schemas.microsoft.com/office/drawing/2014/main" id="{C147B06B-A8BC-402E-BBA4-3F64E522B7C2}"/>
              </a:ext>
            </a:extLst>
          </p:cNvPr>
          <p:cNvCxnSpPr>
            <a:cxnSpLocks/>
          </p:cNvCxnSpPr>
          <p:nvPr/>
        </p:nvCxnSpPr>
        <p:spPr>
          <a:xfrm>
            <a:off x="911425" y="4064293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6" name="TextBox 395">
            <a:extLst>
              <a:ext uri="{FF2B5EF4-FFF2-40B4-BE49-F238E27FC236}">
                <a16:creationId xmlns:a16="http://schemas.microsoft.com/office/drawing/2014/main" id="{C91F6669-C5D5-46B9-9C13-153D5EEE6EF4}"/>
              </a:ext>
            </a:extLst>
          </p:cNvPr>
          <p:cNvSpPr txBox="1"/>
          <p:nvPr/>
        </p:nvSpPr>
        <p:spPr>
          <a:xfrm>
            <a:off x="900808" y="358002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60A8E5E7-9285-41FA-9350-AD79AD91FE51}"/>
              </a:ext>
            </a:extLst>
          </p:cNvPr>
          <p:cNvSpPr txBox="1"/>
          <p:nvPr/>
        </p:nvSpPr>
        <p:spPr>
          <a:xfrm>
            <a:off x="1210437" y="404312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5D99B392-47FB-4111-BBE5-1A716528672F}"/>
              </a:ext>
            </a:extLst>
          </p:cNvPr>
          <p:cNvSpPr txBox="1"/>
          <p:nvPr/>
        </p:nvSpPr>
        <p:spPr>
          <a:xfrm>
            <a:off x="1328253" y="356646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99" name="TextBox 398">
            <a:extLst>
              <a:ext uri="{FF2B5EF4-FFF2-40B4-BE49-F238E27FC236}">
                <a16:creationId xmlns:a16="http://schemas.microsoft.com/office/drawing/2014/main" id="{F0BFA754-E9FE-4EE4-83AD-9F4117EC20B0}"/>
              </a:ext>
            </a:extLst>
          </p:cNvPr>
          <p:cNvSpPr txBox="1"/>
          <p:nvPr/>
        </p:nvSpPr>
        <p:spPr>
          <a:xfrm>
            <a:off x="1780714" y="357023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00" name="TextBox 399">
            <a:extLst>
              <a:ext uri="{FF2B5EF4-FFF2-40B4-BE49-F238E27FC236}">
                <a16:creationId xmlns:a16="http://schemas.microsoft.com/office/drawing/2014/main" id="{62CB3421-F879-400C-83EA-84708D2D7DF2}"/>
              </a:ext>
            </a:extLst>
          </p:cNvPr>
          <p:cNvSpPr txBox="1"/>
          <p:nvPr/>
        </p:nvSpPr>
        <p:spPr>
          <a:xfrm>
            <a:off x="2220693" y="357349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02" name="TextBox 401">
            <a:extLst>
              <a:ext uri="{FF2B5EF4-FFF2-40B4-BE49-F238E27FC236}">
                <a16:creationId xmlns:a16="http://schemas.microsoft.com/office/drawing/2014/main" id="{36C21746-5052-4932-BBA5-30DF44EF300C}"/>
              </a:ext>
            </a:extLst>
          </p:cNvPr>
          <p:cNvSpPr txBox="1"/>
          <p:nvPr/>
        </p:nvSpPr>
        <p:spPr>
          <a:xfrm>
            <a:off x="2113619" y="404566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03" name="Rectangle 402">
            <a:extLst>
              <a:ext uri="{FF2B5EF4-FFF2-40B4-BE49-F238E27FC236}">
                <a16:creationId xmlns:a16="http://schemas.microsoft.com/office/drawing/2014/main" id="{574022E2-4F0D-4D31-B608-3A0E15D032C6}"/>
              </a:ext>
            </a:extLst>
          </p:cNvPr>
          <p:cNvSpPr/>
          <p:nvPr/>
        </p:nvSpPr>
        <p:spPr>
          <a:xfrm>
            <a:off x="5809541" y="4074729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4" name="Rectangle 403">
            <a:extLst>
              <a:ext uri="{FF2B5EF4-FFF2-40B4-BE49-F238E27FC236}">
                <a16:creationId xmlns:a16="http://schemas.microsoft.com/office/drawing/2014/main" id="{2AA4968D-9378-4030-8A20-EBAB0CC462DB}"/>
              </a:ext>
            </a:extLst>
          </p:cNvPr>
          <p:cNvSpPr/>
          <p:nvPr/>
        </p:nvSpPr>
        <p:spPr>
          <a:xfrm>
            <a:off x="4483754" y="4073677"/>
            <a:ext cx="884542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5" name="Rectangle 404">
            <a:extLst>
              <a:ext uri="{FF2B5EF4-FFF2-40B4-BE49-F238E27FC236}">
                <a16:creationId xmlns:a16="http://schemas.microsoft.com/office/drawing/2014/main" id="{3EA1173A-1161-483F-921D-1E1C3454E0B4}"/>
              </a:ext>
            </a:extLst>
          </p:cNvPr>
          <p:cNvSpPr/>
          <p:nvPr/>
        </p:nvSpPr>
        <p:spPr>
          <a:xfrm>
            <a:off x="5365599" y="4073677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6" name="TextBox 405">
            <a:extLst>
              <a:ext uri="{FF2B5EF4-FFF2-40B4-BE49-F238E27FC236}">
                <a16:creationId xmlns:a16="http://schemas.microsoft.com/office/drawing/2014/main" id="{470DC947-B3C2-409B-B688-C80565E2E77C}"/>
              </a:ext>
            </a:extLst>
          </p:cNvPr>
          <p:cNvSpPr txBox="1"/>
          <p:nvPr/>
        </p:nvSpPr>
        <p:spPr>
          <a:xfrm>
            <a:off x="4513008" y="3983676"/>
            <a:ext cx="1865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1  2  3  2</a:t>
            </a:r>
          </a:p>
        </p:txBody>
      </p:sp>
      <p:sp>
        <p:nvSpPr>
          <p:cNvPr id="407" name="TextBox 406">
            <a:extLst>
              <a:ext uri="{FF2B5EF4-FFF2-40B4-BE49-F238E27FC236}">
                <a16:creationId xmlns:a16="http://schemas.microsoft.com/office/drawing/2014/main" id="{3B637892-E8B2-4E76-AD30-F2AE26EB6BCF}"/>
              </a:ext>
            </a:extLst>
          </p:cNvPr>
          <p:cNvSpPr txBox="1"/>
          <p:nvPr/>
        </p:nvSpPr>
        <p:spPr>
          <a:xfrm>
            <a:off x="4065051" y="3983487"/>
            <a:ext cx="474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7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B8E8FB0A-A1C5-4282-BCD5-5FBE2EE4C87D}"/>
              </a:ext>
            </a:extLst>
          </p:cNvPr>
          <p:cNvSpPr txBox="1"/>
          <p:nvPr/>
        </p:nvSpPr>
        <p:spPr>
          <a:xfrm>
            <a:off x="4895936" y="35589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09" name="TextBox 408">
            <a:extLst>
              <a:ext uri="{FF2B5EF4-FFF2-40B4-BE49-F238E27FC236}">
                <a16:creationId xmlns:a16="http://schemas.microsoft.com/office/drawing/2014/main" id="{4298E5D8-DA66-4BC0-895D-3E3EB481A5A9}"/>
              </a:ext>
            </a:extLst>
          </p:cNvPr>
          <p:cNvSpPr txBox="1"/>
          <p:nvPr/>
        </p:nvSpPr>
        <p:spPr>
          <a:xfrm>
            <a:off x="5348397" y="356269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10" name="TextBox 409">
            <a:extLst>
              <a:ext uri="{FF2B5EF4-FFF2-40B4-BE49-F238E27FC236}">
                <a16:creationId xmlns:a16="http://schemas.microsoft.com/office/drawing/2014/main" id="{5BE54A9F-6E1B-4D32-885A-D60F01F8074F}"/>
              </a:ext>
            </a:extLst>
          </p:cNvPr>
          <p:cNvSpPr txBox="1"/>
          <p:nvPr/>
        </p:nvSpPr>
        <p:spPr>
          <a:xfrm>
            <a:off x="5788376" y="35659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47099BFB-7D1A-49D1-9425-EA7DB9471CEA}"/>
              </a:ext>
            </a:extLst>
          </p:cNvPr>
          <p:cNvSpPr txBox="1"/>
          <p:nvPr/>
        </p:nvSpPr>
        <p:spPr>
          <a:xfrm>
            <a:off x="5208621" y="403847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12" name="TextBox 411">
            <a:extLst>
              <a:ext uri="{FF2B5EF4-FFF2-40B4-BE49-F238E27FC236}">
                <a16:creationId xmlns:a16="http://schemas.microsoft.com/office/drawing/2014/main" id="{145ECA76-551D-4539-B741-EC578C6AEE4C}"/>
              </a:ext>
            </a:extLst>
          </p:cNvPr>
          <p:cNvSpPr txBox="1"/>
          <p:nvPr/>
        </p:nvSpPr>
        <p:spPr>
          <a:xfrm>
            <a:off x="5658688" y="403813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413" name="Straight Connector 412">
            <a:extLst>
              <a:ext uri="{FF2B5EF4-FFF2-40B4-BE49-F238E27FC236}">
                <a16:creationId xmlns:a16="http://schemas.microsoft.com/office/drawing/2014/main" id="{BAF37ABA-98AF-4F15-8822-D0D7B1477D9F}"/>
              </a:ext>
            </a:extLst>
          </p:cNvPr>
          <p:cNvCxnSpPr>
            <a:cxnSpLocks/>
          </p:cNvCxnSpPr>
          <p:nvPr/>
        </p:nvCxnSpPr>
        <p:spPr>
          <a:xfrm>
            <a:off x="4479108" y="4056756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" name="Straight Connector 413">
            <a:extLst>
              <a:ext uri="{FF2B5EF4-FFF2-40B4-BE49-F238E27FC236}">
                <a16:creationId xmlns:a16="http://schemas.microsoft.com/office/drawing/2014/main" id="{3AF323A6-4477-4372-AA8D-71549C262876}"/>
              </a:ext>
            </a:extLst>
          </p:cNvPr>
          <p:cNvCxnSpPr>
            <a:cxnSpLocks/>
          </p:cNvCxnSpPr>
          <p:nvPr/>
        </p:nvCxnSpPr>
        <p:spPr>
          <a:xfrm>
            <a:off x="4460156" y="4072800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5" name="Rectangle 414">
            <a:extLst>
              <a:ext uri="{FF2B5EF4-FFF2-40B4-BE49-F238E27FC236}">
                <a16:creationId xmlns:a16="http://schemas.microsoft.com/office/drawing/2014/main" id="{032682F2-67CA-489B-98B1-D8A109462C5E}"/>
              </a:ext>
            </a:extLst>
          </p:cNvPr>
          <p:cNvSpPr/>
          <p:nvPr/>
        </p:nvSpPr>
        <p:spPr>
          <a:xfrm>
            <a:off x="2244936" y="540129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6" name="Rectangle 415">
            <a:extLst>
              <a:ext uri="{FF2B5EF4-FFF2-40B4-BE49-F238E27FC236}">
                <a16:creationId xmlns:a16="http://schemas.microsoft.com/office/drawing/2014/main" id="{F14EA91E-33A7-4C2D-8F0E-18920066B9A0}"/>
              </a:ext>
            </a:extLst>
          </p:cNvPr>
          <p:cNvSpPr/>
          <p:nvPr/>
        </p:nvSpPr>
        <p:spPr>
          <a:xfrm>
            <a:off x="910135" y="5399062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7" name="Rectangle 416">
            <a:extLst>
              <a:ext uri="{FF2B5EF4-FFF2-40B4-BE49-F238E27FC236}">
                <a16:creationId xmlns:a16="http://schemas.microsoft.com/office/drawing/2014/main" id="{A09709D3-7329-4795-82A5-D534DADF7F90}"/>
              </a:ext>
            </a:extLst>
          </p:cNvPr>
          <p:cNvSpPr/>
          <p:nvPr/>
        </p:nvSpPr>
        <p:spPr>
          <a:xfrm>
            <a:off x="1357493" y="540024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E8C82C2E-020E-4A26-A503-4671798084C5}"/>
              </a:ext>
            </a:extLst>
          </p:cNvPr>
          <p:cNvSpPr/>
          <p:nvPr/>
        </p:nvSpPr>
        <p:spPr>
          <a:xfrm>
            <a:off x="1800994" y="540024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9" name="TextBox 418">
            <a:extLst>
              <a:ext uri="{FF2B5EF4-FFF2-40B4-BE49-F238E27FC236}">
                <a16:creationId xmlns:a16="http://schemas.microsoft.com/office/drawing/2014/main" id="{2EF12C44-D1DA-4FDC-8D13-DEAB58067AEC}"/>
              </a:ext>
            </a:extLst>
          </p:cNvPr>
          <p:cNvSpPr txBox="1"/>
          <p:nvPr/>
        </p:nvSpPr>
        <p:spPr>
          <a:xfrm>
            <a:off x="948559" y="5310245"/>
            <a:ext cx="1865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9  3  6  1</a:t>
            </a:r>
          </a:p>
        </p:txBody>
      </p:sp>
      <p:sp>
        <p:nvSpPr>
          <p:cNvPr id="420" name="TextBox 419">
            <a:extLst>
              <a:ext uri="{FF2B5EF4-FFF2-40B4-BE49-F238E27FC236}">
                <a16:creationId xmlns:a16="http://schemas.microsoft.com/office/drawing/2014/main" id="{C9621332-BD04-4B84-B2EA-0A33053BE10B}"/>
              </a:ext>
            </a:extLst>
          </p:cNvPr>
          <p:cNvSpPr txBox="1"/>
          <p:nvPr/>
        </p:nvSpPr>
        <p:spPr>
          <a:xfrm>
            <a:off x="500446" y="5310056"/>
            <a:ext cx="474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4</a:t>
            </a:r>
          </a:p>
        </p:txBody>
      </p:sp>
      <p:cxnSp>
        <p:nvCxnSpPr>
          <p:cNvPr id="421" name="Straight Connector 420">
            <a:extLst>
              <a:ext uri="{FF2B5EF4-FFF2-40B4-BE49-F238E27FC236}">
                <a16:creationId xmlns:a16="http://schemas.microsoft.com/office/drawing/2014/main" id="{6F809D54-E3B8-4ED5-A72C-8196EE5AC747}"/>
              </a:ext>
            </a:extLst>
          </p:cNvPr>
          <p:cNvCxnSpPr>
            <a:cxnSpLocks/>
          </p:cNvCxnSpPr>
          <p:nvPr/>
        </p:nvCxnSpPr>
        <p:spPr>
          <a:xfrm>
            <a:off x="895551" y="5399369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Straight Connector 421">
            <a:extLst>
              <a:ext uri="{FF2B5EF4-FFF2-40B4-BE49-F238E27FC236}">
                <a16:creationId xmlns:a16="http://schemas.microsoft.com/office/drawing/2014/main" id="{9452FD6E-3735-4655-B062-EE319D2CCD85}"/>
              </a:ext>
            </a:extLst>
          </p:cNvPr>
          <p:cNvCxnSpPr>
            <a:cxnSpLocks/>
          </p:cNvCxnSpPr>
          <p:nvPr/>
        </p:nvCxnSpPr>
        <p:spPr>
          <a:xfrm>
            <a:off x="914503" y="5383325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3" name="TextBox 422">
            <a:extLst>
              <a:ext uri="{FF2B5EF4-FFF2-40B4-BE49-F238E27FC236}">
                <a16:creationId xmlns:a16="http://schemas.microsoft.com/office/drawing/2014/main" id="{73A1A557-909B-435C-B4F7-33C788AE6716}"/>
              </a:ext>
            </a:extLst>
          </p:cNvPr>
          <p:cNvSpPr txBox="1"/>
          <p:nvPr/>
        </p:nvSpPr>
        <p:spPr>
          <a:xfrm>
            <a:off x="903886" y="48990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24" name="TextBox 423">
            <a:extLst>
              <a:ext uri="{FF2B5EF4-FFF2-40B4-BE49-F238E27FC236}">
                <a16:creationId xmlns:a16="http://schemas.microsoft.com/office/drawing/2014/main" id="{C6C761DE-A14D-4052-8FED-222BCD7F2BD2}"/>
              </a:ext>
            </a:extLst>
          </p:cNvPr>
          <p:cNvSpPr txBox="1"/>
          <p:nvPr/>
        </p:nvSpPr>
        <p:spPr>
          <a:xfrm>
            <a:off x="1216899" y="536215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25" name="TextBox 424">
            <a:extLst>
              <a:ext uri="{FF2B5EF4-FFF2-40B4-BE49-F238E27FC236}">
                <a16:creationId xmlns:a16="http://schemas.microsoft.com/office/drawing/2014/main" id="{7FFEED04-15E5-4219-952D-D941D7C1E72C}"/>
              </a:ext>
            </a:extLst>
          </p:cNvPr>
          <p:cNvSpPr txBox="1"/>
          <p:nvPr/>
        </p:nvSpPr>
        <p:spPr>
          <a:xfrm>
            <a:off x="1331331" y="48854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E47FE28B-2B7C-4514-8E2A-1DF9126C53AB}"/>
              </a:ext>
            </a:extLst>
          </p:cNvPr>
          <p:cNvSpPr txBox="1"/>
          <p:nvPr/>
        </p:nvSpPr>
        <p:spPr>
          <a:xfrm>
            <a:off x="1783792" y="488926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4E22F384-9486-413D-8264-5E5826994044}"/>
              </a:ext>
            </a:extLst>
          </p:cNvPr>
          <p:cNvSpPr txBox="1"/>
          <p:nvPr/>
        </p:nvSpPr>
        <p:spPr>
          <a:xfrm>
            <a:off x="2223771" y="4892528"/>
            <a:ext cx="19176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</a:t>
            </a:r>
            <a:r>
              <a:rPr lang="en-GB" sz="105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r</a:t>
            </a:r>
            <a:r>
              <a:rPr lang="en-GB" sz="105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1</a:t>
            </a: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380B463A-AA69-439E-8D3D-8E0667D0714D}"/>
              </a:ext>
            </a:extLst>
          </p:cNvPr>
          <p:cNvSpPr txBox="1"/>
          <p:nvPr/>
        </p:nvSpPr>
        <p:spPr>
          <a:xfrm>
            <a:off x="1663488" y="536504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30" name="Rectangle 429">
            <a:extLst>
              <a:ext uri="{FF2B5EF4-FFF2-40B4-BE49-F238E27FC236}">
                <a16:creationId xmlns:a16="http://schemas.microsoft.com/office/drawing/2014/main" id="{A4970B08-0B70-44E1-879F-CA064D58E237}"/>
              </a:ext>
            </a:extLst>
          </p:cNvPr>
          <p:cNvSpPr/>
          <p:nvPr/>
        </p:nvSpPr>
        <p:spPr>
          <a:xfrm>
            <a:off x="5812619" y="5393761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1" name="Rectangle 430">
            <a:extLst>
              <a:ext uri="{FF2B5EF4-FFF2-40B4-BE49-F238E27FC236}">
                <a16:creationId xmlns:a16="http://schemas.microsoft.com/office/drawing/2014/main" id="{1E16D56D-50B4-41E2-8856-D863DC2BE718}"/>
              </a:ext>
            </a:extLst>
          </p:cNvPr>
          <p:cNvSpPr/>
          <p:nvPr/>
        </p:nvSpPr>
        <p:spPr>
          <a:xfrm>
            <a:off x="4486832" y="5392709"/>
            <a:ext cx="884542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2" name="Rectangle 431">
            <a:extLst>
              <a:ext uri="{FF2B5EF4-FFF2-40B4-BE49-F238E27FC236}">
                <a16:creationId xmlns:a16="http://schemas.microsoft.com/office/drawing/2014/main" id="{CED36EC7-0E94-4A08-9A5D-FD21BD1F362E}"/>
              </a:ext>
            </a:extLst>
          </p:cNvPr>
          <p:cNvSpPr/>
          <p:nvPr/>
        </p:nvSpPr>
        <p:spPr>
          <a:xfrm>
            <a:off x="5368677" y="5392709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3" name="TextBox 432">
            <a:extLst>
              <a:ext uri="{FF2B5EF4-FFF2-40B4-BE49-F238E27FC236}">
                <a16:creationId xmlns:a16="http://schemas.microsoft.com/office/drawing/2014/main" id="{6E1DDD26-D701-4583-8CBC-E01532C059C7}"/>
              </a:ext>
            </a:extLst>
          </p:cNvPr>
          <p:cNvSpPr txBox="1"/>
          <p:nvPr/>
        </p:nvSpPr>
        <p:spPr>
          <a:xfrm>
            <a:off x="4516086" y="5302708"/>
            <a:ext cx="1865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4  9  1  7</a:t>
            </a:r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4B98A334-DB85-4821-89EF-AF9BEA699BD8}"/>
              </a:ext>
            </a:extLst>
          </p:cNvPr>
          <p:cNvSpPr txBox="1"/>
          <p:nvPr/>
        </p:nvSpPr>
        <p:spPr>
          <a:xfrm>
            <a:off x="4068129" y="5302519"/>
            <a:ext cx="474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5</a:t>
            </a:r>
          </a:p>
        </p:txBody>
      </p:sp>
      <p:sp>
        <p:nvSpPr>
          <p:cNvPr id="435" name="TextBox 434">
            <a:extLst>
              <a:ext uri="{FF2B5EF4-FFF2-40B4-BE49-F238E27FC236}">
                <a16:creationId xmlns:a16="http://schemas.microsoft.com/office/drawing/2014/main" id="{A32F0E4B-77D2-4CD6-B6A8-EF7D4E7DA77B}"/>
              </a:ext>
            </a:extLst>
          </p:cNvPr>
          <p:cNvSpPr txBox="1"/>
          <p:nvPr/>
        </p:nvSpPr>
        <p:spPr>
          <a:xfrm>
            <a:off x="4899014" y="487795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36" name="TextBox 435">
            <a:extLst>
              <a:ext uri="{FF2B5EF4-FFF2-40B4-BE49-F238E27FC236}">
                <a16:creationId xmlns:a16="http://schemas.microsoft.com/office/drawing/2014/main" id="{44E8409A-28F3-4854-8B27-BDBA7A278C35}"/>
              </a:ext>
            </a:extLst>
          </p:cNvPr>
          <p:cNvSpPr txBox="1"/>
          <p:nvPr/>
        </p:nvSpPr>
        <p:spPr>
          <a:xfrm>
            <a:off x="5351475" y="488172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37" name="TextBox 436">
            <a:extLst>
              <a:ext uri="{FF2B5EF4-FFF2-40B4-BE49-F238E27FC236}">
                <a16:creationId xmlns:a16="http://schemas.microsoft.com/office/drawing/2014/main" id="{6B50F18E-2B29-46F4-A33E-91EFDFDD3362}"/>
              </a:ext>
            </a:extLst>
          </p:cNvPr>
          <p:cNvSpPr txBox="1"/>
          <p:nvPr/>
        </p:nvSpPr>
        <p:spPr>
          <a:xfrm>
            <a:off x="5791455" y="4884991"/>
            <a:ext cx="15116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</a:t>
            </a:r>
            <a:r>
              <a:rPr lang="en-GB" sz="105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r</a:t>
            </a:r>
            <a:r>
              <a:rPr lang="en-GB" sz="105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2</a:t>
            </a:r>
          </a:p>
        </p:txBody>
      </p:sp>
      <p:sp>
        <p:nvSpPr>
          <p:cNvPr id="438" name="TextBox 437">
            <a:extLst>
              <a:ext uri="{FF2B5EF4-FFF2-40B4-BE49-F238E27FC236}">
                <a16:creationId xmlns:a16="http://schemas.microsoft.com/office/drawing/2014/main" id="{BC62B795-2364-4C19-A189-C510ED5D763D}"/>
              </a:ext>
            </a:extLst>
          </p:cNvPr>
          <p:cNvSpPr txBox="1"/>
          <p:nvPr/>
        </p:nvSpPr>
        <p:spPr>
          <a:xfrm>
            <a:off x="5239835" y="535751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39" name="TextBox 438">
            <a:extLst>
              <a:ext uri="{FF2B5EF4-FFF2-40B4-BE49-F238E27FC236}">
                <a16:creationId xmlns:a16="http://schemas.microsoft.com/office/drawing/2014/main" id="{0133882A-4BC4-41A8-B073-693EA75F4DE4}"/>
              </a:ext>
            </a:extLst>
          </p:cNvPr>
          <p:cNvSpPr txBox="1"/>
          <p:nvPr/>
        </p:nvSpPr>
        <p:spPr>
          <a:xfrm>
            <a:off x="5661766" y="535716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40" name="Straight Connector 439">
            <a:extLst>
              <a:ext uri="{FF2B5EF4-FFF2-40B4-BE49-F238E27FC236}">
                <a16:creationId xmlns:a16="http://schemas.microsoft.com/office/drawing/2014/main" id="{5F81C54B-6F67-4898-ADDC-CE17CFAB9B52}"/>
              </a:ext>
            </a:extLst>
          </p:cNvPr>
          <p:cNvCxnSpPr>
            <a:cxnSpLocks/>
          </p:cNvCxnSpPr>
          <p:nvPr/>
        </p:nvCxnSpPr>
        <p:spPr>
          <a:xfrm>
            <a:off x="4482186" y="5375788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1" name="Straight Connector 440">
            <a:extLst>
              <a:ext uri="{FF2B5EF4-FFF2-40B4-BE49-F238E27FC236}">
                <a16:creationId xmlns:a16="http://schemas.microsoft.com/office/drawing/2014/main" id="{50766ED5-04E4-49BA-B17B-9B6EA3CB4201}"/>
              </a:ext>
            </a:extLst>
          </p:cNvPr>
          <p:cNvCxnSpPr>
            <a:cxnSpLocks/>
          </p:cNvCxnSpPr>
          <p:nvPr/>
        </p:nvCxnSpPr>
        <p:spPr>
          <a:xfrm>
            <a:off x="4463234" y="5391832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TextBox 213">
            <a:extLst>
              <a:ext uri="{FF2B5EF4-FFF2-40B4-BE49-F238E27FC236}">
                <a16:creationId xmlns:a16="http://schemas.microsoft.com/office/drawing/2014/main" id="{D3E869D5-5088-4ECB-855D-FE57EDE717B7}"/>
              </a:ext>
            </a:extLst>
          </p:cNvPr>
          <p:cNvSpPr txBox="1"/>
          <p:nvPr/>
        </p:nvSpPr>
        <p:spPr>
          <a:xfrm>
            <a:off x="6780251" y="1581556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6557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500"/>
                            </p:stCondLst>
                            <p:childTnLst>
                              <p:par>
                                <p:cTn id="2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500"/>
                            </p:stCondLst>
                            <p:childTnLst>
                              <p:par>
                                <p:cTn id="2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500"/>
                            </p:stCondLst>
                            <p:childTnLst>
                              <p:par>
                                <p:cTn id="235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500"/>
                            </p:stCondLst>
                            <p:childTnLst>
                              <p:par>
                                <p:cTn id="26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500"/>
                            </p:stCondLst>
                            <p:childTnLst>
                              <p:par>
                                <p:cTn id="28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00"/>
                            </p:stCondLst>
                            <p:childTnLst>
                              <p:par>
                                <p:cTn id="3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8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2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500"/>
                            </p:stCondLst>
                            <p:childTnLst>
                              <p:par>
                                <p:cTn id="3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>
                            <p:stCondLst>
                              <p:cond delay="500"/>
                            </p:stCondLst>
                            <p:childTnLst>
                              <p:par>
                                <p:cTn id="3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8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500"/>
                            </p:stCondLst>
                            <p:childTnLst>
                              <p:par>
                                <p:cTn id="41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3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6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1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4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5" fill="hold">
                      <p:stCondLst>
                        <p:cond delay="indefinite"/>
                      </p:stCondLst>
                      <p:childTnLst>
                        <p:par>
                          <p:cTn id="426" fill="hold">
                            <p:stCondLst>
                              <p:cond delay="0"/>
                            </p:stCondLst>
                            <p:childTnLst>
                              <p:par>
                                <p:cTn id="4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9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4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5" fill="hold">
                      <p:stCondLst>
                        <p:cond delay="indefinite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0" fill="hold">
                      <p:stCondLst>
                        <p:cond delay="indefinite"/>
                      </p:stCondLst>
                      <p:childTnLst>
                        <p:par>
                          <p:cTn id="441" fill="hold">
                            <p:stCondLst>
                              <p:cond delay="0"/>
                            </p:stCondLst>
                            <p:childTnLst>
                              <p:par>
                                <p:cTn id="442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3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5" fill="hold">
                            <p:stCondLst>
                              <p:cond delay="500"/>
                            </p:stCondLst>
                            <p:childTnLst>
                              <p:par>
                                <p:cTn id="446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8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9" fill="hold">
                      <p:stCondLst>
                        <p:cond delay="indefinite"/>
                      </p:stCondLst>
                      <p:childTnLst>
                        <p:par>
                          <p:cTn id="450" fill="hold">
                            <p:stCondLst>
                              <p:cond delay="0"/>
                            </p:stCondLst>
                            <p:childTnLst>
                              <p:par>
                                <p:cTn id="4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3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7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9" fill="hold">
                            <p:stCondLst>
                              <p:cond delay="500"/>
                            </p:stCondLst>
                            <p:childTnLst>
                              <p:par>
                                <p:cTn id="46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2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3" fill="hold">
                      <p:stCondLst>
                        <p:cond delay="indefinite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7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8" fill="hold">
                      <p:stCondLst>
                        <p:cond delay="indefinite"/>
                      </p:stCondLst>
                      <p:childTnLst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2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6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8" fill="hold">
                            <p:stCondLst>
                              <p:cond delay="500"/>
                            </p:stCondLst>
                            <p:childTnLst>
                              <p:par>
                                <p:cTn id="47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1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2" fill="hold">
                      <p:stCondLst>
                        <p:cond delay="indefinite"/>
                      </p:stCondLst>
                      <p:childTnLst>
                        <p:par>
                          <p:cTn id="483" fill="hold">
                            <p:stCondLst>
                              <p:cond delay="0"/>
                            </p:stCondLst>
                            <p:childTnLst>
                              <p:par>
                                <p:cTn id="4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6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7" fill="hold">
                      <p:stCondLst>
                        <p:cond delay="indefinite"/>
                      </p:stCondLst>
                      <p:childTnLst>
                        <p:par>
                          <p:cTn id="488" fill="hold">
                            <p:stCondLst>
                              <p:cond delay="0"/>
                            </p:stCondLst>
                            <p:childTnLst>
                              <p:par>
                                <p:cTn id="4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0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3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5" fill="hold">
                      <p:stCondLst>
                        <p:cond delay="indefinite"/>
                      </p:stCondLst>
                      <p:childTnLst>
                        <p:par>
                          <p:cTn id="496" fill="hold">
                            <p:stCondLst>
                              <p:cond delay="0"/>
                            </p:stCondLst>
                            <p:childTnLst>
                              <p:par>
                                <p:cTn id="4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9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4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5" fill="hold">
                      <p:stCondLst>
                        <p:cond delay="indefinite"/>
                      </p:stCondLst>
                      <p:childTnLst>
                        <p:par>
                          <p:cTn id="506" fill="hold">
                            <p:stCondLst>
                              <p:cond delay="0"/>
                            </p:stCondLst>
                            <p:childTnLst>
                              <p:par>
                                <p:cTn id="5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9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0" fill="hold">
                      <p:stCondLst>
                        <p:cond delay="indefinite"/>
                      </p:stCondLst>
                      <p:childTnLst>
                        <p:par>
                          <p:cTn id="511" fill="hold">
                            <p:stCondLst>
                              <p:cond delay="0"/>
                            </p:stCondLst>
                            <p:childTnLst>
                              <p:par>
                                <p:cTn id="5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4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5" fill="hold">
                      <p:stCondLst>
                        <p:cond delay="indefinite"/>
                      </p:stCondLst>
                      <p:childTnLst>
                        <p:par>
                          <p:cTn id="516" fill="hold">
                            <p:stCondLst>
                              <p:cond delay="0"/>
                            </p:stCondLst>
                            <p:childTnLst>
                              <p:par>
                                <p:cTn id="5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9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0" fill="hold">
                      <p:stCondLst>
                        <p:cond delay="indefinite"/>
                      </p:stCondLst>
                      <p:childTnLst>
                        <p:par>
                          <p:cTn id="521" fill="hold">
                            <p:stCondLst>
                              <p:cond delay="0"/>
                            </p:stCondLst>
                            <p:childTnLst>
                              <p:par>
                                <p:cTn id="5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4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5" fill="hold">
                      <p:stCondLst>
                        <p:cond delay="indefinite"/>
                      </p:stCondLst>
                      <p:childTnLst>
                        <p:par>
                          <p:cTn id="526" fill="hold">
                            <p:stCondLst>
                              <p:cond delay="0"/>
                            </p:stCondLst>
                            <p:childTnLst>
                              <p:par>
                                <p:cTn id="5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9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0" fill="hold">
                      <p:stCondLst>
                        <p:cond delay="indefinite"/>
                      </p:stCondLst>
                      <p:childTnLst>
                        <p:par>
                          <p:cTn id="531" fill="hold">
                            <p:stCondLst>
                              <p:cond delay="0"/>
                            </p:stCondLst>
                            <p:childTnLst>
                              <p:par>
                                <p:cTn id="5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4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9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0" fill="hold">
                      <p:stCondLst>
                        <p:cond delay="indefinite"/>
                      </p:stCondLst>
                      <p:childTnLst>
                        <p:par>
                          <p:cTn id="541" fill="hold">
                            <p:stCondLst>
                              <p:cond delay="0"/>
                            </p:stCondLst>
                            <p:childTnLst>
                              <p:par>
                                <p:cTn id="5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4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5" fill="hold">
                      <p:stCondLst>
                        <p:cond delay="indefinite"/>
                      </p:stCondLst>
                      <p:childTnLst>
                        <p:par>
                          <p:cTn id="546" fill="hold">
                            <p:stCondLst>
                              <p:cond delay="0"/>
                            </p:stCondLst>
                            <p:childTnLst>
                              <p:par>
                                <p:cTn id="5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9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0" fill="hold">
                      <p:stCondLst>
                        <p:cond delay="indefinite"/>
                      </p:stCondLst>
                      <p:childTnLst>
                        <p:par>
                          <p:cTn id="551" fill="hold">
                            <p:stCondLst>
                              <p:cond delay="0"/>
                            </p:stCondLst>
                            <p:childTnLst>
                              <p:par>
                                <p:cTn id="5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3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5" fill="hold">
                            <p:stCondLst>
                              <p:cond delay="500"/>
                            </p:stCondLst>
                            <p:childTnLst>
                              <p:par>
                                <p:cTn id="5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8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9" fill="hold">
                      <p:stCondLst>
                        <p:cond delay="indefinite"/>
                      </p:stCondLst>
                      <p:childTnLst>
                        <p:par>
                          <p:cTn id="560" fill="hold">
                            <p:stCondLst>
                              <p:cond delay="0"/>
                            </p:stCondLst>
                            <p:childTnLst>
                              <p:par>
                                <p:cTn id="5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3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4" fill="hold">
                      <p:stCondLst>
                        <p:cond delay="indefinite"/>
                      </p:stCondLst>
                      <p:childTnLst>
                        <p:par>
                          <p:cTn id="565" fill="hold">
                            <p:stCondLst>
                              <p:cond delay="0"/>
                            </p:stCondLst>
                            <p:childTnLst>
                              <p:par>
                                <p:cTn id="5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7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9" fill="hold">
                            <p:stCondLst>
                              <p:cond delay="500"/>
                            </p:stCondLst>
                            <p:childTnLst>
                              <p:par>
                                <p:cTn id="5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2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3" fill="hold">
                      <p:stCondLst>
                        <p:cond delay="indefinite"/>
                      </p:stCondLst>
                      <p:childTnLst>
                        <p:par>
                          <p:cTn id="574" fill="hold">
                            <p:stCondLst>
                              <p:cond delay="0"/>
                            </p:stCondLst>
                            <p:childTnLst>
                              <p:par>
                                <p:cTn id="5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7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8" fill="hold">
                      <p:stCondLst>
                        <p:cond delay="indefinite"/>
                      </p:stCondLst>
                      <p:childTnLst>
                        <p:par>
                          <p:cTn id="579" fill="hold">
                            <p:stCondLst>
                              <p:cond delay="0"/>
                            </p:stCondLst>
                            <p:childTnLst>
                              <p:par>
                                <p:cTn id="5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2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3" fill="hold">
                      <p:stCondLst>
                        <p:cond delay="indefinite"/>
                      </p:stCondLst>
                      <p:childTnLst>
                        <p:par>
                          <p:cTn id="584" fill="hold">
                            <p:stCondLst>
                              <p:cond delay="0"/>
                            </p:stCondLst>
                            <p:childTnLst>
                              <p:par>
                                <p:cTn id="5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6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8" fill="hold">
                            <p:stCondLst>
                              <p:cond delay="500"/>
                            </p:stCondLst>
                            <p:childTnLst>
                              <p:par>
                                <p:cTn id="5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1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2" fill="hold">
                      <p:stCondLst>
                        <p:cond delay="indefinite"/>
                      </p:stCondLst>
                      <p:childTnLst>
                        <p:par>
                          <p:cTn id="593" fill="hold">
                            <p:stCondLst>
                              <p:cond delay="0"/>
                            </p:stCondLst>
                            <p:childTnLst>
                              <p:par>
                                <p:cTn id="5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6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7" fill="hold">
                      <p:stCondLst>
                        <p:cond delay="indefinite"/>
                      </p:stCondLst>
                      <p:childTnLst>
                        <p:par>
                          <p:cTn id="598" fill="hold">
                            <p:stCondLst>
                              <p:cond delay="0"/>
                            </p:stCondLst>
                            <p:childTnLst>
                              <p:par>
                                <p:cTn id="5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0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2" fill="hold">
                      <p:stCondLst>
                        <p:cond delay="indefinite"/>
                      </p:stCondLst>
                      <p:childTnLst>
                        <p:par>
                          <p:cTn id="603" fill="hold">
                            <p:stCondLst>
                              <p:cond delay="0"/>
                            </p:stCondLst>
                            <p:childTnLst>
                              <p:par>
                                <p:cTn id="6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6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7" fill="hold">
                      <p:stCondLst>
                        <p:cond delay="indefinite"/>
                      </p:stCondLst>
                      <p:childTnLst>
                        <p:par>
                          <p:cTn id="608" fill="hold">
                            <p:stCondLst>
                              <p:cond delay="0"/>
                            </p:stCondLst>
                            <p:childTnLst>
                              <p:par>
                                <p:cTn id="6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1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6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7" fill="hold">
                      <p:stCondLst>
                        <p:cond delay="indefinite"/>
                      </p:stCondLst>
                      <p:childTnLst>
                        <p:par>
                          <p:cTn id="618" fill="hold">
                            <p:stCondLst>
                              <p:cond delay="0"/>
                            </p:stCondLst>
                            <p:childTnLst>
                              <p:par>
                                <p:cTn id="6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0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2" fill="hold">
                            <p:stCondLst>
                              <p:cond delay="500"/>
                            </p:stCondLst>
                            <p:childTnLst>
                              <p:par>
                                <p:cTn id="6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5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0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1" fill="hold">
                      <p:stCondLst>
                        <p:cond delay="indefinite"/>
                      </p:stCondLst>
                      <p:childTnLst>
                        <p:par>
                          <p:cTn id="632" fill="hold">
                            <p:stCondLst>
                              <p:cond delay="0"/>
                            </p:stCondLst>
                            <p:childTnLst>
                              <p:par>
                                <p:cTn id="6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5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6" fill="hold">
                      <p:stCondLst>
                        <p:cond delay="indefinite"/>
                      </p:stCondLst>
                      <p:childTnLst>
                        <p:par>
                          <p:cTn id="637" fill="hold">
                            <p:stCondLst>
                              <p:cond delay="0"/>
                            </p:stCondLst>
                            <p:childTnLst>
                              <p:par>
                                <p:cTn id="6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9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1" fill="hold">
                            <p:stCondLst>
                              <p:cond delay="500"/>
                            </p:stCondLst>
                            <p:childTnLst>
                              <p:par>
                                <p:cTn id="6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4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5" fill="hold">
                      <p:stCondLst>
                        <p:cond delay="indefinite"/>
                      </p:stCondLst>
                      <p:childTnLst>
                        <p:par>
                          <p:cTn id="646" fill="hold">
                            <p:stCondLst>
                              <p:cond delay="0"/>
                            </p:stCondLst>
                            <p:childTnLst>
                              <p:par>
                                <p:cTn id="6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9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0" fill="hold">
                      <p:stCondLst>
                        <p:cond delay="indefinite"/>
                      </p:stCondLst>
                      <p:childTnLst>
                        <p:par>
                          <p:cTn id="651" fill="hold">
                            <p:stCondLst>
                              <p:cond delay="0"/>
                            </p:stCondLst>
                            <p:childTnLst>
                              <p:par>
                                <p:cTn id="6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3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5" fill="hold">
                      <p:stCondLst>
                        <p:cond delay="indefinite"/>
                      </p:stCondLst>
                      <p:childTnLst>
                        <p:par>
                          <p:cTn id="656" fill="hold">
                            <p:stCondLst>
                              <p:cond delay="0"/>
                            </p:stCondLst>
                            <p:childTnLst>
                              <p:par>
                                <p:cTn id="6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9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0" fill="hold">
                      <p:stCondLst>
                        <p:cond delay="indefinite"/>
                      </p:stCondLst>
                      <p:childTnLst>
                        <p:par>
                          <p:cTn id="661" fill="hold">
                            <p:stCondLst>
                              <p:cond delay="0"/>
                            </p:stCondLst>
                            <p:childTnLst>
                              <p:par>
                                <p:cTn id="6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4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9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0" fill="hold">
                      <p:stCondLst>
                        <p:cond delay="indefinite"/>
                      </p:stCondLst>
                      <p:childTnLst>
                        <p:par>
                          <p:cTn id="671" fill="hold">
                            <p:stCondLst>
                              <p:cond delay="0"/>
                            </p:stCondLst>
                            <p:childTnLst>
                              <p:par>
                                <p:cTn id="6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3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5" fill="hold">
                            <p:stCondLst>
                              <p:cond delay="500"/>
                            </p:stCondLst>
                            <p:childTnLst>
                              <p:par>
                                <p:cTn id="6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8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9" fill="hold">
                      <p:stCondLst>
                        <p:cond delay="indefinite"/>
                      </p:stCondLst>
                      <p:childTnLst>
                        <p:par>
                          <p:cTn id="680" fill="hold">
                            <p:stCondLst>
                              <p:cond delay="0"/>
                            </p:stCondLst>
                            <p:childTnLst>
                              <p:par>
                                <p:cTn id="6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3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4" fill="hold">
                      <p:stCondLst>
                        <p:cond delay="indefinite"/>
                      </p:stCondLst>
                      <p:childTnLst>
                        <p:par>
                          <p:cTn id="685" fill="hold">
                            <p:stCondLst>
                              <p:cond delay="0"/>
                            </p:stCondLst>
                            <p:childTnLst>
                              <p:par>
                                <p:cTn id="6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8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2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4" fill="hold">
                            <p:stCondLst>
                              <p:cond delay="500"/>
                            </p:stCondLst>
                            <p:childTnLst>
                              <p:par>
                                <p:cTn id="6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7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8" fill="hold">
                      <p:stCondLst>
                        <p:cond delay="indefinite"/>
                      </p:stCondLst>
                      <p:childTnLst>
                        <p:par>
                          <p:cTn id="699" fill="hold">
                            <p:stCondLst>
                              <p:cond delay="0"/>
                            </p:stCondLst>
                            <p:childTnLst>
                              <p:par>
                                <p:cTn id="7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2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3" fill="hold">
                      <p:stCondLst>
                        <p:cond delay="indefinite"/>
                      </p:stCondLst>
                      <p:childTnLst>
                        <p:par>
                          <p:cTn id="704" fill="hold">
                            <p:stCondLst>
                              <p:cond delay="0"/>
                            </p:stCondLst>
                            <p:childTnLst>
                              <p:par>
                                <p:cTn id="7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6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8" fill="hold">
                            <p:stCondLst>
                              <p:cond delay="500"/>
                            </p:stCondLst>
                            <p:childTnLst>
                              <p:par>
                                <p:cTn id="7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1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2" fill="hold">
                      <p:stCondLst>
                        <p:cond delay="indefinite"/>
                      </p:stCondLst>
                      <p:childTnLst>
                        <p:par>
                          <p:cTn id="713" fill="hold">
                            <p:stCondLst>
                              <p:cond delay="0"/>
                            </p:stCondLst>
                            <p:childTnLst>
                              <p:par>
                                <p:cTn id="7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6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7" fill="hold">
                      <p:stCondLst>
                        <p:cond delay="indefinite"/>
                      </p:stCondLst>
                      <p:childTnLst>
                        <p:par>
                          <p:cTn id="718" fill="hold">
                            <p:stCondLst>
                              <p:cond delay="0"/>
                            </p:stCondLst>
                            <p:childTnLst>
                              <p:par>
                                <p:cTn id="7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0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2" fill="hold">
                      <p:stCondLst>
                        <p:cond delay="indefinite"/>
                      </p:stCondLst>
                      <p:childTnLst>
                        <p:par>
                          <p:cTn id="723" fill="hold">
                            <p:stCondLst>
                              <p:cond delay="0"/>
                            </p:stCondLst>
                            <p:childTnLst>
                              <p:par>
                                <p:cTn id="7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6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7" fill="hold">
                      <p:stCondLst>
                        <p:cond delay="indefinite"/>
                      </p:stCondLst>
                      <p:childTnLst>
                        <p:par>
                          <p:cTn id="728" fill="hold">
                            <p:stCondLst>
                              <p:cond delay="0"/>
                            </p:stCondLst>
                            <p:childTnLst>
                              <p:par>
                                <p:cTn id="7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1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2" fill="hold">
                      <p:stCondLst>
                        <p:cond delay="indefinite"/>
                      </p:stCondLst>
                      <p:childTnLst>
                        <p:par>
                          <p:cTn id="733" fill="hold">
                            <p:stCondLst>
                              <p:cond delay="0"/>
                            </p:stCondLst>
                            <p:childTnLst>
                              <p:par>
                                <p:cTn id="7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6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0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2" fill="hold">
                            <p:stCondLst>
                              <p:cond delay="500"/>
                            </p:stCondLst>
                            <p:childTnLst>
                              <p:par>
                                <p:cTn id="7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5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6" fill="hold">
                      <p:stCondLst>
                        <p:cond delay="indefinite"/>
                      </p:stCondLst>
                      <p:childTnLst>
                        <p:par>
                          <p:cTn id="747" fill="hold">
                            <p:stCondLst>
                              <p:cond delay="0"/>
                            </p:stCondLst>
                            <p:childTnLst>
                              <p:par>
                                <p:cTn id="7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0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1" fill="hold">
                      <p:stCondLst>
                        <p:cond delay="indefinite"/>
                      </p:stCondLst>
                      <p:childTnLst>
                        <p:par>
                          <p:cTn id="752" fill="hold">
                            <p:stCondLst>
                              <p:cond delay="0"/>
                            </p:stCondLst>
                            <p:childTnLst>
                              <p:par>
                                <p:cTn id="7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5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6" fill="hold">
                      <p:stCondLst>
                        <p:cond delay="indefinite"/>
                      </p:stCondLst>
                      <p:childTnLst>
                        <p:par>
                          <p:cTn id="757" fill="hold">
                            <p:stCondLst>
                              <p:cond delay="0"/>
                            </p:stCondLst>
                            <p:childTnLst>
                              <p:par>
                                <p:cTn id="7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9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1" fill="hold">
                            <p:stCondLst>
                              <p:cond delay="500"/>
                            </p:stCondLst>
                            <p:childTnLst>
                              <p:par>
                                <p:cTn id="7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4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5" fill="hold">
                      <p:stCondLst>
                        <p:cond delay="indefinite"/>
                      </p:stCondLst>
                      <p:childTnLst>
                        <p:par>
                          <p:cTn id="766" fill="hold">
                            <p:stCondLst>
                              <p:cond delay="0"/>
                            </p:stCondLst>
                            <p:childTnLst>
                              <p:par>
                                <p:cTn id="7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9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0" fill="hold">
                      <p:stCondLst>
                        <p:cond delay="indefinite"/>
                      </p:stCondLst>
                      <p:childTnLst>
                        <p:par>
                          <p:cTn id="771" fill="hold">
                            <p:stCondLst>
                              <p:cond delay="0"/>
                            </p:stCondLst>
                            <p:childTnLst>
                              <p:par>
                                <p:cTn id="7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3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79" grpId="0"/>
      <p:bldP spid="181" grpId="0"/>
      <p:bldP spid="182" grpId="0"/>
      <p:bldP spid="183" grpId="0"/>
      <p:bldP spid="184" grpId="0"/>
      <p:bldP spid="185" grpId="0"/>
      <p:bldP spid="205" grpId="0" animBg="1"/>
      <p:bldP spid="205" grpId="1" animBg="1"/>
      <p:bldP spid="206" grpId="0" animBg="1"/>
      <p:bldP spid="206" grpId="1" animBg="1"/>
      <p:bldP spid="207" grpId="0" animBg="1"/>
      <p:bldP spid="207" grpId="1" animBg="1"/>
      <p:bldP spid="207" grpId="2" animBg="1"/>
      <p:bldP spid="207" grpId="3" animBg="1"/>
      <p:bldP spid="208" grpId="0" animBg="1"/>
      <p:bldP spid="208" grpId="1" animBg="1"/>
      <p:bldP spid="208" grpId="2" animBg="1"/>
      <p:bldP spid="208" grpId="3" animBg="1"/>
      <p:bldP spid="235" grpId="0"/>
      <p:bldP spid="236" grpId="0"/>
      <p:bldP spid="238" grpId="0"/>
      <p:bldP spid="239" grpId="0"/>
      <p:bldP spid="240" grpId="0"/>
      <p:bldP spid="242" grpId="0"/>
      <p:bldP spid="243" grpId="0"/>
      <p:bldP spid="244" grpId="0"/>
      <p:bldP spid="245" grpId="0"/>
      <p:bldP spid="246" grpId="0"/>
      <p:bldP spid="247" grpId="0" animBg="1"/>
      <p:bldP spid="247" grpId="1" animBg="1"/>
      <p:bldP spid="248" grpId="0" animBg="1"/>
      <p:bldP spid="248" grpId="1" animBg="1"/>
      <p:bldP spid="249" grpId="0" animBg="1"/>
      <p:bldP spid="249" grpId="1" animBg="1"/>
      <p:bldP spid="249" grpId="2" animBg="1"/>
      <p:bldP spid="249" grpId="3" animBg="1"/>
      <p:bldP spid="250" grpId="0" animBg="1"/>
      <p:bldP spid="250" grpId="1" animBg="1"/>
      <p:bldP spid="250" grpId="2" animBg="1"/>
      <p:bldP spid="250" grpId="3" animBg="1"/>
      <p:bldP spid="251" grpId="0" animBg="1"/>
      <p:bldP spid="251" grpId="1" animBg="1"/>
      <p:bldP spid="251" grpId="2" animBg="1"/>
      <p:bldP spid="251" grpId="3" animBg="1"/>
      <p:bldP spid="291" grpId="0"/>
      <p:bldP spid="292" grpId="0"/>
      <p:bldP spid="293" grpId="0"/>
      <p:bldP spid="295" grpId="0"/>
      <p:bldP spid="298" grpId="0"/>
      <p:bldP spid="299" grpId="0"/>
      <p:bldP spid="300" grpId="0"/>
      <p:bldP spid="302" grpId="0"/>
      <p:bldP spid="303" grpId="0"/>
      <p:bldP spid="305" grpId="0"/>
      <p:bldP spid="306" grpId="0"/>
      <p:bldP spid="307" grpId="0"/>
      <p:bldP spid="308" grpId="0"/>
      <p:bldP spid="309" grpId="0"/>
      <p:bldP spid="310" grpId="0"/>
      <p:bldP spid="317" grpId="0" animBg="1"/>
      <p:bldP spid="317" grpId="1" animBg="1"/>
      <p:bldP spid="318" grpId="0" animBg="1"/>
      <p:bldP spid="318" grpId="1" animBg="1"/>
      <p:bldP spid="319" grpId="0" animBg="1"/>
      <p:bldP spid="319" grpId="1" animBg="1"/>
      <p:bldP spid="319" grpId="2" animBg="1"/>
      <p:bldP spid="319" grpId="3" animBg="1"/>
      <p:bldP spid="320" grpId="0" animBg="1"/>
      <p:bldP spid="320" grpId="1" animBg="1"/>
      <p:bldP spid="320" grpId="2" animBg="1"/>
      <p:bldP spid="320" grpId="3" animBg="1"/>
      <p:bldP spid="321" grpId="0" animBg="1"/>
      <p:bldP spid="321" grpId="1" animBg="1"/>
      <p:bldP spid="321" grpId="2" animBg="1"/>
      <p:bldP spid="321" grpId="3" animBg="1"/>
      <p:bldP spid="322" grpId="0" animBg="1"/>
      <p:bldP spid="322" grpId="1" animBg="1"/>
      <p:bldP spid="322" grpId="2" animBg="1"/>
      <p:bldP spid="322" grpId="3" animBg="1"/>
      <p:bldP spid="327" grpId="0"/>
      <p:bldP spid="329" grpId="0"/>
      <p:bldP spid="330" grpId="0"/>
      <p:bldP spid="331" grpId="0"/>
      <p:bldP spid="332" grpId="0"/>
      <p:bldP spid="335" grpId="0"/>
      <p:bldP spid="337" grpId="0"/>
      <p:bldP spid="338" grpId="0"/>
      <p:bldP spid="339" grpId="0"/>
      <p:bldP spid="340" grpId="0"/>
      <p:bldP spid="341" grpId="0"/>
      <p:bldP spid="343" grpId="0"/>
      <p:bldP spid="344" grpId="0"/>
      <p:bldP spid="345" grpId="0"/>
      <p:bldP spid="346" grpId="0"/>
      <p:bldP spid="347" grpId="0"/>
      <p:bldP spid="381" grpId="0"/>
      <p:bldP spid="384" grpId="0"/>
      <p:bldP spid="386" grpId="0"/>
      <p:bldP spid="387" grpId="0"/>
      <p:bldP spid="388" grpId="0" animBg="1"/>
      <p:bldP spid="388" grpId="1" animBg="1"/>
      <p:bldP spid="389" grpId="0" animBg="1"/>
      <p:bldP spid="389" grpId="1" animBg="1"/>
      <p:bldP spid="390" grpId="0" animBg="1"/>
      <p:bldP spid="390" grpId="1" animBg="1"/>
      <p:bldP spid="391" grpId="0" animBg="1"/>
      <p:bldP spid="391" grpId="1" animBg="1"/>
      <p:bldP spid="396" grpId="0"/>
      <p:bldP spid="397" grpId="0"/>
      <p:bldP spid="398" grpId="0"/>
      <p:bldP spid="399" grpId="0"/>
      <p:bldP spid="400" grpId="0"/>
      <p:bldP spid="402" grpId="0"/>
      <p:bldP spid="403" grpId="0" animBg="1"/>
      <p:bldP spid="403" grpId="1" animBg="1"/>
      <p:bldP spid="404" grpId="0" animBg="1"/>
      <p:bldP spid="404" grpId="1" animBg="1"/>
      <p:bldP spid="405" grpId="0" animBg="1"/>
      <p:bldP spid="405" grpId="1" animBg="1"/>
      <p:bldP spid="408" grpId="0"/>
      <p:bldP spid="409" grpId="0"/>
      <p:bldP spid="410" grpId="0"/>
      <p:bldP spid="411" grpId="0"/>
      <p:bldP spid="412" grpId="0"/>
      <p:bldP spid="415" grpId="0" animBg="1"/>
      <p:bldP spid="415" grpId="1" animBg="1"/>
      <p:bldP spid="416" grpId="0" animBg="1"/>
      <p:bldP spid="416" grpId="1" animBg="1"/>
      <p:bldP spid="417" grpId="0" animBg="1"/>
      <p:bldP spid="417" grpId="1" animBg="1"/>
      <p:bldP spid="418" grpId="0" animBg="1"/>
      <p:bldP spid="418" grpId="1" animBg="1"/>
      <p:bldP spid="423" grpId="0"/>
      <p:bldP spid="424" grpId="0"/>
      <p:bldP spid="425" grpId="0"/>
      <p:bldP spid="426" grpId="0"/>
      <p:bldP spid="427" grpId="0"/>
      <p:bldP spid="428" grpId="0"/>
      <p:bldP spid="430" grpId="0" animBg="1"/>
      <p:bldP spid="430" grpId="1" animBg="1"/>
      <p:bldP spid="431" grpId="0" animBg="1"/>
      <p:bldP spid="431" grpId="1" animBg="1"/>
      <p:bldP spid="432" grpId="0" animBg="1"/>
      <p:bldP spid="432" grpId="1" animBg="1"/>
      <p:bldP spid="435" grpId="0"/>
      <p:bldP spid="436" grpId="0"/>
      <p:bldP spid="437" grpId="0"/>
      <p:bldP spid="438" grpId="0"/>
      <p:bldP spid="439" grpId="0"/>
      <p:bldP spid="2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roup 142">
            <a:extLst>
              <a:ext uri="{FF2B5EF4-FFF2-40B4-BE49-F238E27FC236}">
                <a16:creationId xmlns:a16="http://schemas.microsoft.com/office/drawing/2014/main" id="{AAC5BD3A-1DEA-4093-B7A7-2D1505638A64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0F9007C5-4A7D-45AD-83CE-A9D5F2FD6570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B3FA6EDE-24C9-4570-B72D-41E04C156224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CEAC54ED-C07D-4A89-9965-55BC500E44EF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FA2AE156-B181-4B8B-A02B-57B090F25E7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7A18409C-D6FC-41FE-9017-61323016E1EF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0AA4244E-C1DB-4238-BA96-28C9593611FD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FBFE5967-BDDB-492F-968C-687A7294F3BC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B1EEFBC2-725B-4EA5-8893-229507B9C87D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C9BEE1B2-D1F4-43A1-9DBC-4FDC68F2BACE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30F11A17-AD49-4755-852F-E79D8C635A65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90A25588-BA64-4D72-A920-EF02C8B842F9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42218570-EA4C-4061-8FB6-C720788A70E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E5258B41-AAFC-401A-BDF7-CFA46FB4BA6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8F0F3B49-C01E-4F15-8436-D69622073393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BD0B9473-EE71-4143-9861-A3B7159EEA6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450B6331-A825-419C-A7C5-C6B45CA00E8F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5D5D1149-F381-4887-8919-8941EE8564F6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23B03EEF-EF33-4E6B-B853-B9D48DB52F94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013C3890-7202-4A6F-A639-0A432FBC68C1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0DEEB35C-8977-4924-95B9-ADA537C4E068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9AF9122D-3C96-41EE-970C-37E405B3ABD7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5B772EC6-9CF6-4690-83A2-9A4C779D0910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547E5C64-5D21-4F4B-A4FB-F304C4B7C430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E6E50B44-BFB2-4A2D-BCA0-3637744A8118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5F4B20D7-B55A-41CD-9388-B3AEB5916E5F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B6A9390-BE59-4284-A3C0-001D799D0485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3BC3B4F1-A52F-45F8-86BB-09D4C750669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F7099C74-F8B0-40A9-9711-AAB8F9FECD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55276DD0-EAE8-43DB-AEF4-422BF91E74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2F03D3CD-7895-4360-9FBF-5F3F8C9055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77EAC1E-21EF-48B7-911E-1209A74CF7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B726949D-39E0-4E2A-8E74-AFACAB5906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1A0D4A98-44C2-48C9-B8DB-3AE802A9CF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95B5250-6B58-4D9D-ACCC-10AD45B820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30BBA205-C819-46C3-BD10-3F4013BDD1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4ABE71F6-C1B5-4E04-B1A7-E5A75D5F8D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75C225F2-011B-4C72-85F6-318AEBF7F8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54EB229C-6204-4EA9-A889-CD62B185B7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75FD92CF-AE46-45C9-AF25-3DE9BF77F0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D09DB17-362C-456B-982E-D609E5F948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10327D70-9B0C-4DAE-9694-63414F1C34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3F37E885-05E3-4D54-8F96-77B36DF458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E4694303-907B-4C65-826A-F2B6E21745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F9608DEA-75E5-4EE1-9F4B-D76D19944D50}"/>
              </a:ext>
            </a:extLst>
          </p:cNvPr>
          <p:cNvGrpSpPr/>
          <p:nvPr/>
        </p:nvGrpSpPr>
        <p:grpSpPr>
          <a:xfrm>
            <a:off x="242146" y="209073"/>
            <a:ext cx="3045810" cy="817087"/>
            <a:chOff x="255525" y="372323"/>
            <a:chExt cx="2577775" cy="1134018"/>
          </a:xfrm>
        </p:grpSpPr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BFFB41B0-B252-427A-BE1F-DC35B999C14A}"/>
                </a:ext>
              </a:extLst>
            </p:cNvPr>
            <p:cNvSpPr/>
            <p:nvPr/>
          </p:nvSpPr>
          <p:spPr>
            <a:xfrm>
              <a:off x="255525" y="372323"/>
              <a:ext cx="25777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4DFC478C-32C3-4397-B2AD-9AEB98039008}"/>
                </a:ext>
              </a:extLst>
            </p:cNvPr>
            <p:cNvSpPr txBox="1"/>
            <p:nvPr/>
          </p:nvSpPr>
          <p:spPr>
            <a:xfrm>
              <a:off x="308455" y="485388"/>
              <a:ext cx="146684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 x 70 = </a:t>
              </a:r>
            </a:p>
          </p:txBody>
        </p:sp>
      </p:grpSp>
      <p:sp>
        <p:nvSpPr>
          <p:cNvPr id="223" name="Rectangle 222">
            <a:extLst>
              <a:ext uri="{FF2B5EF4-FFF2-40B4-BE49-F238E27FC236}">
                <a16:creationId xmlns:a16="http://schemas.microsoft.com/office/drawing/2014/main" id="{1F25C21F-0143-4CBD-95A4-2EEC57AA0105}"/>
              </a:ext>
            </a:extLst>
          </p:cNvPr>
          <p:cNvSpPr/>
          <p:nvPr/>
        </p:nvSpPr>
        <p:spPr>
          <a:xfrm>
            <a:off x="1980626" y="332087"/>
            <a:ext cx="118061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529123EB-AAFD-4F54-B0FF-E740EEF257F5}"/>
              </a:ext>
            </a:extLst>
          </p:cNvPr>
          <p:cNvSpPr txBox="1"/>
          <p:nvPr/>
        </p:nvSpPr>
        <p:spPr>
          <a:xfrm>
            <a:off x="2023456" y="309896"/>
            <a:ext cx="109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490</a:t>
            </a: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091435B9-B3AB-4409-804F-750C0F732F1D}"/>
              </a:ext>
            </a:extLst>
          </p:cNvPr>
          <p:cNvSpPr/>
          <p:nvPr/>
        </p:nvSpPr>
        <p:spPr>
          <a:xfrm>
            <a:off x="1264340" y="210196"/>
            <a:ext cx="23094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11F140A9-731F-4E0C-84F1-EF67B370AF87}"/>
              </a:ext>
            </a:extLst>
          </p:cNvPr>
          <p:cNvSpPr/>
          <p:nvPr/>
        </p:nvSpPr>
        <p:spPr>
          <a:xfrm>
            <a:off x="2734467" y="211693"/>
            <a:ext cx="29235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41B10C13-1CD5-4E9C-B32E-CCF34C2E8EE1}"/>
              </a:ext>
            </a:extLst>
          </p:cNvPr>
          <p:cNvGrpSpPr/>
          <p:nvPr/>
        </p:nvGrpSpPr>
        <p:grpSpPr>
          <a:xfrm>
            <a:off x="5026009" y="2322689"/>
            <a:ext cx="3068467" cy="817087"/>
            <a:chOff x="255525" y="372323"/>
            <a:chExt cx="2809883" cy="1134018"/>
          </a:xfrm>
        </p:grpSpPr>
        <p:sp>
          <p:nvSpPr>
            <p:cNvPr id="228" name="Rectangle: Rounded Corners 227">
              <a:extLst>
                <a:ext uri="{FF2B5EF4-FFF2-40B4-BE49-F238E27FC236}">
                  <a16:creationId xmlns:a16="http://schemas.microsoft.com/office/drawing/2014/main" id="{D87EB413-C3D2-4D94-889F-9785D3B2DCD0}"/>
                </a:ext>
              </a:extLst>
            </p:cNvPr>
            <p:cNvSpPr/>
            <p:nvPr/>
          </p:nvSpPr>
          <p:spPr>
            <a:xfrm>
              <a:off x="255525" y="372323"/>
              <a:ext cx="280988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BF177329-B191-4FD8-9543-8203D2E8B450}"/>
                </a:ext>
              </a:extLst>
            </p:cNvPr>
            <p:cNvSpPr txBox="1"/>
            <p:nvPr/>
          </p:nvSpPr>
          <p:spPr>
            <a:xfrm>
              <a:off x="308455" y="485388"/>
              <a:ext cx="182784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210 </a:t>
              </a:r>
              <a:r>
                <a:rPr lang="en-GB" sz="3600" dirty="0">
                  <a:latin typeface="Calibri" panose="020F0502020204030204" pitchFamily="34" charset="0"/>
                </a:rPr>
                <a:t>÷ 3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230" name="Rectangle 229">
            <a:extLst>
              <a:ext uri="{FF2B5EF4-FFF2-40B4-BE49-F238E27FC236}">
                <a16:creationId xmlns:a16="http://schemas.microsoft.com/office/drawing/2014/main" id="{EF89B5CA-404E-4D88-8A2A-7B8B435C59E9}"/>
              </a:ext>
            </a:extLst>
          </p:cNvPr>
          <p:cNvSpPr/>
          <p:nvPr/>
        </p:nvSpPr>
        <p:spPr>
          <a:xfrm>
            <a:off x="6966973" y="2445703"/>
            <a:ext cx="97813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0FD36B0D-7095-4DDD-81FC-38C0D8310B70}"/>
              </a:ext>
            </a:extLst>
          </p:cNvPr>
          <p:cNvSpPr txBox="1"/>
          <p:nvPr/>
        </p:nvSpPr>
        <p:spPr>
          <a:xfrm>
            <a:off x="7063786" y="2423512"/>
            <a:ext cx="874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CEC566DF-A61B-4BED-B8D8-C8EEAEC893AF}"/>
              </a:ext>
            </a:extLst>
          </p:cNvPr>
          <p:cNvSpPr/>
          <p:nvPr/>
        </p:nvSpPr>
        <p:spPr>
          <a:xfrm>
            <a:off x="5638019" y="2321457"/>
            <a:ext cx="23094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58350582-7CE4-4FEF-98FB-199A3A608B51}"/>
              </a:ext>
            </a:extLst>
          </p:cNvPr>
          <p:cNvSpPr/>
          <p:nvPr/>
        </p:nvSpPr>
        <p:spPr>
          <a:xfrm>
            <a:off x="7463285" y="2331004"/>
            <a:ext cx="29235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EB075151-4A70-46C6-A503-7B6FD8AB6052}"/>
              </a:ext>
            </a:extLst>
          </p:cNvPr>
          <p:cNvGrpSpPr/>
          <p:nvPr/>
        </p:nvGrpSpPr>
        <p:grpSpPr>
          <a:xfrm>
            <a:off x="3559871" y="209073"/>
            <a:ext cx="3538120" cy="817087"/>
            <a:chOff x="255525" y="372323"/>
            <a:chExt cx="2970818" cy="1134018"/>
          </a:xfrm>
        </p:grpSpPr>
        <p:sp>
          <p:nvSpPr>
            <p:cNvPr id="260" name="Rectangle: Rounded Corners 259">
              <a:extLst>
                <a:ext uri="{FF2B5EF4-FFF2-40B4-BE49-F238E27FC236}">
                  <a16:creationId xmlns:a16="http://schemas.microsoft.com/office/drawing/2014/main" id="{739DD8C5-648B-44F5-8154-1ACA84B65C93}"/>
                </a:ext>
              </a:extLst>
            </p:cNvPr>
            <p:cNvSpPr/>
            <p:nvPr/>
          </p:nvSpPr>
          <p:spPr>
            <a:xfrm>
              <a:off x="255525" y="372323"/>
              <a:ext cx="297081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943E3D90-0834-4FF5-9A28-42E938C930CD}"/>
                </a:ext>
              </a:extLst>
            </p:cNvPr>
            <p:cNvSpPr txBox="1"/>
            <p:nvPr/>
          </p:nvSpPr>
          <p:spPr>
            <a:xfrm>
              <a:off x="308455" y="485388"/>
              <a:ext cx="165178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500 x 7 = </a:t>
              </a:r>
            </a:p>
          </p:txBody>
        </p:sp>
      </p:grpSp>
      <p:sp>
        <p:nvSpPr>
          <p:cNvPr id="262" name="Rectangle 261">
            <a:extLst>
              <a:ext uri="{FF2B5EF4-FFF2-40B4-BE49-F238E27FC236}">
                <a16:creationId xmlns:a16="http://schemas.microsoft.com/office/drawing/2014/main" id="{42B51A8C-D19E-4BCA-8C7E-6CF2E27695AF}"/>
              </a:ext>
            </a:extLst>
          </p:cNvPr>
          <p:cNvSpPr/>
          <p:nvPr/>
        </p:nvSpPr>
        <p:spPr>
          <a:xfrm>
            <a:off x="5474813" y="332087"/>
            <a:ext cx="14472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95C58813-8F8A-49FC-9F90-96611C82295C}"/>
              </a:ext>
            </a:extLst>
          </p:cNvPr>
          <p:cNvSpPr txBox="1"/>
          <p:nvPr/>
        </p:nvSpPr>
        <p:spPr>
          <a:xfrm>
            <a:off x="5530384" y="309896"/>
            <a:ext cx="1447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3500</a:t>
            </a: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A25CDB45-23F8-4196-A462-E6C34569A498}"/>
              </a:ext>
            </a:extLst>
          </p:cNvPr>
          <p:cNvSpPr/>
          <p:nvPr/>
        </p:nvSpPr>
        <p:spPr>
          <a:xfrm>
            <a:off x="3953153" y="215567"/>
            <a:ext cx="460301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86DD0A77-7DBD-4FCF-81DF-25E5B2F6213D}"/>
              </a:ext>
            </a:extLst>
          </p:cNvPr>
          <p:cNvSpPr/>
          <p:nvPr/>
        </p:nvSpPr>
        <p:spPr>
          <a:xfrm>
            <a:off x="6238667" y="210231"/>
            <a:ext cx="72153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9007F22B-4553-4D2E-81A9-955982C5D474}"/>
              </a:ext>
            </a:extLst>
          </p:cNvPr>
          <p:cNvGrpSpPr/>
          <p:nvPr/>
        </p:nvGrpSpPr>
        <p:grpSpPr>
          <a:xfrm>
            <a:off x="8422592" y="2314816"/>
            <a:ext cx="3293932" cy="817087"/>
            <a:chOff x="255525" y="372323"/>
            <a:chExt cx="2809883" cy="1134018"/>
          </a:xfrm>
        </p:grpSpPr>
        <p:sp>
          <p:nvSpPr>
            <p:cNvPr id="274" name="Rectangle: Rounded Corners 273">
              <a:extLst>
                <a:ext uri="{FF2B5EF4-FFF2-40B4-BE49-F238E27FC236}">
                  <a16:creationId xmlns:a16="http://schemas.microsoft.com/office/drawing/2014/main" id="{5CE9040A-D233-4A97-88D1-ABF8532E730B}"/>
                </a:ext>
              </a:extLst>
            </p:cNvPr>
            <p:cNvSpPr/>
            <p:nvPr/>
          </p:nvSpPr>
          <p:spPr>
            <a:xfrm>
              <a:off x="255525" y="372323"/>
              <a:ext cx="280988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434D050B-0951-4171-9DF8-BB90DB6A88E8}"/>
                </a:ext>
              </a:extLst>
            </p:cNvPr>
            <p:cNvSpPr txBox="1"/>
            <p:nvPr/>
          </p:nvSpPr>
          <p:spPr>
            <a:xfrm>
              <a:off x="308455" y="485388"/>
              <a:ext cx="190238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6300 </a:t>
              </a:r>
              <a:r>
                <a:rPr lang="en-GB" sz="3600" dirty="0">
                  <a:latin typeface="Calibri" panose="020F0502020204030204" pitchFamily="34" charset="0"/>
                </a:rPr>
                <a:t>÷ 9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276" name="Rectangle 275">
            <a:extLst>
              <a:ext uri="{FF2B5EF4-FFF2-40B4-BE49-F238E27FC236}">
                <a16:creationId xmlns:a16="http://schemas.microsoft.com/office/drawing/2014/main" id="{DF274E48-9349-40BE-9BA2-E356F83FA2D1}"/>
              </a:ext>
            </a:extLst>
          </p:cNvPr>
          <p:cNvSpPr/>
          <p:nvPr/>
        </p:nvSpPr>
        <p:spPr>
          <a:xfrm>
            <a:off x="10572102" y="2437830"/>
            <a:ext cx="104245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A09F1662-F69D-4A95-A637-0A347FD2CBFB}"/>
              </a:ext>
            </a:extLst>
          </p:cNvPr>
          <p:cNvSpPr txBox="1"/>
          <p:nvPr/>
        </p:nvSpPr>
        <p:spPr>
          <a:xfrm>
            <a:off x="10532195" y="2415639"/>
            <a:ext cx="1190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700</a:t>
            </a: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3F30D83B-7D40-4B61-91E5-B3894A72DCC5}"/>
              </a:ext>
            </a:extLst>
          </p:cNvPr>
          <p:cNvSpPr/>
          <p:nvPr/>
        </p:nvSpPr>
        <p:spPr>
          <a:xfrm>
            <a:off x="9034602" y="2328574"/>
            <a:ext cx="49180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C4296095-5026-44D4-8D60-E9E02D08C6DD}"/>
              </a:ext>
            </a:extLst>
          </p:cNvPr>
          <p:cNvSpPr/>
          <p:nvPr/>
        </p:nvSpPr>
        <p:spPr>
          <a:xfrm>
            <a:off x="10936168" y="2322139"/>
            <a:ext cx="65105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34F780FC-D594-4515-83D0-4974AC02BE81}"/>
              </a:ext>
            </a:extLst>
          </p:cNvPr>
          <p:cNvGrpSpPr/>
          <p:nvPr/>
        </p:nvGrpSpPr>
        <p:grpSpPr>
          <a:xfrm>
            <a:off x="7465543" y="220061"/>
            <a:ext cx="4005896" cy="817087"/>
            <a:chOff x="255525" y="372323"/>
            <a:chExt cx="3024059" cy="1134018"/>
          </a:xfrm>
        </p:grpSpPr>
        <p:sp>
          <p:nvSpPr>
            <p:cNvPr id="281" name="Rectangle: Rounded Corners 280">
              <a:extLst>
                <a:ext uri="{FF2B5EF4-FFF2-40B4-BE49-F238E27FC236}">
                  <a16:creationId xmlns:a16="http://schemas.microsoft.com/office/drawing/2014/main" id="{4550120D-C16E-4670-8047-BE99BD3155A4}"/>
                </a:ext>
              </a:extLst>
            </p:cNvPr>
            <p:cNvSpPr/>
            <p:nvPr/>
          </p:nvSpPr>
          <p:spPr>
            <a:xfrm>
              <a:off x="255525" y="372323"/>
              <a:ext cx="302405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D741ED1B-415D-48F8-BA37-D4CBA4152FF4}"/>
                </a:ext>
              </a:extLst>
            </p:cNvPr>
            <p:cNvSpPr txBox="1"/>
            <p:nvPr/>
          </p:nvSpPr>
          <p:spPr>
            <a:xfrm>
              <a:off x="308455" y="485388"/>
              <a:ext cx="166172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 x 8000 = </a:t>
              </a:r>
            </a:p>
          </p:txBody>
        </p:sp>
      </p:grpSp>
      <p:sp>
        <p:nvSpPr>
          <p:cNvPr id="283" name="Rectangle 282">
            <a:extLst>
              <a:ext uri="{FF2B5EF4-FFF2-40B4-BE49-F238E27FC236}">
                <a16:creationId xmlns:a16="http://schemas.microsoft.com/office/drawing/2014/main" id="{08D808FC-F8A2-441B-9BCE-88002D973BA2}"/>
              </a:ext>
            </a:extLst>
          </p:cNvPr>
          <p:cNvSpPr/>
          <p:nvPr/>
        </p:nvSpPr>
        <p:spPr>
          <a:xfrm>
            <a:off x="9590345" y="343075"/>
            <a:ext cx="173439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3A350FFF-6007-456E-9188-2C392C9C9B7E}"/>
              </a:ext>
            </a:extLst>
          </p:cNvPr>
          <p:cNvSpPr txBox="1"/>
          <p:nvPr/>
        </p:nvSpPr>
        <p:spPr>
          <a:xfrm>
            <a:off x="9610470" y="320884"/>
            <a:ext cx="1715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56000</a:t>
            </a: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7737AB01-489E-46EC-A8A4-519B6E63A5AB}"/>
              </a:ext>
            </a:extLst>
          </p:cNvPr>
          <p:cNvSpPr/>
          <p:nvPr/>
        </p:nvSpPr>
        <p:spPr>
          <a:xfrm>
            <a:off x="8494435" y="217734"/>
            <a:ext cx="70823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0F4DB161-D25A-47E2-B497-6E4B1FC1D8EA}"/>
              </a:ext>
            </a:extLst>
          </p:cNvPr>
          <p:cNvSpPr/>
          <p:nvPr/>
        </p:nvSpPr>
        <p:spPr>
          <a:xfrm>
            <a:off x="10315850" y="219231"/>
            <a:ext cx="916005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533E3203-7959-4128-895B-EFE45FA76926}"/>
              </a:ext>
            </a:extLst>
          </p:cNvPr>
          <p:cNvGrpSpPr/>
          <p:nvPr/>
        </p:nvGrpSpPr>
        <p:grpSpPr>
          <a:xfrm>
            <a:off x="246292" y="1247542"/>
            <a:ext cx="3448178" cy="817087"/>
            <a:chOff x="255524" y="372323"/>
            <a:chExt cx="2511886" cy="1134018"/>
          </a:xfrm>
        </p:grpSpPr>
        <p:sp>
          <p:nvSpPr>
            <p:cNvPr id="288" name="Rectangle: Rounded Corners 287">
              <a:extLst>
                <a:ext uri="{FF2B5EF4-FFF2-40B4-BE49-F238E27FC236}">
                  <a16:creationId xmlns:a16="http://schemas.microsoft.com/office/drawing/2014/main" id="{22DF7365-4E5F-43E2-B8FB-92392DC6ED2C}"/>
                </a:ext>
              </a:extLst>
            </p:cNvPr>
            <p:cNvSpPr/>
            <p:nvPr/>
          </p:nvSpPr>
          <p:spPr>
            <a:xfrm>
              <a:off x="255524" y="372323"/>
              <a:ext cx="251188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19B052C4-D777-4B15-BD77-21CA466F4323}"/>
                </a:ext>
              </a:extLst>
            </p:cNvPr>
            <p:cNvSpPr txBox="1"/>
            <p:nvPr/>
          </p:nvSpPr>
          <p:spPr>
            <a:xfrm>
              <a:off x="308455" y="485388"/>
              <a:ext cx="143304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90 x 30 = </a:t>
              </a:r>
            </a:p>
          </p:txBody>
        </p:sp>
      </p:grpSp>
      <p:sp>
        <p:nvSpPr>
          <p:cNvPr id="290" name="Rectangle 289">
            <a:extLst>
              <a:ext uri="{FF2B5EF4-FFF2-40B4-BE49-F238E27FC236}">
                <a16:creationId xmlns:a16="http://schemas.microsoft.com/office/drawing/2014/main" id="{F7E20188-4A0F-40CF-A80B-95F82D637A04}"/>
              </a:ext>
            </a:extLst>
          </p:cNvPr>
          <p:cNvSpPr/>
          <p:nvPr/>
        </p:nvSpPr>
        <p:spPr>
          <a:xfrm>
            <a:off x="2161836" y="1356166"/>
            <a:ext cx="139398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DDABE727-3EBC-4768-8035-4C96C4C5FD52}"/>
              </a:ext>
            </a:extLst>
          </p:cNvPr>
          <p:cNvSpPr txBox="1"/>
          <p:nvPr/>
        </p:nvSpPr>
        <p:spPr>
          <a:xfrm>
            <a:off x="2188375" y="1345122"/>
            <a:ext cx="1651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2700</a:t>
            </a:r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1DCA4E65-BFD3-4112-A890-A5ABEF2F948C}"/>
              </a:ext>
            </a:extLst>
          </p:cNvPr>
          <p:cNvSpPr/>
          <p:nvPr/>
        </p:nvSpPr>
        <p:spPr>
          <a:xfrm>
            <a:off x="639727" y="1253768"/>
            <a:ext cx="23094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D293B7A4-9E59-4A1D-A125-9BA488323E67}"/>
              </a:ext>
            </a:extLst>
          </p:cNvPr>
          <p:cNvSpPr/>
          <p:nvPr/>
        </p:nvSpPr>
        <p:spPr>
          <a:xfrm>
            <a:off x="1504474" y="1249376"/>
            <a:ext cx="24553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3D32F81B-D369-4696-AE89-7A430720C188}"/>
              </a:ext>
            </a:extLst>
          </p:cNvPr>
          <p:cNvSpPr/>
          <p:nvPr/>
        </p:nvSpPr>
        <p:spPr>
          <a:xfrm>
            <a:off x="2874299" y="1247542"/>
            <a:ext cx="65156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F1A68F6B-6149-431B-881B-3E7DAB9A2139}"/>
              </a:ext>
            </a:extLst>
          </p:cNvPr>
          <p:cNvGrpSpPr/>
          <p:nvPr/>
        </p:nvGrpSpPr>
        <p:grpSpPr>
          <a:xfrm>
            <a:off x="3978822" y="1253547"/>
            <a:ext cx="4013393" cy="817087"/>
            <a:chOff x="255526" y="372323"/>
            <a:chExt cx="2738033" cy="1134018"/>
          </a:xfrm>
        </p:grpSpPr>
        <p:sp>
          <p:nvSpPr>
            <p:cNvPr id="350" name="Rectangle: Rounded Corners 349">
              <a:extLst>
                <a:ext uri="{FF2B5EF4-FFF2-40B4-BE49-F238E27FC236}">
                  <a16:creationId xmlns:a16="http://schemas.microsoft.com/office/drawing/2014/main" id="{A9530E41-0741-45F2-9315-D6AEC1A7C888}"/>
                </a:ext>
              </a:extLst>
            </p:cNvPr>
            <p:cNvSpPr/>
            <p:nvPr/>
          </p:nvSpPr>
          <p:spPr>
            <a:xfrm>
              <a:off x="255526" y="372323"/>
              <a:ext cx="273803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361DE5AD-F958-4902-B919-182CBA3FE7A2}"/>
                </a:ext>
              </a:extLst>
            </p:cNvPr>
            <p:cNvSpPr txBox="1"/>
            <p:nvPr/>
          </p:nvSpPr>
          <p:spPr>
            <a:xfrm>
              <a:off x="308455" y="485388"/>
              <a:ext cx="150174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500 x 40 = </a:t>
              </a:r>
            </a:p>
          </p:txBody>
        </p:sp>
      </p:grpSp>
      <p:sp>
        <p:nvSpPr>
          <p:cNvPr id="352" name="Rectangle 351">
            <a:extLst>
              <a:ext uri="{FF2B5EF4-FFF2-40B4-BE49-F238E27FC236}">
                <a16:creationId xmlns:a16="http://schemas.microsoft.com/office/drawing/2014/main" id="{A8B96DDA-E7ED-4BEA-8036-721ADC29B724}"/>
              </a:ext>
            </a:extLst>
          </p:cNvPr>
          <p:cNvSpPr/>
          <p:nvPr/>
        </p:nvSpPr>
        <p:spPr>
          <a:xfrm>
            <a:off x="6192541" y="1362171"/>
            <a:ext cx="169047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E2F5ED2F-06B3-48B5-8419-04AED8027ADD}"/>
              </a:ext>
            </a:extLst>
          </p:cNvPr>
          <p:cNvSpPr txBox="1"/>
          <p:nvPr/>
        </p:nvSpPr>
        <p:spPr>
          <a:xfrm>
            <a:off x="6209054" y="1351127"/>
            <a:ext cx="20026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20000</a:t>
            </a: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9D493992-A8EE-4727-B352-0C221D2FAA65}"/>
              </a:ext>
            </a:extLst>
          </p:cNvPr>
          <p:cNvSpPr/>
          <p:nvPr/>
        </p:nvSpPr>
        <p:spPr>
          <a:xfrm>
            <a:off x="4376866" y="1253547"/>
            <a:ext cx="47389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128F69AF-DC9B-4C57-BEC0-133B45D233F5}"/>
              </a:ext>
            </a:extLst>
          </p:cNvPr>
          <p:cNvSpPr/>
          <p:nvPr/>
        </p:nvSpPr>
        <p:spPr>
          <a:xfrm>
            <a:off x="5484809" y="1258883"/>
            <a:ext cx="24553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0203B3E9-E78D-4EC3-8175-69A994F67132}"/>
              </a:ext>
            </a:extLst>
          </p:cNvPr>
          <p:cNvSpPr/>
          <p:nvPr/>
        </p:nvSpPr>
        <p:spPr>
          <a:xfrm>
            <a:off x="6903270" y="1247321"/>
            <a:ext cx="90117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0C4B1EF9-A5F6-4A00-BD4B-0DF3E561A7B6}"/>
              </a:ext>
            </a:extLst>
          </p:cNvPr>
          <p:cNvGrpSpPr/>
          <p:nvPr/>
        </p:nvGrpSpPr>
        <p:grpSpPr>
          <a:xfrm>
            <a:off x="240326" y="2324892"/>
            <a:ext cx="4461234" cy="817087"/>
            <a:chOff x="255525" y="372323"/>
            <a:chExt cx="3043561" cy="1134018"/>
          </a:xfrm>
        </p:grpSpPr>
        <p:sp>
          <p:nvSpPr>
            <p:cNvPr id="449" name="Rectangle: Rounded Corners 448">
              <a:extLst>
                <a:ext uri="{FF2B5EF4-FFF2-40B4-BE49-F238E27FC236}">
                  <a16:creationId xmlns:a16="http://schemas.microsoft.com/office/drawing/2014/main" id="{ED157925-4018-4998-A0C8-BEE65B6A37F9}"/>
                </a:ext>
              </a:extLst>
            </p:cNvPr>
            <p:cNvSpPr/>
            <p:nvPr/>
          </p:nvSpPr>
          <p:spPr>
            <a:xfrm>
              <a:off x="255525" y="372323"/>
              <a:ext cx="304356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50" name="TextBox 449">
              <a:extLst>
                <a:ext uri="{FF2B5EF4-FFF2-40B4-BE49-F238E27FC236}">
                  <a16:creationId xmlns:a16="http://schemas.microsoft.com/office/drawing/2014/main" id="{8574A7B4-1A95-4F51-932A-413E5CAB3F8A}"/>
                </a:ext>
              </a:extLst>
            </p:cNvPr>
            <p:cNvSpPr txBox="1"/>
            <p:nvPr/>
          </p:nvSpPr>
          <p:spPr>
            <a:xfrm>
              <a:off x="308455" y="485388"/>
              <a:ext cx="166140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500 x 200 = </a:t>
              </a:r>
            </a:p>
          </p:txBody>
        </p:sp>
      </p:grpSp>
      <p:sp>
        <p:nvSpPr>
          <p:cNvPr id="451" name="Rectangle 450">
            <a:extLst>
              <a:ext uri="{FF2B5EF4-FFF2-40B4-BE49-F238E27FC236}">
                <a16:creationId xmlns:a16="http://schemas.microsoft.com/office/drawing/2014/main" id="{9BB9E1F7-8D14-4B10-A5C3-5F652629E0EF}"/>
              </a:ext>
            </a:extLst>
          </p:cNvPr>
          <p:cNvSpPr/>
          <p:nvPr/>
        </p:nvSpPr>
        <p:spPr>
          <a:xfrm>
            <a:off x="2631858" y="2433516"/>
            <a:ext cx="191313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9162CE00-38F6-4D02-83CB-65AC09FF3DB9}"/>
              </a:ext>
            </a:extLst>
          </p:cNvPr>
          <p:cNvSpPr txBox="1"/>
          <p:nvPr/>
        </p:nvSpPr>
        <p:spPr>
          <a:xfrm>
            <a:off x="2610793" y="2422472"/>
            <a:ext cx="22664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100000</a:t>
            </a:r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5C9ED1F4-7795-45E7-936A-CC8A4DF18A7A}"/>
              </a:ext>
            </a:extLst>
          </p:cNvPr>
          <p:cNvSpPr/>
          <p:nvPr/>
        </p:nvSpPr>
        <p:spPr>
          <a:xfrm>
            <a:off x="623654" y="2324461"/>
            <a:ext cx="47389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4" name="Rectangle 453">
            <a:extLst>
              <a:ext uri="{FF2B5EF4-FFF2-40B4-BE49-F238E27FC236}">
                <a16:creationId xmlns:a16="http://schemas.microsoft.com/office/drawing/2014/main" id="{1E561DAD-7729-4CB9-BF6B-673C74278FF2}"/>
              </a:ext>
            </a:extLst>
          </p:cNvPr>
          <p:cNvSpPr/>
          <p:nvPr/>
        </p:nvSpPr>
        <p:spPr>
          <a:xfrm>
            <a:off x="1750914" y="2329797"/>
            <a:ext cx="47201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5" name="Rectangle 454">
            <a:extLst>
              <a:ext uri="{FF2B5EF4-FFF2-40B4-BE49-F238E27FC236}">
                <a16:creationId xmlns:a16="http://schemas.microsoft.com/office/drawing/2014/main" id="{B8D756BF-34B6-4B90-8ABB-F2438D58E2D4}"/>
              </a:ext>
            </a:extLst>
          </p:cNvPr>
          <p:cNvSpPr/>
          <p:nvPr/>
        </p:nvSpPr>
        <p:spPr>
          <a:xfrm>
            <a:off x="3311035" y="2318235"/>
            <a:ext cx="117095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48558624-DEFC-4F7A-837C-A49685B286BC}"/>
              </a:ext>
            </a:extLst>
          </p:cNvPr>
          <p:cNvSpPr/>
          <p:nvPr/>
        </p:nvSpPr>
        <p:spPr>
          <a:xfrm>
            <a:off x="-438150" y="3370654"/>
            <a:ext cx="12954000" cy="36569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3305378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23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/>
      <p:bldP spid="225" grpId="0" animBg="1"/>
      <p:bldP spid="225" grpId="1" animBg="1"/>
      <p:bldP spid="226" grpId="0" animBg="1"/>
      <p:bldP spid="226" grpId="1" animBg="1"/>
      <p:bldP spid="231" grpId="0"/>
      <p:bldP spid="232" grpId="0" animBg="1"/>
      <p:bldP spid="232" grpId="1" animBg="1"/>
      <p:bldP spid="233" grpId="0" animBg="1"/>
      <p:bldP spid="233" grpId="1" animBg="1"/>
      <p:bldP spid="263" grpId="0"/>
      <p:bldP spid="271" grpId="0" animBg="1"/>
      <p:bldP spid="271" grpId="1" animBg="1"/>
      <p:bldP spid="272" grpId="0" animBg="1"/>
      <p:bldP spid="272" grpId="1" animBg="1"/>
      <p:bldP spid="277" grpId="0"/>
      <p:bldP spid="278" grpId="0" animBg="1"/>
      <p:bldP spid="278" grpId="1" animBg="1"/>
      <p:bldP spid="279" grpId="0" animBg="1"/>
      <p:bldP spid="279" grpId="1" animBg="1"/>
      <p:bldP spid="284" grpId="0"/>
      <p:bldP spid="285" grpId="0" animBg="1"/>
      <p:bldP spid="285" grpId="1" animBg="1"/>
      <p:bldP spid="286" grpId="0" animBg="1"/>
      <p:bldP spid="286" grpId="1" animBg="1"/>
      <p:bldP spid="311" grpId="0"/>
      <p:bldP spid="312" grpId="0" animBg="1"/>
      <p:bldP spid="312" grpId="1" animBg="1"/>
      <p:bldP spid="313" grpId="0" animBg="1"/>
      <p:bldP spid="313" grpId="1" animBg="1"/>
      <p:bldP spid="314" grpId="0" animBg="1"/>
      <p:bldP spid="314" grpId="1" animBg="1"/>
      <p:bldP spid="353" grpId="0"/>
      <p:bldP spid="354" grpId="0" animBg="1"/>
      <p:bldP spid="354" grpId="1" animBg="1"/>
      <p:bldP spid="355" grpId="0" animBg="1"/>
      <p:bldP spid="355" grpId="1" animBg="1"/>
      <p:bldP spid="356" grpId="0" animBg="1"/>
      <p:bldP spid="356" grpId="1" animBg="1"/>
      <p:bldP spid="452" grpId="0"/>
      <p:bldP spid="453" grpId="0" animBg="1"/>
      <p:bldP spid="453" grpId="1" animBg="1"/>
      <p:bldP spid="454" grpId="0" animBg="1"/>
      <p:bldP spid="454" grpId="1" animBg="1"/>
      <p:bldP spid="455" grpId="0" animBg="1"/>
      <p:bldP spid="45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754FF-0931-4560-B653-4EE66D6E8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Test A4 – </a:t>
            </a:r>
            <a:br>
              <a:rPr lang="en-GB" sz="3200" b="1" dirty="0"/>
            </a:br>
            <a:r>
              <a:rPr lang="en-GB" sz="3200" b="1" dirty="0"/>
              <a:t>Convert and compare fractions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CE302-169B-436A-BEA3-E878E30790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070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C7C3BD6-B511-4404-8527-2514C8BC1F9D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51F2C69-321F-4AF3-AF3B-B4B396A49DE2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F241989-CB21-4D22-8018-1736BCA719CC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383D1EF-328E-438C-870B-49FF12E9FC1C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05DC951-4FFC-4EED-BE86-75CB6632A330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1F53753-D756-40E1-82CF-BBB585571A78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5B647EB-3CF4-41F4-90B5-3808EC3553D8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B395AD2-D921-4704-900B-9CC54A232BE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AA9343A-4931-4E31-AD86-63A41874F3AC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E49162E-529C-4D0D-BE65-DAAFF409BF5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8AC099E-7C82-4761-84FF-FFB574571F1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B8FB2EB-72A2-409A-8541-D8F0F4E0348F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0DD0DB6-CC3D-45A6-94AC-A6A3A5757D0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3969124-A833-423A-8DFD-868B479A48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6C4977D-104B-4050-B772-CB3ECFAE1612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C782322-7720-4C9B-8A69-FA0CEC9BF006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A359919-861A-4578-9C6C-3558C858481C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0AFAB8F-1A1C-460B-8266-638877EC46C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6D97227-8716-40BC-BBBE-407D2389BEEF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21BFD34-0D8B-4F2D-8733-BD3147E998B8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22815BD-1EC7-4EB1-BD86-AB80C6D1B6AC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E107294-46EB-46FA-921D-19C743CB9E72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5CA067D-59F9-46A4-84E2-DA8F7F6EC2BD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BDDAAD6-2D36-404B-A142-E09FB47B4E80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C7378C0-2AC1-4C1D-B54F-BFFA293D9BD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B9700DF-3050-4856-91E9-833805F5DA93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4792BA1-0565-437B-AECF-EA74B8BD5AF3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7FBE31F-9DC3-4DEE-9550-048E2DC2E367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E818CB8-4863-48D4-B8CE-6BAE7E23BC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6DD34EC-2735-4565-BB84-56E1675989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FB32847-8620-4E9F-85BF-8E262CC60A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079A22A-F5C5-467C-AFE9-E51E4B7C2B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0BA7B1B-6092-4EEA-BA97-99DC1630E8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257101F-B632-498C-9E83-D5C99D5F8E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F1DB351-0CEC-4653-87E3-CDBEF71F3D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D8C59FF-39A6-4B90-82A9-C60F7866E4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CD80C89-F5A5-44A8-A0F8-12FDEC96A2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92CCC0A-BCCA-422A-BB7F-7BCA08CF47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09420AB-C56C-478D-8D27-343E544F26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A21D6EC-6F9B-44AA-A92C-6A142D25DE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4C065C9-AA21-41C0-B46C-D702CB13D1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4D94BA2-D946-41B9-A4AF-AA39DB418F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2DE64D3-C460-4C1D-AC5D-E8F6A32DE2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8864A6D-FA55-46D8-96D0-505694DE50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234ED8-6B59-4B29-AEF4-7F44B1AC10A7}"/>
              </a:ext>
            </a:extLst>
          </p:cNvPr>
          <p:cNvSpPr/>
          <p:nvPr/>
        </p:nvSpPr>
        <p:spPr>
          <a:xfrm rot="5400000">
            <a:off x="8951903" y="1827850"/>
            <a:ext cx="451576" cy="13433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544F26-A885-485B-84D5-4603994C58BE}"/>
              </a:ext>
            </a:extLst>
          </p:cNvPr>
          <p:cNvSpPr/>
          <p:nvPr/>
        </p:nvSpPr>
        <p:spPr>
          <a:xfrm rot="5400000">
            <a:off x="10071806" y="2054955"/>
            <a:ext cx="451786" cy="8889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6668AB-3852-4D8F-B311-C22F345DF634}"/>
              </a:ext>
            </a:extLst>
          </p:cNvPr>
          <p:cNvSpPr/>
          <p:nvPr/>
        </p:nvSpPr>
        <p:spPr>
          <a:xfrm rot="5400000">
            <a:off x="4932165" y="1835283"/>
            <a:ext cx="451576" cy="13433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6808FA-525C-48DB-8F4E-A1FED52F900A}"/>
              </a:ext>
            </a:extLst>
          </p:cNvPr>
          <p:cNvSpPr/>
          <p:nvPr/>
        </p:nvSpPr>
        <p:spPr>
          <a:xfrm rot="5400000">
            <a:off x="6052068" y="2062388"/>
            <a:ext cx="451786" cy="8889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D800CD-9D60-4B5F-B8E2-21E97E99CA64}"/>
              </a:ext>
            </a:extLst>
          </p:cNvPr>
          <p:cNvSpPr/>
          <p:nvPr/>
        </p:nvSpPr>
        <p:spPr>
          <a:xfrm rot="5400000">
            <a:off x="909184" y="1826269"/>
            <a:ext cx="451576" cy="13433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54956E-6338-40F4-ADB1-AC8AA5751247}"/>
              </a:ext>
            </a:extLst>
          </p:cNvPr>
          <p:cNvSpPr/>
          <p:nvPr/>
        </p:nvSpPr>
        <p:spPr>
          <a:xfrm rot="5400000">
            <a:off x="2029087" y="2053374"/>
            <a:ext cx="451786" cy="8889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2A49BF02-9221-4090-BFD7-49DF5C9BAEC9}"/>
              </a:ext>
            </a:extLst>
          </p:cNvPr>
          <p:cNvSpPr/>
          <p:nvPr/>
        </p:nvSpPr>
        <p:spPr>
          <a:xfrm>
            <a:off x="461187" y="853088"/>
            <a:ext cx="3048000" cy="1317073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E2328AE3-6B9A-4834-8C78-B44906AB9EBA}"/>
              </a:ext>
            </a:extLst>
          </p:cNvPr>
          <p:cNvSpPr/>
          <p:nvPr/>
        </p:nvSpPr>
        <p:spPr>
          <a:xfrm>
            <a:off x="4513117" y="840253"/>
            <a:ext cx="3048000" cy="1302271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57B62592-5480-4501-8E5B-1B583ED955D0}"/>
              </a:ext>
            </a:extLst>
          </p:cNvPr>
          <p:cNvSpPr/>
          <p:nvPr/>
        </p:nvSpPr>
        <p:spPr>
          <a:xfrm>
            <a:off x="8555446" y="827898"/>
            <a:ext cx="3048000" cy="1308028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995AE09-DD23-4FCA-A8F5-55F68EB51DE9}"/>
              </a:ext>
            </a:extLst>
          </p:cNvPr>
          <p:cNvGrpSpPr/>
          <p:nvPr/>
        </p:nvGrpSpPr>
        <p:grpSpPr>
          <a:xfrm>
            <a:off x="789779" y="1056267"/>
            <a:ext cx="840967" cy="842611"/>
            <a:chOff x="789779" y="1593896"/>
            <a:chExt cx="840967" cy="842611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738A66A7-DB32-4686-927B-A61AA8BBF2B6}"/>
                </a:ext>
              </a:extLst>
            </p:cNvPr>
            <p:cNvSpPr/>
            <p:nvPr/>
          </p:nvSpPr>
          <p:spPr>
            <a:xfrm>
              <a:off x="789779" y="1593896"/>
              <a:ext cx="366378" cy="83698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2C291D4-185A-47E2-9E42-D97105843CE1}"/>
                </a:ext>
              </a:extLst>
            </p:cNvPr>
            <p:cNvSpPr/>
            <p:nvPr/>
          </p:nvSpPr>
          <p:spPr>
            <a:xfrm rot="5400000">
              <a:off x="1004663" y="1810424"/>
              <a:ext cx="415182" cy="83698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4C5E4E8F-28AA-4CFE-9C1B-075F1960BABF}"/>
              </a:ext>
            </a:extLst>
          </p:cNvPr>
          <p:cNvSpPr/>
          <p:nvPr/>
        </p:nvSpPr>
        <p:spPr>
          <a:xfrm rot="5400000">
            <a:off x="1180924" y="1032150"/>
            <a:ext cx="426778" cy="476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8A3637E-B60C-4D9E-9031-359131535264}"/>
              </a:ext>
            </a:extLst>
          </p:cNvPr>
          <p:cNvGrpSpPr/>
          <p:nvPr/>
        </p:nvGrpSpPr>
        <p:grpSpPr>
          <a:xfrm>
            <a:off x="4843700" y="1052266"/>
            <a:ext cx="840967" cy="842611"/>
            <a:chOff x="789779" y="1593896"/>
            <a:chExt cx="840967" cy="842611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C132B7D-1E1F-42A3-8E9B-9E2115B958CA}"/>
                </a:ext>
              </a:extLst>
            </p:cNvPr>
            <p:cNvSpPr/>
            <p:nvPr/>
          </p:nvSpPr>
          <p:spPr>
            <a:xfrm>
              <a:off x="789779" y="1593896"/>
              <a:ext cx="366378" cy="83698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951F022-EC95-4B33-B091-E96FB220955D}"/>
                </a:ext>
              </a:extLst>
            </p:cNvPr>
            <p:cNvSpPr/>
            <p:nvPr/>
          </p:nvSpPr>
          <p:spPr>
            <a:xfrm rot="5400000">
              <a:off x="1004663" y="1810424"/>
              <a:ext cx="415182" cy="83698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B50CF476-0FF6-45DC-8736-49ED1606D134}"/>
              </a:ext>
            </a:extLst>
          </p:cNvPr>
          <p:cNvSpPr/>
          <p:nvPr/>
        </p:nvSpPr>
        <p:spPr>
          <a:xfrm rot="5400000">
            <a:off x="5234845" y="1028149"/>
            <a:ext cx="426778" cy="476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FBEA7C0-7018-4AD3-8A9C-F9F4B4B639CB}"/>
              </a:ext>
            </a:extLst>
          </p:cNvPr>
          <p:cNvGrpSpPr/>
          <p:nvPr/>
        </p:nvGrpSpPr>
        <p:grpSpPr>
          <a:xfrm>
            <a:off x="8871815" y="1058388"/>
            <a:ext cx="840967" cy="842611"/>
            <a:chOff x="789779" y="1593896"/>
            <a:chExt cx="840967" cy="842611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610E9CC-CDFF-43BA-919A-9FF532869BAD}"/>
                </a:ext>
              </a:extLst>
            </p:cNvPr>
            <p:cNvSpPr/>
            <p:nvPr/>
          </p:nvSpPr>
          <p:spPr>
            <a:xfrm>
              <a:off x="789779" y="1593896"/>
              <a:ext cx="366378" cy="83698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B46A29D6-2C71-450F-A02D-90742A586444}"/>
                </a:ext>
              </a:extLst>
            </p:cNvPr>
            <p:cNvSpPr/>
            <p:nvPr/>
          </p:nvSpPr>
          <p:spPr>
            <a:xfrm rot="5400000">
              <a:off x="1004663" y="1810424"/>
              <a:ext cx="415182" cy="83698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E4B06ED8-1EA9-4BF5-9D8E-FE9571E65580}"/>
              </a:ext>
            </a:extLst>
          </p:cNvPr>
          <p:cNvSpPr/>
          <p:nvPr/>
        </p:nvSpPr>
        <p:spPr>
          <a:xfrm rot="5400000">
            <a:off x="9258902" y="1038663"/>
            <a:ext cx="426778" cy="476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FF9769B2-7605-4803-BA7A-87C68F86BD70}"/>
              </a:ext>
            </a:extLst>
          </p:cNvPr>
          <p:cNvSpPr/>
          <p:nvPr/>
        </p:nvSpPr>
        <p:spPr>
          <a:xfrm>
            <a:off x="461188" y="292162"/>
            <a:ext cx="9930812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Write these mixed numbers as improper fractions: 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AF47937-165C-4C42-B542-AFF736B9B506}"/>
              </a:ext>
            </a:extLst>
          </p:cNvPr>
          <p:cNvSpPr/>
          <p:nvPr/>
        </p:nvSpPr>
        <p:spPr>
          <a:xfrm>
            <a:off x="2010575" y="965156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FCA6E8E-DEB1-4298-841C-38A365AA25D3}"/>
              </a:ext>
            </a:extLst>
          </p:cNvPr>
          <p:cNvGrpSpPr/>
          <p:nvPr/>
        </p:nvGrpSpPr>
        <p:grpSpPr>
          <a:xfrm>
            <a:off x="793550" y="958325"/>
            <a:ext cx="775157" cy="1032867"/>
            <a:chOff x="4341505" y="124691"/>
            <a:chExt cx="775157" cy="103286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FF4164F-C92B-4B53-9EE2-4FA2B3D89014}"/>
                </a:ext>
              </a:extLst>
            </p:cNvPr>
            <p:cNvSpPr txBox="1"/>
            <p:nvPr/>
          </p:nvSpPr>
          <p:spPr>
            <a:xfrm>
              <a:off x="4341505" y="344181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FA1AEB66-252F-4142-BE92-E602C990ED26}"/>
                </a:ext>
              </a:extLst>
            </p:cNvPr>
            <p:cNvGrpSpPr/>
            <p:nvPr/>
          </p:nvGrpSpPr>
          <p:grpSpPr>
            <a:xfrm>
              <a:off x="4680943" y="124691"/>
              <a:ext cx="435719" cy="1032867"/>
              <a:chOff x="2724738" y="5471319"/>
              <a:chExt cx="435719" cy="1032867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A4AE21B5-DCE3-4D8A-B202-AED7B2C1C438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2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1A9D1636-D198-4F6B-A0D7-DAFDD9D8462E}"/>
                  </a:ext>
                </a:extLst>
              </p:cNvPr>
              <p:cNvSpPr txBox="1"/>
              <p:nvPr/>
            </p:nvSpPr>
            <p:spPr>
              <a:xfrm>
                <a:off x="2734437" y="585785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3</a:t>
                </a:r>
              </a:p>
            </p:txBody>
          </p: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1D8B197E-BF09-4EAC-8571-2F65136F15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CF49E1C6-86A3-45E5-B1DF-5ABCC9932D4A}"/>
              </a:ext>
            </a:extLst>
          </p:cNvPr>
          <p:cNvSpPr txBox="1"/>
          <p:nvPr/>
        </p:nvSpPr>
        <p:spPr>
          <a:xfrm>
            <a:off x="1576631" y="117781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96BC4B3-450F-486A-94D1-A49458D9A9C4}"/>
              </a:ext>
            </a:extLst>
          </p:cNvPr>
          <p:cNvSpPr/>
          <p:nvPr/>
        </p:nvSpPr>
        <p:spPr>
          <a:xfrm>
            <a:off x="6062505" y="953296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1EE5409-7977-4403-99EA-B797B321321D}"/>
              </a:ext>
            </a:extLst>
          </p:cNvPr>
          <p:cNvGrpSpPr/>
          <p:nvPr/>
        </p:nvGrpSpPr>
        <p:grpSpPr>
          <a:xfrm>
            <a:off x="4845480" y="946465"/>
            <a:ext cx="775157" cy="1032867"/>
            <a:chOff x="4341505" y="124691"/>
            <a:chExt cx="775157" cy="1032867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87FD3FE-DB0B-4ADA-8453-3ADA091E70D5}"/>
                </a:ext>
              </a:extLst>
            </p:cNvPr>
            <p:cNvSpPr txBox="1"/>
            <p:nvPr/>
          </p:nvSpPr>
          <p:spPr>
            <a:xfrm>
              <a:off x="4341505" y="344181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005D838B-C4B1-4580-8D28-D6B1975B1BB8}"/>
                </a:ext>
              </a:extLst>
            </p:cNvPr>
            <p:cNvGrpSpPr/>
            <p:nvPr/>
          </p:nvGrpSpPr>
          <p:grpSpPr>
            <a:xfrm>
              <a:off x="4680943" y="124691"/>
              <a:ext cx="435719" cy="1032867"/>
              <a:chOff x="2724738" y="5471319"/>
              <a:chExt cx="435719" cy="1032867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8D77DC8-3677-454C-8CDB-928C0AA2B3C6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C0A2EE4D-1559-47EC-9DB5-30C7A74289B4}"/>
                  </a:ext>
                </a:extLst>
              </p:cNvPr>
              <p:cNvSpPr txBox="1"/>
              <p:nvPr/>
            </p:nvSpPr>
            <p:spPr>
              <a:xfrm>
                <a:off x="2734437" y="585785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41BA164B-E4A1-4BED-B9D7-4ECD38454D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7E68D96C-F70E-4BF8-9E7E-C3DADB0000DE}"/>
              </a:ext>
            </a:extLst>
          </p:cNvPr>
          <p:cNvSpPr txBox="1"/>
          <p:nvPr/>
        </p:nvSpPr>
        <p:spPr>
          <a:xfrm>
            <a:off x="5628561" y="116595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44607A0-9EF7-449F-A9DA-92B6B5488313}"/>
              </a:ext>
            </a:extLst>
          </p:cNvPr>
          <p:cNvSpPr/>
          <p:nvPr/>
        </p:nvSpPr>
        <p:spPr>
          <a:xfrm>
            <a:off x="10104834" y="953296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ABCD238-313D-476E-AE36-FEA606EA5568}"/>
              </a:ext>
            </a:extLst>
          </p:cNvPr>
          <p:cNvGrpSpPr/>
          <p:nvPr/>
        </p:nvGrpSpPr>
        <p:grpSpPr>
          <a:xfrm>
            <a:off x="8887809" y="946465"/>
            <a:ext cx="775157" cy="1032867"/>
            <a:chOff x="4341505" y="124691"/>
            <a:chExt cx="775157" cy="103286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4BB6B6D-A73E-4817-9E56-A253088BF6EA}"/>
                </a:ext>
              </a:extLst>
            </p:cNvPr>
            <p:cNvSpPr txBox="1"/>
            <p:nvPr/>
          </p:nvSpPr>
          <p:spPr>
            <a:xfrm>
              <a:off x="4341505" y="344181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2B51EA2A-101B-4D84-AFDF-B24C716301CC}"/>
                </a:ext>
              </a:extLst>
            </p:cNvPr>
            <p:cNvGrpSpPr/>
            <p:nvPr/>
          </p:nvGrpSpPr>
          <p:grpSpPr>
            <a:xfrm>
              <a:off x="4680943" y="124691"/>
              <a:ext cx="435719" cy="1032867"/>
              <a:chOff x="2724738" y="5471319"/>
              <a:chExt cx="435719" cy="1032867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3BA872C3-F23C-4101-AD15-F679A131F849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3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5B9581D-BA0E-4D81-A6DD-5EF42104D2C3}"/>
                  </a:ext>
                </a:extLst>
              </p:cNvPr>
              <p:cNvSpPr txBox="1"/>
              <p:nvPr/>
            </p:nvSpPr>
            <p:spPr>
              <a:xfrm>
                <a:off x="2734437" y="585785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4</a:t>
                </a:r>
              </a:p>
            </p:txBody>
          </p: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77EB1730-555F-4913-8A9B-971C5FAE38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64FCBBBA-00D5-48AB-A699-80C75780E471}"/>
              </a:ext>
            </a:extLst>
          </p:cNvPr>
          <p:cNvSpPr txBox="1"/>
          <p:nvPr/>
        </p:nvSpPr>
        <p:spPr>
          <a:xfrm>
            <a:off x="9670890" y="116595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84823D9-B060-4C4F-A06A-7182B7B320FA}"/>
              </a:ext>
            </a:extLst>
          </p:cNvPr>
          <p:cNvSpPr txBox="1"/>
          <p:nvPr/>
        </p:nvSpPr>
        <p:spPr>
          <a:xfrm>
            <a:off x="461187" y="2217082"/>
            <a:ext cx="27406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x 3 + 2 = 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145CC67-FC8D-4BE3-9C79-D11758329F4C}"/>
              </a:ext>
            </a:extLst>
          </p:cNvPr>
          <p:cNvSpPr txBox="1"/>
          <p:nvPr/>
        </p:nvSpPr>
        <p:spPr>
          <a:xfrm>
            <a:off x="4463499" y="2223998"/>
            <a:ext cx="28553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x 5 + 1 =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7AA338D-3582-41C1-B31D-D64DC80987DC}"/>
              </a:ext>
            </a:extLst>
          </p:cNvPr>
          <p:cNvSpPr txBox="1"/>
          <p:nvPr/>
        </p:nvSpPr>
        <p:spPr>
          <a:xfrm>
            <a:off x="8501566" y="2202462"/>
            <a:ext cx="29103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x 4 + 3 = 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ECB18276-AB0E-401F-A9B3-D5F4791816AF}"/>
              </a:ext>
            </a:extLst>
          </p:cNvPr>
          <p:cNvGrpSpPr/>
          <p:nvPr/>
        </p:nvGrpSpPr>
        <p:grpSpPr>
          <a:xfrm>
            <a:off x="2306032" y="1437758"/>
            <a:ext cx="475549" cy="630942"/>
            <a:chOff x="1963495" y="476986"/>
            <a:chExt cx="475549" cy="630942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08DD361-4FEC-450D-B2DC-F9E3003CC3A3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7408493-F1C9-44C6-BFD1-156EAB70639D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62513996-80B5-4AEC-B70C-D365B68F08CE}"/>
              </a:ext>
            </a:extLst>
          </p:cNvPr>
          <p:cNvSpPr txBox="1"/>
          <p:nvPr/>
        </p:nvSpPr>
        <p:spPr>
          <a:xfrm>
            <a:off x="1364230" y="2678966"/>
            <a:ext cx="18654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+ 2 = 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A0610C0-2A01-453E-85CC-65D40CBBF52A}"/>
              </a:ext>
            </a:extLst>
          </p:cNvPr>
          <p:cNvSpPr txBox="1"/>
          <p:nvPr/>
        </p:nvSpPr>
        <p:spPr>
          <a:xfrm>
            <a:off x="3125043" y="2663896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6B43E05-E745-438E-B911-1C35BE393112}"/>
              </a:ext>
            </a:extLst>
          </p:cNvPr>
          <p:cNvSpPr txBox="1"/>
          <p:nvPr/>
        </p:nvSpPr>
        <p:spPr>
          <a:xfrm>
            <a:off x="2289811" y="1001302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2E114AE9-5EB6-48BC-A72E-6EECAD27A142}"/>
              </a:ext>
            </a:extLst>
          </p:cNvPr>
          <p:cNvGrpSpPr/>
          <p:nvPr/>
        </p:nvGrpSpPr>
        <p:grpSpPr>
          <a:xfrm>
            <a:off x="6386419" y="1443557"/>
            <a:ext cx="475549" cy="630942"/>
            <a:chOff x="1963495" y="476986"/>
            <a:chExt cx="475549" cy="630942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47EB833-4FCF-41EC-AAC5-4196C597D14F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0F386395-EED7-421D-9C2F-461B34CF04FB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107">
            <a:extLst>
              <a:ext uri="{FF2B5EF4-FFF2-40B4-BE49-F238E27FC236}">
                <a16:creationId xmlns:a16="http://schemas.microsoft.com/office/drawing/2014/main" id="{576E8F0E-0A5E-4949-AFC2-0BB8278FA897}"/>
              </a:ext>
            </a:extLst>
          </p:cNvPr>
          <p:cNvSpPr txBox="1"/>
          <p:nvPr/>
        </p:nvSpPr>
        <p:spPr>
          <a:xfrm>
            <a:off x="4908319" y="2683970"/>
            <a:ext cx="231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+ 1 = 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888A1B8-6057-4E0E-94F7-52FD172689AB}"/>
              </a:ext>
            </a:extLst>
          </p:cNvPr>
          <p:cNvSpPr txBox="1"/>
          <p:nvPr/>
        </p:nvSpPr>
        <p:spPr>
          <a:xfrm>
            <a:off x="7135701" y="2660525"/>
            <a:ext cx="993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A48F07E-2D79-4C29-9ECE-0F39CC5A5B94}"/>
              </a:ext>
            </a:extLst>
          </p:cNvPr>
          <p:cNvSpPr txBox="1"/>
          <p:nvPr/>
        </p:nvSpPr>
        <p:spPr>
          <a:xfrm>
            <a:off x="6237267" y="1000901"/>
            <a:ext cx="993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11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42EE895D-D31F-4459-B2C7-FF1C79440150}"/>
              </a:ext>
            </a:extLst>
          </p:cNvPr>
          <p:cNvGrpSpPr/>
          <p:nvPr/>
        </p:nvGrpSpPr>
        <p:grpSpPr>
          <a:xfrm>
            <a:off x="10455731" y="1435977"/>
            <a:ext cx="475549" cy="630942"/>
            <a:chOff x="1963495" y="476986"/>
            <a:chExt cx="475549" cy="630942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99AC5A1-D734-4AF7-AAA5-8AB75D451A45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88AD4996-5973-4EF0-A1E4-F35C66D9CE17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TextBox 113">
            <a:extLst>
              <a:ext uri="{FF2B5EF4-FFF2-40B4-BE49-F238E27FC236}">
                <a16:creationId xmlns:a16="http://schemas.microsoft.com/office/drawing/2014/main" id="{A95F57F1-B443-4777-86E4-BC199B5011F4}"/>
              </a:ext>
            </a:extLst>
          </p:cNvPr>
          <p:cNvSpPr txBox="1"/>
          <p:nvPr/>
        </p:nvSpPr>
        <p:spPr>
          <a:xfrm>
            <a:off x="8942650" y="2679107"/>
            <a:ext cx="231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+ 3 = 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B730E11-DCD2-450D-B4C2-76718C3BB9FD}"/>
              </a:ext>
            </a:extLst>
          </p:cNvPr>
          <p:cNvSpPr txBox="1"/>
          <p:nvPr/>
        </p:nvSpPr>
        <p:spPr>
          <a:xfrm>
            <a:off x="11170032" y="2640164"/>
            <a:ext cx="993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BD91A9C8-19F6-4C6B-8584-6B9B1529604B}"/>
              </a:ext>
            </a:extLst>
          </p:cNvPr>
          <p:cNvSpPr txBox="1"/>
          <p:nvPr/>
        </p:nvSpPr>
        <p:spPr>
          <a:xfrm>
            <a:off x="10306503" y="992768"/>
            <a:ext cx="993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15</a:t>
            </a:r>
          </a:p>
        </p:txBody>
      </p:sp>
      <p:sp>
        <p:nvSpPr>
          <p:cNvPr id="172" name="Rectangle: Rounded Corners 171">
            <a:extLst>
              <a:ext uri="{FF2B5EF4-FFF2-40B4-BE49-F238E27FC236}">
                <a16:creationId xmlns:a16="http://schemas.microsoft.com/office/drawing/2014/main" id="{47C2E44E-D652-4322-901F-AB6FD1916582}"/>
              </a:ext>
            </a:extLst>
          </p:cNvPr>
          <p:cNvSpPr/>
          <p:nvPr/>
        </p:nvSpPr>
        <p:spPr>
          <a:xfrm>
            <a:off x="8587006" y="3961926"/>
            <a:ext cx="3048000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FD2589EF-8D42-4A83-91F2-CDB29D24DAD1}"/>
              </a:ext>
            </a:extLst>
          </p:cNvPr>
          <p:cNvSpPr/>
          <p:nvPr/>
        </p:nvSpPr>
        <p:spPr>
          <a:xfrm rot="5400000">
            <a:off x="10001787" y="4388711"/>
            <a:ext cx="430672" cy="451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17C188C2-C625-4892-B065-5BE237F68576}"/>
              </a:ext>
            </a:extLst>
          </p:cNvPr>
          <p:cNvSpPr/>
          <p:nvPr/>
        </p:nvSpPr>
        <p:spPr>
          <a:xfrm rot="5400000">
            <a:off x="10468457" y="4182347"/>
            <a:ext cx="440359" cy="4429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10E0D1C1-FC85-4E3C-96A6-40E75762108E}"/>
              </a:ext>
            </a:extLst>
          </p:cNvPr>
          <p:cNvSpPr/>
          <p:nvPr/>
        </p:nvSpPr>
        <p:spPr>
          <a:xfrm rot="5400000">
            <a:off x="10721826" y="5390501"/>
            <a:ext cx="447727" cy="451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ED4AC446-B962-497E-AC8D-1BE9C0E589F0}"/>
              </a:ext>
            </a:extLst>
          </p:cNvPr>
          <p:cNvSpPr/>
          <p:nvPr/>
        </p:nvSpPr>
        <p:spPr>
          <a:xfrm rot="5400000">
            <a:off x="11619045" y="5392234"/>
            <a:ext cx="440359" cy="4429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F9C3862D-58FD-4681-9425-94B46CFB538A}"/>
              </a:ext>
            </a:extLst>
          </p:cNvPr>
          <p:cNvSpPr txBox="1"/>
          <p:nvPr/>
        </p:nvSpPr>
        <p:spPr>
          <a:xfrm>
            <a:off x="10434642" y="4111923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75588FD6-1036-428C-8D30-14C2FD94FC35}"/>
              </a:ext>
            </a:extLst>
          </p:cNvPr>
          <p:cNvSpPr txBox="1"/>
          <p:nvPr/>
        </p:nvSpPr>
        <p:spPr>
          <a:xfrm>
            <a:off x="10000495" y="4314372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9" name="Rectangle: Rounded Corners 178">
            <a:extLst>
              <a:ext uri="{FF2B5EF4-FFF2-40B4-BE49-F238E27FC236}">
                <a16:creationId xmlns:a16="http://schemas.microsoft.com/office/drawing/2014/main" id="{D82D0F96-3EDE-4845-86A9-88F1A0739CF6}"/>
              </a:ext>
            </a:extLst>
          </p:cNvPr>
          <p:cNvSpPr/>
          <p:nvPr/>
        </p:nvSpPr>
        <p:spPr>
          <a:xfrm>
            <a:off x="4544677" y="3961926"/>
            <a:ext cx="3048000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A4E2D4A-1E26-4E29-B032-55AAF2C85B1C}"/>
              </a:ext>
            </a:extLst>
          </p:cNvPr>
          <p:cNvSpPr/>
          <p:nvPr/>
        </p:nvSpPr>
        <p:spPr>
          <a:xfrm rot="5400000">
            <a:off x="5970491" y="4398692"/>
            <a:ext cx="430672" cy="451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95F15491-0AB0-430B-9C49-F32DCD1E9E9A}"/>
              </a:ext>
            </a:extLst>
          </p:cNvPr>
          <p:cNvSpPr/>
          <p:nvPr/>
        </p:nvSpPr>
        <p:spPr>
          <a:xfrm rot="5400000">
            <a:off x="6440893" y="4185431"/>
            <a:ext cx="440359" cy="4429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CB6BBB50-14F0-4FBF-AA11-7DD35CCBF837}"/>
              </a:ext>
            </a:extLst>
          </p:cNvPr>
          <p:cNvSpPr/>
          <p:nvPr/>
        </p:nvSpPr>
        <p:spPr>
          <a:xfrm rot="5400000">
            <a:off x="6704118" y="5393223"/>
            <a:ext cx="447727" cy="451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E0EB7230-DFEB-4991-AE58-8CBBF7A47B80}"/>
              </a:ext>
            </a:extLst>
          </p:cNvPr>
          <p:cNvSpPr/>
          <p:nvPr/>
        </p:nvSpPr>
        <p:spPr>
          <a:xfrm rot="5400000">
            <a:off x="7607299" y="5400428"/>
            <a:ext cx="440359" cy="4429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17AE2EE1-F27C-4384-9081-B88BA5300CB9}"/>
              </a:ext>
            </a:extLst>
          </p:cNvPr>
          <p:cNvSpPr txBox="1"/>
          <p:nvPr/>
        </p:nvSpPr>
        <p:spPr>
          <a:xfrm>
            <a:off x="6404856" y="4107191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5F0B72B4-14D4-4F01-9F27-AD09431BFFF8}"/>
              </a:ext>
            </a:extLst>
          </p:cNvPr>
          <p:cNvSpPr txBox="1"/>
          <p:nvPr/>
        </p:nvSpPr>
        <p:spPr>
          <a:xfrm>
            <a:off x="5970709" y="4309640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86" name="Rectangle: Rounded Corners 185">
            <a:extLst>
              <a:ext uri="{FF2B5EF4-FFF2-40B4-BE49-F238E27FC236}">
                <a16:creationId xmlns:a16="http://schemas.microsoft.com/office/drawing/2014/main" id="{63320F7E-746D-4607-8AEE-5635CDA09421}"/>
              </a:ext>
            </a:extLst>
          </p:cNvPr>
          <p:cNvSpPr/>
          <p:nvPr/>
        </p:nvSpPr>
        <p:spPr>
          <a:xfrm>
            <a:off x="492747" y="4004782"/>
            <a:ext cx="3048000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3A777CC2-153B-409E-BE75-C151028347D3}"/>
              </a:ext>
            </a:extLst>
          </p:cNvPr>
          <p:cNvSpPr/>
          <p:nvPr/>
        </p:nvSpPr>
        <p:spPr>
          <a:xfrm rot="5400000">
            <a:off x="2253577" y="5392880"/>
            <a:ext cx="447042" cy="451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168F3E11-BB70-48B5-876D-6B4F49FF93A3}"/>
              </a:ext>
            </a:extLst>
          </p:cNvPr>
          <p:cNvSpPr/>
          <p:nvPr/>
        </p:nvSpPr>
        <p:spPr>
          <a:xfrm rot="5400000">
            <a:off x="3140621" y="5400428"/>
            <a:ext cx="440359" cy="4429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FB0C7DEB-0117-4AE0-ACF1-9DFF910BF970}"/>
              </a:ext>
            </a:extLst>
          </p:cNvPr>
          <p:cNvSpPr/>
          <p:nvPr/>
        </p:nvSpPr>
        <p:spPr>
          <a:xfrm rot="5400000">
            <a:off x="1902389" y="4435922"/>
            <a:ext cx="430672" cy="451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5718F576-A0E8-4368-83F6-4ADEF2260E61}"/>
              </a:ext>
            </a:extLst>
          </p:cNvPr>
          <p:cNvSpPr/>
          <p:nvPr/>
        </p:nvSpPr>
        <p:spPr>
          <a:xfrm rot="5400000">
            <a:off x="2357168" y="4235637"/>
            <a:ext cx="440359" cy="4439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850BA6A1-5534-431A-A9BB-6DE722456ADC}"/>
              </a:ext>
            </a:extLst>
          </p:cNvPr>
          <p:cNvSpPr txBox="1"/>
          <p:nvPr/>
        </p:nvSpPr>
        <p:spPr>
          <a:xfrm>
            <a:off x="2321371" y="4161932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52D43AA0-594D-40A3-84FB-56A48F5E4661}"/>
              </a:ext>
            </a:extLst>
          </p:cNvPr>
          <p:cNvSpPr txBox="1"/>
          <p:nvPr/>
        </p:nvSpPr>
        <p:spPr>
          <a:xfrm>
            <a:off x="1887224" y="4364381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3" name="Rectangle: Rounded Corners 192">
            <a:extLst>
              <a:ext uri="{FF2B5EF4-FFF2-40B4-BE49-F238E27FC236}">
                <a16:creationId xmlns:a16="http://schemas.microsoft.com/office/drawing/2014/main" id="{8D8A96DE-CC66-4090-BA21-E218C6FD25E0}"/>
              </a:ext>
            </a:extLst>
          </p:cNvPr>
          <p:cNvSpPr/>
          <p:nvPr/>
        </p:nvSpPr>
        <p:spPr>
          <a:xfrm>
            <a:off x="492747" y="3458864"/>
            <a:ext cx="9813755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Write these improper fractions as mixed numbers: </a:t>
            </a: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380555AE-D6C6-4875-B634-C7F2681F6BBC}"/>
              </a:ext>
            </a:extLst>
          </p:cNvPr>
          <p:cNvSpPr/>
          <p:nvPr/>
        </p:nvSpPr>
        <p:spPr>
          <a:xfrm>
            <a:off x="1753378" y="4125786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56C2FF5E-0343-40AE-9D03-E7A30C8B5E46}"/>
              </a:ext>
            </a:extLst>
          </p:cNvPr>
          <p:cNvGrpSpPr/>
          <p:nvPr/>
        </p:nvGrpSpPr>
        <p:grpSpPr>
          <a:xfrm>
            <a:off x="875792" y="4118955"/>
            <a:ext cx="435719" cy="1032867"/>
            <a:chOff x="2724738" y="5471319"/>
            <a:chExt cx="435719" cy="1032867"/>
          </a:xfrm>
        </p:grpSpPr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BFC8081A-F768-45D3-B13E-3B182C56790A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8C54E894-69AE-4464-AC35-34AFA051F145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5DABDEEB-CD0D-4962-AA16-BDC9C79753F3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9" name="TextBox 198">
            <a:extLst>
              <a:ext uri="{FF2B5EF4-FFF2-40B4-BE49-F238E27FC236}">
                <a16:creationId xmlns:a16="http://schemas.microsoft.com/office/drawing/2014/main" id="{28676037-AC45-4036-BB80-2A09E6264840}"/>
              </a:ext>
            </a:extLst>
          </p:cNvPr>
          <p:cNvSpPr txBox="1"/>
          <p:nvPr/>
        </p:nvSpPr>
        <p:spPr>
          <a:xfrm>
            <a:off x="1319435" y="433844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8EED447E-5906-4C30-803E-F739E987C581}"/>
              </a:ext>
            </a:extLst>
          </p:cNvPr>
          <p:cNvSpPr/>
          <p:nvPr/>
        </p:nvSpPr>
        <p:spPr>
          <a:xfrm>
            <a:off x="5805308" y="4082930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B33A408E-83AA-4F60-8D81-A453CDAE0BC3}"/>
              </a:ext>
            </a:extLst>
          </p:cNvPr>
          <p:cNvGrpSpPr/>
          <p:nvPr/>
        </p:nvGrpSpPr>
        <p:grpSpPr>
          <a:xfrm>
            <a:off x="4810980" y="4076099"/>
            <a:ext cx="777410" cy="1032867"/>
            <a:chOff x="2607996" y="5471319"/>
            <a:chExt cx="777410" cy="1032867"/>
          </a:xfrm>
        </p:grpSpPr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504EE91A-F43B-43CA-BDEC-248F8102FA2D}"/>
                </a:ext>
              </a:extLst>
            </p:cNvPr>
            <p:cNvSpPr txBox="1"/>
            <p:nvPr/>
          </p:nvSpPr>
          <p:spPr>
            <a:xfrm>
              <a:off x="2607996" y="5471319"/>
              <a:ext cx="7774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16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028DE5B6-E1D1-49F4-BE95-37D8992681AF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CB0084E5-284B-4062-B28C-828834843FFA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5" name="TextBox 204">
            <a:extLst>
              <a:ext uri="{FF2B5EF4-FFF2-40B4-BE49-F238E27FC236}">
                <a16:creationId xmlns:a16="http://schemas.microsoft.com/office/drawing/2014/main" id="{A14F0FD6-51AD-43E8-8C48-3B3BF3DD8BFA}"/>
              </a:ext>
            </a:extLst>
          </p:cNvPr>
          <p:cNvSpPr txBox="1"/>
          <p:nvPr/>
        </p:nvSpPr>
        <p:spPr>
          <a:xfrm>
            <a:off x="5371365" y="429558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6F170C78-9474-484D-89FF-A78005F9B7F1}"/>
              </a:ext>
            </a:extLst>
          </p:cNvPr>
          <p:cNvSpPr/>
          <p:nvPr/>
        </p:nvSpPr>
        <p:spPr>
          <a:xfrm>
            <a:off x="9847637" y="4082930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98D86D0C-0668-4240-9F14-A2505EBE72DB}"/>
              </a:ext>
            </a:extLst>
          </p:cNvPr>
          <p:cNvGrpSpPr/>
          <p:nvPr/>
        </p:nvGrpSpPr>
        <p:grpSpPr>
          <a:xfrm>
            <a:off x="8853309" y="4076099"/>
            <a:ext cx="777410" cy="1032867"/>
            <a:chOff x="2607996" y="5471319"/>
            <a:chExt cx="777410" cy="1032867"/>
          </a:xfrm>
        </p:grpSpPr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8ACB302F-1F2E-4AD8-80B5-117014890F82}"/>
                </a:ext>
              </a:extLst>
            </p:cNvPr>
            <p:cNvSpPr txBox="1"/>
            <p:nvPr/>
          </p:nvSpPr>
          <p:spPr>
            <a:xfrm>
              <a:off x="2607996" y="5471319"/>
              <a:ext cx="7774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20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EAEE3137-E15E-4A2D-B8F7-7A04F5D017F3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3879ACA1-4352-4D10-851C-A2137CDCF14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1" name="TextBox 210">
            <a:extLst>
              <a:ext uri="{FF2B5EF4-FFF2-40B4-BE49-F238E27FC236}">
                <a16:creationId xmlns:a16="http://schemas.microsoft.com/office/drawing/2014/main" id="{9FF62873-750E-4785-9458-6DA85EFA9DEA}"/>
              </a:ext>
            </a:extLst>
          </p:cNvPr>
          <p:cNvSpPr txBox="1"/>
          <p:nvPr/>
        </p:nvSpPr>
        <p:spPr>
          <a:xfrm>
            <a:off x="9413694" y="429558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570552B4-ED46-43EB-AF5B-2DDCAED44F8C}"/>
              </a:ext>
            </a:extLst>
          </p:cNvPr>
          <p:cNvSpPr txBox="1"/>
          <p:nvPr/>
        </p:nvSpPr>
        <p:spPr>
          <a:xfrm>
            <a:off x="455676" y="5324958"/>
            <a:ext cx="2740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  <a:r>
              <a:rPr lang="en-GB" sz="3600" b="1" dirty="0">
                <a:latin typeface="Arial Black" panose="020B0A04020102020204" pitchFamily="34" charset="0"/>
              </a:rPr>
              <a:t> </a:t>
            </a:r>
            <a:r>
              <a:rPr lang="en-GB" sz="3600" dirty="0">
                <a:latin typeface="Arial Black" panose="020B0A04020102020204" pitchFamily="34" charset="0"/>
              </a:rPr>
              <a:t>÷</a:t>
            </a:r>
            <a:r>
              <a:rPr lang="en-GB" sz="36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4 = 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194DC5C2-0FC5-44D0-A75F-787A3C09C649}"/>
              </a:ext>
            </a:extLst>
          </p:cNvPr>
          <p:cNvSpPr txBox="1"/>
          <p:nvPr/>
        </p:nvSpPr>
        <p:spPr>
          <a:xfrm>
            <a:off x="2297449" y="5345710"/>
            <a:ext cx="14456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r 1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C1AA33D1-933B-4CF3-B28D-755E13951BEB}"/>
              </a:ext>
            </a:extLst>
          </p:cNvPr>
          <p:cNvSpPr txBox="1"/>
          <p:nvPr/>
        </p:nvSpPr>
        <p:spPr>
          <a:xfrm>
            <a:off x="4459181" y="5317574"/>
            <a:ext cx="2740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  <a:r>
              <a:rPr lang="en-GB" sz="3600" b="1" dirty="0">
                <a:latin typeface="Arial Black" panose="020B0A04020102020204" pitchFamily="34" charset="0"/>
              </a:rPr>
              <a:t> </a:t>
            </a:r>
            <a:r>
              <a:rPr lang="en-GB" sz="3600" dirty="0">
                <a:latin typeface="Arial Black" panose="020B0A04020102020204" pitchFamily="34" charset="0"/>
              </a:rPr>
              <a:t>÷</a:t>
            </a:r>
            <a:r>
              <a:rPr lang="en-GB" sz="36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5 = 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1D54288A-FA73-4D45-B4DD-64D916E3A2CB}"/>
              </a:ext>
            </a:extLst>
          </p:cNvPr>
          <p:cNvSpPr txBox="1"/>
          <p:nvPr/>
        </p:nvSpPr>
        <p:spPr>
          <a:xfrm>
            <a:off x="6750130" y="5338326"/>
            <a:ext cx="14456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r 1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FAFAFC1D-78BF-472C-BC91-EEC563BAB9CD}"/>
              </a:ext>
            </a:extLst>
          </p:cNvPr>
          <p:cNvSpPr txBox="1"/>
          <p:nvPr/>
        </p:nvSpPr>
        <p:spPr>
          <a:xfrm>
            <a:off x="8474916" y="5309666"/>
            <a:ext cx="2431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3600" b="1" dirty="0">
                <a:latin typeface="Arial Black" panose="020B0A04020102020204" pitchFamily="34" charset="0"/>
              </a:rPr>
              <a:t> </a:t>
            </a:r>
            <a:r>
              <a:rPr lang="en-GB" sz="3600" dirty="0">
                <a:latin typeface="Arial Black" panose="020B0A04020102020204" pitchFamily="34" charset="0"/>
              </a:rPr>
              <a:t>÷</a:t>
            </a:r>
            <a:r>
              <a:rPr lang="en-GB" sz="36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7 = 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367D615A-059C-4081-BDBC-9D3D5A23AAA5}"/>
              </a:ext>
            </a:extLst>
          </p:cNvPr>
          <p:cNvSpPr txBox="1"/>
          <p:nvPr/>
        </p:nvSpPr>
        <p:spPr>
          <a:xfrm>
            <a:off x="10765864" y="5330418"/>
            <a:ext cx="14456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r 6</a:t>
            </a:r>
          </a:p>
        </p:txBody>
      </p: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720A4CDB-DFF4-4B28-8379-E4CBB811C512}"/>
              </a:ext>
            </a:extLst>
          </p:cNvPr>
          <p:cNvGrpSpPr/>
          <p:nvPr/>
        </p:nvGrpSpPr>
        <p:grpSpPr>
          <a:xfrm>
            <a:off x="2337592" y="4598388"/>
            <a:ext cx="475549" cy="630942"/>
            <a:chOff x="1963495" y="476986"/>
            <a:chExt cx="475549" cy="630942"/>
          </a:xfrm>
        </p:grpSpPr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FEA7ABE8-6141-4008-BA74-5064BDAF9112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4</a:t>
              </a:r>
            </a:p>
          </p:txBody>
        </p: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A6E7B540-4D21-4F13-82B1-EE1D8DAEC790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FCF1802E-4817-443E-A1A6-DA61C317DD21}"/>
              </a:ext>
            </a:extLst>
          </p:cNvPr>
          <p:cNvGrpSpPr/>
          <p:nvPr/>
        </p:nvGrpSpPr>
        <p:grpSpPr>
          <a:xfrm>
            <a:off x="6421077" y="4543647"/>
            <a:ext cx="475549" cy="630942"/>
            <a:chOff x="1963495" y="476986"/>
            <a:chExt cx="475549" cy="630942"/>
          </a:xfrm>
        </p:grpSpPr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CF3A3E06-1859-4342-801F-D5A838F168BC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D17F5B47-29F5-44AF-A06D-2D68993783C8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2EA15689-A1D2-40F6-88F0-282AC8440329}"/>
              </a:ext>
            </a:extLst>
          </p:cNvPr>
          <p:cNvGrpSpPr/>
          <p:nvPr/>
        </p:nvGrpSpPr>
        <p:grpSpPr>
          <a:xfrm>
            <a:off x="10450863" y="4548379"/>
            <a:ext cx="475549" cy="630942"/>
            <a:chOff x="1963495" y="476986"/>
            <a:chExt cx="475549" cy="630942"/>
          </a:xfrm>
        </p:grpSpPr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8F73CD96-1B3B-4A51-BD5A-D1625EF79EBE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929FC483-2F4C-4677-939C-E5EC40BC1570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46755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62" grpId="0" animBg="1"/>
      <p:bldP spid="66" grpId="0" animBg="1"/>
      <p:bldP spid="70" grpId="0" animBg="1"/>
      <p:bldP spid="96" grpId="0"/>
      <p:bldP spid="97" grpId="0"/>
      <p:bldP spid="98" grpId="0"/>
      <p:bldP spid="102" grpId="0"/>
      <p:bldP spid="103" grpId="0"/>
      <p:bldP spid="104" grpId="0"/>
      <p:bldP spid="108" grpId="0"/>
      <p:bldP spid="109" grpId="0"/>
      <p:bldP spid="110" grpId="0"/>
      <p:bldP spid="114" grpId="0"/>
      <p:bldP spid="115" grpId="0"/>
      <p:bldP spid="116" grpId="0"/>
      <p:bldP spid="173" grpId="0" animBg="1"/>
      <p:bldP spid="174" grpId="0" animBg="1"/>
      <p:bldP spid="175" grpId="0" animBg="1"/>
      <p:bldP spid="176" grpId="0" animBg="1"/>
      <p:bldP spid="177" grpId="0"/>
      <p:bldP spid="178" grpId="0"/>
      <p:bldP spid="180" grpId="0" animBg="1"/>
      <p:bldP spid="181" grpId="0" animBg="1"/>
      <p:bldP spid="182" grpId="0" animBg="1"/>
      <p:bldP spid="183" grpId="0" animBg="1"/>
      <p:bldP spid="184" grpId="0"/>
      <p:bldP spid="185" grpId="0"/>
      <p:bldP spid="187" grpId="0" animBg="1"/>
      <p:bldP spid="188" grpId="0" animBg="1"/>
      <p:bldP spid="189" grpId="0" animBg="1"/>
      <p:bldP spid="190" grpId="0" animBg="1"/>
      <p:bldP spid="191" grpId="0"/>
      <p:bldP spid="192" grpId="0"/>
      <p:bldP spid="212" grpId="0"/>
      <p:bldP spid="213" grpId="0"/>
      <p:bldP spid="214" grpId="0"/>
      <p:bldP spid="215" grpId="0"/>
      <p:bldP spid="216" grpId="0"/>
      <p:bldP spid="2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>
            <a:extLst>
              <a:ext uri="{FF2B5EF4-FFF2-40B4-BE49-F238E27FC236}">
                <a16:creationId xmlns:a16="http://schemas.microsoft.com/office/drawing/2014/main" id="{E9F02198-4549-4239-8D71-1AB3E168B10F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3EDA005A-E943-4D5D-922B-F4B304EF5591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2C62FC0-CB41-4895-9915-593B2EEAEE56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0BAF656A-64B0-452F-9BB2-B7675140A32A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42B0CFF-E5C0-480D-9D93-E228DF947A5C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0C8B6B26-D1D2-49EF-8F55-95D4F9E592D9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A9D975D4-D30C-40BD-A9E5-9A4DB8632E78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47BCE5C6-0A99-4371-83F0-269B823529F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ACAC5F0B-9B53-4118-A3A4-5E86F57B927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57C46843-17C1-486F-B2EB-9C80DAD6FD4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EE1E82F-1137-4F33-A808-8354334ECC68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A13964C4-8112-4AB9-9CDD-9F937F70A106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2A8FB684-DE09-45E1-9EE7-F34721B5C5E2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2499AC91-27B5-469C-9C26-D3CEC6F1A24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2AA99EFC-A404-407B-9E52-5811945E811F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9D7AC32A-84D7-4B13-A78A-4E47BC3158B5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1ACAF23A-5038-4735-97EA-038F8C157B9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268494A2-D95E-41FC-A900-4EEED0A363A1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9727E538-D9B1-41FC-9ECC-BD9CEE9B236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89F07BF6-07B4-420F-84F5-743DEFC617B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5D49CF72-1802-4088-B47A-07E53FBE930D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37B4F363-1387-4D32-902E-6015D4DA2B8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8E2D0395-BDE5-433F-8D86-D93A44ABA484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31A169E-D861-4589-8070-E9EDC32B134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88A92983-B09B-49E0-B400-FDCF4603FAA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22F205F-C903-4700-8403-34558C2D47E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607977BF-ADB5-4AFE-9872-5AEEE4C8021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7394D37F-1BB3-4F62-BB91-D83223DEEE22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2F62E7EE-7133-4DD4-8A80-0B622983F5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5B9CDAFC-21A6-4425-8A4C-DD243B4AD6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65E7189E-BFC4-4D1F-AE11-D7A2D054BD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EB3382B1-CE16-43C2-84C5-ACA104C9CC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3D9CDC8F-3A5B-4375-B615-07EB566D3C5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93F1734F-1706-4F7F-9040-6755D5C862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EE60E072-3FC6-4E94-BD4D-9F72E9B41C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79367FCC-9079-4BA6-B0C5-ED95E1419B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CF10E5FF-5491-4A72-9EA0-7732B734C1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331FD3B1-63A4-473F-B5E5-FB30B9FE5D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129DE7E2-359F-4F19-ADE5-DDF6E888D8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DE632AE4-F070-4032-96C5-5FC86B678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E876B552-B94E-400A-A8B7-2B8445E26C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630B71EF-9534-4F9D-9CE4-F3CF95C10F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F9A62AE4-F346-47BB-8DB0-7912DF3037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67960F1A-2816-46A9-ACF6-70CCF8DF6E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EAE2A94-6B59-4794-B773-D14B43835F94}"/>
              </a:ext>
            </a:extLst>
          </p:cNvPr>
          <p:cNvSpPr/>
          <p:nvPr/>
        </p:nvSpPr>
        <p:spPr>
          <a:xfrm>
            <a:off x="9390750" y="242524"/>
            <a:ext cx="1955698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61CB842-7DD4-41AA-A443-7EBC016495F8}"/>
              </a:ext>
            </a:extLst>
          </p:cNvPr>
          <p:cNvSpPr/>
          <p:nvPr/>
        </p:nvSpPr>
        <p:spPr>
          <a:xfrm>
            <a:off x="7161186" y="243304"/>
            <a:ext cx="1955698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AA6F4A4-87FD-4A27-97A2-AE5384963D76}"/>
              </a:ext>
            </a:extLst>
          </p:cNvPr>
          <p:cNvSpPr/>
          <p:nvPr/>
        </p:nvSpPr>
        <p:spPr>
          <a:xfrm>
            <a:off x="2700798" y="243304"/>
            <a:ext cx="1955698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0C36672-98C2-4315-8148-E1C89C852FC6}"/>
              </a:ext>
            </a:extLst>
          </p:cNvPr>
          <p:cNvSpPr/>
          <p:nvPr/>
        </p:nvSpPr>
        <p:spPr>
          <a:xfrm>
            <a:off x="467053" y="243306"/>
            <a:ext cx="1955698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E6FC48-500C-459B-B4E7-9947ED38AAFF}"/>
              </a:ext>
            </a:extLst>
          </p:cNvPr>
          <p:cNvSpPr/>
          <p:nvPr/>
        </p:nvSpPr>
        <p:spPr>
          <a:xfrm>
            <a:off x="1503279" y="360343"/>
            <a:ext cx="788532" cy="56558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3A998D1-C7AB-4370-8684-914683DC1EF3}"/>
              </a:ext>
            </a:extLst>
          </p:cNvPr>
          <p:cNvGrpSpPr/>
          <p:nvPr/>
        </p:nvGrpSpPr>
        <p:grpSpPr>
          <a:xfrm>
            <a:off x="572950" y="472196"/>
            <a:ext cx="435719" cy="1032867"/>
            <a:chOff x="2724738" y="5471319"/>
            <a:chExt cx="435719" cy="103286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87F4232-E45D-4147-B537-DD33026E00F0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A9FFA85-2965-4F1D-A724-BC74FD740F6A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38C54C6-3AC0-49B0-9FB0-6DE158245D2D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BEB6F94-6DA1-4D7B-B832-9346FDB3A58D}"/>
              </a:ext>
            </a:extLst>
          </p:cNvPr>
          <p:cNvSpPr txBox="1"/>
          <p:nvPr/>
        </p:nvSpPr>
        <p:spPr>
          <a:xfrm>
            <a:off x="1086268" y="66546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0AB02F-6133-4F05-A8E6-23C2F3815187}"/>
              </a:ext>
            </a:extLst>
          </p:cNvPr>
          <p:cNvSpPr txBox="1"/>
          <p:nvPr/>
        </p:nvSpPr>
        <p:spPr>
          <a:xfrm>
            <a:off x="1638130" y="360344"/>
            <a:ext cx="6816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F9B7E6C-97CD-4D2B-978A-B9205DF1F61C}"/>
              </a:ext>
            </a:extLst>
          </p:cNvPr>
          <p:cNvGrpSpPr/>
          <p:nvPr/>
        </p:nvGrpSpPr>
        <p:grpSpPr>
          <a:xfrm>
            <a:off x="1647051" y="472196"/>
            <a:ext cx="435719" cy="1032867"/>
            <a:chOff x="2724738" y="5471319"/>
            <a:chExt cx="435719" cy="103286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AB018CB-076F-4610-A0F2-3DB61B19D846}"/>
                </a:ext>
              </a:extLst>
            </p:cNvPr>
            <p:cNvSpPr txBox="1"/>
            <p:nvPr/>
          </p:nvSpPr>
          <p:spPr>
            <a:xfrm>
              <a:off x="2732662" y="5471319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ea typeface="Cambria Math" panose="02040503050406030204" pitchFamily="18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4F770D1-E729-4637-8DF7-56381E28B5CE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8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3C70EE3-6C7F-4999-B88B-C9B36587DFD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756711A4-AB28-4861-A511-3FCDCCCC9ACE}"/>
              </a:ext>
            </a:extLst>
          </p:cNvPr>
          <p:cNvSpPr/>
          <p:nvPr/>
        </p:nvSpPr>
        <p:spPr>
          <a:xfrm>
            <a:off x="8167444" y="863538"/>
            <a:ext cx="788532" cy="56558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DC9363C-4206-4205-B5C2-EB4E7E254DFB}"/>
              </a:ext>
            </a:extLst>
          </p:cNvPr>
          <p:cNvGrpSpPr/>
          <p:nvPr/>
        </p:nvGrpSpPr>
        <p:grpSpPr>
          <a:xfrm>
            <a:off x="7285358" y="278930"/>
            <a:ext cx="435719" cy="1032867"/>
            <a:chOff x="2724738" y="5471319"/>
            <a:chExt cx="435719" cy="103286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CD3DE9E-9F09-41C7-901A-492F31A359D3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36FB4D7-1E77-44F3-87B2-16938642CA88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4935F93-9F91-4A61-BF1A-6686543FAB5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0E598299-8639-47DF-A8EA-2CE8036041D3}"/>
              </a:ext>
            </a:extLst>
          </p:cNvPr>
          <p:cNvSpPr txBox="1"/>
          <p:nvPr/>
        </p:nvSpPr>
        <p:spPr>
          <a:xfrm>
            <a:off x="7798676" y="47220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F03F30-0424-4B34-8983-110E3725EE63}"/>
              </a:ext>
            </a:extLst>
          </p:cNvPr>
          <p:cNvSpPr txBox="1"/>
          <p:nvPr/>
        </p:nvSpPr>
        <p:spPr>
          <a:xfrm>
            <a:off x="8184728" y="863539"/>
            <a:ext cx="7885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14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61B8F10-7707-496B-B34F-4635AA982723}"/>
              </a:ext>
            </a:extLst>
          </p:cNvPr>
          <p:cNvGrpSpPr/>
          <p:nvPr/>
        </p:nvGrpSpPr>
        <p:grpSpPr>
          <a:xfrm>
            <a:off x="8359459" y="278930"/>
            <a:ext cx="435719" cy="654040"/>
            <a:chOff x="2724738" y="5471319"/>
            <a:chExt cx="435719" cy="65404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6689F95-631F-4985-96C4-6A26EBB28E89}"/>
                </a:ext>
              </a:extLst>
            </p:cNvPr>
            <p:cNvSpPr txBox="1"/>
            <p:nvPr/>
          </p:nvSpPr>
          <p:spPr>
            <a:xfrm>
              <a:off x="2732662" y="5471319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ea typeface="Cambria Math" panose="020405030504060302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BF2777E-D949-420C-9F1D-44712FE9D754}"/>
                </a:ext>
              </a:extLst>
            </p:cNvPr>
            <p:cNvSpPr txBox="1"/>
            <p:nvPr/>
          </p:nvSpPr>
          <p:spPr>
            <a:xfrm>
              <a:off x="2734437" y="5479028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D3D1104-B304-4ACB-917D-20A3A284B95B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B0A414F6-EA4D-49D1-8EB5-5AC3D3FDED20}"/>
              </a:ext>
            </a:extLst>
          </p:cNvPr>
          <p:cNvSpPr/>
          <p:nvPr/>
        </p:nvSpPr>
        <p:spPr>
          <a:xfrm>
            <a:off x="3705040" y="362999"/>
            <a:ext cx="788532" cy="56558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7E3FAB5-9F03-425D-A532-A938D8A2F496}"/>
              </a:ext>
            </a:extLst>
          </p:cNvPr>
          <p:cNvGrpSpPr/>
          <p:nvPr/>
        </p:nvGrpSpPr>
        <p:grpSpPr>
          <a:xfrm>
            <a:off x="2774711" y="474852"/>
            <a:ext cx="435719" cy="1032867"/>
            <a:chOff x="2724738" y="5471319"/>
            <a:chExt cx="435719" cy="103286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BFD2B70-9BA5-472C-9D6C-54F21276247E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9606893-1B6B-4D6C-BB9D-0516C2BE3421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F4BEAEF-E2A9-4A37-8A74-3A7CE55CC663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9304B334-1620-47F5-9ABE-09C883C1C3CB}"/>
              </a:ext>
            </a:extLst>
          </p:cNvPr>
          <p:cNvSpPr txBox="1"/>
          <p:nvPr/>
        </p:nvSpPr>
        <p:spPr>
          <a:xfrm>
            <a:off x="3288029" y="66812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86E0FB0-B00C-43F1-8E3B-6D0C3CE83314}"/>
              </a:ext>
            </a:extLst>
          </p:cNvPr>
          <p:cNvSpPr txBox="1"/>
          <p:nvPr/>
        </p:nvSpPr>
        <p:spPr>
          <a:xfrm>
            <a:off x="3839891" y="363000"/>
            <a:ext cx="6816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9668D1F-BCB8-4B75-8559-0D5693259FAB}"/>
              </a:ext>
            </a:extLst>
          </p:cNvPr>
          <p:cNvGrpSpPr/>
          <p:nvPr/>
        </p:nvGrpSpPr>
        <p:grpSpPr>
          <a:xfrm>
            <a:off x="3740944" y="474852"/>
            <a:ext cx="652743" cy="1032867"/>
            <a:chOff x="2616870" y="5471319"/>
            <a:chExt cx="652743" cy="103286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01E1ED7-0EB4-4238-A343-A865483B2613}"/>
                </a:ext>
              </a:extLst>
            </p:cNvPr>
            <p:cNvSpPr txBox="1"/>
            <p:nvPr/>
          </p:nvSpPr>
          <p:spPr>
            <a:xfrm>
              <a:off x="2732662" y="5471319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ea typeface="Cambria Math" panose="02040503050406030204" pitchFamily="18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57EDF04-1CB2-4B7F-ADBB-9D1AAFBCEF23}"/>
                </a:ext>
              </a:extLst>
            </p:cNvPr>
            <p:cNvSpPr txBox="1"/>
            <p:nvPr/>
          </p:nvSpPr>
          <p:spPr>
            <a:xfrm>
              <a:off x="2616870" y="5857855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15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A3BED9B-C95A-4041-9725-3978FB4F581F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F4D1990B-20C3-47AD-8A5C-B5B4BFC8BE56}"/>
              </a:ext>
            </a:extLst>
          </p:cNvPr>
          <p:cNvSpPr/>
          <p:nvPr/>
        </p:nvSpPr>
        <p:spPr>
          <a:xfrm>
            <a:off x="10416081" y="863538"/>
            <a:ext cx="788532" cy="56558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70B9B1F-2A09-4858-B624-62DE060398C7}"/>
              </a:ext>
            </a:extLst>
          </p:cNvPr>
          <p:cNvGrpSpPr/>
          <p:nvPr/>
        </p:nvGrpSpPr>
        <p:grpSpPr>
          <a:xfrm>
            <a:off x="9533995" y="278930"/>
            <a:ext cx="435719" cy="1032867"/>
            <a:chOff x="2724738" y="5471319"/>
            <a:chExt cx="435719" cy="103286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D911D1B-EBEE-4AAB-944F-B9F2329889AC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CC4A939-D3D8-4873-ABFC-E3155A0191AC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9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D52FBBC-1E35-4440-ACA3-72DD08A47921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11E04243-9CE6-453A-AF05-7B0E2585F05D}"/>
              </a:ext>
            </a:extLst>
          </p:cNvPr>
          <p:cNvSpPr txBox="1"/>
          <p:nvPr/>
        </p:nvSpPr>
        <p:spPr>
          <a:xfrm>
            <a:off x="10047313" y="47220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065066A-5461-4A7F-8806-4AAAD270A4F0}"/>
              </a:ext>
            </a:extLst>
          </p:cNvPr>
          <p:cNvSpPr txBox="1"/>
          <p:nvPr/>
        </p:nvSpPr>
        <p:spPr>
          <a:xfrm>
            <a:off x="10433365" y="863539"/>
            <a:ext cx="7885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27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F522B9F-3447-4BAE-87A3-7CC920CFC6DB}"/>
              </a:ext>
            </a:extLst>
          </p:cNvPr>
          <p:cNvGrpSpPr/>
          <p:nvPr/>
        </p:nvGrpSpPr>
        <p:grpSpPr>
          <a:xfrm>
            <a:off x="10608096" y="278930"/>
            <a:ext cx="435719" cy="654040"/>
            <a:chOff x="2724738" y="5471319"/>
            <a:chExt cx="435719" cy="654040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C08866A-2EF0-4F43-BD62-86A6194150DA}"/>
                </a:ext>
              </a:extLst>
            </p:cNvPr>
            <p:cNvSpPr txBox="1"/>
            <p:nvPr/>
          </p:nvSpPr>
          <p:spPr>
            <a:xfrm>
              <a:off x="2732662" y="5471319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ea typeface="Cambria Math" panose="02040503050406030204" pitchFamily="18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8481BA2-A2DB-4645-92F3-241A6DAA485A}"/>
                </a:ext>
              </a:extLst>
            </p:cNvPr>
            <p:cNvSpPr txBox="1"/>
            <p:nvPr/>
          </p:nvSpPr>
          <p:spPr>
            <a:xfrm>
              <a:off x="2734437" y="5479028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3D251BA8-C4C0-4ED3-80BC-9E1D8202F68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98FD002-A066-4FBC-9873-A95B0DA8ACA2}"/>
              </a:ext>
            </a:extLst>
          </p:cNvPr>
          <p:cNvCxnSpPr>
            <a:cxnSpLocks/>
          </p:cNvCxnSpPr>
          <p:nvPr/>
        </p:nvCxnSpPr>
        <p:spPr>
          <a:xfrm>
            <a:off x="471868" y="271666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1FA6876-5333-4568-8649-5FDDBC3A9A99}"/>
              </a:ext>
            </a:extLst>
          </p:cNvPr>
          <p:cNvCxnSpPr>
            <a:cxnSpLocks/>
          </p:cNvCxnSpPr>
          <p:nvPr/>
        </p:nvCxnSpPr>
        <p:spPr>
          <a:xfrm>
            <a:off x="1351098" y="2716666"/>
            <a:ext cx="44352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B220C6F9-A6F1-4D21-81D4-DF22633CEAD3}"/>
              </a:ext>
            </a:extLst>
          </p:cNvPr>
          <p:cNvSpPr txBox="1"/>
          <p:nvPr/>
        </p:nvSpPr>
        <p:spPr>
          <a:xfrm>
            <a:off x="434495" y="220883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530FB56-EBBE-4714-94CA-3FCC916490D7}"/>
              </a:ext>
            </a:extLst>
          </p:cNvPr>
          <p:cNvSpPr txBox="1"/>
          <p:nvPr/>
        </p:nvSpPr>
        <p:spPr>
          <a:xfrm>
            <a:off x="445061" y="265487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2D30492-C40E-432C-A525-385B8A6F2B5E}"/>
              </a:ext>
            </a:extLst>
          </p:cNvPr>
          <p:cNvSpPr txBox="1"/>
          <p:nvPr/>
        </p:nvSpPr>
        <p:spPr>
          <a:xfrm>
            <a:off x="1331641" y="2654874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17F0806-3FD4-42CE-87AB-34ABACA87997}"/>
              </a:ext>
            </a:extLst>
          </p:cNvPr>
          <p:cNvSpPr txBox="1"/>
          <p:nvPr/>
        </p:nvSpPr>
        <p:spPr>
          <a:xfrm>
            <a:off x="904055" y="240119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60" name="Arc 59">
            <a:extLst>
              <a:ext uri="{FF2B5EF4-FFF2-40B4-BE49-F238E27FC236}">
                <a16:creationId xmlns:a16="http://schemas.microsoft.com/office/drawing/2014/main" id="{F405CF2C-294B-4485-96BA-61A34B486220}"/>
              </a:ext>
            </a:extLst>
          </p:cNvPr>
          <p:cNvSpPr/>
          <p:nvPr/>
        </p:nvSpPr>
        <p:spPr>
          <a:xfrm rot="16200000">
            <a:off x="722856" y="1800606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Arc 60">
            <a:extLst>
              <a:ext uri="{FF2B5EF4-FFF2-40B4-BE49-F238E27FC236}">
                <a16:creationId xmlns:a16="http://schemas.microsoft.com/office/drawing/2014/main" id="{C870B91E-3F9C-4A25-9B05-A8241FF04AA3}"/>
              </a:ext>
            </a:extLst>
          </p:cNvPr>
          <p:cNvSpPr/>
          <p:nvPr/>
        </p:nvSpPr>
        <p:spPr>
          <a:xfrm rot="5400000">
            <a:off x="712568" y="2734260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C15D762-01E2-423D-913E-2CDE0509C7D3}"/>
              </a:ext>
            </a:extLst>
          </p:cNvPr>
          <p:cNvSpPr txBox="1"/>
          <p:nvPr/>
        </p:nvSpPr>
        <p:spPr>
          <a:xfrm>
            <a:off x="830598" y="315573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62DDB92-35A9-4296-A794-AE7583C158EE}"/>
              </a:ext>
            </a:extLst>
          </p:cNvPr>
          <p:cNvSpPr txBox="1"/>
          <p:nvPr/>
        </p:nvSpPr>
        <p:spPr>
          <a:xfrm>
            <a:off x="816009" y="1854892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A624815-3CCF-4340-A48D-A04AAC21CFAF}"/>
              </a:ext>
            </a:extLst>
          </p:cNvPr>
          <p:cNvSpPr txBox="1"/>
          <p:nvPr/>
        </p:nvSpPr>
        <p:spPr>
          <a:xfrm>
            <a:off x="1321042" y="2208832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2947CD6-9FFA-4E7D-B6AE-EEC2326414ED}"/>
              </a:ext>
            </a:extLst>
          </p:cNvPr>
          <p:cNvCxnSpPr>
            <a:cxnSpLocks/>
          </p:cNvCxnSpPr>
          <p:nvPr/>
        </p:nvCxnSpPr>
        <p:spPr>
          <a:xfrm>
            <a:off x="2710978" y="272319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BFD88478-5911-49DB-83E8-211215544288}"/>
              </a:ext>
            </a:extLst>
          </p:cNvPr>
          <p:cNvCxnSpPr>
            <a:cxnSpLocks/>
          </p:cNvCxnSpPr>
          <p:nvPr/>
        </p:nvCxnSpPr>
        <p:spPr>
          <a:xfrm>
            <a:off x="3590208" y="272319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96B7ED92-AB14-4423-9957-C0887ECBBD83}"/>
              </a:ext>
            </a:extLst>
          </p:cNvPr>
          <p:cNvSpPr txBox="1"/>
          <p:nvPr/>
        </p:nvSpPr>
        <p:spPr>
          <a:xfrm>
            <a:off x="2673605" y="221536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43F4DF7-8FFA-466B-BAE6-666859F4707B}"/>
              </a:ext>
            </a:extLst>
          </p:cNvPr>
          <p:cNvSpPr txBox="1"/>
          <p:nvPr/>
        </p:nvSpPr>
        <p:spPr>
          <a:xfrm>
            <a:off x="2684171" y="266140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779C6E-5E79-4928-9BF2-A168FE84E5AC}"/>
              </a:ext>
            </a:extLst>
          </p:cNvPr>
          <p:cNvSpPr txBox="1"/>
          <p:nvPr/>
        </p:nvSpPr>
        <p:spPr>
          <a:xfrm>
            <a:off x="3590207" y="266140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C2B699C-3A06-4706-8F01-A9E07A32B515}"/>
              </a:ext>
            </a:extLst>
          </p:cNvPr>
          <p:cNvSpPr txBox="1"/>
          <p:nvPr/>
        </p:nvSpPr>
        <p:spPr>
          <a:xfrm>
            <a:off x="3143165" y="240772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71" name="Arc 70">
            <a:extLst>
              <a:ext uri="{FF2B5EF4-FFF2-40B4-BE49-F238E27FC236}">
                <a16:creationId xmlns:a16="http://schemas.microsoft.com/office/drawing/2014/main" id="{A186AD05-1532-4569-BDA8-509F2B5F4856}"/>
              </a:ext>
            </a:extLst>
          </p:cNvPr>
          <p:cNvSpPr/>
          <p:nvPr/>
        </p:nvSpPr>
        <p:spPr>
          <a:xfrm rot="16200000">
            <a:off x="3075866" y="169323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Arc 71">
            <a:extLst>
              <a:ext uri="{FF2B5EF4-FFF2-40B4-BE49-F238E27FC236}">
                <a16:creationId xmlns:a16="http://schemas.microsoft.com/office/drawing/2014/main" id="{479F56CC-3A66-4AEC-80EA-C38C75D6F62A}"/>
              </a:ext>
            </a:extLst>
          </p:cNvPr>
          <p:cNvSpPr/>
          <p:nvPr/>
        </p:nvSpPr>
        <p:spPr>
          <a:xfrm rot="5400000">
            <a:off x="3065579" y="262035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29E815D-A60E-44DC-9A5E-4ED283744C65}"/>
              </a:ext>
            </a:extLst>
          </p:cNvPr>
          <p:cNvSpPr txBox="1"/>
          <p:nvPr/>
        </p:nvSpPr>
        <p:spPr>
          <a:xfrm>
            <a:off x="3196169" y="315573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3B34397-7856-4000-B00B-57F2B5070AF5}"/>
              </a:ext>
            </a:extLst>
          </p:cNvPr>
          <p:cNvSpPr txBox="1"/>
          <p:nvPr/>
        </p:nvSpPr>
        <p:spPr>
          <a:xfrm>
            <a:off x="3196168" y="186142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B40B040-405E-45CF-BC8E-FAFE490C30E8}"/>
              </a:ext>
            </a:extLst>
          </p:cNvPr>
          <p:cNvSpPr txBox="1"/>
          <p:nvPr/>
        </p:nvSpPr>
        <p:spPr>
          <a:xfrm>
            <a:off x="3804096" y="2215364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8A84791B-75F2-4D13-A2BF-39A4F44EAB3F}"/>
              </a:ext>
            </a:extLst>
          </p:cNvPr>
          <p:cNvSpPr/>
          <p:nvPr/>
        </p:nvSpPr>
        <p:spPr>
          <a:xfrm>
            <a:off x="4921095" y="242525"/>
            <a:ext cx="1955698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94EF35D-3106-43CF-880F-9B56CCA40C41}"/>
              </a:ext>
            </a:extLst>
          </p:cNvPr>
          <p:cNvSpPr/>
          <p:nvPr/>
        </p:nvSpPr>
        <p:spPr>
          <a:xfrm>
            <a:off x="5925337" y="362220"/>
            <a:ext cx="788532" cy="56558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519939B-31CD-49EF-94B0-EBA2C67C03A3}"/>
              </a:ext>
            </a:extLst>
          </p:cNvPr>
          <p:cNvGrpSpPr/>
          <p:nvPr/>
        </p:nvGrpSpPr>
        <p:grpSpPr>
          <a:xfrm>
            <a:off x="4995008" y="474073"/>
            <a:ext cx="435719" cy="1032867"/>
            <a:chOff x="2724738" y="5471319"/>
            <a:chExt cx="435719" cy="103286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E99184C-8D70-4337-B725-C52B4BDF18EE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B57F2C5-F218-45BB-B232-1C9FDC4FE40C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D5E218A2-89AE-496B-8EB3-2BC50C6548FB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AA4ECD18-4C3B-47BA-9B6E-91A8BB7359C1}"/>
              </a:ext>
            </a:extLst>
          </p:cNvPr>
          <p:cNvSpPr txBox="1"/>
          <p:nvPr/>
        </p:nvSpPr>
        <p:spPr>
          <a:xfrm>
            <a:off x="5508326" y="66734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325FBC6-754A-4683-9D4C-650A55CB0716}"/>
              </a:ext>
            </a:extLst>
          </p:cNvPr>
          <p:cNvSpPr txBox="1"/>
          <p:nvPr/>
        </p:nvSpPr>
        <p:spPr>
          <a:xfrm>
            <a:off x="5879886" y="362221"/>
            <a:ext cx="9169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18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B04B8D9C-74DB-4D2E-AB4F-9F1CC1D97AA4}"/>
              </a:ext>
            </a:extLst>
          </p:cNvPr>
          <p:cNvGrpSpPr/>
          <p:nvPr/>
        </p:nvGrpSpPr>
        <p:grpSpPr>
          <a:xfrm>
            <a:off x="5961241" y="474073"/>
            <a:ext cx="652743" cy="1032867"/>
            <a:chOff x="2616870" y="5471319"/>
            <a:chExt cx="652743" cy="1032867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94DA96C-049C-434E-A86C-81A0FC9764D4}"/>
                </a:ext>
              </a:extLst>
            </p:cNvPr>
            <p:cNvSpPr txBox="1"/>
            <p:nvPr/>
          </p:nvSpPr>
          <p:spPr>
            <a:xfrm>
              <a:off x="2732662" y="5471319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ea typeface="Cambria Math" panose="02040503050406030204" pitchFamily="18" charset="0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2D677D2-067E-4128-91A7-D3BB270EFF58}"/>
                </a:ext>
              </a:extLst>
            </p:cNvPr>
            <p:cNvSpPr txBox="1"/>
            <p:nvPr/>
          </p:nvSpPr>
          <p:spPr>
            <a:xfrm>
              <a:off x="2616870" y="5857855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24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25CE2F3-F547-44B7-A7F0-7E977B28005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885CC3DC-7B12-4D27-A854-D64E1A4CC5C3}"/>
              </a:ext>
            </a:extLst>
          </p:cNvPr>
          <p:cNvCxnSpPr>
            <a:cxnSpLocks/>
          </p:cNvCxnSpPr>
          <p:nvPr/>
        </p:nvCxnSpPr>
        <p:spPr>
          <a:xfrm>
            <a:off x="4931275" y="2722419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F6DF359E-1BAF-4FCB-B2D8-EB91AF4127CE}"/>
              </a:ext>
            </a:extLst>
          </p:cNvPr>
          <p:cNvCxnSpPr>
            <a:cxnSpLocks/>
          </p:cNvCxnSpPr>
          <p:nvPr/>
        </p:nvCxnSpPr>
        <p:spPr>
          <a:xfrm>
            <a:off x="5810505" y="2722419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98877968-A524-4F10-9902-5BF77B134AD7}"/>
              </a:ext>
            </a:extLst>
          </p:cNvPr>
          <p:cNvSpPr txBox="1"/>
          <p:nvPr/>
        </p:nvSpPr>
        <p:spPr>
          <a:xfrm>
            <a:off x="4893902" y="221458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8418237-CB52-4C0A-8615-50092C1B8868}"/>
              </a:ext>
            </a:extLst>
          </p:cNvPr>
          <p:cNvSpPr txBox="1"/>
          <p:nvPr/>
        </p:nvSpPr>
        <p:spPr>
          <a:xfrm>
            <a:off x="4904468" y="266062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11B039C-B10B-4962-8F4A-CEA6BC3ABC05}"/>
              </a:ext>
            </a:extLst>
          </p:cNvPr>
          <p:cNvSpPr txBox="1"/>
          <p:nvPr/>
        </p:nvSpPr>
        <p:spPr>
          <a:xfrm>
            <a:off x="5810504" y="266062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3B520B9-DB37-4BEF-96B5-46F1F21E0933}"/>
              </a:ext>
            </a:extLst>
          </p:cNvPr>
          <p:cNvSpPr txBox="1"/>
          <p:nvPr/>
        </p:nvSpPr>
        <p:spPr>
          <a:xfrm>
            <a:off x="5363462" y="240694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94" name="Arc 93">
            <a:extLst>
              <a:ext uri="{FF2B5EF4-FFF2-40B4-BE49-F238E27FC236}">
                <a16:creationId xmlns:a16="http://schemas.microsoft.com/office/drawing/2014/main" id="{98999DBF-7EF5-428F-9697-4DA303219B74}"/>
              </a:ext>
            </a:extLst>
          </p:cNvPr>
          <p:cNvSpPr/>
          <p:nvPr/>
        </p:nvSpPr>
        <p:spPr>
          <a:xfrm rot="16200000">
            <a:off x="5296163" y="169246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Arc 94">
            <a:extLst>
              <a:ext uri="{FF2B5EF4-FFF2-40B4-BE49-F238E27FC236}">
                <a16:creationId xmlns:a16="http://schemas.microsoft.com/office/drawing/2014/main" id="{8982A805-A4C3-4627-A882-1BA7722AE434}"/>
              </a:ext>
            </a:extLst>
          </p:cNvPr>
          <p:cNvSpPr/>
          <p:nvPr/>
        </p:nvSpPr>
        <p:spPr>
          <a:xfrm rot="5400000">
            <a:off x="5285876" y="261958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946677D-F045-4874-8DCE-26E02EC819B6}"/>
              </a:ext>
            </a:extLst>
          </p:cNvPr>
          <p:cNvSpPr txBox="1"/>
          <p:nvPr/>
        </p:nvSpPr>
        <p:spPr>
          <a:xfrm>
            <a:off x="5416466" y="315495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9D0C19F-8B80-41B9-BBC6-7320D47E0EC8}"/>
              </a:ext>
            </a:extLst>
          </p:cNvPr>
          <p:cNvSpPr txBox="1"/>
          <p:nvPr/>
        </p:nvSpPr>
        <p:spPr>
          <a:xfrm>
            <a:off x="5416465" y="186064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15B238A-CA8B-4ED5-8D7C-13C766A4FE0A}"/>
              </a:ext>
            </a:extLst>
          </p:cNvPr>
          <p:cNvSpPr txBox="1"/>
          <p:nvPr/>
        </p:nvSpPr>
        <p:spPr>
          <a:xfrm>
            <a:off x="5803833" y="2214585"/>
            <a:ext cx="9907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C18436B5-7428-47E2-B528-ACAFFD1C00E4}"/>
              </a:ext>
            </a:extLst>
          </p:cNvPr>
          <p:cNvCxnSpPr>
            <a:cxnSpLocks/>
          </p:cNvCxnSpPr>
          <p:nvPr/>
        </p:nvCxnSpPr>
        <p:spPr>
          <a:xfrm>
            <a:off x="7168092" y="2714898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DEE3C592-1344-4006-9593-6DE0D59A56F9}"/>
              </a:ext>
            </a:extLst>
          </p:cNvPr>
          <p:cNvCxnSpPr>
            <a:cxnSpLocks/>
          </p:cNvCxnSpPr>
          <p:nvPr/>
        </p:nvCxnSpPr>
        <p:spPr>
          <a:xfrm>
            <a:off x="8047322" y="2714898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0F45A6C0-6F3D-4478-BE51-487B89C7BC07}"/>
              </a:ext>
            </a:extLst>
          </p:cNvPr>
          <p:cNvSpPr txBox="1"/>
          <p:nvPr/>
        </p:nvSpPr>
        <p:spPr>
          <a:xfrm>
            <a:off x="7130719" y="220706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DDF0C4B6-A02F-4A46-900D-D9DEE94F8138}"/>
              </a:ext>
            </a:extLst>
          </p:cNvPr>
          <p:cNvSpPr txBox="1"/>
          <p:nvPr/>
        </p:nvSpPr>
        <p:spPr>
          <a:xfrm>
            <a:off x="7141285" y="265310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C26B61D-3130-48EB-B2F1-8C10456EFA29}"/>
              </a:ext>
            </a:extLst>
          </p:cNvPr>
          <p:cNvSpPr txBox="1"/>
          <p:nvPr/>
        </p:nvSpPr>
        <p:spPr>
          <a:xfrm>
            <a:off x="8047321" y="265310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AB34AB4-DF1B-4EA2-A207-BDDA3DC034B9}"/>
              </a:ext>
            </a:extLst>
          </p:cNvPr>
          <p:cNvSpPr txBox="1"/>
          <p:nvPr/>
        </p:nvSpPr>
        <p:spPr>
          <a:xfrm>
            <a:off x="7600279" y="239942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05" name="Arc 104">
            <a:extLst>
              <a:ext uri="{FF2B5EF4-FFF2-40B4-BE49-F238E27FC236}">
                <a16:creationId xmlns:a16="http://schemas.microsoft.com/office/drawing/2014/main" id="{74072065-3319-4015-B4E2-18D5840C0241}"/>
              </a:ext>
            </a:extLst>
          </p:cNvPr>
          <p:cNvSpPr/>
          <p:nvPr/>
        </p:nvSpPr>
        <p:spPr>
          <a:xfrm rot="16200000">
            <a:off x="7532980" y="168493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Arc 105">
            <a:extLst>
              <a:ext uri="{FF2B5EF4-FFF2-40B4-BE49-F238E27FC236}">
                <a16:creationId xmlns:a16="http://schemas.microsoft.com/office/drawing/2014/main" id="{04B8F310-B6F0-43AE-8364-880646E6EA15}"/>
              </a:ext>
            </a:extLst>
          </p:cNvPr>
          <p:cNvSpPr/>
          <p:nvPr/>
        </p:nvSpPr>
        <p:spPr>
          <a:xfrm rot="5400000">
            <a:off x="7522693" y="261205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267E49D-D469-4932-8960-2E285A44C674}"/>
              </a:ext>
            </a:extLst>
          </p:cNvPr>
          <p:cNvSpPr txBox="1"/>
          <p:nvPr/>
        </p:nvSpPr>
        <p:spPr>
          <a:xfrm>
            <a:off x="7653283" y="314743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EDD7C9E-EAF4-4430-9DFA-C88124A65BBB}"/>
              </a:ext>
            </a:extLst>
          </p:cNvPr>
          <p:cNvSpPr txBox="1"/>
          <p:nvPr/>
        </p:nvSpPr>
        <p:spPr>
          <a:xfrm>
            <a:off x="7653282" y="185312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08C52AC-F402-473E-ABEC-BFF456134C95}"/>
              </a:ext>
            </a:extLst>
          </p:cNvPr>
          <p:cNvSpPr txBox="1"/>
          <p:nvPr/>
        </p:nvSpPr>
        <p:spPr>
          <a:xfrm>
            <a:off x="8261210" y="2207064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C9AAD084-3CF7-4A44-9B17-2AA20BB79232}"/>
              </a:ext>
            </a:extLst>
          </p:cNvPr>
          <p:cNvCxnSpPr>
            <a:cxnSpLocks/>
          </p:cNvCxnSpPr>
          <p:nvPr/>
        </p:nvCxnSpPr>
        <p:spPr>
          <a:xfrm>
            <a:off x="9402204" y="2714413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E93C6AD5-96A4-4827-B624-3CFE51AD5082}"/>
              </a:ext>
            </a:extLst>
          </p:cNvPr>
          <p:cNvCxnSpPr>
            <a:cxnSpLocks/>
          </p:cNvCxnSpPr>
          <p:nvPr/>
        </p:nvCxnSpPr>
        <p:spPr>
          <a:xfrm>
            <a:off x="10281434" y="2714413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7CE08E41-3791-4542-9056-A0F5D7059661}"/>
              </a:ext>
            </a:extLst>
          </p:cNvPr>
          <p:cNvSpPr txBox="1"/>
          <p:nvPr/>
        </p:nvSpPr>
        <p:spPr>
          <a:xfrm>
            <a:off x="9364831" y="220657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07299A4-84B0-4834-B54C-86B1FC482159}"/>
              </a:ext>
            </a:extLst>
          </p:cNvPr>
          <p:cNvSpPr txBox="1"/>
          <p:nvPr/>
        </p:nvSpPr>
        <p:spPr>
          <a:xfrm>
            <a:off x="9375397" y="265262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9F3950F-8D69-4ED0-815D-8A9CD04D28CE}"/>
              </a:ext>
            </a:extLst>
          </p:cNvPr>
          <p:cNvSpPr txBox="1"/>
          <p:nvPr/>
        </p:nvSpPr>
        <p:spPr>
          <a:xfrm>
            <a:off x="10281433" y="2652621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2 7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1D711DD-C481-45BE-8B64-5E0D7568B141}"/>
              </a:ext>
            </a:extLst>
          </p:cNvPr>
          <p:cNvSpPr txBox="1"/>
          <p:nvPr/>
        </p:nvSpPr>
        <p:spPr>
          <a:xfrm>
            <a:off x="9834391" y="239894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6" name="Arc 115">
            <a:extLst>
              <a:ext uri="{FF2B5EF4-FFF2-40B4-BE49-F238E27FC236}">
                <a16:creationId xmlns:a16="http://schemas.microsoft.com/office/drawing/2014/main" id="{C5D7CBA4-EEF9-4CA3-9DF3-E26135D2C348}"/>
              </a:ext>
            </a:extLst>
          </p:cNvPr>
          <p:cNvSpPr/>
          <p:nvPr/>
        </p:nvSpPr>
        <p:spPr>
          <a:xfrm rot="16200000">
            <a:off x="9767092" y="168445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Arc 116">
            <a:extLst>
              <a:ext uri="{FF2B5EF4-FFF2-40B4-BE49-F238E27FC236}">
                <a16:creationId xmlns:a16="http://schemas.microsoft.com/office/drawing/2014/main" id="{7D74BB39-6403-48C9-83D5-EABDC39D10EF}"/>
              </a:ext>
            </a:extLst>
          </p:cNvPr>
          <p:cNvSpPr/>
          <p:nvPr/>
        </p:nvSpPr>
        <p:spPr>
          <a:xfrm rot="5400000">
            <a:off x="9756805" y="261157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AFBF0C0E-C1E1-4CC6-98F9-9B58C2D61422}"/>
              </a:ext>
            </a:extLst>
          </p:cNvPr>
          <p:cNvSpPr txBox="1"/>
          <p:nvPr/>
        </p:nvSpPr>
        <p:spPr>
          <a:xfrm>
            <a:off x="9887395" y="314695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07FBAD5A-FCA1-4596-A10E-EA4656518C69}"/>
              </a:ext>
            </a:extLst>
          </p:cNvPr>
          <p:cNvSpPr txBox="1"/>
          <p:nvPr/>
        </p:nvSpPr>
        <p:spPr>
          <a:xfrm>
            <a:off x="9887394" y="185263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C775F815-C5CB-447F-A46B-14AA000E9394}"/>
              </a:ext>
            </a:extLst>
          </p:cNvPr>
          <p:cNvSpPr txBox="1"/>
          <p:nvPr/>
        </p:nvSpPr>
        <p:spPr>
          <a:xfrm>
            <a:off x="10495322" y="2206579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E58AB7D1-09E9-4FFB-99A2-3E59C52241B3}"/>
              </a:ext>
            </a:extLst>
          </p:cNvPr>
          <p:cNvSpPr/>
          <p:nvPr/>
        </p:nvSpPr>
        <p:spPr>
          <a:xfrm>
            <a:off x="909698" y="3766657"/>
            <a:ext cx="2226109" cy="95532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2C30182B-F7AA-430A-A94C-0230E5195700}"/>
              </a:ext>
            </a:extLst>
          </p:cNvPr>
          <p:cNvSpPr/>
          <p:nvPr/>
        </p:nvSpPr>
        <p:spPr>
          <a:xfrm>
            <a:off x="1638033" y="4009110"/>
            <a:ext cx="711200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29155C4D-D383-4391-AC67-2EB9F76A19E0}"/>
              </a:ext>
            </a:extLst>
          </p:cNvPr>
          <p:cNvSpPr txBox="1"/>
          <p:nvPr/>
        </p:nvSpPr>
        <p:spPr>
          <a:xfrm>
            <a:off x="1726879" y="4000171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A764FEDD-110F-472D-AFEF-57037598DA37}"/>
              </a:ext>
            </a:extLst>
          </p:cNvPr>
          <p:cNvGrpSpPr/>
          <p:nvPr/>
        </p:nvGrpSpPr>
        <p:grpSpPr>
          <a:xfrm>
            <a:off x="1054605" y="3756200"/>
            <a:ext cx="435719" cy="1032867"/>
            <a:chOff x="2724738" y="5471319"/>
            <a:chExt cx="435719" cy="1032867"/>
          </a:xfrm>
        </p:grpSpPr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9C18EDA9-8C4F-4746-94CA-64F5C8B8EBBD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47FD900D-8A6B-4CD4-BE5B-037814A92778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236806BA-512B-4FCA-AAA1-EA51ECFE1C67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BAF4DEDD-8E31-44EF-9F8C-AD27160172D3}"/>
              </a:ext>
            </a:extLst>
          </p:cNvPr>
          <p:cNvGrpSpPr/>
          <p:nvPr/>
        </p:nvGrpSpPr>
        <p:grpSpPr>
          <a:xfrm>
            <a:off x="2504258" y="3765137"/>
            <a:ext cx="435719" cy="1032867"/>
            <a:chOff x="2724738" y="5471319"/>
            <a:chExt cx="435719" cy="1032867"/>
          </a:xfrm>
        </p:grpSpPr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25A5633B-C89E-4834-AD8C-586770A4A726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159C92CA-A0A3-4D58-AB77-39D19A20EC4B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1B0406DB-7C01-46B8-A3A1-2EBACF760503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3" name="Rectangle: Rounded Corners 242">
            <a:extLst>
              <a:ext uri="{FF2B5EF4-FFF2-40B4-BE49-F238E27FC236}">
                <a16:creationId xmlns:a16="http://schemas.microsoft.com/office/drawing/2014/main" id="{43500642-987F-4757-9A6D-AB18B125FBEC}"/>
              </a:ext>
            </a:extLst>
          </p:cNvPr>
          <p:cNvSpPr/>
          <p:nvPr/>
        </p:nvSpPr>
        <p:spPr>
          <a:xfrm>
            <a:off x="4922460" y="3766657"/>
            <a:ext cx="2226109" cy="95532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DBA61ED7-F6ED-4891-8CF7-DD0A1DED1289}"/>
              </a:ext>
            </a:extLst>
          </p:cNvPr>
          <p:cNvSpPr/>
          <p:nvPr/>
        </p:nvSpPr>
        <p:spPr>
          <a:xfrm>
            <a:off x="5650795" y="4009110"/>
            <a:ext cx="711200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1395B372-5F4F-4A5D-90F6-CCD304DEEF40}"/>
              </a:ext>
            </a:extLst>
          </p:cNvPr>
          <p:cNvSpPr txBox="1"/>
          <p:nvPr/>
        </p:nvSpPr>
        <p:spPr>
          <a:xfrm>
            <a:off x="5813163" y="4000171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1FE78583-17AB-44A8-B923-7A28761DF437}"/>
              </a:ext>
            </a:extLst>
          </p:cNvPr>
          <p:cNvGrpSpPr/>
          <p:nvPr/>
        </p:nvGrpSpPr>
        <p:grpSpPr>
          <a:xfrm>
            <a:off x="4946195" y="3756200"/>
            <a:ext cx="652988" cy="1032867"/>
            <a:chOff x="2603566" y="5471319"/>
            <a:chExt cx="652988" cy="1032867"/>
          </a:xfrm>
        </p:grpSpPr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61CC2E23-BF17-495F-BAF2-8B2F8B49CC00}"/>
                </a:ext>
              </a:extLst>
            </p:cNvPr>
            <p:cNvSpPr txBox="1"/>
            <p:nvPr/>
          </p:nvSpPr>
          <p:spPr>
            <a:xfrm>
              <a:off x="2603566" y="547131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21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21104EFB-4C75-47FE-BE05-F56AC2F0BF55}"/>
                </a:ext>
              </a:extLst>
            </p:cNvPr>
            <p:cNvSpPr txBox="1"/>
            <p:nvPr/>
          </p:nvSpPr>
          <p:spPr>
            <a:xfrm>
              <a:off x="2603811" y="5857855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24</a:t>
              </a:r>
            </a:p>
          </p:txBody>
        </p: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09FBCD6F-A8BA-4829-AF4E-E56BC5D121A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89F06A9E-AD53-4EA1-828C-06FA00416C49}"/>
              </a:ext>
            </a:extLst>
          </p:cNvPr>
          <p:cNvGrpSpPr/>
          <p:nvPr/>
        </p:nvGrpSpPr>
        <p:grpSpPr>
          <a:xfrm>
            <a:off x="6517020" y="3765137"/>
            <a:ext cx="435719" cy="1032867"/>
            <a:chOff x="2724738" y="5471319"/>
            <a:chExt cx="435719" cy="1032867"/>
          </a:xfrm>
        </p:grpSpPr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477F9DB2-ABC0-4AAB-AB25-433DD3DCFC13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F88CF890-8DE5-45E2-BBF1-B21E06B8E932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DF1E4E09-B102-46CB-B847-6EDFD8BCFF4C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4" name="Rectangle: Rounded Corners 253">
            <a:extLst>
              <a:ext uri="{FF2B5EF4-FFF2-40B4-BE49-F238E27FC236}">
                <a16:creationId xmlns:a16="http://schemas.microsoft.com/office/drawing/2014/main" id="{893BD701-8BAD-4B5A-93FF-62C0820CC97B}"/>
              </a:ext>
            </a:extLst>
          </p:cNvPr>
          <p:cNvSpPr/>
          <p:nvPr/>
        </p:nvSpPr>
        <p:spPr>
          <a:xfrm>
            <a:off x="8951905" y="3756200"/>
            <a:ext cx="2226109" cy="95532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AA323DA9-F041-48A7-BDD0-E960782F95A0}"/>
              </a:ext>
            </a:extLst>
          </p:cNvPr>
          <p:cNvSpPr/>
          <p:nvPr/>
        </p:nvSpPr>
        <p:spPr>
          <a:xfrm>
            <a:off x="9680240" y="3998653"/>
            <a:ext cx="711200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89DF897A-C641-46D1-B440-A0E0D48B75C3}"/>
              </a:ext>
            </a:extLst>
          </p:cNvPr>
          <p:cNvSpPr txBox="1"/>
          <p:nvPr/>
        </p:nvSpPr>
        <p:spPr>
          <a:xfrm>
            <a:off x="9812628" y="3989714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DBE2F6DD-B3B9-4D7A-9617-BB86474AB4DE}"/>
              </a:ext>
            </a:extLst>
          </p:cNvPr>
          <p:cNvGrpSpPr/>
          <p:nvPr/>
        </p:nvGrpSpPr>
        <p:grpSpPr>
          <a:xfrm>
            <a:off x="9096812" y="3745743"/>
            <a:ext cx="435719" cy="1032867"/>
            <a:chOff x="2724738" y="5471319"/>
            <a:chExt cx="435719" cy="1032867"/>
          </a:xfrm>
        </p:grpSpPr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46F8138A-C6D8-4E9E-ADCA-349DCF9C142E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3E3630CD-81C5-4917-B4F3-422EFC6A5E45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1D862CCD-2D6F-458B-B188-D2033BF22E9C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14666C1F-C9D9-4A64-A40C-CE96889D6A69}"/>
              </a:ext>
            </a:extLst>
          </p:cNvPr>
          <p:cNvGrpSpPr/>
          <p:nvPr/>
        </p:nvGrpSpPr>
        <p:grpSpPr>
          <a:xfrm>
            <a:off x="10440052" y="3754680"/>
            <a:ext cx="661064" cy="1032867"/>
            <a:chOff x="2618325" y="5471319"/>
            <a:chExt cx="661064" cy="1032867"/>
          </a:xfrm>
        </p:grpSpPr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2B82BA42-7F24-4AB7-AB54-B20CE583CFEE}"/>
                </a:ext>
              </a:extLst>
            </p:cNvPr>
            <p:cNvSpPr txBox="1"/>
            <p:nvPr/>
          </p:nvSpPr>
          <p:spPr>
            <a:xfrm>
              <a:off x="2626646" y="547131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17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B899B117-3B33-48B9-98F3-2040C02F9C47}"/>
                </a:ext>
              </a:extLst>
            </p:cNvPr>
            <p:cNvSpPr txBox="1"/>
            <p:nvPr/>
          </p:nvSpPr>
          <p:spPr>
            <a:xfrm>
              <a:off x="2618325" y="5857855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21</a:t>
              </a:r>
            </a:p>
          </p:txBody>
        </p: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E7AF2070-5EF8-487D-9E5E-042CC1D63D94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5" name="Straight Connector 264">
            <a:extLst>
              <a:ext uri="{FF2B5EF4-FFF2-40B4-BE49-F238E27FC236}">
                <a16:creationId xmlns:a16="http://schemas.microsoft.com/office/drawing/2014/main" id="{70EA6976-3F66-4FDC-94CC-80FA38686470}"/>
              </a:ext>
            </a:extLst>
          </p:cNvPr>
          <p:cNvCxnSpPr>
            <a:cxnSpLocks/>
          </p:cNvCxnSpPr>
          <p:nvPr/>
        </p:nvCxnSpPr>
        <p:spPr>
          <a:xfrm>
            <a:off x="1351892" y="584112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Connector 265">
            <a:extLst>
              <a:ext uri="{FF2B5EF4-FFF2-40B4-BE49-F238E27FC236}">
                <a16:creationId xmlns:a16="http://schemas.microsoft.com/office/drawing/2014/main" id="{39D90F01-CFA3-4104-9EF7-3A78712DA140}"/>
              </a:ext>
            </a:extLst>
          </p:cNvPr>
          <p:cNvCxnSpPr>
            <a:cxnSpLocks/>
          </p:cNvCxnSpPr>
          <p:nvPr/>
        </p:nvCxnSpPr>
        <p:spPr>
          <a:xfrm>
            <a:off x="2231122" y="5841126"/>
            <a:ext cx="44352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" name="TextBox 266">
            <a:extLst>
              <a:ext uri="{FF2B5EF4-FFF2-40B4-BE49-F238E27FC236}">
                <a16:creationId xmlns:a16="http://schemas.microsoft.com/office/drawing/2014/main" id="{8D5FB444-C45A-4368-BA10-234230039A2B}"/>
              </a:ext>
            </a:extLst>
          </p:cNvPr>
          <p:cNvSpPr txBox="1"/>
          <p:nvPr/>
        </p:nvSpPr>
        <p:spPr>
          <a:xfrm>
            <a:off x="1314519" y="533329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0E81DDC2-5C3D-4D77-AFE1-75664CAB3162}"/>
              </a:ext>
            </a:extLst>
          </p:cNvPr>
          <p:cNvSpPr txBox="1"/>
          <p:nvPr/>
        </p:nvSpPr>
        <p:spPr>
          <a:xfrm>
            <a:off x="1325085" y="577933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48E8244D-884A-4826-99F4-8207014C334B}"/>
              </a:ext>
            </a:extLst>
          </p:cNvPr>
          <p:cNvSpPr txBox="1"/>
          <p:nvPr/>
        </p:nvSpPr>
        <p:spPr>
          <a:xfrm>
            <a:off x="2211665" y="5779334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16AF41DC-8C56-48C2-B7FE-5650F83C1714}"/>
              </a:ext>
            </a:extLst>
          </p:cNvPr>
          <p:cNvSpPr txBox="1"/>
          <p:nvPr/>
        </p:nvSpPr>
        <p:spPr>
          <a:xfrm>
            <a:off x="1784079" y="552565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71" name="Arc 270">
            <a:extLst>
              <a:ext uri="{FF2B5EF4-FFF2-40B4-BE49-F238E27FC236}">
                <a16:creationId xmlns:a16="http://schemas.microsoft.com/office/drawing/2014/main" id="{34CCF4B5-B29F-4251-A9CF-1513BE9BC090}"/>
              </a:ext>
            </a:extLst>
          </p:cNvPr>
          <p:cNvSpPr/>
          <p:nvPr/>
        </p:nvSpPr>
        <p:spPr>
          <a:xfrm rot="16200000">
            <a:off x="1602880" y="4925066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2" name="Arc 271">
            <a:extLst>
              <a:ext uri="{FF2B5EF4-FFF2-40B4-BE49-F238E27FC236}">
                <a16:creationId xmlns:a16="http://schemas.microsoft.com/office/drawing/2014/main" id="{47E5C64E-1D46-41B4-9064-2CB1DCD77459}"/>
              </a:ext>
            </a:extLst>
          </p:cNvPr>
          <p:cNvSpPr/>
          <p:nvPr/>
        </p:nvSpPr>
        <p:spPr>
          <a:xfrm rot="5400000">
            <a:off x="1592592" y="5858720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F3A086CD-6F02-46E5-AFFA-A6AF22169783}"/>
              </a:ext>
            </a:extLst>
          </p:cNvPr>
          <p:cNvSpPr txBox="1"/>
          <p:nvPr/>
        </p:nvSpPr>
        <p:spPr>
          <a:xfrm>
            <a:off x="1710622" y="628019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1574DA5E-EB5C-4E41-8B4C-34371F468506}"/>
              </a:ext>
            </a:extLst>
          </p:cNvPr>
          <p:cNvSpPr txBox="1"/>
          <p:nvPr/>
        </p:nvSpPr>
        <p:spPr>
          <a:xfrm>
            <a:off x="1696033" y="4979352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FB0D864A-11DB-4C13-8107-D5439407800B}"/>
              </a:ext>
            </a:extLst>
          </p:cNvPr>
          <p:cNvSpPr txBox="1"/>
          <p:nvPr/>
        </p:nvSpPr>
        <p:spPr>
          <a:xfrm>
            <a:off x="2201066" y="5333292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276" name="Straight Connector 275">
            <a:extLst>
              <a:ext uri="{FF2B5EF4-FFF2-40B4-BE49-F238E27FC236}">
                <a16:creationId xmlns:a16="http://schemas.microsoft.com/office/drawing/2014/main" id="{5EDA9B95-B832-4B7A-90CC-51C684C8F856}"/>
              </a:ext>
            </a:extLst>
          </p:cNvPr>
          <p:cNvCxnSpPr>
            <a:cxnSpLocks/>
          </p:cNvCxnSpPr>
          <p:nvPr/>
        </p:nvCxnSpPr>
        <p:spPr>
          <a:xfrm>
            <a:off x="5371712" y="582495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Connector 276">
            <a:extLst>
              <a:ext uri="{FF2B5EF4-FFF2-40B4-BE49-F238E27FC236}">
                <a16:creationId xmlns:a16="http://schemas.microsoft.com/office/drawing/2014/main" id="{20297F16-388D-498F-8360-28C61B2E394F}"/>
              </a:ext>
            </a:extLst>
          </p:cNvPr>
          <p:cNvCxnSpPr>
            <a:cxnSpLocks/>
          </p:cNvCxnSpPr>
          <p:nvPr/>
        </p:nvCxnSpPr>
        <p:spPr>
          <a:xfrm>
            <a:off x="6250942" y="5824955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TextBox 277">
            <a:extLst>
              <a:ext uri="{FF2B5EF4-FFF2-40B4-BE49-F238E27FC236}">
                <a16:creationId xmlns:a16="http://schemas.microsoft.com/office/drawing/2014/main" id="{D9B28F6F-AF32-4ECF-A700-A7524C96D8FF}"/>
              </a:ext>
            </a:extLst>
          </p:cNvPr>
          <p:cNvSpPr txBox="1"/>
          <p:nvPr/>
        </p:nvSpPr>
        <p:spPr>
          <a:xfrm>
            <a:off x="5334339" y="531712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BFEECA44-F391-4A95-94DA-C44636454067}"/>
              </a:ext>
            </a:extLst>
          </p:cNvPr>
          <p:cNvSpPr txBox="1"/>
          <p:nvPr/>
        </p:nvSpPr>
        <p:spPr>
          <a:xfrm>
            <a:off x="5344905" y="576316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06B59BB0-4582-49AA-97E8-464837CDF4A0}"/>
              </a:ext>
            </a:extLst>
          </p:cNvPr>
          <p:cNvSpPr txBox="1"/>
          <p:nvPr/>
        </p:nvSpPr>
        <p:spPr>
          <a:xfrm>
            <a:off x="6250941" y="576316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5C85AE16-6B28-4AF8-8560-CE97B37A034F}"/>
              </a:ext>
            </a:extLst>
          </p:cNvPr>
          <p:cNvSpPr txBox="1"/>
          <p:nvPr/>
        </p:nvSpPr>
        <p:spPr>
          <a:xfrm>
            <a:off x="5803899" y="550948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82" name="Arc 281">
            <a:extLst>
              <a:ext uri="{FF2B5EF4-FFF2-40B4-BE49-F238E27FC236}">
                <a16:creationId xmlns:a16="http://schemas.microsoft.com/office/drawing/2014/main" id="{98935808-8EAE-4B2F-A413-31BB907A4436}"/>
              </a:ext>
            </a:extLst>
          </p:cNvPr>
          <p:cNvSpPr/>
          <p:nvPr/>
        </p:nvSpPr>
        <p:spPr>
          <a:xfrm rot="16200000">
            <a:off x="5736600" y="479499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3" name="Arc 282">
            <a:extLst>
              <a:ext uri="{FF2B5EF4-FFF2-40B4-BE49-F238E27FC236}">
                <a16:creationId xmlns:a16="http://schemas.microsoft.com/office/drawing/2014/main" id="{F6F7602C-4778-45B6-9B81-2DAEB9E6647B}"/>
              </a:ext>
            </a:extLst>
          </p:cNvPr>
          <p:cNvSpPr/>
          <p:nvPr/>
        </p:nvSpPr>
        <p:spPr>
          <a:xfrm rot="5400000">
            <a:off x="5726313" y="572211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EE3DB8A9-58BE-41FE-AE60-6F2A5F666CFB}"/>
              </a:ext>
            </a:extLst>
          </p:cNvPr>
          <p:cNvSpPr txBox="1"/>
          <p:nvPr/>
        </p:nvSpPr>
        <p:spPr>
          <a:xfrm>
            <a:off x="5856903" y="625749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0F82024E-11D7-495C-BCDB-8C0E2FB3F3C4}"/>
              </a:ext>
            </a:extLst>
          </p:cNvPr>
          <p:cNvSpPr txBox="1"/>
          <p:nvPr/>
        </p:nvSpPr>
        <p:spPr>
          <a:xfrm>
            <a:off x="5856902" y="496318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3693FBC8-06A4-42F4-9781-81CEC27A1950}"/>
              </a:ext>
            </a:extLst>
          </p:cNvPr>
          <p:cNvSpPr txBox="1"/>
          <p:nvPr/>
        </p:nvSpPr>
        <p:spPr>
          <a:xfrm>
            <a:off x="6252090" y="5317121"/>
            <a:ext cx="996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cxnSp>
        <p:nvCxnSpPr>
          <p:cNvPr id="287" name="Straight Connector 286">
            <a:extLst>
              <a:ext uri="{FF2B5EF4-FFF2-40B4-BE49-F238E27FC236}">
                <a16:creationId xmlns:a16="http://schemas.microsoft.com/office/drawing/2014/main" id="{F45A7F2B-7E7B-4869-8A13-77C4AF8F51B5}"/>
              </a:ext>
            </a:extLst>
          </p:cNvPr>
          <p:cNvCxnSpPr>
            <a:cxnSpLocks/>
          </p:cNvCxnSpPr>
          <p:nvPr/>
        </p:nvCxnSpPr>
        <p:spPr>
          <a:xfrm>
            <a:off x="9385504" y="5832687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Connector 287">
            <a:extLst>
              <a:ext uri="{FF2B5EF4-FFF2-40B4-BE49-F238E27FC236}">
                <a16:creationId xmlns:a16="http://schemas.microsoft.com/office/drawing/2014/main" id="{20A39B53-F1A2-4DC7-9F93-9F2090DC66C2}"/>
              </a:ext>
            </a:extLst>
          </p:cNvPr>
          <p:cNvCxnSpPr>
            <a:cxnSpLocks/>
          </p:cNvCxnSpPr>
          <p:nvPr/>
        </p:nvCxnSpPr>
        <p:spPr>
          <a:xfrm>
            <a:off x="10264734" y="5832687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9" name="TextBox 288">
            <a:extLst>
              <a:ext uri="{FF2B5EF4-FFF2-40B4-BE49-F238E27FC236}">
                <a16:creationId xmlns:a16="http://schemas.microsoft.com/office/drawing/2014/main" id="{383551C1-E069-47A3-B249-6FF666A14D3E}"/>
              </a:ext>
            </a:extLst>
          </p:cNvPr>
          <p:cNvSpPr txBox="1"/>
          <p:nvPr/>
        </p:nvSpPr>
        <p:spPr>
          <a:xfrm>
            <a:off x="9348131" y="532485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E4CD0DDA-563B-4EF3-8DA1-0E99E0A6C0FF}"/>
              </a:ext>
            </a:extLst>
          </p:cNvPr>
          <p:cNvSpPr txBox="1"/>
          <p:nvPr/>
        </p:nvSpPr>
        <p:spPr>
          <a:xfrm>
            <a:off x="9358697" y="577089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835FB91F-6609-455C-B719-3B19BCB7A4E4}"/>
              </a:ext>
            </a:extLst>
          </p:cNvPr>
          <p:cNvSpPr txBox="1"/>
          <p:nvPr/>
        </p:nvSpPr>
        <p:spPr>
          <a:xfrm>
            <a:off x="10264733" y="577089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66662CFD-9451-43D6-9FFF-02E77CF5A0B3}"/>
              </a:ext>
            </a:extLst>
          </p:cNvPr>
          <p:cNvSpPr txBox="1"/>
          <p:nvPr/>
        </p:nvSpPr>
        <p:spPr>
          <a:xfrm>
            <a:off x="9817691" y="551721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93" name="Arc 292">
            <a:extLst>
              <a:ext uri="{FF2B5EF4-FFF2-40B4-BE49-F238E27FC236}">
                <a16:creationId xmlns:a16="http://schemas.microsoft.com/office/drawing/2014/main" id="{3B4B27EE-1635-4612-83CF-B80D47E4CE58}"/>
              </a:ext>
            </a:extLst>
          </p:cNvPr>
          <p:cNvSpPr/>
          <p:nvPr/>
        </p:nvSpPr>
        <p:spPr>
          <a:xfrm rot="16200000">
            <a:off x="9750392" y="480272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4" name="Arc 293">
            <a:extLst>
              <a:ext uri="{FF2B5EF4-FFF2-40B4-BE49-F238E27FC236}">
                <a16:creationId xmlns:a16="http://schemas.microsoft.com/office/drawing/2014/main" id="{904E3E4B-3C5C-4A36-827E-A09393B1DEAD}"/>
              </a:ext>
            </a:extLst>
          </p:cNvPr>
          <p:cNvSpPr/>
          <p:nvPr/>
        </p:nvSpPr>
        <p:spPr>
          <a:xfrm rot="5400000">
            <a:off x="9740105" y="572984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0D011AB1-10EA-4530-AD1B-0C7640F98E83}"/>
              </a:ext>
            </a:extLst>
          </p:cNvPr>
          <p:cNvSpPr txBox="1"/>
          <p:nvPr/>
        </p:nvSpPr>
        <p:spPr>
          <a:xfrm>
            <a:off x="9870695" y="626522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D2958A1D-53E9-4E2F-A0DA-400725A4915D}"/>
              </a:ext>
            </a:extLst>
          </p:cNvPr>
          <p:cNvSpPr txBox="1"/>
          <p:nvPr/>
        </p:nvSpPr>
        <p:spPr>
          <a:xfrm>
            <a:off x="9870694" y="497091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41095955-B65E-48A0-AA6D-AEA92B1C0956}"/>
              </a:ext>
            </a:extLst>
          </p:cNvPr>
          <p:cNvSpPr txBox="1"/>
          <p:nvPr/>
        </p:nvSpPr>
        <p:spPr>
          <a:xfrm>
            <a:off x="10256632" y="5324853"/>
            <a:ext cx="9392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</p:spTree>
    <p:extLst>
      <p:ext uri="{BB962C8B-B14F-4D97-AF65-F5344CB8AC3E}">
        <p14:creationId xmlns:p14="http://schemas.microsoft.com/office/powerpoint/2010/main" val="2465870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6" grpId="0"/>
      <p:bldP spid="37" grpId="0"/>
      <p:bldP spid="48" grpId="0"/>
      <p:bldP spid="56" grpId="0"/>
      <p:bldP spid="57" grpId="0"/>
      <p:bldP spid="58" grpId="0"/>
      <p:bldP spid="59" grpId="0"/>
      <p:bldP spid="60" grpId="0" animBg="1"/>
      <p:bldP spid="61" grpId="0" animBg="1"/>
      <p:bldP spid="62" grpId="0"/>
      <p:bldP spid="63" grpId="0"/>
      <p:bldP spid="64" grpId="0"/>
      <p:bldP spid="67" grpId="0"/>
      <p:bldP spid="68" grpId="0"/>
      <p:bldP spid="69" grpId="0"/>
      <p:bldP spid="70" grpId="0"/>
      <p:bldP spid="71" grpId="0" animBg="1"/>
      <p:bldP spid="72" grpId="0" animBg="1"/>
      <p:bldP spid="73" grpId="0"/>
      <p:bldP spid="74" grpId="0"/>
      <p:bldP spid="75" grpId="0"/>
      <p:bldP spid="83" grpId="0"/>
      <p:bldP spid="90" grpId="0"/>
      <p:bldP spid="91" grpId="0"/>
      <p:bldP spid="92" grpId="0"/>
      <p:bldP spid="93" grpId="0"/>
      <p:bldP spid="94" grpId="0" animBg="1"/>
      <p:bldP spid="95" grpId="0" animBg="1"/>
      <p:bldP spid="96" grpId="0"/>
      <p:bldP spid="97" grpId="0"/>
      <p:bldP spid="98" grpId="0"/>
      <p:bldP spid="101" grpId="0"/>
      <p:bldP spid="102" grpId="0"/>
      <p:bldP spid="103" grpId="0"/>
      <p:bldP spid="104" grpId="0"/>
      <p:bldP spid="105" grpId="0" animBg="1"/>
      <p:bldP spid="106" grpId="0" animBg="1"/>
      <p:bldP spid="107" grpId="0"/>
      <p:bldP spid="108" grpId="0"/>
      <p:bldP spid="109" grpId="0"/>
      <p:bldP spid="112" grpId="0"/>
      <p:bldP spid="113" grpId="0"/>
      <p:bldP spid="114" grpId="0"/>
      <p:bldP spid="115" grpId="0"/>
      <p:bldP spid="116" grpId="0" animBg="1"/>
      <p:bldP spid="117" grpId="0" animBg="1"/>
      <p:bldP spid="118" grpId="0"/>
      <p:bldP spid="119" grpId="0"/>
      <p:bldP spid="120" grpId="0"/>
      <p:bldP spid="234" grpId="0"/>
      <p:bldP spid="245" grpId="0"/>
      <p:bldP spid="256" grpId="0"/>
      <p:bldP spid="267" grpId="0"/>
      <p:bldP spid="268" grpId="0"/>
      <p:bldP spid="269" grpId="0"/>
      <p:bldP spid="270" grpId="0"/>
      <p:bldP spid="271" grpId="0" animBg="1"/>
      <p:bldP spid="272" grpId="0" animBg="1"/>
      <p:bldP spid="273" grpId="0"/>
      <p:bldP spid="274" grpId="0"/>
      <p:bldP spid="275" grpId="0"/>
      <p:bldP spid="278" grpId="0"/>
      <p:bldP spid="279" grpId="0"/>
      <p:bldP spid="280" grpId="0"/>
      <p:bldP spid="281" grpId="0"/>
      <p:bldP spid="282" grpId="0" animBg="1"/>
      <p:bldP spid="283" grpId="0" animBg="1"/>
      <p:bldP spid="284" grpId="0"/>
      <p:bldP spid="285" grpId="0"/>
      <p:bldP spid="286" grpId="0"/>
      <p:bldP spid="289" grpId="0"/>
      <p:bldP spid="290" grpId="0"/>
      <p:bldP spid="291" grpId="0"/>
      <p:bldP spid="292" grpId="0"/>
      <p:bldP spid="293" grpId="0" animBg="1"/>
      <p:bldP spid="294" grpId="0" animBg="1"/>
      <p:bldP spid="295" grpId="0"/>
      <p:bldP spid="296" grpId="0"/>
      <p:bldP spid="29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754FF-0931-4560-B653-4EE66D6E8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Test A5 – </a:t>
            </a:r>
            <a:br>
              <a:rPr lang="en-GB" sz="3200" b="1" dirty="0"/>
            </a:br>
            <a:r>
              <a:rPr lang="en-GB" sz="3200" b="1" dirty="0"/>
              <a:t>Add and subtract fractions/Find fractions of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CE302-169B-436A-BEA3-E878E30790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226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1F10D5A8-B783-4626-A004-016C6041FC44}"/>
              </a:ext>
            </a:extLst>
          </p:cNvPr>
          <p:cNvSpPr/>
          <p:nvPr/>
        </p:nvSpPr>
        <p:spPr>
          <a:xfrm>
            <a:off x="463769" y="483282"/>
            <a:ext cx="3121831" cy="1338548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59DCBE5-F23D-41AB-83F4-6552B3F168FC}"/>
              </a:ext>
            </a:extLst>
          </p:cNvPr>
          <p:cNvGrpSpPr/>
          <p:nvPr/>
        </p:nvGrpSpPr>
        <p:grpSpPr>
          <a:xfrm>
            <a:off x="612124" y="636459"/>
            <a:ext cx="435719" cy="1032867"/>
            <a:chOff x="2724738" y="5471319"/>
            <a:chExt cx="435719" cy="103286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3977D1F-6671-40F0-A464-B79F1B6789C3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419268D-64A0-45EC-8676-89FCFCE25A86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F7B82F0-42F5-4D35-8FC1-1E925BD9D0D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0B5F4FC-C589-4BFD-9CF0-CE42621CD8B9}"/>
              </a:ext>
            </a:extLst>
          </p:cNvPr>
          <p:cNvGrpSpPr/>
          <p:nvPr/>
        </p:nvGrpSpPr>
        <p:grpSpPr>
          <a:xfrm>
            <a:off x="1459030" y="636459"/>
            <a:ext cx="448400" cy="1032867"/>
            <a:chOff x="2712057" y="5471319"/>
            <a:chExt cx="448400" cy="103286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532E939-B056-4D69-A140-D0ECA5AD6EE0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B7B3EA2-C2AA-467C-B809-7F602AAF270F}"/>
                </a:ext>
              </a:extLst>
            </p:cNvPr>
            <p:cNvSpPr txBox="1"/>
            <p:nvPr/>
          </p:nvSpPr>
          <p:spPr>
            <a:xfrm>
              <a:off x="2712057" y="5857855"/>
              <a:ext cx="2967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9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93F9E08D-A5D8-4639-987E-AF6706A8F35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5FE7013A-0426-4650-8C6A-725FF61517F9}"/>
              </a:ext>
            </a:extLst>
          </p:cNvPr>
          <p:cNvSpPr txBox="1"/>
          <p:nvPr/>
        </p:nvSpPr>
        <p:spPr>
          <a:xfrm>
            <a:off x="1062098" y="83866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F7337B4-9471-440F-8A34-BB8C15913D2B}"/>
              </a:ext>
            </a:extLst>
          </p:cNvPr>
          <p:cNvSpPr txBox="1"/>
          <p:nvPr/>
        </p:nvSpPr>
        <p:spPr>
          <a:xfrm>
            <a:off x="1929609" y="83866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FD5CFC8-AF1D-496D-BAAA-2627E0D13537}"/>
              </a:ext>
            </a:extLst>
          </p:cNvPr>
          <p:cNvSpPr/>
          <p:nvPr/>
        </p:nvSpPr>
        <p:spPr>
          <a:xfrm>
            <a:off x="2348313" y="636459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EAA92B5-07E8-48E0-8744-C0C85DE016C0}"/>
              </a:ext>
            </a:extLst>
          </p:cNvPr>
          <p:cNvGrpSpPr/>
          <p:nvPr/>
        </p:nvGrpSpPr>
        <p:grpSpPr>
          <a:xfrm>
            <a:off x="2654620" y="645645"/>
            <a:ext cx="487609" cy="1071647"/>
            <a:chOff x="1951435" y="36281"/>
            <a:chExt cx="487609" cy="107164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49701AA-2C2D-441E-BDE5-146CC9D91165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7DB04DC-6FBA-41BD-8215-ECD8FEB2E807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0E22FB5-CDF1-438D-9DF8-FEBA08705C9D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</a:t>
              </a:r>
            </a:p>
          </p:txBody>
        </p:sp>
      </p:grp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B41177CF-E40A-47D3-8EF3-DCE527315EC8}"/>
              </a:ext>
            </a:extLst>
          </p:cNvPr>
          <p:cNvCxnSpPr>
            <a:cxnSpLocks/>
          </p:cNvCxnSpPr>
          <p:nvPr/>
        </p:nvCxnSpPr>
        <p:spPr>
          <a:xfrm>
            <a:off x="4033725" y="1380610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DE445B80-954C-4BD5-BDD4-9EBFA7E7E57F}"/>
              </a:ext>
            </a:extLst>
          </p:cNvPr>
          <p:cNvCxnSpPr>
            <a:cxnSpLocks/>
          </p:cNvCxnSpPr>
          <p:nvPr/>
        </p:nvCxnSpPr>
        <p:spPr>
          <a:xfrm>
            <a:off x="4912955" y="1380610"/>
            <a:ext cx="44352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23BD155B-B95F-42CD-B92B-9390E5095CDF}"/>
              </a:ext>
            </a:extLst>
          </p:cNvPr>
          <p:cNvSpPr txBox="1"/>
          <p:nvPr/>
        </p:nvSpPr>
        <p:spPr>
          <a:xfrm>
            <a:off x="3996352" y="87277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6ED9B42-EA33-40FA-A12A-42FBD675C42C}"/>
              </a:ext>
            </a:extLst>
          </p:cNvPr>
          <p:cNvSpPr txBox="1"/>
          <p:nvPr/>
        </p:nvSpPr>
        <p:spPr>
          <a:xfrm>
            <a:off x="4006918" y="131881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EC49E77-384B-4C44-9BC4-E5293E24E50B}"/>
              </a:ext>
            </a:extLst>
          </p:cNvPr>
          <p:cNvSpPr txBox="1"/>
          <p:nvPr/>
        </p:nvSpPr>
        <p:spPr>
          <a:xfrm>
            <a:off x="4893498" y="1318818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C1CB69D-2151-47C0-AF12-0A00F26CA29B}"/>
              </a:ext>
            </a:extLst>
          </p:cNvPr>
          <p:cNvSpPr txBox="1"/>
          <p:nvPr/>
        </p:nvSpPr>
        <p:spPr>
          <a:xfrm>
            <a:off x="4465912" y="106513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88" name="Arc 87">
            <a:extLst>
              <a:ext uri="{FF2B5EF4-FFF2-40B4-BE49-F238E27FC236}">
                <a16:creationId xmlns:a16="http://schemas.microsoft.com/office/drawing/2014/main" id="{FC1D6943-04B2-4D95-A34A-A7C2C292A722}"/>
              </a:ext>
            </a:extLst>
          </p:cNvPr>
          <p:cNvSpPr/>
          <p:nvPr/>
        </p:nvSpPr>
        <p:spPr>
          <a:xfrm rot="16200000">
            <a:off x="4284713" y="464550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Arc 88">
            <a:extLst>
              <a:ext uri="{FF2B5EF4-FFF2-40B4-BE49-F238E27FC236}">
                <a16:creationId xmlns:a16="http://schemas.microsoft.com/office/drawing/2014/main" id="{E1A3666A-FDF0-4B06-A184-D4719EB4A9E4}"/>
              </a:ext>
            </a:extLst>
          </p:cNvPr>
          <p:cNvSpPr/>
          <p:nvPr/>
        </p:nvSpPr>
        <p:spPr>
          <a:xfrm rot="5400000">
            <a:off x="4274425" y="1398204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39E6A59-D83B-4F24-BD42-5628CD5C352B}"/>
              </a:ext>
            </a:extLst>
          </p:cNvPr>
          <p:cNvSpPr txBox="1"/>
          <p:nvPr/>
        </p:nvSpPr>
        <p:spPr>
          <a:xfrm>
            <a:off x="4392455" y="181968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05B9314-C629-4200-8490-5E253B9B78DB}"/>
              </a:ext>
            </a:extLst>
          </p:cNvPr>
          <p:cNvSpPr txBox="1"/>
          <p:nvPr/>
        </p:nvSpPr>
        <p:spPr>
          <a:xfrm>
            <a:off x="4377866" y="518836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319CCCB-AB5D-4E64-8AE7-A44A0E499E2B}"/>
              </a:ext>
            </a:extLst>
          </p:cNvPr>
          <p:cNvSpPr txBox="1"/>
          <p:nvPr/>
        </p:nvSpPr>
        <p:spPr>
          <a:xfrm>
            <a:off x="4882899" y="87277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B5848C1-43DF-4F0E-8E2A-ED83A884E1F6}"/>
              </a:ext>
            </a:extLst>
          </p:cNvPr>
          <p:cNvGrpSpPr/>
          <p:nvPr/>
        </p:nvGrpSpPr>
        <p:grpSpPr>
          <a:xfrm>
            <a:off x="432387" y="2193154"/>
            <a:ext cx="487609" cy="1086161"/>
            <a:chOff x="1951435" y="36281"/>
            <a:chExt cx="487609" cy="1086161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C51EC44-4457-4F53-B44B-D4F58952ACFE}"/>
                </a:ext>
              </a:extLst>
            </p:cNvPr>
            <p:cNvSpPr txBox="1"/>
            <p:nvPr/>
          </p:nvSpPr>
          <p:spPr>
            <a:xfrm>
              <a:off x="1963495" y="491500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B24E9C8E-458E-4127-AAC1-2351FBED1490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D4176D8-504E-419E-9E23-837D55227287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29EEE3F5-516D-4D42-A381-E9B640B5D524}"/>
              </a:ext>
            </a:extLst>
          </p:cNvPr>
          <p:cNvGrpSpPr/>
          <p:nvPr/>
        </p:nvGrpSpPr>
        <p:grpSpPr>
          <a:xfrm>
            <a:off x="895598" y="2205776"/>
            <a:ext cx="1328541" cy="1076984"/>
            <a:chOff x="903566" y="2208466"/>
            <a:chExt cx="1328541" cy="1076984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21035C78-0E7F-441F-BFAB-78C911C0D27E}"/>
                </a:ext>
              </a:extLst>
            </p:cNvPr>
            <p:cNvSpPr txBox="1"/>
            <p:nvPr/>
          </p:nvSpPr>
          <p:spPr>
            <a:xfrm>
              <a:off x="903566" y="237625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F53AFE78-A148-4AC2-A69D-205579301BE8}"/>
                </a:ext>
              </a:extLst>
            </p:cNvPr>
            <p:cNvGrpSpPr/>
            <p:nvPr/>
          </p:nvGrpSpPr>
          <p:grpSpPr>
            <a:xfrm>
              <a:off x="1346864" y="2208466"/>
              <a:ext cx="445978" cy="1076984"/>
              <a:chOff x="1346864" y="2208466"/>
              <a:chExt cx="445978" cy="1076984"/>
            </a:xfrm>
          </p:grpSpPr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31C83E08-C43E-4BE0-AF49-5028166AFC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60362" y="2716300"/>
                <a:ext cx="43214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570377E9-B082-4168-B1A2-06B761BFED23}"/>
                  </a:ext>
                </a:extLst>
              </p:cNvPr>
              <p:cNvSpPr txBox="1"/>
              <p:nvPr/>
            </p:nvSpPr>
            <p:spPr>
              <a:xfrm>
                <a:off x="1351441" y="2654508"/>
                <a:ext cx="441401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9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32C2C0AC-9F62-4A25-8BFA-7439303BD6B7}"/>
                  </a:ext>
                </a:extLst>
              </p:cNvPr>
              <p:cNvSpPr txBox="1"/>
              <p:nvPr/>
            </p:nvSpPr>
            <p:spPr>
              <a:xfrm>
                <a:off x="1346864" y="2208466"/>
                <a:ext cx="44564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2</a:t>
                </a:r>
              </a:p>
            </p:txBody>
          </p:sp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40BEE5E-AC72-410C-B68D-92CB6C1CA4EE}"/>
                </a:ext>
              </a:extLst>
            </p:cNvPr>
            <p:cNvSpPr txBox="1"/>
            <p:nvPr/>
          </p:nvSpPr>
          <p:spPr>
            <a:xfrm>
              <a:off x="1786460" y="2434096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9A1DB6D0-04DD-4600-96EA-B8BD8E654BBD}"/>
              </a:ext>
            </a:extLst>
          </p:cNvPr>
          <p:cNvGrpSpPr/>
          <p:nvPr/>
        </p:nvGrpSpPr>
        <p:grpSpPr>
          <a:xfrm>
            <a:off x="2227720" y="2651818"/>
            <a:ext cx="490985" cy="630942"/>
            <a:chOff x="2235688" y="2654508"/>
            <a:chExt cx="490985" cy="630942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9C63970C-A833-41C9-888C-9E1FA2DE9D8F}"/>
                </a:ext>
              </a:extLst>
            </p:cNvPr>
            <p:cNvCxnSpPr>
              <a:cxnSpLocks/>
            </p:cNvCxnSpPr>
            <p:nvPr/>
          </p:nvCxnSpPr>
          <p:spPr>
            <a:xfrm>
              <a:off x="2244613" y="2716300"/>
              <a:ext cx="446374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5A24D52-EBAF-4D57-964E-53156DE681F6}"/>
                </a:ext>
              </a:extLst>
            </p:cNvPr>
            <p:cNvSpPr txBox="1"/>
            <p:nvPr/>
          </p:nvSpPr>
          <p:spPr>
            <a:xfrm>
              <a:off x="2235688" y="2654508"/>
              <a:ext cx="4909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9DCDB3EB-351C-4EE5-9CD7-7F4EAB56E238}"/>
              </a:ext>
            </a:extLst>
          </p:cNvPr>
          <p:cNvSpPr txBox="1"/>
          <p:nvPr/>
        </p:nvSpPr>
        <p:spPr>
          <a:xfrm>
            <a:off x="2208066" y="2188887"/>
            <a:ext cx="539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5765C37-ADFA-41E0-A2FC-832FAFDEE6E6}"/>
              </a:ext>
            </a:extLst>
          </p:cNvPr>
          <p:cNvSpPr/>
          <p:nvPr/>
        </p:nvSpPr>
        <p:spPr>
          <a:xfrm>
            <a:off x="604228" y="728777"/>
            <a:ext cx="453848" cy="896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0B93234-BFB5-4A9E-864D-65C784B9812F}"/>
              </a:ext>
            </a:extLst>
          </p:cNvPr>
          <p:cNvSpPr/>
          <p:nvPr/>
        </p:nvSpPr>
        <p:spPr>
          <a:xfrm>
            <a:off x="444956" y="2255573"/>
            <a:ext cx="453848" cy="896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8D81AA0D-D1B9-4188-B2E4-866F5A379424}"/>
              </a:ext>
            </a:extLst>
          </p:cNvPr>
          <p:cNvSpPr/>
          <p:nvPr/>
        </p:nvSpPr>
        <p:spPr>
          <a:xfrm>
            <a:off x="6278959" y="485650"/>
            <a:ext cx="3121831" cy="1338548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7FAD10F6-3660-49BC-BB79-7C00344FAEBB}"/>
              </a:ext>
            </a:extLst>
          </p:cNvPr>
          <p:cNvGrpSpPr/>
          <p:nvPr/>
        </p:nvGrpSpPr>
        <p:grpSpPr>
          <a:xfrm>
            <a:off x="6313827" y="638827"/>
            <a:ext cx="652743" cy="1032867"/>
            <a:chOff x="2611251" y="5471319"/>
            <a:chExt cx="652743" cy="1032867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8941CEA0-4211-4C51-81DC-3A093565239A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8A854CDA-10AD-47F7-8C37-D98149E168B2}"/>
                </a:ext>
              </a:extLst>
            </p:cNvPr>
            <p:cNvSpPr txBox="1"/>
            <p:nvPr/>
          </p:nvSpPr>
          <p:spPr>
            <a:xfrm>
              <a:off x="2611251" y="5857855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18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B5FDC49C-7C72-462A-8D3B-0F832D63E2C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CD15A134-C57C-47E3-9798-644111942048}"/>
              </a:ext>
            </a:extLst>
          </p:cNvPr>
          <p:cNvGrpSpPr/>
          <p:nvPr/>
        </p:nvGrpSpPr>
        <p:grpSpPr>
          <a:xfrm>
            <a:off x="7280145" y="638827"/>
            <a:ext cx="442475" cy="1032867"/>
            <a:chOff x="2717982" y="5471319"/>
            <a:chExt cx="442475" cy="1032867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85ADA538-14A8-49CA-BCFC-3312375F6493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1093D068-0C17-44EF-A876-B7D77BD2542F}"/>
                </a:ext>
              </a:extLst>
            </p:cNvPr>
            <p:cNvSpPr txBox="1"/>
            <p:nvPr/>
          </p:nvSpPr>
          <p:spPr>
            <a:xfrm>
              <a:off x="2717982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9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D1764BE6-7F59-45DA-A930-DA13E264ADDB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6" name="TextBox 145">
            <a:extLst>
              <a:ext uri="{FF2B5EF4-FFF2-40B4-BE49-F238E27FC236}">
                <a16:creationId xmlns:a16="http://schemas.microsoft.com/office/drawing/2014/main" id="{5896D8FA-34CE-479C-B338-1AA5A61A31B8}"/>
              </a:ext>
            </a:extLst>
          </p:cNvPr>
          <p:cNvSpPr txBox="1"/>
          <p:nvPr/>
        </p:nvSpPr>
        <p:spPr>
          <a:xfrm>
            <a:off x="6877288" y="84103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30DA40DA-9BE2-4050-A220-A8716224296F}"/>
              </a:ext>
            </a:extLst>
          </p:cNvPr>
          <p:cNvSpPr txBox="1"/>
          <p:nvPr/>
        </p:nvSpPr>
        <p:spPr>
          <a:xfrm>
            <a:off x="7744799" y="84103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E8D71A48-8F70-4200-82AD-4B0064F3D1E2}"/>
              </a:ext>
            </a:extLst>
          </p:cNvPr>
          <p:cNvSpPr/>
          <p:nvPr/>
        </p:nvSpPr>
        <p:spPr>
          <a:xfrm>
            <a:off x="8163503" y="638827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F48D6910-52F1-4F0C-B3FD-21610E525392}"/>
              </a:ext>
            </a:extLst>
          </p:cNvPr>
          <p:cNvGrpSpPr/>
          <p:nvPr/>
        </p:nvGrpSpPr>
        <p:grpSpPr>
          <a:xfrm>
            <a:off x="8232937" y="652592"/>
            <a:ext cx="952574" cy="1071647"/>
            <a:chOff x="1963495" y="36281"/>
            <a:chExt cx="952574" cy="1071647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38ACA07F-0F48-4635-9404-78E57325DD64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1 8</a:t>
              </a:r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447AAAE9-5982-48F9-B2A8-E47C236AC297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504D93C7-94A7-46AD-AFEC-174160F2F022}"/>
                </a:ext>
              </a:extLst>
            </p:cNvPr>
            <p:cNvSpPr txBox="1"/>
            <p:nvPr/>
          </p:nvSpPr>
          <p:spPr>
            <a:xfrm>
              <a:off x="2195937" y="36281"/>
              <a:ext cx="72013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9</a:t>
              </a:r>
            </a:p>
          </p:txBody>
        </p:sp>
      </p:grpSp>
      <p:sp>
        <p:nvSpPr>
          <p:cNvPr id="153" name="Rectangle 152">
            <a:extLst>
              <a:ext uri="{FF2B5EF4-FFF2-40B4-BE49-F238E27FC236}">
                <a16:creationId xmlns:a16="http://schemas.microsoft.com/office/drawing/2014/main" id="{F7C92F4D-A35E-4ABC-BDCA-06A41CD0FB74}"/>
              </a:ext>
            </a:extLst>
          </p:cNvPr>
          <p:cNvSpPr/>
          <p:nvPr/>
        </p:nvSpPr>
        <p:spPr>
          <a:xfrm>
            <a:off x="7275062" y="719651"/>
            <a:ext cx="453848" cy="896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520881B1-DF7B-485E-80A6-71F552004CBC}"/>
              </a:ext>
            </a:extLst>
          </p:cNvPr>
          <p:cNvCxnSpPr>
            <a:cxnSpLocks/>
          </p:cNvCxnSpPr>
          <p:nvPr/>
        </p:nvCxnSpPr>
        <p:spPr>
          <a:xfrm>
            <a:off x="9858001" y="1366844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B0D77CE0-8618-453B-A986-591955989A56}"/>
              </a:ext>
            </a:extLst>
          </p:cNvPr>
          <p:cNvCxnSpPr>
            <a:cxnSpLocks/>
          </p:cNvCxnSpPr>
          <p:nvPr/>
        </p:nvCxnSpPr>
        <p:spPr>
          <a:xfrm>
            <a:off x="10737231" y="1366844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37052CDF-207A-406F-BD29-C90FBC707383}"/>
              </a:ext>
            </a:extLst>
          </p:cNvPr>
          <p:cNvSpPr txBox="1"/>
          <p:nvPr/>
        </p:nvSpPr>
        <p:spPr>
          <a:xfrm>
            <a:off x="9820628" y="85901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A32E782B-4E4C-46A4-A894-96DC4D8B245B}"/>
              </a:ext>
            </a:extLst>
          </p:cNvPr>
          <p:cNvSpPr txBox="1"/>
          <p:nvPr/>
        </p:nvSpPr>
        <p:spPr>
          <a:xfrm>
            <a:off x="9831194" y="13050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C34B9350-ED82-4696-844A-CEB17512C75A}"/>
              </a:ext>
            </a:extLst>
          </p:cNvPr>
          <p:cNvSpPr txBox="1"/>
          <p:nvPr/>
        </p:nvSpPr>
        <p:spPr>
          <a:xfrm>
            <a:off x="10737230" y="130505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38213B40-9668-47D0-A953-1189B8C3BDFF}"/>
              </a:ext>
            </a:extLst>
          </p:cNvPr>
          <p:cNvSpPr txBox="1"/>
          <p:nvPr/>
        </p:nvSpPr>
        <p:spPr>
          <a:xfrm>
            <a:off x="10290188" y="105137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60" name="Arc 159">
            <a:extLst>
              <a:ext uri="{FF2B5EF4-FFF2-40B4-BE49-F238E27FC236}">
                <a16:creationId xmlns:a16="http://schemas.microsoft.com/office/drawing/2014/main" id="{70FF4F6A-99FE-4B72-9B59-654FC7E3157A}"/>
              </a:ext>
            </a:extLst>
          </p:cNvPr>
          <p:cNvSpPr/>
          <p:nvPr/>
        </p:nvSpPr>
        <p:spPr>
          <a:xfrm rot="16200000">
            <a:off x="10222889" y="33688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Arc 160">
            <a:extLst>
              <a:ext uri="{FF2B5EF4-FFF2-40B4-BE49-F238E27FC236}">
                <a16:creationId xmlns:a16="http://schemas.microsoft.com/office/drawing/2014/main" id="{799AC62E-0E57-48AF-AC08-CA71B5362B5E}"/>
              </a:ext>
            </a:extLst>
          </p:cNvPr>
          <p:cNvSpPr/>
          <p:nvPr/>
        </p:nvSpPr>
        <p:spPr>
          <a:xfrm rot="5400000">
            <a:off x="10212602" y="126400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E69C6A1B-7528-4B2A-9121-6540E4118847}"/>
              </a:ext>
            </a:extLst>
          </p:cNvPr>
          <p:cNvSpPr txBox="1"/>
          <p:nvPr/>
        </p:nvSpPr>
        <p:spPr>
          <a:xfrm>
            <a:off x="10343192" y="179938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B02019C0-2414-4CBE-B731-46BC0828272A}"/>
              </a:ext>
            </a:extLst>
          </p:cNvPr>
          <p:cNvSpPr txBox="1"/>
          <p:nvPr/>
        </p:nvSpPr>
        <p:spPr>
          <a:xfrm>
            <a:off x="10343191" y="50507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2460D92C-0E93-4A96-A392-0D97788B129F}"/>
              </a:ext>
            </a:extLst>
          </p:cNvPr>
          <p:cNvSpPr txBox="1"/>
          <p:nvPr/>
        </p:nvSpPr>
        <p:spPr>
          <a:xfrm>
            <a:off x="10951119" y="859010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03572300-52E0-418F-8B3E-C9DA75FF14AF}"/>
              </a:ext>
            </a:extLst>
          </p:cNvPr>
          <p:cNvGrpSpPr/>
          <p:nvPr/>
        </p:nvGrpSpPr>
        <p:grpSpPr>
          <a:xfrm>
            <a:off x="6275212" y="2213617"/>
            <a:ext cx="946491" cy="1072809"/>
            <a:chOff x="4478336" y="4435646"/>
            <a:chExt cx="946491" cy="1072809"/>
          </a:xfrm>
        </p:grpSpPr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5DF08AD1-C711-4CD8-B087-9689C7270256}"/>
                </a:ext>
              </a:extLst>
            </p:cNvPr>
            <p:cNvCxnSpPr>
              <a:cxnSpLocks/>
            </p:cNvCxnSpPr>
            <p:nvPr/>
          </p:nvCxnSpPr>
          <p:spPr>
            <a:xfrm>
              <a:off x="4480460" y="4943480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FA33AF0B-3276-4337-9412-CB6D9F4773DC}"/>
                </a:ext>
              </a:extLst>
            </p:cNvPr>
            <p:cNvSpPr txBox="1"/>
            <p:nvPr/>
          </p:nvSpPr>
          <p:spPr>
            <a:xfrm>
              <a:off x="4478336" y="4877513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1 8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F328E4F0-D4FA-441F-A9B9-ACAF21FF4D63}"/>
                </a:ext>
              </a:extLst>
            </p:cNvPr>
            <p:cNvSpPr txBox="1"/>
            <p:nvPr/>
          </p:nvSpPr>
          <p:spPr>
            <a:xfrm>
              <a:off x="4710959" y="4435646"/>
              <a:ext cx="71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FF2D8194-888E-4729-82BB-AE8F2A2C449D}"/>
              </a:ext>
            </a:extLst>
          </p:cNvPr>
          <p:cNvGrpSpPr/>
          <p:nvPr/>
        </p:nvGrpSpPr>
        <p:grpSpPr>
          <a:xfrm>
            <a:off x="7164383" y="2209281"/>
            <a:ext cx="1815295" cy="1072809"/>
            <a:chOff x="5367507" y="4431310"/>
            <a:chExt cx="1815295" cy="1072809"/>
          </a:xfrm>
        </p:grpSpPr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FE20C74B-C567-418E-9AC3-315B9F58D80D}"/>
                </a:ext>
              </a:extLst>
            </p:cNvPr>
            <p:cNvSpPr txBox="1"/>
            <p:nvPr/>
          </p:nvSpPr>
          <p:spPr>
            <a:xfrm>
              <a:off x="5367507" y="4628009"/>
              <a:ext cx="4848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43619DF2-EFE6-4E77-83E2-B3D2AB3F0C64}"/>
                </a:ext>
              </a:extLst>
            </p:cNvPr>
            <p:cNvCxnSpPr>
              <a:cxnSpLocks/>
            </p:cNvCxnSpPr>
            <p:nvPr/>
          </p:nvCxnSpPr>
          <p:spPr>
            <a:xfrm>
              <a:off x="5830976" y="4939144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41F27168-88F1-49A5-8093-7A75D2269D4E}"/>
                </a:ext>
              </a:extLst>
            </p:cNvPr>
            <p:cNvSpPr txBox="1"/>
            <p:nvPr/>
          </p:nvSpPr>
          <p:spPr>
            <a:xfrm>
              <a:off x="5828852" y="4873177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1 8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C9A92F5D-91C7-40B5-95C9-4AF02C8A9F27}"/>
                </a:ext>
              </a:extLst>
            </p:cNvPr>
            <p:cNvSpPr txBox="1"/>
            <p:nvPr/>
          </p:nvSpPr>
          <p:spPr>
            <a:xfrm>
              <a:off x="6050159" y="4431310"/>
              <a:ext cx="737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86F7A3F7-E395-4456-A723-45D9384623A8}"/>
                </a:ext>
              </a:extLst>
            </p:cNvPr>
            <p:cNvSpPr txBox="1"/>
            <p:nvPr/>
          </p:nvSpPr>
          <p:spPr>
            <a:xfrm>
              <a:off x="6697942" y="4643472"/>
              <a:ext cx="4848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CB57B5F6-06A1-4BE1-9E5F-421DA6A52D7B}"/>
              </a:ext>
            </a:extLst>
          </p:cNvPr>
          <p:cNvGrpSpPr/>
          <p:nvPr/>
        </p:nvGrpSpPr>
        <p:grpSpPr>
          <a:xfrm>
            <a:off x="8956163" y="2666611"/>
            <a:ext cx="946491" cy="630942"/>
            <a:chOff x="7159287" y="4888640"/>
            <a:chExt cx="946491" cy="630942"/>
          </a:xfrm>
        </p:grpSpPr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D939D140-C1B0-458B-B62C-E21DCB72312F}"/>
                </a:ext>
              </a:extLst>
            </p:cNvPr>
            <p:cNvCxnSpPr>
              <a:cxnSpLocks/>
            </p:cNvCxnSpPr>
            <p:nvPr/>
          </p:nvCxnSpPr>
          <p:spPr>
            <a:xfrm>
              <a:off x="7161411" y="4954607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850949E3-C973-4A54-BD9B-C92BADA75819}"/>
                </a:ext>
              </a:extLst>
            </p:cNvPr>
            <p:cNvSpPr txBox="1"/>
            <p:nvPr/>
          </p:nvSpPr>
          <p:spPr>
            <a:xfrm>
              <a:off x="7159287" y="48886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1 8</a:t>
              </a:r>
            </a:p>
          </p:txBody>
        </p:sp>
      </p:grpSp>
      <p:sp>
        <p:nvSpPr>
          <p:cNvPr id="178" name="TextBox 177">
            <a:extLst>
              <a:ext uri="{FF2B5EF4-FFF2-40B4-BE49-F238E27FC236}">
                <a16:creationId xmlns:a16="http://schemas.microsoft.com/office/drawing/2014/main" id="{0A997A0D-9756-4EDF-A30A-5C1243A8D308}"/>
              </a:ext>
            </a:extLst>
          </p:cNvPr>
          <p:cNvSpPr txBox="1"/>
          <p:nvPr/>
        </p:nvSpPr>
        <p:spPr>
          <a:xfrm>
            <a:off x="9202959" y="2224744"/>
            <a:ext cx="6916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2D48485E-C143-4298-907E-7725D1862FB0}"/>
              </a:ext>
            </a:extLst>
          </p:cNvPr>
          <p:cNvSpPr/>
          <p:nvPr/>
        </p:nvSpPr>
        <p:spPr>
          <a:xfrm>
            <a:off x="7622236" y="2280415"/>
            <a:ext cx="883415" cy="896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0" name="Rectangle: Rounded Corners 179">
            <a:extLst>
              <a:ext uri="{FF2B5EF4-FFF2-40B4-BE49-F238E27FC236}">
                <a16:creationId xmlns:a16="http://schemas.microsoft.com/office/drawing/2014/main" id="{80D3B525-2AB4-4307-BB32-386E5A8C5A0D}"/>
              </a:ext>
            </a:extLst>
          </p:cNvPr>
          <p:cNvSpPr/>
          <p:nvPr/>
        </p:nvSpPr>
        <p:spPr>
          <a:xfrm>
            <a:off x="463769" y="3634263"/>
            <a:ext cx="3121831" cy="1338548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0C5C3870-8587-45D1-B3A9-3ADE3F4FE35B}"/>
              </a:ext>
            </a:extLst>
          </p:cNvPr>
          <p:cNvGrpSpPr/>
          <p:nvPr/>
        </p:nvGrpSpPr>
        <p:grpSpPr>
          <a:xfrm>
            <a:off x="612124" y="3787440"/>
            <a:ext cx="435719" cy="1032867"/>
            <a:chOff x="2724738" y="5471319"/>
            <a:chExt cx="435719" cy="1032867"/>
          </a:xfrm>
        </p:grpSpPr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F8FEF5C2-24BA-4A7D-86EC-4518C3AE3E19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C083D780-E607-4F39-A193-C6EF0F52A67E}"/>
                </a:ext>
              </a:extLst>
            </p:cNvPr>
            <p:cNvSpPr txBox="1"/>
            <p:nvPr/>
          </p:nvSpPr>
          <p:spPr>
            <a:xfrm>
              <a:off x="2734437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A241B9B5-B300-4098-94F1-97614E6AB9ED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F9A9D16B-D17B-4E15-A57E-F633DA2DCAD8}"/>
              </a:ext>
            </a:extLst>
          </p:cNvPr>
          <p:cNvGrpSpPr/>
          <p:nvPr/>
        </p:nvGrpSpPr>
        <p:grpSpPr>
          <a:xfrm>
            <a:off x="1459030" y="3787440"/>
            <a:ext cx="448400" cy="1032867"/>
            <a:chOff x="2712057" y="5471319"/>
            <a:chExt cx="448400" cy="1032867"/>
          </a:xfrm>
        </p:grpSpPr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7B8D5558-6784-487B-AE04-66B6D3CB7704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1E571EB6-1283-42DF-893B-D16AEE0F616A}"/>
                </a:ext>
              </a:extLst>
            </p:cNvPr>
            <p:cNvSpPr txBox="1"/>
            <p:nvPr/>
          </p:nvSpPr>
          <p:spPr>
            <a:xfrm>
              <a:off x="2712057" y="5857855"/>
              <a:ext cx="2967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D233105C-E07E-427B-85E2-6D750610DAB3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9" name="TextBox 188">
            <a:extLst>
              <a:ext uri="{FF2B5EF4-FFF2-40B4-BE49-F238E27FC236}">
                <a16:creationId xmlns:a16="http://schemas.microsoft.com/office/drawing/2014/main" id="{26D499A8-C521-41D9-BD68-426A9500FCCB}"/>
              </a:ext>
            </a:extLst>
          </p:cNvPr>
          <p:cNvSpPr txBox="1"/>
          <p:nvPr/>
        </p:nvSpPr>
        <p:spPr>
          <a:xfrm>
            <a:off x="1062098" y="3989645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0E3BC306-1E01-42D3-8179-28C6A8AE7CC3}"/>
              </a:ext>
            </a:extLst>
          </p:cNvPr>
          <p:cNvSpPr txBox="1"/>
          <p:nvPr/>
        </p:nvSpPr>
        <p:spPr>
          <a:xfrm>
            <a:off x="1929609" y="398964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4C928D37-50E3-4028-9F5E-FDAF048DC81F}"/>
              </a:ext>
            </a:extLst>
          </p:cNvPr>
          <p:cNvSpPr/>
          <p:nvPr/>
        </p:nvSpPr>
        <p:spPr>
          <a:xfrm>
            <a:off x="2348313" y="3787440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6B0CE59B-C3D5-488A-BDCA-0802BD33FC26}"/>
              </a:ext>
            </a:extLst>
          </p:cNvPr>
          <p:cNvGrpSpPr/>
          <p:nvPr/>
        </p:nvGrpSpPr>
        <p:grpSpPr>
          <a:xfrm>
            <a:off x="2654620" y="3796626"/>
            <a:ext cx="487609" cy="1071647"/>
            <a:chOff x="1951435" y="36281"/>
            <a:chExt cx="487609" cy="1071647"/>
          </a:xfrm>
        </p:grpSpPr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28680007-9F64-4361-ABB7-21B81390D82F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5F562AB9-50A9-4155-9E5A-3B966AC6CB71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7A9595A7-2D5A-4712-9E51-00470F04D6F2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196" name="Rectangle: Rounded Corners 195">
            <a:extLst>
              <a:ext uri="{FF2B5EF4-FFF2-40B4-BE49-F238E27FC236}">
                <a16:creationId xmlns:a16="http://schemas.microsoft.com/office/drawing/2014/main" id="{9C00B0AF-2614-4CCA-9298-04EA25C1EC8C}"/>
              </a:ext>
            </a:extLst>
          </p:cNvPr>
          <p:cNvSpPr/>
          <p:nvPr/>
        </p:nvSpPr>
        <p:spPr>
          <a:xfrm>
            <a:off x="6291312" y="3636631"/>
            <a:ext cx="3121831" cy="1338548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E2231074-5644-4B82-BAA4-E771F2758B86}"/>
              </a:ext>
            </a:extLst>
          </p:cNvPr>
          <p:cNvGrpSpPr/>
          <p:nvPr/>
        </p:nvGrpSpPr>
        <p:grpSpPr>
          <a:xfrm>
            <a:off x="6312681" y="3789808"/>
            <a:ext cx="666242" cy="1032867"/>
            <a:chOff x="2597752" y="5471319"/>
            <a:chExt cx="666242" cy="1032867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578E0491-8D06-4125-8142-F7160C854F70}"/>
                </a:ext>
              </a:extLst>
            </p:cNvPr>
            <p:cNvSpPr txBox="1"/>
            <p:nvPr/>
          </p:nvSpPr>
          <p:spPr>
            <a:xfrm>
              <a:off x="2597752" y="547131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11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FBF2AFBD-1EB9-4034-9D75-FF5A1B91D0A1}"/>
                </a:ext>
              </a:extLst>
            </p:cNvPr>
            <p:cNvSpPr txBox="1"/>
            <p:nvPr/>
          </p:nvSpPr>
          <p:spPr>
            <a:xfrm>
              <a:off x="2611251" y="5857855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12</a:t>
              </a: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DE5C7234-8DAD-42A5-9623-F0C7B2929C9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E590DA24-EB30-42C6-8FA2-ED233101FB11}"/>
              </a:ext>
            </a:extLst>
          </p:cNvPr>
          <p:cNvGrpSpPr/>
          <p:nvPr/>
        </p:nvGrpSpPr>
        <p:grpSpPr>
          <a:xfrm>
            <a:off x="7292498" y="3789808"/>
            <a:ext cx="442475" cy="1032867"/>
            <a:chOff x="2717982" y="5471319"/>
            <a:chExt cx="442475" cy="1032867"/>
          </a:xfrm>
        </p:grpSpPr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CC39092B-2DFF-457A-8EC2-54F7220C86C4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A1DB3E28-D734-4689-9036-3952A6447C0E}"/>
                </a:ext>
              </a:extLst>
            </p:cNvPr>
            <p:cNvSpPr txBox="1"/>
            <p:nvPr/>
          </p:nvSpPr>
          <p:spPr>
            <a:xfrm>
              <a:off x="2717982" y="585785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87A2964A-FB11-4D50-9761-2309C5F2965F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5" name="TextBox 204">
            <a:extLst>
              <a:ext uri="{FF2B5EF4-FFF2-40B4-BE49-F238E27FC236}">
                <a16:creationId xmlns:a16="http://schemas.microsoft.com/office/drawing/2014/main" id="{0853C20B-55D2-4404-9C01-4EF4E822ABA3}"/>
              </a:ext>
            </a:extLst>
          </p:cNvPr>
          <p:cNvSpPr txBox="1"/>
          <p:nvPr/>
        </p:nvSpPr>
        <p:spPr>
          <a:xfrm>
            <a:off x="6889641" y="3992013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–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562612F9-B6AC-40B7-B42B-11B1F6E01E13}"/>
              </a:ext>
            </a:extLst>
          </p:cNvPr>
          <p:cNvSpPr txBox="1"/>
          <p:nvPr/>
        </p:nvSpPr>
        <p:spPr>
          <a:xfrm>
            <a:off x="7757152" y="39920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7FCD233B-3452-4DC9-9EB6-D8623928FEC4}"/>
              </a:ext>
            </a:extLst>
          </p:cNvPr>
          <p:cNvSpPr/>
          <p:nvPr/>
        </p:nvSpPr>
        <p:spPr>
          <a:xfrm>
            <a:off x="8175856" y="3789808"/>
            <a:ext cx="1066464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62399D0B-7C20-4035-8FBB-553AA5CB9795}"/>
              </a:ext>
            </a:extLst>
          </p:cNvPr>
          <p:cNvGrpSpPr/>
          <p:nvPr/>
        </p:nvGrpSpPr>
        <p:grpSpPr>
          <a:xfrm>
            <a:off x="8245290" y="3803573"/>
            <a:ext cx="952574" cy="1071647"/>
            <a:chOff x="1963495" y="36281"/>
            <a:chExt cx="952574" cy="1071647"/>
          </a:xfrm>
        </p:grpSpPr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CEEEDC14-5AE6-472B-A9E7-8374634B4475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AF18B568-202F-4BC7-B46E-13D3E7E1FD97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D276A112-CFC0-454B-B964-C32284FB35E5}"/>
                </a:ext>
              </a:extLst>
            </p:cNvPr>
            <p:cNvSpPr txBox="1"/>
            <p:nvPr/>
          </p:nvSpPr>
          <p:spPr>
            <a:xfrm>
              <a:off x="2221980" y="36281"/>
              <a:ext cx="69408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985CB280-7AD6-41CE-8C5D-B12DB046AE6E}"/>
              </a:ext>
            </a:extLst>
          </p:cNvPr>
          <p:cNvCxnSpPr>
            <a:cxnSpLocks/>
          </p:cNvCxnSpPr>
          <p:nvPr/>
        </p:nvCxnSpPr>
        <p:spPr>
          <a:xfrm>
            <a:off x="4036097" y="451632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F27C18B1-53EA-4F06-B8FE-15DADD8B035E}"/>
              </a:ext>
            </a:extLst>
          </p:cNvPr>
          <p:cNvCxnSpPr>
            <a:cxnSpLocks/>
          </p:cNvCxnSpPr>
          <p:nvPr/>
        </p:nvCxnSpPr>
        <p:spPr>
          <a:xfrm>
            <a:off x="4915327" y="4516321"/>
            <a:ext cx="44352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TextBox 213">
            <a:extLst>
              <a:ext uri="{FF2B5EF4-FFF2-40B4-BE49-F238E27FC236}">
                <a16:creationId xmlns:a16="http://schemas.microsoft.com/office/drawing/2014/main" id="{BFBF781D-1E1F-4A01-A7BD-311123E1D5B6}"/>
              </a:ext>
            </a:extLst>
          </p:cNvPr>
          <p:cNvSpPr txBox="1"/>
          <p:nvPr/>
        </p:nvSpPr>
        <p:spPr>
          <a:xfrm>
            <a:off x="3998724" y="400848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465114B4-B353-4781-A4D5-0E7245D683E9}"/>
              </a:ext>
            </a:extLst>
          </p:cNvPr>
          <p:cNvSpPr txBox="1"/>
          <p:nvPr/>
        </p:nvSpPr>
        <p:spPr>
          <a:xfrm>
            <a:off x="4009290" y="445452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BAE22A3-798D-4FE5-A3E2-992D72E346C3}"/>
              </a:ext>
            </a:extLst>
          </p:cNvPr>
          <p:cNvSpPr txBox="1"/>
          <p:nvPr/>
        </p:nvSpPr>
        <p:spPr>
          <a:xfrm>
            <a:off x="4895870" y="4454529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C7DE7246-6A9F-4FEF-B78A-910FBF97C87E}"/>
              </a:ext>
            </a:extLst>
          </p:cNvPr>
          <p:cNvSpPr txBox="1"/>
          <p:nvPr/>
        </p:nvSpPr>
        <p:spPr>
          <a:xfrm>
            <a:off x="4468284" y="420085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18" name="Arc 217">
            <a:extLst>
              <a:ext uri="{FF2B5EF4-FFF2-40B4-BE49-F238E27FC236}">
                <a16:creationId xmlns:a16="http://schemas.microsoft.com/office/drawing/2014/main" id="{49E3EAD0-2ABA-4934-95F8-BD4818DABF14}"/>
              </a:ext>
            </a:extLst>
          </p:cNvPr>
          <p:cNvSpPr/>
          <p:nvPr/>
        </p:nvSpPr>
        <p:spPr>
          <a:xfrm rot="16200000">
            <a:off x="4287085" y="3600261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9" name="Arc 218">
            <a:extLst>
              <a:ext uri="{FF2B5EF4-FFF2-40B4-BE49-F238E27FC236}">
                <a16:creationId xmlns:a16="http://schemas.microsoft.com/office/drawing/2014/main" id="{6EF6DEE1-5241-4C20-AB9E-48E44452C7FE}"/>
              </a:ext>
            </a:extLst>
          </p:cNvPr>
          <p:cNvSpPr/>
          <p:nvPr/>
        </p:nvSpPr>
        <p:spPr>
          <a:xfrm rot="5400000">
            <a:off x="4276797" y="4533915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F4AB51C9-5DCC-4CAB-AB86-EC14417FC16A}"/>
              </a:ext>
            </a:extLst>
          </p:cNvPr>
          <p:cNvSpPr txBox="1"/>
          <p:nvPr/>
        </p:nvSpPr>
        <p:spPr>
          <a:xfrm>
            <a:off x="4394827" y="495539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94808E37-17BF-41B2-BCEC-2B432015C87D}"/>
              </a:ext>
            </a:extLst>
          </p:cNvPr>
          <p:cNvSpPr txBox="1"/>
          <p:nvPr/>
        </p:nvSpPr>
        <p:spPr>
          <a:xfrm>
            <a:off x="4380238" y="3654547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1134F825-08AB-44CF-9A2A-784A2378B775}"/>
              </a:ext>
            </a:extLst>
          </p:cNvPr>
          <p:cNvSpPr txBox="1"/>
          <p:nvPr/>
        </p:nvSpPr>
        <p:spPr>
          <a:xfrm>
            <a:off x="4885271" y="4008487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F369C786-73E8-445C-AF21-2E1C08B8EFB7}"/>
              </a:ext>
            </a:extLst>
          </p:cNvPr>
          <p:cNvGrpSpPr/>
          <p:nvPr/>
        </p:nvGrpSpPr>
        <p:grpSpPr>
          <a:xfrm>
            <a:off x="446905" y="5328635"/>
            <a:ext cx="487609" cy="1086161"/>
            <a:chOff x="1951435" y="36281"/>
            <a:chExt cx="487609" cy="1086161"/>
          </a:xfrm>
        </p:grpSpPr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20369722-8A44-4E79-9F79-50EF7D666738}"/>
                </a:ext>
              </a:extLst>
            </p:cNvPr>
            <p:cNvSpPr txBox="1"/>
            <p:nvPr/>
          </p:nvSpPr>
          <p:spPr>
            <a:xfrm>
              <a:off x="1963495" y="491500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278EDB5D-2C11-4FC1-AB07-A163F79551B6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0ED3919C-9EE3-4A75-B660-48312FFE9C3D}"/>
                </a:ext>
              </a:extLst>
            </p:cNvPr>
            <p:cNvSpPr txBox="1"/>
            <p:nvPr/>
          </p:nvSpPr>
          <p:spPr>
            <a:xfrm>
              <a:off x="195143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160EB941-107D-4D5D-AACC-9656BC778864}"/>
              </a:ext>
            </a:extLst>
          </p:cNvPr>
          <p:cNvGrpSpPr/>
          <p:nvPr/>
        </p:nvGrpSpPr>
        <p:grpSpPr>
          <a:xfrm>
            <a:off x="924864" y="5341257"/>
            <a:ext cx="1313793" cy="1076984"/>
            <a:chOff x="918314" y="2208466"/>
            <a:chExt cx="1313793" cy="1076984"/>
          </a:xfrm>
        </p:grpSpPr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D1C7CB2B-F721-4AAA-B96A-06ABB922E852}"/>
                </a:ext>
              </a:extLst>
            </p:cNvPr>
            <p:cNvSpPr txBox="1"/>
            <p:nvPr/>
          </p:nvSpPr>
          <p:spPr>
            <a:xfrm>
              <a:off x="918314" y="2368885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1ACC4897-8546-4510-845A-BB305A15BF26}"/>
                </a:ext>
              </a:extLst>
            </p:cNvPr>
            <p:cNvGrpSpPr/>
            <p:nvPr/>
          </p:nvGrpSpPr>
          <p:grpSpPr>
            <a:xfrm>
              <a:off x="1346864" y="2208466"/>
              <a:ext cx="445978" cy="1076984"/>
              <a:chOff x="1346864" y="2208466"/>
              <a:chExt cx="445978" cy="1076984"/>
            </a:xfrm>
          </p:grpSpPr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4A8B9984-EC55-40F1-9680-3769FB060A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60362" y="2716300"/>
                <a:ext cx="432149" cy="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2" name="TextBox 231">
                <a:extLst>
                  <a:ext uri="{FF2B5EF4-FFF2-40B4-BE49-F238E27FC236}">
                    <a16:creationId xmlns:a16="http://schemas.microsoft.com/office/drawing/2014/main" id="{5417A000-D553-456C-A182-40DEE85C00BB}"/>
                  </a:ext>
                </a:extLst>
              </p:cNvPr>
              <p:cNvSpPr txBox="1"/>
              <p:nvPr/>
            </p:nvSpPr>
            <p:spPr>
              <a:xfrm>
                <a:off x="1351441" y="2654508"/>
                <a:ext cx="441401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6</a:t>
                </a:r>
              </a:p>
            </p:txBody>
          </p:sp>
          <p:sp>
            <p:nvSpPr>
              <p:cNvPr id="233" name="TextBox 232">
                <a:extLst>
                  <a:ext uri="{FF2B5EF4-FFF2-40B4-BE49-F238E27FC236}">
                    <a16:creationId xmlns:a16="http://schemas.microsoft.com/office/drawing/2014/main" id="{58957483-3AE1-480E-AF6A-FCC1303D7AC5}"/>
                  </a:ext>
                </a:extLst>
              </p:cNvPr>
              <p:cNvSpPr txBox="1"/>
              <p:nvPr/>
            </p:nvSpPr>
            <p:spPr>
              <a:xfrm>
                <a:off x="1346864" y="2208466"/>
                <a:ext cx="44564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407A3311-5598-468E-ABF6-071AFAA96FDF}"/>
                </a:ext>
              </a:extLst>
            </p:cNvPr>
            <p:cNvSpPr txBox="1"/>
            <p:nvPr/>
          </p:nvSpPr>
          <p:spPr>
            <a:xfrm>
              <a:off x="1786460" y="2434096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AAD3CD67-45E8-433F-8F1F-69DF6FE7D74F}"/>
              </a:ext>
            </a:extLst>
          </p:cNvPr>
          <p:cNvGrpSpPr/>
          <p:nvPr/>
        </p:nvGrpSpPr>
        <p:grpSpPr>
          <a:xfrm>
            <a:off x="2242238" y="5787299"/>
            <a:ext cx="490985" cy="630942"/>
            <a:chOff x="2235688" y="2654508"/>
            <a:chExt cx="490985" cy="630942"/>
          </a:xfrm>
        </p:grpSpPr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A236F126-9E21-46AB-8776-7C74AD6A25BA}"/>
                </a:ext>
              </a:extLst>
            </p:cNvPr>
            <p:cNvCxnSpPr>
              <a:cxnSpLocks/>
            </p:cNvCxnSpPr>
            <p:nvPr/>
          </p:nvCxnSpPr>
          <p:spPr>
            <a:xfrm>
              <a:off x="2244613" y="2716300"/>
              <a:ext cx="446374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56AB1E27-D97F-4EA1-906E-74A61B487A68}"/>
                </a:ext>
              </a:extLst>
            </p:cNvPr>
            <p:cNvSpPr txBox="1"/>
            <p:nvPr/>
          </p:nvSpPr>
          <p:spPr>
            <a:xfrm>
              <a:off x="2235688" y="2654508"/>
              <a:ext cx="4909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6</a:t>
              </a:r>
            </a:p>
          </p:txBody>
        </p:sp>
      </p:grpSp>
      <p:sp>
        <p:nvSpPr>
          <p:cNvPr id="237" name="TextBox 236">
            <a:extLst>
              <a:ext uri="{FF2B5EF4-FFF2-40B4-BE49-F238E27FC236}">
                <a16:creationId xmlns:a16="http://schemas.microsoft.com/office/drawing/2014/main" id="{20E4DDA4-0A36-4C8B-B4F0-FEE0BAA988DE}"/>
              </a:ext>
            </a:extLst>
          </p:cNvPr>
          <p:cNvSpPr txBox="1"/>
          <p:nvPr/>
        </p:nvSpPr>
        <p:spPr>
          <a:xfrm>
            <a:off x="2222584" y="5324368"/>
            <a:ext cx="539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B159A594-27C5-4E77-AEBF-21D6FC10A098}"/>
              </a:ext>
            </a:extLst>
          </p:cNvPr>
          <p:cNvSpPr/>
          <p:nvPr/>
        </p:nvSpPr>
        <p:spPr>
          <a:xfrm>
            <a:off x="604228" y="3879758"/>
            <a:ext cx="453848" cy="896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091ED49C-1ADB-4C7E-9492-2A8EDE6CB15C}"/>
              </a:ext>
            </a:extLst>
          </p:cNvPr>
          <p:cNvSpPr/>
          <p:nvPr/>
        </p:nvSpPr>
        <p:spPr>
          <a:xfrm>
            <a:off x="459474" y="5391054"/>
            <a:ext cx="453848" cy="896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9129BACA-4409-4C5B-83AD-BCBA7CF44192}"/>
              </a:ext>
            </a:extLst>
          </p:cNvPr>
          <p:cNvSpPr/>
          <p:nvPr/>
        </p:nvSpPr>
        <p:spPr>
          <a:xfrm>
            <a:off x="7287415" y="3870632"/>
            <a:ext cx="453848" cy="896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B9FC9EDF-0B9B-4038-81DC-28A1185C20BF}"/>
              </a:ext>
            </a:extLst>
          </p:cNvPr>
          <p:cNvCxnSpPr>
            <a:cxnSpLocks/>
          </p:cNvCxnSpPr>
          <p:nvPr/>
        </p:nvCxnSpPr>
        <p:spPr>
          <a:xfrm>
            <a:off x="9849491" y="4518396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4423A2DE-2666-43E3-9498-EC4A04C05902}"/>
              </a:ext>
            </a:extLst>
          </p:cNvPr>
          <p:cNvCxnSpPr>
            <a:cxnSpLocks/>
          </p:cNvCxnSpPr>
          <p:nvPr/>
        </p:nvCxnSpPr>
        <p:spPr>
          <a:xfrm>
            <a:off x="10728721" y="4518396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TextBox 242">
            <a:extLst>
              <a:ext uri="{FF2B5EF4-FFF2-40B4-BE49-F238E27FC236}">
                <a16:creationId xmlns:a16="http://schemas.microsoft.com/office/drawing/2014/main" id="{1136E7FC-E56D-410E-BD83-FA5E78DD2DF8}"/>
              </a:ext>
            </a:extLst>
          </p:cNvPr>
          <p:cNvSpPr txBox="1"/>
          <p:nvPr/>
        </p:nvSpPr>
        <p:spPr>
          <a:xfrm>
            <a:off x="9812118" y="401056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60A3C58E-7827-4DA7-8C76-D682D4DE3EF0}"/>
              </a:ext>
            </a:extLst>
          </p:cNvPr>
          <p:cNvSpPr txBox="1"/>
          <p:nvPr/>
        </p:nvSpPr>
        <p:spPr>
          <a:xfrm>
            <a:off x="9822684" y="445660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5D7D1979-810D-49B9-8C05-9A978C155D5F}"/>
              </a:ext>
            </a:extLst>
          </p:cNvPr>
          <p:cNvSpPr txBox="1"/>
          <p:nvPr/>
        </p:nvSpPr>
        <p:spPr>
          <a:xfrm>
            <a:off x="10728720" y="445660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3883E44A-6768-4AC0-9DC1-E94783428126}"/>
              </a:ext>
            </a:extLst>
          </p:cNvPr>
          <p:cNvSpPr txBox="1"/>
          <p:nvPr/>
        </p:nvSpPr>
        <p:spPr>
          <a:xfrm>
            <a:off x="10281678" y="420292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47" name="Arc 246">
            <a:extLst>
              <a:ext uri="{FF2B5EF4-FFF2-40B4-BE49-F238E27FC236}">
                <a16:creationId xmlns:a16="http://schemas.microsoft.com/office/drawing/2014/main" id="{B451094D-DD93-4001-93D5-7A0E0BE1DF53}"/>
              </a:ext>
            </a:extLst>
          </p:cNvPr>
          <p:cNvSpPr/>
          <p:nvPr/>
        </p:nvSpPr>
        <p:spPr>
          <a:xfrm rot="16200000">
            <a:off x="10214379" y="348843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8" name="Arc 247">
            <a:extLst>
              <a:ext uri="{FF2B5EF4-FFF2-40B4-BE49-F238E27FC236}">
                <a16:creationId xmlns:a16="http://schemas.microsoft.com/office/drawing/2014/main" id="{591DAA7A-9BCB-4CCB-AE08-D576614DAA2A}"/>
              </a:ext>
            </a:extLst>
          </p:cNvPr>
          <p:cNvSpPr/>
          <p:nvPr/>
        </p:nvSpPr>
        <p:spPr>
          <a:xfrm rot="5400000">
            <a:off x="10204092" y="441555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B5185E8F-75C2-47B0-A029-3692D136ADAE}"/>
              </a:ext>
            </a:extLst>
          </p:cNvPr>
          <p:cNvSpPr txBox="1"/>
          <p:nvPr/>
        </p:nvSpPr>
        <p:spPr>
          <a:xfrm>
            <a:off x="10334682" y="495093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5923729E-D939-470E-A5F6-F8F246A999AB}"/>
              </a:ext>
            </a:extLst>
          </p:cNvPr>
          <p:cNvSpPr txBox="1"/>
          <p:nvPr/>
        </p:nvSpPr>
        <p:spPr>
          <a:xfrm>
            <a:off x="10334681" y="365662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1D6B4328-9A3D-4AD7-BC1C-E8470265D7ED}"/>
              </a:ext>
            </a:extLst>
          </p:cNvPr>
          <p:cNvSpPr txBox="1"/>
          <p:nvPr/>
        </p:nvSpPr>
        <p:spPr>
          <a:xfrm>
            <a:off x="10951118" y="4010562"/>
            <a:ext cx="7635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85E8BB20-E709-4D4B-9AC0-78AC31B16D02}"/>
              </a:ext>
            </a:extLst>
          </p:cNvPr>
          <p:cNvGrpSpPr/>
          <p:nvPr/>
        </p:nvGrpSpPr>
        <p:grpSpPr>
          <a:xfrm>
            <a:off x="6276413" y="5339019"/>
            <a:ext cx="968793" cy="1072809"/>
            <a:chOff x="4478336" y="4435646"/>
            <a:chExt cx="968793" cy="1072809"/>
          </a:xfrm>
        </p:grpSpPr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FF6643AD-285E-44CB-8B58-9BC04258AF7F}"/>
                </a:ext>
              </a:extLst>
            </p:cNvPr>
            <p:cNvCxnSpPr>
              <a:cxnSpLocks/>
            </p:cNvCxnSpPr>
            <p:nvPr/>
          </p:nvCxnSpPr>
          <p:spPr>
            <a:xfrm>
              <a:off x="4480460" y="4943480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48AC382C-E607-4517-8A4B-96C19BB08E00}"/>
                </a:ext>
              </a:extLst>
            </p:cNvPr>
            <p:cNvSpPr txBox="1"/>
            <p:nvPr/>
          </p:nvSpPr>
          <p:spPr>
            <a:xfrm>
              <a:off x="4478336" y="4877513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865EA01C-E917-49DE-A3A2-24FDF47210C6}"/>
                </a:ext>
              </a:extLst>
            </p:cNvPr>
            <p:cNvSpPr txBox="1"/>
            <p:nvPr/>
          </p:nvSpPr>
          <p:spPr>
            <a:xfrm>
              <a:off x="4483670" y="4435646"/>
              <a:ext cx="96345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1 1 </a:t>
              </a: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BB76F6A8-8984-487D-8B6B-40A08647DD68}"/>
              </a:ext>
            </a:extLst>
          </p:cNvPr>
          <p:cNvGrpSpPr/>
          <p:nvPr/>
        </p:nvGrpSpPr>
        <p:grpSpPr>
          <a:xfrm>
            <a:off x="7187886" y="5334683"/>
            <a:ext cx="1792993" cy="1072809"/>
            <a:chOff x="5389809" y="4431310"/>
            <a:chExt cx="1792993" cy="1072809"/>
          </a:xfrm>
        </p:grpSpPr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87432EC8-C498-4DAE-971C-2F55A837E536}"/>
                </a:ext>
              </a:extLst>
            </p:cNvPr>
            <p:cNvSpPr txBox="1"/>
            <p:nvPr/>
          </p:nvSpPr>
          <p:spPr>
            <a:xfrm>
              <a:off x="5389809" y="4605707"/>
              <a:ext cx="4848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</a:t>
              </a:r>
            </a:p>
          </p:txBody>
        </p: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1D270D6F-B2DB-4E4E-B3FC-83CCAAAE12F7}"/>
                </a:ext>
              </a:extLst>
            </p:cNvPr>
            <p:cNvCxnSpPr>
              <a:cxnSpLocks/>
            </p:cNvCxnSpPr>
            <p:nvPr/>
          </p:nvCxnSpPr>
          <p:spPr>
            <a:xfrm>
              <a:off x="5830976" y="4939144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A44CFB14-92E1-4A3A-9DA5-DF4BD1B323DF}"/>
                </a:ext>
              </a:extLst>
            </p:cNvPr>
            <p:cNvSpPr txBox="1"/>
            <p:nvPr/>
          </p:nvSpPr>
          <p:spPr>
            <a:xfrm>
              <a:off x="5828852" y="4873177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CB3805FB-E7F7-418C-B14A-4F7699468F6D}"/>
                </a:ext>
              </a:extLst>
            </p:cNvPr>
            <p:cNvSpPr txBox="1"/>
            <p:nvPr/>
          </p:nvSpPr>
          <p:spPr>
            <a:xfrm>
              <a:off x="6040356" y="4431310"/>
              <a:ext cx="87214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1FA225B3-C663-49F5-BA96-8EB269AF71FE}"/>
                </a:ext>
              </a:extLst>
            </p:cNvPr>
            <p:cNvSpPr txBox="1"/>
            <p:nvPr/>
          </p:nvSpPr>
          <p:spPr>
            <a:xfrm>
              <a:off x="6697942" y="4643472"/>
              <a:ext cx="4848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4EFC5F28-F395-4D02-B23C-A291C92B8D24}"/>
              </a:ext>
            </a:extLst>
          </p:cNvPr>
          <p:cNvGrpSpPr/>
          <p:nvPr/>
        </p:nvGrpSpPr>
        <p:grpSpPr>
          <a:xfrm>
            <a:off x="8957364" y="5792013"/>
            <a:ext cx="946491" cy="630942"/>
            <a:chOff x="7159287" y="4888640"/>
            <a:chExt cx="946491" cy="630942"/>
          </a:xfrm>
        </p:grpSpPr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37E3B796-B92D-4F0F-91AA-573235730B83}"/>
                </a:ext>
              </a:extLst>
            </p:cNvPr>
            <p:cNvCxnSpPr>
              <a:cxnSpLocks/>
            </p:cNvCxnSpPr>
            <p:nvPr/>
          </p:nvCxnSpPr>
          <p:spPr>
            <a:xfrm>
              <a:off x="7161411" y="4954607"/>
              <a:ext cx="887047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FE01E06E-1CDF-421D-B850-C20EDD875D4A}"/>
                </a:ext>
              </a:extLst>
            </p:cNvPr>
            <p:cNvSpPr txBox="1"/>
            <p:nvPr/>
          </p:nvSpPr>
          <p:spPr>
            <a:xfrm>
              <a:off x="7159287" y="488864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1 2</a:t>
              </a:r>
            </a:p>
          </p:txBody>
        </p:sp>
      </p:grpSp>
      <p:sp>
        <p:nvSpPr>
          <p:cNvPr id="265" name="TextBox 264">
            <a:extLst>
              <a:ext uri="{FF2B5EF4-FFF2-40B4-BE49-F238E27FC236}">
                <a16:creationId xmlns:a16="http://schemas.microsoft.com/office/drawing/2014/main" id="{38FA02D1-079A-4C9F-8E94-DA7A7472704D}"/>
              </a:ext>
            </a:extLst>
          </p:cNvPr>
          <p:cNvSpPr txBox="1"/>
          <p:nvPr/>
        </p:nvSpPr>
        <p:spPr>
          <a:xfrm>
            <a:off x="9153568" y="5350146"/>
            <a:ext cx="7422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41DEE2CA-E3EB-4B61-8371-DE36D7F2C5CF}"/>
              </a:ext>
            </a:extLst>
          </p:cNvPr>
          <p:cNvSpPr/>
          <p:nvPr/>
        </p:nvSpPr>
        <p:spPr>
          <a:xfrm>
            <a:off x="7623437" y="5405817"/>
            <a:ext cx="883415" cy="896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90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86" grpId="0"/>
      <p:bldP spid="87" grpId="0"/>
      <p:bldP spid="88" grpId="0" animBg="1"/>
      <p:bldP spid="89" grpId="0" animBg="1"/>
      <p:bldP spid="90" grpId="0"/>
      <p:bldP spid="91" grpId="0"/>
      <p:bldP spid="92" grpId="0"/>
      <p:bldP spid="107" grpId="0"/>
      <p:bldP spid="108" grpId="0" animBg="1"/>
      <p:bldP spid="109" grpId="0" animBg="1"/>
      <p:bldP spid="153" grpId="0" animBg="1"/>
      <p:bldP spid="156" grpId="0"/>
      <p:bldP spid="157" grpId="0"/>
      <p:bldP spid="158" grpId="0"/>
      <p:bldP spid="159" grpId="0"/>
      <p:bldP spid="160" grpId="0" animBg="1"/>
      <p:bldP spid="161" grpId="0" animBg="1"/>
      <p:bldP spid="162" grpId="0"/>
      <p:bldP spid="163" grpId="0"/>
      <p:bldP spid="164" grpId="0"/>
      <p:bldP spid="178" grpId="0"/>
      <p:bldP spid="179" grpId="0" animBg="1"/>
      <p:bldP spid="214" grpId="0"/>
      <p:bldP spid="215" grpId="0"/>
      <p:bldP spid="216" grpId="0"/>
      <p:bldP spid="217" grpId="0"/>
      <p:bldP spid="218" grpId="0" animBg="1"/>
      <p:bldP spid="219" grpId="0" animBg="1"/>
      <p:bldP spid="220" grpId="0"/>
      <p:bldP spid="221" grpId="0"/>
      <p:bldP spid="222" grpId="0"/>
      <p:bldP spid="237" grpId="0"/>
      <p:bldP spid="238" grpId="0" animBg="1"/>
      <p:bldP spid="239" grpId="0" animBg="1"/>
      <p:bldP spid="240" grpId="0" animBg="1"/>
      <p:bldP spid="243" grpId="0"/>
      <p:bldP spid="244" grpId="0"/>
      <p:bldP spid="245" grpId="0"/>
      <p:bldP spid="246" grpId="0"/>
      <p:bldP spid="247" grpId="0" animBg="1"/>
      <p:bldP spid="248" grpId="0" animBg="1"/>
      <p:bldP spid="249" grpId="0"/>
      <p:bldP spid="250" grpId="0"/>
      <p:bldP spid="251" grpId="0"/>
      <p:bldP spid="265" grpId="0"/>
      <p:bldP spid="26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0" name="Rectangle: Rounded Corners 289">
            <a:extLst>
              <a:ext uri="{FF2B5EF4-FFF2-40B4-BE49-F238E27FC236}">
                <a16:creationId xmlns:a16="http://schemas.microsoft.com/office/drawing/2014/main" id="{545BA590-89B8-4523-8F22-184D73C0048A}"/>
              </a:ext>
            </a:extLst>
          </p:cNvPr>
          <p:cNvSpPr/>
          <p:nvPr/>
        </p:nvSpPr>
        <p:spPr>
          <a:xfrm>
            <a:off x="484950" y="496785"/>
            <a:ext cx="3068283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155AD2E1-16AA-4E61-9C56-E7564E26C3B9}"/>
              </a:ext>
            </a:extLst>
          </p:cNvPr>
          <p:cNvSpPr/>
          <p:nvPr/>
        </p:nvSpPr>
        <p:spPr>
          <a:xfrm>
            <a:off x="1802734" y="2276189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659C9725-9D44-469B-A833-0FA64E75BA7D}"/>
              </a:ext>
            </a:extLst>
          </p:cNvPr>
          <p:cNvSpPr/>
          <p:nvPr/>
        </p:nvSpPr>
        <p:spPr>
          <a:xfrm>
            <a:off x="557638" y="1260984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31337B79-9E9E-438D-A86F-2410D501C7D2}"/>
              </a:ext>
            </a:extLst>
          </p:cNvPr>
          <p:cNvSpPr/>
          <p:nvPr/>
        </p:nvSpPr>
        <p:spPr>
          <a:xfrm>
            <a:off x="2541596" y="613822"/>
            <a:ext cx="788532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381B9EDB-AE79-4C64-B365-720A6A600FE5}"/>
              </a:ext>
            </a:extLst>
          </p:cNvPr>
          <p:cNvGrpSpPr/>
          <p:nvPr/>
        </p:nvGrpSpPr>
        <p:grpSpPr>
          <a:xfrm>
            <a:off x="590848" y="725675"/>
            <a:ext cx="435719" cy="1032867"/>
            <a:chOff x="2724738" y="5471319"/>
            <a:chExt cx="435719" cy="1032867"/>
          </a:xfrm>
        </p:grpSpPr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A26AF20B-7E6D-4AB4-8E31-F1E6531E4643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8112D92C-DC97-4BED-B800-D6B1BB928F83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C80A8538-2A7E-46FB-8035-1D03A9C678A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" name="TextBox 306">
            <a:extLst>
              <a:ext uri="{FF2B5EF4-FFF2-40B4-BE49-F238E27FC236}">
                <a16:creationId xmlns:a16="http://schemas.microsoft.com/office/drawing/2014/main" id="{636190AB-BA30-446F-8E79-0AA2836B6FB0}"/>
              </a:ext>
            </a:extLst>
          </p:cNvPr>
          <p:cNvSpPr txBox="1"/>
          <p:nvPr/>
        </p:nvSpPr>
        <p:spPr>
          <a:xfrm>
            <a:off x="1104166" y="918945"/>
            <a:ext cx="1475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of 24 =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1E619290-8FDA-4A7D-A4FF-85437A66F8A4}"/>
              </a:ext>
            </a:extLst>
          </p:cNvPr>
          <p:cNvSpPr txBox="1"/>
          <p:nvPr/>
        </p:nvSpPr>
        <p:spPr>
          <a:xfrm>
            <a:off x="2714524" y="932071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FE22E905-67A0-429F-BF83-A179A0BAAFF9}"/>
              </a:ext>
            </a:extLst>
          </p:cNvPr>
          <p:cNvSpPr txBox="1"/>
          <p:nvPr/>
        </p:nvSpPr>
        <p:spPr>
          <a:xfrm>
            <a:off x="482668" y="2208246"/>
            <a:ext cx="2518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 </a:t>
            </a:r>
            <a:r>
              <a:rPr lang="en-GB" sz="3500" dirty="0">
                <a:latin typeface="Arial Black" panose="020B0A04020102020204" pitchFamily="34" charset="0"/>
              </a:rPr>
              <a:t>÷ 4 = 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11" name="Rectangle: Rounded Corners 310">
            <a:extLst>
              <a:ext uri="{FF2B5EF4-FFF2-40B4-BE49-F238E27FC236}">
                <a16:creationId xmlns:a16="http://schemas.microsoft.com/office/drawing/2014/main" id="{F9D0A09D-3E73-4BA5-9EB2-989BD3711DC7}"/>
              </a:ext>
            </a:extLst>
          </p:cNvPr>
          <p:cNvSpPr/>
          <p:nvPr/>
        </p:nvSpPr>
        <p:spPr>
          <a:xfrm>
            <a:off x="4042533" y="491018"/>
            <a:ext cx="3068283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F7FB094B-8CCB-43CE-9420-7534E49EA40C}"/>
              </a:ext>
            </a:extLst>
          </p:cNvPr>
          <p:cNvSpPr/>
          <p:nvPr/>
        </p:nvSpPr>
        <p:spPr>
          <a:xfrm>
            <a:off x="4940279" y="2727796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62AF9CA6-FDB4-4C5D-B25D-0284B68B8195}"/>
              </a:ext>
            </a:extLst>
          </p:cNvPr>
          <p:cNvSpPr/>
          <p:nvPr/>
        </p:nvSpPr>
        <p:spPr>
          <a:xfrm>
            <a:off x="4137266" y="799629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CA0FBC61-C96E-4EB8-850B-6AEEC2815233}"/>
              </a:ext>
            </a:extLst>
          </p:cNvPr>
          <p:cNvSpPr/>
          <p:nvPr/>
        </p:nvSpPr>
        <p:spPr>
          <a:xfrm>
            <a:off x="5381347" y="2276155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5" name="Rectangle 314">
            <a:extLst>
              <a:ext uri="{FF2B5EF4-FFF2-40B4-BE49-F238E27FC236}">
                <a16:creationId xmlns:a16="http://schemas.microsoft.com/office/drawing/2014/main" id="{3F261059-CF8C-4233-94D4-703FAC6CEA05}"/>
              </a:ext>
            </a:extLst>
          </p:cNvPr>
          <p:cNvSpPr/>
          <p:nvPr/>
        </p:nvSpPr>
        <p:spPr>
          <a:xfrm>
            <a:off x="4136251" y="1246436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94F49955-2C11-4851-B728-BDD066461EDD}"/>
              </a:ext>
            </a:extLst>
          </p:cNvPr>
          <p:cNvSpPr/>
          <p:nvPr/>
        </p:nvSpPr>
        <p:spPr>
          <a:xfrm>
            <a:off x="6099179" y="608055"/>
            <a:ext cx="788532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C5F3463E-48F5-4CA7-AB70-B1E722691756}"/>
              </a:ext>
            </a:extLst>
          </p:cNvPr>
          <p:cNvGrpSpPr/>
          <p:nvPr/>
        </p:nvGrpSpPr>
        <p:grpSpPr>
          <a:xfrm>
            <a:off x="4148431" y="719908"/>
            <a:ext cx="435719" cy="1032867"/>
            <a:chOff x="2724738" y="5471319"/>
            <a:chExt cx="435719" cy="1032867"/>
          </a:xfrm>
        </p:grpSpPr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8EC376C2-ED56-4681-8D69-5EA9A861569D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41FB338A-044F-40C3-8EF8-94BF0D2EC0CB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4CFA756C-5402-4C47-A377-153131D3432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1" name="TextBox 320">
            <a:extLst>
              <a:ext uri="{FF2B5EF4-FFF2-40B4-BE49-F238E27FC236}">
                <a16:creationId xmlns:a16="http://schemas.microsoft.com/office/drawing/2014/main" id="{DAAFAE02-5D0D-4309-B30B-9FE6E046DDD6}"/>
              </a:ext>
            </a:extLst>
          </p:cNvPr>
          <p:cNvSpPr txBox="1"/>
          <p:nvPr/>
        </p:nvSpPr>
        <p:spPr>
          <a:xfrm>
            <a:off x="4661749" y="913178"/>
            <a:ext cx="1475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of 35 =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7A196432-CF10-424E-A02C-E8B80836E149}"/>
              </a:ext>
            </a:extLst>
          </p:cNvPr>
          <p:cNvSpPr txBox="1"/>
          <p:nvPr/>
        </p:nvSpPr>
        <p:spPr>
          <a:xfrm>
            <a:off x="6126354" y="920000"/>
            <a:ext cx="7914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14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FE4F85BD-3F52-4491-BBC2-A81787889500}"/>
              </a:ext>
            </a:extLst>
          </p:cNvPr>
          <p:cNvSpPr txBox="1"/>
          <p:nvPr/>
        </p:nvSpPr>
        <p:spPr>
          <a:xfrm>
            <a:off x="4005811" y="2216993"/>
            <a:ext cx="27418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 </a:t>
            </a:r>
            <a:r>
              <a:rPr lang="en-GB" sz="3500" dirty="0">
                <a:latin typeface="Arial Black" panose="020B0A04020102020204" pitchFamily="34" charset="0"/>
              </a:rPr>
              <a:t>÷ 5 = 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1F8F1D94-4C93-41AA-80C4-C0FEDF58999C}"/>
              </a:ext>
            </a:extLst>
          </p:cNvPr>
          <p:cNvSpPr txBox="1"/>
          <p:nvPr/>
        </p:nvSpPr>
        <p:spPr>
          <a:xfrm>
            <a:off x="4007524" y="2658303"/>
            <a:ext cx="27418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x 2 = 1 4</a:t>
            </a:r>
          </a:p>
        </p:txBody>
      </p:sp>
      <p:sp>
        <p:nvSpPr>
          <p:cNvPr id="325" name="Rectangle: Rounded Corners 324">
            <a:extLst>
              <a:ext uri="{FF2B5EF4-FFF2-40B4-BE49-F238E27FC236}">
                <a16:creationId xmlns:a16="http://schemas.microsoft.com/office/drawing/2014/main" id="{7C732E29-5323-4D83-A701-7B56E74EEAA5}"/>
              </a:ext>
            </a:extLst>
          </p:cNvPr>
          <p:cNvSpPr/>
          <p:nvPr/>
        </p:nvSpPr>
        <p:spPr>
          <a:xfrm>
            <a:off x="7610057" y="497918"/>
            <a:ext cx="3068283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D7268BC8-C623-4292-87A4-7CA44631FE6D}"/>
              </a:ext>
            </a:extLst>
          </p:cNvPr>
          <p:cNvSpPr/>
          <p:nvPr/>
        </p:nvSpPr>
        <p:spPr>
          <a:xfrm>
            <a:off x="8507803" y="2734696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C38B93BC-9091-4A6C-9A03-38C2B55B09B7}"/>
              </a:ext>
            </a:extLst>
          </p:cNvPr>
          <p:cNvSpPr/>
          <p:nvPr/>
        </p:nvSpPr>
        <p:spPr>
          <a:xfrm>
            <a:off x="7704790" y="806529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ECAD2C0C-7C16-423F-B9A4-5BAFD298E8F0}"/>
              </a:ext>
            </a:extLst>
          </p:cNvPr>
          <p:cNvSpPr/>
          <p:nvPr/>
        </p:nvSpPr>
        <p:spPr>
          <a:xfrm>
            <a:off x="8948871" y="2283055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7A69EBC-0868-484E-9153-96AF1949F9D6}"/>
              </a:ext>
            </a:extLst>
          </p:cNvPr>
          <p:cNvSpPr/>
          <p:nvPr/>
        </p:nvSpPr>
        <p:spPr>
          <a:xfrm>
            <a:off x="7703775" y="1253336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EB5F20A2-1F43-487A-A29B-CAA1BB1A3890}"/>
              </a:ext>
            </a:extLst>
          </p:cNvPr>
          <p:cNvSpPr/>
          <p:nvPr/>
        </p:nvSpPr>
        <p:spPr>
          <a:xfrm>
            <a:off x="9666703" y="614955"/>
            <a:ext cx="788532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DBCD92C2-966B-4406-A011-F6E78170BE33}"/>
              </a:ext>
            </a:extLst>
          </p:cNvPr>
          <p:cNvGrpSpPr/>
          <p:nvPr/>
        </p:nvGrpSpPr>
        <p:grpSpPr>
          <a:xfrm>
            <a:off x="7715955" y="726808"/>
            <a:ext cx="435719" cy="1032867"/>
            <a:chOff x="2724738" y="5471319"/>
            <a:chExt cx="435719" cy="1032867"/>
          </a:xfrm>
        </p:grpSpPr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080B8396-BE2D-426D-AD8F-29B6E0D695F0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52A6B89B-D03B-411A-A388-E60748FB2009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05CC0934-A335-4ED8-9C34-0664F3D5EDE0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5" name="TextBox 334">
            <a:extLst>
              <a:ext uri="{FF2B5EF4-FFF2-40B4-BE49-F238E27FC236}">
                <a16:creationId xmlns:a16="http://schemas.microsoft.com/office/drawing/2014/main" id="{9C3E995B-9726-4FBB-89D8-8D53F65F98DF}"/>
              </a:ext>
            </a:extLst>
          </p:cNvPr>
          <p:cNvSpPr txBox="1"/>
          <p:nvPr/>
        </p:nvSpPr>
        <p:spPr>
          <a:xfrm>
            <a:off x="8229273" y="920078"/>
            <a:ext cx="1475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of 30 =</a:t>
            </a: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93F2147F-C41A-4970-BD75-6259D6E4C3C0}"/>
              </a:ext>
            </a:extLst>
          </p:cNvPr>
          <p:cNvSpPr txBox="1"/>
          <p:nvPr/>
        </p:nvSpPr>
        <p:spPr>
          <a:xfrm>
            <a:off x="9693878" y="926900"/>
            <a:ext cx="7914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25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2BCF9947-401B-4C98-BD10-A23E61CC32AE}"/>
              </a:ext>
            </a:extLst>
          </p:cNvPr>
          <p:cNvSpPr txBox="1"/>
          <p:nvPr/>
        </p:nvSpPr>
        <p:spPr>
          <a:xfrm>
            <a:off x="7573335" y="2223893"/>
            <a:ext cx="27418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</a:t>
            </a:r>
            <a:r>
              <a:rPr lang="en-GB" sz="3500" dirty="0">
                <a:latin typeface="Arial Black" panose="020B0A04020102020204" pitchFamily="34" charset="0"/>
              </a:rPr>
              <a:t>÷ 6 = 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A6A34A1D-E20E-4BC5-A47E-D99F0B0FA6D4}"/>
              </a:ext>
            </a:extLst>
          </p:cNvPr>
          <p:cNvSpPr txBox="1"/>
          <p:nvPr/>
        </p:nvSpPr>
        <p:spPr>
          <a:xfrm>
            <a:off x="7575048" y="2665203"/>
            <a:ext cx="27418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 5 = 2 5</a:t>
            </a:r>
          </a:p>
        </p:txBody>
      </p:sp>
      <p:sp>
        <p:nvSpPr>
          <p:cNvPr id="339" name="Rectangle: Rounded Corners 338">
            <a:extLst>
              <a:ext uri="{FF2B5EF4-FFF2-40B4-BE49-F238E27FC236}">
                <a16:creationId xmlns:a16="http://schemas.microsoft.com/office/drawing/2014/main" id="{DD311C5F-D781-4283-A0E2-AB80015819FE}"/>
              </a:ext>
            </a:extLst>
          </p:cNvPr>
          <p:cNvSpPr/>
          <p:nvPr/>
        </p:nvSpPr>
        <p:spPr>
          <a:xfrm>
            <a:off x="461194" y="3627396"/>
            <a:ext cx="3068283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78AD9CBC-FFF1-4D07-B6BF-7F64E4549105}"/>
              </a:ext>
            </a:extLst>
          </p:cNvPr>
          <p:cNvSpPr/>
          <p:nvPr/>
        </p:nvSpPr>
        <p:spPr>
          <a:xfrm>
            <a:off x="2753805" y="3907656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BAC06ACF-BB66-430D-8ACC-25BFD56E3E3B}"/>
              </a:ext>
            </a:extLst>
          </p:cNvPr>
          <p:cNvSpPr/>
          <p:nvPr/>
        </p:nvSpPr>
        <p:spPr>
          <a:xfrm>
            <a:off x="3138541" y="5404312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408E1832-5ED0-4B8C-95FB-3499A769EDBE}"/>
              </a:ext>
            </a:extLst>
          </p:cNvPr>
          <p:cNvSpPr/>
          <p:nvPr/>
        </p:nvSpPr>
        <p:spPr>
          <a:xfrm>
            <a:off x="2756430" y="4357964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F0ED5415-4DA1-497E-9B91-DB627884A57D}"/>
              </a:ext>
            </a:extLst>
          </p:cNvPr>
          <p:cNvSpPr/>
          <p:nvPr/>
        </p:nvSpPr>
        <p:spPr>
          <a:xfrm>
            <a:off x="1808713" y="5404312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C892BF0C-CDA2-4DED-B7D1-33976519FD67}"/>
              </a:ext>
            </a:extLst>
          </p:cNvPr>
          <p:cNvSpPr/>
          <p:nvPr/>
        </p:nvSpPr>
        <p:spPr>
          <a:xfrm>
            <a:off x="2274380" y="4154636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6170ACD1-B462-4E9C-8827-7034EDF2A1E6}"/>
              </a:ext>
            </a:extLst>
          </p:cNvPr>
          <p:cNvSpPr/>
          <p:nvPr/>
        </p:nvSpPr>
        <p:spPr>
          <a:xfrm>
            <a:off x="2688953" y="5401038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55F64EBC-33E4-4831-966F-F9B78FB9F335}"/>
              </a:ext>
            </a:extLst>
          </p:cNvPr>
          <p:cNvSpPr/>
          <p:nvPr/>
        </p:nvSpPr>
        <p:spPr>
          <a:xfrm>
            <a:off x="2199645" y="3744433"/>
            <a:ext cx="1146483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B3428FAF-3BD6-4202-87F9-94C7A2035B2F}"/>
              </a:ext>
            </a:extLst>
          </p:cNvPr>
          <p:cNvSpPr txBox="1"/>
          <p:nvPr/>
        </p:nvSpPr>
        <p:spPr>
          <a:xfrm>
            <a:off x="490384" y="4049556"/>
            <a:ext cx="1919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14 </a:t>
            </a:r>
            <a:r>
              <a:rPr lang="en-GB" sz="3600" dirty="0">
                <a:latin typeface="Calibri" panose="020F0502020204030204" pitchFamily="34" charset="0"/>
              </a:rPr>
              <a:t>÷ 3 =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0BB06641-F639-4935-B02A-3C32AE11A88B}"/>
              </a:ext>
            </a:extLst>
          </p:cNvPr>
          <p:cNvSpPr txBox="1"/>
          <p:nvPr/>
        </p:nvSpPr>
        <p:spPr>
          <a:xfrm>
            <a:off x="2265139" y="4082882"/>
            <a:ext cx="4701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FF352D43-ECC0-40AD-BF95-451ADD0981F4}"/>
              </a:ext>
            </a:extLst>
          </p:cNvPr>
          <p:cNvSpPr txBox="1"/>
          <p:nvPr/>
        </p:nvSpPr>
        <p:spPr>
          <a:xfrm>
            <a:off x="426061" y="5348096"/>
            <a:ext cx="35780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 </a:t>
            </a:r>
            <a:r>
              <a:rPr lang="en-GB" sz="3500" dirty="0">
                <a:latin typeface="Arial Black" panose="020B0A04020102020204" pitchFamily="34" charset="0"/>
              </a:rPr>
              <a:t>÷ 3 = 4</a:t>
            </a:r>
            <a:r>
              <a:rPr lang="en-GB" sz="2500" dirty="0">
                <a:latin typeface="Arial Black" panose="020B0A04020102020204" pitchFamily="34" charset="0"/>
              </a:rPr>
              <a:t> </a:t>
            </a:r>
            <a:r>
              <a:rPr lang="en-GB" sz="3500" dirty="0">
                <a:latin typeface="Arial Black" panose="020B0A04020102020204" pitchFamily="34" charset="0"/>
              </a:rPr>
              <a:t>r2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524E0065-2754-4E4D-8C87-D5806708B0C7}"/>
              </a:ext>
            </a:extLst>
          </p:cNvPr>
          <p:cNvGrpSpPr/>
          <p:nvPr/>
        </p:nvGrpSpPr>
        <p:grpSpPr>
          <a:xfrm>
            <a:off x="2739019" y="4279974"/>
            <a:ext cx="475549" cy="630942"/>
            <a:chOff x="2739011" y="1135860"/>
            <a:chExt cx="475549" cy="630942"/>
          </a:xfrm>
        </p:grpSpPr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A8409BE8-526B-46D2-928B-153C9E14E354}"/>
                </a:ext>
              </a:extLst>
            </p:cNvPr>
            <p:cNvSpPr txBox="1"/>
            <p:nvPr/>
          </p:nvSpPr>
          <p:spPr>
            <a:xfrm>
              <a:off x="2739011" y="1135860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3</a:t>
              </a:r>
            </a:p>
          </p:txBody>
        </p: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061D1369-035E-401A-949E-006E1A93E128}"/>
                </a:ext>
              </a:extLst>
            </p:cNvPr>
            <p:cNvCxnSpPr>
              <a:cxnSpLocks/>
            </p:cNvCxnSpPr>
            <p:nvPr/>
          </p:nvCxnSpPr>
          <p:spPr>
            <a:xfrm>
              <a:off x="2756723" y="1213850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3" name="TextBox 352">
            <a:extLst>
              <a:ext uri="{FF2B5EF4-FFF2-40B4-BE49-F238E27FC236}">
                <a16:creationId xmlns:a16="http://schemas.microsoft.com/office/drawing/2014/main" id="{237EC95B-B36D-4EEB-A84F-26E6536FE00B}"/>
              </a:ext>
            </a:extLst>
          </p:cNvPr>
          <p:cNvSpPr txBox="1"/>
          <p:nvPr/>
        </p:nvSpPr>
        <p:spPr>
          <a:xfrm>
            <a:off x="2726959" y="3839269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54" name="Rectangle: Rounded Corners 353">
            <a:extLst>
              <a:ext uri="{FF2B5EF4-FFF2-40B4-BE49-F238E27FC236}">
                <a16:creationId xmlns:a16="http://schemas.microsoft.com/office/drawing/2014/main" id="{DA53D129-440E-4755-849A-6D8526F00AC1}"/>
              </a:ext>
            </a:extLst>
          </p:cNvPr>
          <p:cNvSpPr/>
          <p:nvPr/>
        </p:nvSpPr>
        <p:spPr>
          <a:xfrm>
            <a:off x="3911322" y="3622718"/>
            <a:ext cx="3544797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EB429BD3-A53F-449C-B14D-C663F6FD7C4F}"/>
              </a:ext>
            </a:extLst>
          </p:cNvPr>
          <p:cNvSpPr/>
          <p:nvPr/>
        </p:nvSpPr>
        <p:spPr>
          <a:xfrm>
            <a:off x="5967967" y="3739755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56" name="Group 355">
            <a:extLst>
              <a:ext uri="{FF2B5EF4-FFF2-40B4-BE49-F238E27FC236}">
                <a16:creationId xmlns:a16="http://schemas.microsoft.com/office/drawing/2014/main" id="{FEAF2DA9-6CBC-4DF1-801C-B427436333A4}"/>
              </a:ext>
            </a:extLst>
          </p:cNvPr>
          <p:cNvGrpSpPr/>
          <p:nvPr/>
        </p:nvGrpSpPr>
        <p:grpSpPr>
          <a:xfrm>
            <a:off x="4017220" y="3851608"/>
            <a:ext cx="435719" cy="1032867"/>
            <a:chOff x="2724738" y="5471319"/>
            <a:chExt cx="435719" cy="1032867"/>
          </a:xfrm>
        </p:grpSpPr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615A5F7D-987E-4CDE-A3F9-11346A33AEE7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8D51DF03-7441-4CAB-9D3C-248AD27141C6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3E147A8C-8AFF-4C73-9BC5-FDE3AF72EEFA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0" name="TextBox 359">
            <a:extLst>
              <a:ext uri="{FF2B5EF4-FFF2-40B4-BE49-F238E27FC236}">
                <a16:creationId xmlns:a16="http://schemas.microsoft.com/office/drawing/2014/main" id="{C769EBBE-52B5-40A7-B233-DB7F6805E3CE}"/>
              </a:ext>
            </a:extLst>
          </p:cNvPr>
          <p:cNvSpPr txBox="1"/>
          <p:nvPr/>
        </p:nvSpPr>
        <p:spPr>
          <a:xfrm>
            <a:off x="4530538" y="4044878"/>
            <a:ext cx="1475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of 16 =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543E65A7-A22F-49A4-A420-972037C6160E}"/>
              </a:ext>
            </a:extLst>
          </p:cNvPr>
          <p:cNvSpPr txBox="1"/>
          <p:nvPr/>
        </p:nvSpPr>
        <p:spPr>
          <a:xfrm>
            <a:off x="6090885" y="4041214"/>
            <a:ext cx="5114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362" name="Group 361">
            <a:extLst>
              <a:ext uri="{FF2B5EF4-FFF2-40B4-BE49-F238E27FC236}">
                <a16:creationId xmlns:a16="http://schemas.microsoft.com/office/drawing/2014/main" id="{B05F5FF8-D466-407D-B631-E4885BEA8AF7}"/>
              </a:ext>
            </a:extLst>
          </p:cNvPr>
          <p:cNvGrpSpPr/>
          <p:nvPr/>
        </p:nvGrpSpPr>
        <p:grpSpPr>
          <a:xfrm>
            <a:off x="4028820" y="5337806"/>
            <a:ext cx="1895612" cy="1088729"/>
            <a:chOff x="452268" y="2208856"/>
            <a:chExt cx="1895612" cy="1088729"/>
          </a:xfrm>
        </p:grpSpPr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297B7A19-6492-4A03-A1EA-D08B6AAA76DD}"/>
                </a:ext>
              </a:extLst>
            </p:cNvPr>
            <p:cNvSpPr txBox="1"/>
            <p:nvPr/>
          </p:nvSpPr>
          <p:spPr>
            <a:xfrm>
              <a:off x="452268" y="2208856"/>
              <a:ext cx="189561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x 1 6</a:t>
              </a:r>
            </a:p>
          </p:txBody>
        </p: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AAA25313-9F01-4521-84D3-731D44ABAF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187" y="2716152"/>
              <a:ext cx="1785213" cy="135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9BA976EF-6ECE-4F50-8D91-DB564359526E}"/>
                </a:ext>
              </a:extLst>
            </p:cNvPr>
            <p:cNvSpPr txBox="1"/>
            <p:nvPr/>
          </p:nvSpPr>
          <p:spPr>
            <a:xfrm>
              <a:off x="1102728" y="2666643"/>
              <a:ext cx="44601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0629354B-DC6A-49E8-B260-40A6F8B1E4AF}"/>
              </a:ext>
            </a:extLst>
          </p:cNvPr>
          <p:cNvGrpSpPr/>
          <p:nvPr/>
        </p:nvGrpSpPr>
        <p:grpSpPr>
          <a:xfrm>
            <a:off x="5849121" y="5337806"/>
            <a:ext cx="1372350" cy="1088729"/>
            <a:chOff x="2272569" y="2208856"/>
            <a:chExt cx="1372350" cy="1088729"/>
          </a:xfrm>
        </p:grpSpPr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546ABFED-E55D-451B-9C93-3D67442CBD6D}"/>
                </a:ext>
              </a:extLst>
            </p:cNvPr>
            <p:cNvSpPr txBox="1"/>
            <p:nvPr/>
          </p:nvSpPr>
          <p:spPr>
            <a:xfrm>
              <a:off x="2272569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B5AFFBBE-F705-4AB6-B244-A5A7771FD67C}"/>
                </a:ext>
              </a:extLst>
            </p:cNvPr>
            <p:cNvSpPr txBox="1"/>
            <p:nvPr/>
          </p:nvSpPr>
          <p:spPr>
            <a:xfrm>
              <a:off x="2690899" y="2208856"/>
              <a:ext cx="95402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1 6</a:t>
              </a:r>
            </a:p>
          </p:txBody>
        </p: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F387BCF2-DE88-4686-B022-51403EEEB7F7}"/>
                </a:ext>
              </a:extLst>
            </p:cNvPr>
            <p:cNvCxnSpPr>
              <a:cxnSpLocks/>
            </p:cNvCxnSpPr>
            <p:nvPr/>
          </p:nvCxnSpPr>
          <p:spPr>
            <a:xfrm>
              <a:off x="2699818" y="2717510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D72D54A8-4E95-430E-B57A-0675C9443850}"/>
                </a:ext>
              </a:extLst>
            </p:cNvPr>
            <p:cNvSpPr txBox="1"/>
            <p:nvPr/>
          </p:nvSpPr>
          <p:spPr>
            <a:xfrm>
              <a:off x="2906284" y="2666643"/>
              <a:ext cx="44601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371" name="Group 370">
            <a:extLst>
              <a:ext uri="{FF2B5EF4-FFF2-40B4-BE49-F238E27FC236}">
                <a16:creationId xmlns:a16="http://schemas.microsoft.com/office/drawing/2014/main" id="{D6A7A812-76CE-4FCD-87FD-4521016781EE}"/>
              </a:ext>
            </a:extLst>
          </p:cNvPr>
          <p:cNvGrpSpPr/>
          <p:nvPr/>
        </p:nvGrpSpPr>
        <p:grpSpPr>
          <a:xfrm>
            <a:off x="6545791" y="4259205"/>
            <a:ext cx="475549" cy="630942"/>
            <a:chOff x="2969239" y="1130255"/>
            <a:chExt cx="475549" cy="630942"/>
          </a:xfrm>
        </p:grpSpPr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B5B30F7A-2CF9-4BA1-9E60-907DD3B6BE13}"/>
                </a:ext>
              </a:extLst>
            </p:cNvPr>
            <p:cNvSpPr txBox="1"/>
            <p:nvPr/>
          </p:nvSpPr>
          <p:spPr>
            <a:xfrm>
              <a:off x="2969239" y="1130255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  <p:cxnSp>
          <p:nvCxnSpPr>
            <p:cNvPr id="373" name="Straight Connector 372">
              <a:extLst>
                <a:ext uri="{FF2B5EF4-FFF2-40B4-BE49-F238E27FC236}">
                  <a16:creationId xmlns:a16="http://schemas.microsoft.com/office/drawing/2014/main" id="{D9ACF959-766D-4322-86BD-E57157F466CF}"/>
                </a:ext>
              </a:extLst>
            </p:cNvPr>
            <p:cNvCxnSpPr>
              <a:cxnSpLocks/>
            </p:cNvCxnSpPr>
            <p:nvPr/>
          </p:nvCxnSpPr>
          <p:spPr>
            <a:xfrm>
              <a:off x="2986951" y="1208245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4" name="TextBox 373">
            <a:extLst>
              <a:ext uri="{FF2B5EF4-FFF2-40B4-BE49-F238E27FC236}">
                <a16:creationId xmlns:a16="http://schemas.microsoft.com/office/drawing/2014/main" id="{A0EF071A-69ED-42E8-AA3F-0AE2E9AD2AD8}"/>
              </a:ext>
            </a:extLst>
          </p:cNvPr>
          <p:cNvSpPr txBox="1"/>
          <p:nvPr/>
        </p:nvSpPr>
        <p:spPr>
          <a:xfrm>
            <a:off x="6533731" y="3818500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75" name="Rectangle: Rounded Corners 374">
            <a:extLst>
              <a:ext uri="{FF2B5EF4-FFF2-40B4-BE49-F238E27FC236}">
                <a16:creationId xmlns:a16="http://schemas.microsoft.com/office/drawing/2014/main" id="{09F7DC62-0558-4331-9A46-DE587FA0FE71}"/>
              </a:ext>
            </a:extLst>
          </p:cNvPr>
          <p:cNvSpPr/>
          <p:nvPr/>
        </p:nvSpPr>
        <p:spPr>
          <a:xfrm>
            <a:off x="7936655" y="3627396"/>
            <a:ext cx="3570445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F5E840FC-287D-4B44-91F6-6FBF0BC009B9}"/>
              </a:ext>
            </a:extLst>
          </p:cNvPr>
          <p:cNvSpPr/>
          <p:nvPr/>
        </p:nvSpPr>
        <p:spPr>
          <a:xfrm>
            <a:off x="9993300" y="3744433"/>
            <a:ext cx="1351745" cy="114472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417949DE-77A2-4697-92B8-5D0AA7CF10F6}"/>
              </a:ext>
            </a:extLst>
          </p:cNvPr>
          <p:cNvGrpSpPr/>
          <p:nvPr/>
        </p:nvGrpSpPr>
        <p:grpSpPr>
          <a:xfrm>
            <a:off x="8042553" y="3856286"/>
            <a:ext cx="435719" cy="1032867"/>
            <a:chOff x="2724738" y="5471319"/>
            <a:chExt cx="435719" cy="1032867"/>
          </a:xfrm>
        </p:grpSpPr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18364141-E102-49D2-B391-E66AB3A2803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2BB70948-14D8-4F98-AABB-7BD83787C515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8</a:t>
              </a:r>
            </a:p>
          </p:txBody>
        </p: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4E08F738-7AA9-4336-89B2-C976041E6BFD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1" name="TextBox 380">
            <a:extLst>
              <a:ext uri="{FF2B5EF4-FFF2-40B4-BE49-F238E27FC236}">
                <a16:creationId xmlns:a16="http://schemas.microsoft.com/office/drawing/2014/main" id="{1E4688E1-7A8F-4AF0-B41C-A125D70C5B7C}"/>
              </a:ext>
            </a:extLst>
          </p:cNvPr>
          <p:cNvSpPr txBox="1"/>
          <p:nvPr/>
        </p:nvSpPr>
        <p:spPr>
          <a:xfrm>
            <a:off x="8555871" y="4049556"/>
            <a:ext cx="1475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of 10 =</a:t>
            </a:r>
          </a:p>
        </p:txBody>
      </p:sp>
      <p:sp>
        <p:nvSpPr>
          <p:cNvPr id="382" name="TextBox 381">
            <a:extLst>
              <a:ext uri="{FF2B5EF4-FFF2-40B4-BE49-F238E27FC236}">
                <a16:creationId xmlns:a16="http://schemas.microsoft.com/office/drawing/2014/main" id="{23011948-07BC-4D8B-AF33-DA0AF120FBEB}"/>
              </a:ext>
            </a:extLst>
          </p:cNvPr>
          <p:cNvSpPr txBox="1"/>
          <p:nvPr/>
        </p:nvSpPr>
        <p:spPr>
          <a:xfrm>
            <a:off x="10194116" y="4056378"/>
            <a:ext cx="5869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grpSp>
        <p:nvGrpSpPr>
          <p:cNvPr id="383" name="Group 382">
            <a:extLst>
              <a:ext uri="{FF2B5EF4-FFF2-40B4-BE49-F238E27FC236}">
                <a16:creationId xmlns:a16="http://schemas.microsoft.com/office/drawing/2014/main" id="{0EF9D3CD-7A9A-47E7-AD96-50B3B068119D}"/>
              </a:ext>
            </a:extLst>
          </p:cNvPr>
          <p:cNvGrpSpPr/>
          <p:nvPr/>
        </p:nvGrpSpPr>
        <p:grpSpPr>
          <a:xfrm>
            <a:off x="8058363" y="5352970"/>
            <a:ext cx="1895612" cy="1088729"/>
            <a:chOff x="452268" y="2208856"/>
            <a:chExt cx="1895612" cy="1088729"/>
          </a:xfrm>
        </p:grpSpPr>
        <p:sp>
          <p:nvSpPr>
            <p:cNvPr id="384" name="TextBox 383">
              <a:extLst>
                <a:ext uri="{FF2B5EF4-FFF2-40B4-BE49-F238E27FC236}">
                  <a16:creationId xmlns:a16="http://schemas.microsoft.com/office/drawing/2014/main" id="{C6D90B38-9F92-4142-A520-86C2526487CC}"/>
                </a:ext>
              </a:extLst>
            </p:cNvPr>
            <p:cNvSpPr txBox="1"/>
            <p:nvPr/>
          </p:nvSpPr>
          <p:spPr>
            <a:xfrm>
              <a:off x="452268" y="2208856"/>
              <a:ext cx="189561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 x 1 0</a:t>
              </a:r>
            </a:p>
          </p:txBody>
        </p: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85483D67-F73C-4AB3-BDB7-06878D3292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187" y="2716152"/>
              <a:ext cx="1785213" cy="135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6" name="TextBox 385">
              <a:extLst>
                <a:ext uri="{FF2B5EF4-FFF2-40B4-BE49-F238E27FC236}">
                  <a16:creationId xmlns:a16="http://schemas.microsoft.com/office/drawing/2014/main" id="{B8CA8D5C-BF4A-4D1F-85EC-2BB2A29951C9}"/>
                </a:ext>
              </a:extLst>
            </p:cNvPr>
            <p:cNvSpPr txBox="1"/>
            <p:nvPr/>
          </p:nvSpPr>
          <p:spPr>
            <a:xfrm>
              <a:off x="1102728" y="2666643"/>
              <a:ext cx="44601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B1B39B75-4D8A-4381-AB75-095F253973C3}"/>
              </a:ext>
            </a:extLst>
          </p:cNvPr>
          <p:cNvGrpSpPr/>
          <p:nvPr/>
        </p:nvGrpSpPr>
        <p:grpSpPr>
          <a:xfrm>
            <a:off x="9878664" y="5352970"/>
            <a:ext cx="1372350" cy="1088729"/>
            <a:chOff x="2272569" y="2208856"/>
            <a:chExt cx="1372350" cy="1088729"/>
          </a:xfrm>
        </p:grpSpPr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F9132316-9752-47DC-9D8F-2F10B66C1CC3}"/>
                </a:ext>
              </a:extLst>
            </p:cNvPr>
            <p:cNvSpPr txBox="1"/>
            <p:nvPr/>
          </p:nvSpPr>
          <p:spPr>
            <a:xfrm>
              <a:off x="2272569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=</a:t>
              </a:r>
            </a:p>
          </p:txBody>
        </p:sp>
        <p:sp>
          <p:nvSpPr>
            <p:cNvPr id="389" name="TextBox 388">
              <a:extLst>
                <a:ext uri="{FF2B5EF4-FFF2-40B4-BE49-F238E27FC236}">
                  <a16:creationId xmlns:a16="http://schemas.microsoft.com/office/drawing/2014/main" id="{ACD06E23-ECA1-4E50-B831-E31419ED1336}"/>
                </a:ext>
              </a:extLst>
            </p:cNvPr>
            <p:cNvSpPr txBox="1"/>
            <p:nvPr/>
          </p:nvSpPr>
          <p:spPr>
            <a:xfrm>
              <a:off x="2690899" y="2208856"/>
              <a:ext cx="95402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7 0</a:t>
              </a:r>
            </a:p>
          </p:txBody>
        </p:sp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4EA545D6-C633-4FC7-87BF-D439949FC37B}"/>
                </a:ext>
              </a:extLst>
            </p:cNvPr>
            <p:cNvCxnSpPr>
              <a:cxnSpLocks/>
            </p:cNvCxnSpPr>
            <p:nvPr/>
          </p:nvCxnSpPr>
          <p:spPr>
            <a:xfrm>
              <a:off x="2699818" y="2717510"/>
              <a:ext cx="88578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1" name="TextBox 390">
              <a:extLst>
                <a:ext uri="{FF2B5EF4-FFF2-40B4-BE49-F238E27FC236}">
                  <a16:creationId xmlns:a16="http://schemas.microsoft.com/office/drawing/2014/main" id="{FAB38AD3-7FFE-4599-8F17-CDF6095DBC13}"/>
                </a:ext>
              </a:extLst>
            </p:cNvPr>
            <p:cNvSpPr txBox="1"/>
            <p:nvPr/>
          </p:nvSpPr>
          <p:spPr>
            <a:xfrm>
              <a:off x="2906284" y="2666643"/>
              <a:ext cx="44601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448F212C-6DF0-444E-91AE-4C59FD2366CD}"/>
              </a:ext>
            </a:extLst>
          </p:cNvPr>
          <p:cNvGrpSpPr/>
          <p:nvPr/>
        </p:nvGrpSpPr>
        <p:grpSpPr>
          <a:xfrm>
            <a:off x="10634972" y="4274369"/>
            <a:ext cx="475549" cy="630942"/>
            <a:chOff x="2969239" y="1130255"/>
            <a:chExt cx="475549" cy="630942"/>
          </a:xfrm>
        </p:grpSpPr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BB1D10D5-A01B-4EEB-A275-D4A2AB9080A5}"/>
                </a:ext>
              </a:extLst>
            </p:cNvPr>
            <p:cNvSpPr txBox="1"/>
            <p:nvPr/>
          </p:nvSpPr>
          <p:spPr>
            <a:xfrm>
              <a:off x="2969239" y="1130255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</a:t>
              </a:r>
            </a:p>
          </p:txBody>
        </p:sp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1975CA04-7846-4CE2-863F-FFEDC1365413}"/>
                </a:ext>
              </a:extLst>
            </p:cNvPr>
            <p:cNvCxnSpPr>
              <a:cxnSpLocks/>
            </p:cNvCxnSpPr>
            <p:nvPr/>
          </p:nvCxnSpPr>
          <p:spPr>
            <a:xfrm>
              <a:off x="2986951" y="1208245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5" name="TextBox 394">
            <a:extLst>
              <a:ext uri="{FF2B5EF4-FFF2-40B4-BE49-F238E27FC236}">
                <a16:creationId xmlns:a16="http://schemas.microsoft.com/office/drawing/2014/main" id="{9B2CCB29-131D-4AF0-A42B-A6239F912DB4}"/>
              </a:ext>
            </a:extLst>
          </p:cNvPr>
          <p:cNvSpPr txBox="1"/>
          <p:nvPr/>
        </p:nvSpPr>
        <p:spPr>
          <a:xfrm>
            <a:off x="10622912" y="3833664"/>
            <a:ext cx="433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68038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" grpId="0" animBg="1"/>
      <p:bldP spid="294" grpId="0" animBg="1"/>
      <p:bldP spid="308" grpId="0"/>
      <p:bldP spid="310" grpId="0"/>
      <p:bldP spid="312" grpId="0" animBg="1"/>
      <p:bldP spid="312" grpId="1" animBg="1"/>
      <p:bldP spid="313" grpId="0" animBg="1"/>
      <p:bldP spid="313" grpId="1" animBg="1"/>
      <p:bldP spid="314" grpId="0" animBg="1"/>
      <p:bldP spid="314" grpId="1" animBg="1"/>
      <p:bldP spid="315" grpId="0" animBg="1"/>
      <p:bldP spid="315" grpId="1" animBg="1"/>
      <p:bldP spid="322" grpId="0"/>
      <p:bldP spid="323" grpId="0"/>
      <p:bldP spid="324" grpId="0"/>
      <p:bldP spid="326" grpId="0" animBg="1"/>
      <p:bldP spid="326" grpId="1" animBg="1"/>
      <p:bldP spid="327" grpId="0" animBg="1"/>
      <p:bldP spid="327" grpId="1" animBg="1"/>
      <p:bldP spid="328" grpId="0" animBg="1"/>
      <p:bldP spid="328" grpId="1" animBg="1"/>
      <p:bldP spid="329" grpId="0" animBg="1"/>
      <p:bldP spid="329" grpId="1" animBg="1"/>
      <p:bldP spid="336" grpId="0"/>
      <p:bldP spid="337" grpId="0"/>
      <p:bldP spid="338" grpId="0"/>
      <p:bldP spid="340" grpId="0" animBg="1"/>
      <p:bldP spid="340" grpId="1" animBg="1"/>
      <p:bldP spid="341" grpId="0" animBg="1"/>
      <p:bldP spid="341" grpId="1" animBg="1"/>
      <p:bldP spid="342" grpId="0" animBg="1"/>
      <p:bldP spid="342" grpId="1" animBg="1"/>
      <p:bldP spid="343" grpId="0" animBg="1"/>
      <p:bldP spid="343" grpId="1" animBg="1"/>
      <p:bldP spid="344" grpId="0" animBg="1"/>
      <p:bldP spid="344" grpId="1" animBg="1"/>
      <p:bldP spid="345" grpId="0" animBg="1"/>
      <p:bldP spid="345" grpId="1" animBg="1"/>
      <p:bldP spid="348" grpId="0"/>
      <p:bldP spid="349" grpId="0"/>
      <p:bldP spid="353" grpId="0"/>
      <p:bldP spid="361" grpId="0"/>
      <p:bldP spid="374" grpId="0"/>
      <p:bldP spid="382" grpId="0"/>
      <p:bldP spid="39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754FF-0931-4560-B653-4EE66D6E8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48391" cy="1325563"/>
          </a:xfrm>
        </p:spPr>
        <p:txBody>
          <a:bodyPr>
            <a:normAutofit/>
          </a:bodyPr>
          <a:lstStyle/>
          <a:p>
            <a:r>
              <a:rPr lang="en-GB" sz="3200" b="1" dirty="0"/>
              <a:t>Test A6 – </a:t>
            </a:r>
            <a:br>
              <a:rPr lang="en-GB" sz="3200" b="1" dirty="0"/>
            </a:br>
            <a:r>
              <a:rPr lang="en-GB" sz="3200" b="1" dirty="0"/>
              <a:t>Decimal place value/Compare decimals/Add and subtract decimals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CE302-169B-436A-BEA3-E878E30790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1671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FA7689B-E36F-4C24-8D7C-481C56F32D37}"/>
              </a:ext>
            </a:extLst>
          </p:cNvPr>
          <p:cNvGrpSpPr/>
          <p:nvPr/>
        </p:nvGrpSpPr>
        <p:grpSpPr>
          <a:xfrm>
            <a:off x="274338" y="2031978"/>
            <a:ext cx="5213665" cy="4514962"/>
            <a:chOff x="255526" y="245949"/>
            <a:chExt cx="960473" cy="2132550"/>
          </a:xfrm>
        </p:grpSpPr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C31E30EE-CFF1-4369-A74F-FE8B50ADDBE3}"/>
                </a:ext>
              </a:extLst>
            </p:cNvPr>
            <p:cNvSpPr/>
            <p:nvPr/>
          </p:nvSpPr>
          <p:spPr>
            <a:xfrm>
              <a:off x="255526" y="245949"/>
              <a:ext cx="960473" cy="2132550"/>
            </a:xfrm>
            <a:prstGeom prst="roundRect">
              <a:avLst>
                <a:gd name="adj" fmla="val 7298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02B3349-78C6-4C7B-93F6-889A2E700750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581A7BD0-102B-4C23-BD10-D6DCBB2BAF2E}"/>
              </a:ext>
            </a:extLst>
          </p:cNvPr>
          <p:cNvSpPr txBox="1"/>
          <p:nvPr/>
        </p:nvSpPr>
        <p:spPr>
          <a:xfrm>
            <a:off x="273485" y="2095712"/>
            <a:ext cx="5408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at this number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294.35</a:t>
            </a:r>
            <a:endParaRPr lang="en-GB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EC80CED-9990-4575-9BD5-555E35E2B557}"/>
              </a:ext>
            </a:extLst>
          </p:cNvPr>
          <p:cNvSpPr txBox="1"/>
          <p:nvPr/>
        </p:nvSpPr>
        <p:spPr>
          <a:xfrm>
            <a:off x="302476" y="2923962"/>
            <a:ext cx="38027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tens place?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6AC6214-49C7-4E17-B787-70DBD9703A9A}"/>
              </a:ext>
            </a:extLst>
          </p:cNvPr>
          <p:cNvSpPr txBox="1"/>
          <p:nvPr/>
        </p:nvSpPr>
        <p:spPr>
          <a:xfrm>
            <a:off x="317729" y="5214428"/>
            <a:ext cx="31475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the digit 5?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6761F24-39CF-4E1F-BD0F-F1D43BC6FBA8}"/>
              </a:ext>
            </a:extLst>
          </p:cNvPr>
          <p:cNvSpPr/>
          <p:nvPr/>
        </p:nvSpPr>
        <p:spPr>
          <a:xfrm>
            <a:off x="3854597" y="3007484"/>
            <a:ext cx="1379688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D67BE4C-FBEB-4A31-943C-345EB76E010A}"/>
              </a:ext>
            </a:extLst>
          </p:cNvPr>
          <p:cNvSpPr txBox="1"/>
          <p:nvPr/>
        </p:nvSpPr>
        <p:spPr>
          <a:xfrm>
            <a:off x="4263983" y="3123817"/>
            <a:ext cx="747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FBA05F95-D998-4376-BE41-E495B8139F46}"/>
              </a:ext>
            </a:extLst>
          </p:cNvPr>
          <p:cNvSpPr/>
          <p:nvPr/>
        </p:nvSpPr>
        <p:spPr>
          <a:xfrm>
            <a:off x="4099568" y="203200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94A9ADE6-8EFB-4FFC-A93E-9658A1E27DBD}"/>
              </a:ext>
            </a:extLst>
          </p:cNvPr>
          <p:cNvSpPr/>
          <p:nvPr/>
        </p:nvSpPr>
        <p:spPr>
          <a:xfrm>
            <a:off x="4683917" y="203216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A53F9CD9-41F4-44F8-B44D-4E13C1B27707}"/>
              </a:ext>
            </a:extLst>
          </p:cNvPr>
          <p:cNvSpPr/>
          <p:nvPr/>
        </p:nvSpPr>
        <p:spPr>
          <a:xfrm>
            <a:off x="8079174" y="934678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4FD2F310-F652-453A-8E6A-8CA1F97D762D}"/>
              </a:ext>
            </a:extLst>
          </p:cNvPr>
          <p:cNvSpPr/>
          <p:nvPr/>
        </p:nvSpPr>
        <p:spPr>
          <a:xfrm>
            <a:off x="9415304" y="93271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A722393E-5451-499C-B8CD-523E67DB4784}"/>
              </a:ext>
            </a:extLst>
          </p:cNvPr>
          <p:cNvSpPr/>
          <p:nvPr/>
        </p:nvSpPr>
        <p:spPr>
          <a:xfrm>
            <a:off x="10752714" y="932456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9371EB5E-A1E5-44FF-A9C2-AEF77A209019}"/>
              </a:ext>
            </a:extLst>
          </p:cNvPr>
          <p:cNvSpPr/>
          <p:nvPr/>
        </p:nvSpPr>
        <p:spPr>
          <a:xfrm>
            <a:off x="4068577" y="933695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95F8E3C8-61FD-4BBD-AC98-7025D6D0AB34}"/>
              </a:ext>
            </a:extLst>
          </p:cNvPr>
          <p:cNvSpPr/>
          <p:nvPr/>
        </p:nvSpPr>
        <p:spPr>
          <a:xfrm>
            <a:off x="5404707" y="93430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DCE100C3-F584-4247-9E17-590E83250A0A}"/>
              </a:ext>
            </a:extLst>
          </p:cNvPr>
          <p:cNvSpPr/>
          <p:nvPr/>
        </p:nvSpPr>
        <p:spPr>
          <a:xfrm>
            <a:off x="6742117" y="93404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F630FE90-8889-4F3E-A502-C286A7F860E8}"/>
              </a:ext>
            </a:extLst>
          </p:cNvPr>
          <p:cNvSpPr/>
          <p:nvPr/>
        </p:nvSpPr>
        <p:spPr>
          <a:xfrm>
            <a:off x="1416496" y="93150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CE1B0A83-030B-43E0-A4EB-16372D800970}"/>
              </a:ext>
            </a:extLst>
          </p:cNvPr>
          <p:cNvSpPr/>
          <p:nvPr/>
        </p:nvSpPr>
        <p:spPr>
          <a:xfrm>
            <a:off x="2752626" y="93211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F00211DE-FBBD-4C84-86BD-5A4A960445AD}"/>
              </a:ext>
            </a:extLst>
          </p:cNvPr>
          <p:cNvSpPr/>
          <p:nvPr/>
        </p:nvSpPr>
        <p:spPr>
          <a:xfrm>
            <a:off x="83203" y="93310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6BA1A7C9-8E0E-4FEB-B722-035A7003E3D2}"/>
              </a:ext>
            </a:extLst>
          </p:cNvPr>
          <p:cNvSpPr/>
          <p:nvPr/>
        </p:nvSpPr>
        <p:spPr>
          <a:xfrm>
            <a:off x="8079174" y="47206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5805134C-BFF5-412B-986B-40A2D182507C}"/>
              </a:ext>
            </a:extLst>
          </p:cNvPr>
          <p:cNvSpPr/>
          <p:nvPr/>
        </p:nvSpPr>
        <p:spPr>
          <a:xfrm>
            <a:off x="9415304" y="4523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BB95F6B0-68BF-4343-B13B-C5610FC8A633}"/>
              </a:ext>
            </a:extLst>
          </p:cNvPr>
          <p:cNvSpPr/>
          <p:nvPr/>
        </p:nvSpPr>
        <p:spPr>
          <a:xfrm>
            <a:off x="10752714" y="4498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735D89E9-F4BA-4538-8315-F7F96241C516}"/>
              </a:ext>
            </a:extLst>
          </p:cNvPr>
          <p:cNvSpPr/>
          <p:nvPr/>
        </p:nvSpPr>
        <p:spPr>
          <a:xfrm>
            <a:off x="4068577" y="46223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A4F9A278-B2E9-4F7E-AF3E-FA423D2245F9}"/>
              </a:ext>
            </a:extLst>
          </p:cNvPr>
          <p:cNvSpPr/>
          <p:nvPr/>
        </p:nvSpPr>
        <p:spPr>
          <a:xfrm>
            <a:off x="5404707" y="4683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D38AE7F2-8DC0-4A92-8C69-BB34649EF348}"/>
              </a:ext>
            </a:extLst>
          </p:cNvPr>
          <p:cNvSpPr/>
          <p:nvPr/>
        </p:nvSpPr>
        <p:spPr>
          <a:xfrm>
            <a:off x="6742117" y="46577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BD759225-21D3-4775-BAAB-2DB0C909A9D1}"/>
              </a:ext>
            </a:extLst>
          </p:cNvPr>
          <p:cNvSpPr/>
          <p:nvPr/>
        </p:nvSpPr>
        <p:spPr>
          <a:xfrm>
            <a:off x="1416496" y="44030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97129CF4-4998-4997-9EF1-FA3D6F987CAC}"/>
              </a:ext>
            </a:extLst>
          </p:cNvPr>
          <p:cNvSpPr/>
          <p:nvPr/>
        </p:nvSpPr>
        <p:spPr>
          <a:xfrm>
            <a:off x="2752626" y="4463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AAE74D3E-DDC6-4EAD-B493-82E002839266}"/>
              </a:ext>
            </a:extLst>
          </p:cNvPr>
          <p:cNvSpPr/>
          <p:nvPr/>
        </p:nvSpPr>
        <p:spPr>
          <a:xfrm>
            <a:off x="83203" y="4563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2D1BEA55-E753-4B4A-9884-3905991FCA2B}"/>
              </a:ext>
            </a:extLst>
          </p:cNvPr>
          <p:cNvGrpSpPr/>
          <p:nvPr/>
        </p:nvGrpSpPr>
        <p:grpSpPr>
          <a:xfrm>
            <a:off x="8457381" y="865491"/>
            <a:ext cx="702512" cy="1032867"/>
            <a:chOff x="2616558" y="5471319"/>
            <a:chExt cx="702512" cy="1032867"/>
          </a:xfrm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224CB3AC-272C-4862-B145-9FCD19C7CE76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BDC961D4-7F3A-4E5E-957F-8E17491ED9B2}"/>
                </a:ext>
              </a:extLst>
            </p:cNvPr>
            <p:cNvSpPr txBox="1"/>
            <p:nvPr/>
          </p:nvSpPr>
          <p:spPr>
            <a:xfrm>
              <a:off x="2616558" y="5857855"/>
              <a:ext cx="7025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52CB6D30-7941-45EC-B3F0-6828CDA45F9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370C7F5F-6EEC-4E49-8493-ECD9ECD30050}"/>
              </a:ext>
            </a:extLst>
          </p:cNvPr>
          <p:cNvGrpSpPr/>
          <p:nvPr/>
        </p:nvGrpSpPr>
        <p:grpSpPr>
          <a:xfrm>
            <a:off x="9662990" y="875794"/>
            <a:ext cx="1003446" cy="1032867"/>
            <a:chOff x="2643963" y="5471319"/>
            <a:chExt cx="675107" cy="1032867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816D05D-303A-4766-854C-4EEEC5E22DF1}"/>
                </a:ext>
              </a:extLst>
            </p:cNvPr>
            <p:cNvSpPr txBox="1"/>
            <p:nvPr/>
          </p:nvSpPr>
          <p:spPr>
            <a:xfrm>
              <a:off x="2798712" y="5471319"/>
              <a:ext cx="3526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86EF71E7-74ED-4BD4-8F76-88367CCFE844}"/>
                </a:ext>
              </a:extLst>
            </p:cNvPr>
            <p:cNvSpPr txBox="1"/>
            <p:nvPr/>
          </p:nvSpPr>
          <p:spPr>
            <a:xfrm>
              <a:off x="2643963" y="5857855"/>
              <a:ext cx="6751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C8B96128-5FDC-4EA8-A6A3-6D8469887B1D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4B74CC5A-85B8-4E71-8E51-AB665A0985A5}"/>
              </a:ext>
            </a:extLst>
          </p:cNvPr>
          <p:cNvGrpSpPr/>
          <p:nvPr/>
        </p:nvGrpSpPr>
        <p:grpSpPr>
          <a:xfrm>
            <a:off x="10891791" y="867857"/>
            <a:ext cx="1501492" cy="1032867"/>
            <a:chOff x="2643963" y="5471319"/>
            <a:chExt cx="675107" cy="1032867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2E9E108A-817D-447D-A3D1-1F83C882BE47}"/>
                </a:ext>
              </a:extLst>
            </p:cNvPr>
            <p:cNvSpPr txBox="1"/>
            <p:nvPr/>
          </p:nvSpPr>
          <p:spPr>
            <a:xfrm>
              <a:off x="2798712" y="5471319"/>
              <a:ext cx="3526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DB2EDB51-C006-4D64-B6A4-68A3599A7A4A}"/>
                </a:ext>
              </a:extLst>
            </p:cNvPr>
            <p:cNvSpPr txBox="1"/>
            <p:nvPr/>
          </p:nvSpPr>
          <p:spPr>
            <a:xfrm>
              <a:off x="2643963" y="5857855"/>
              <a:ext cx="6751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93338C7D-3F38-479D-9E7C-D2FF8F677608}"/>
                </a:ext>
              </a:extLst>
            </p:cNvPr>
            <p:cNvCxnSpPr>
              <a:cxnSpLocks/>
            </p:cNvCxnSpPr>
            <p:nvPr/>
          </p:nvCxnSpPr>
          <p:spPr>
            <a:xfrm>
              <a:off x="2676360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8" name="TextBox 177">
            <a:extLst>
              <a:ext uri="{FF2B5EF4-FFF2-40B4-BE49-F238E27FC236}">
                <a16:creationId xmlns:a16="http://schemas.microsoft.com/office/drawing/2014/main" id="{677E0784-FDDF-43E3-8793-BC9C2575C2F9}"/>
              </a:ext>
            </a:extLst>
          </p:cNvPr>
          <p:cNvSpPr txBox="1"/>
          <p:nvPr/>
        </p:nvSpPr>
        <p:spPr>
          <a:xfrm>
            <a:off x="7131632" y="1059676"/>
            <a:ext cx="599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1s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77046710-3983-4548-A6B0-6F710754D62B}"/>
              </a:ext>
            </a:extLst>
          </p:cNvPr>
          <p:cNvSpPr txBox="1"/>
          <p:nvPr/>
        </p:nvSpPr>
        <p:spPr>
          <a:xfrm>
            <a:off x="5640762" y="1052459"/>
            <a:ext cx="833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10s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05A615C1-A45C-46F1-B4C1-C8D8C970E44C}"/>
              </a:ext>
            </a:extLst>
          </p:cNvPr>
          <p:cNvSpPr txBox="1"/>
          <p:nvPr/>
        </p:nvSpPr>
        <p:spPr>
          <a:xfrm>
            <a:off x="4199777" y="1069703"/>
            <a:ext cx="1067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100s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2B94DA71-9352-451C-ADB3-E02E24C11E03}"/>
              </a:ext>
            </a:extLst>
          </p:cNvPr>
          <p:cNvSpPr txBox="1"/>
          <p:nvPr/>
        </p:nvSpPr>
        <p:spPr>
          <a:xfrm>
            <a:off x="2985189" y="1230049"/>
            <a:ext cx="864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ea typeface="Cambria Math" panose="02040503050406030204" pitchFamily="18" charset="0"/>
              </a:rPr>
              <a:t>1 000s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947FC1C0-CEC6-445E-9629-820D1255DDFE}"/>
              </a:ext>
            </a:extLst>
          </p:cNvPr>
          <p:cNvSpPr txBox="1"/>
          <p:nvPr/>
        </p:nvSpPr>
        <p:spPr>
          <a:xfrm>
            <a:off x="1590719" y="1235726"/>
            <a:ext cx="994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ea typeface="Cambria Math" panose="02040503050406030204" pitchFamily="18" charset="0"/>
              </a:rPr>
              <a:t>10 000s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CE605604-E62E-44AE-924E-2D56A1602E93}"/>
              </a:ext>
            </a:extLst>
          </p:cNvPr>
          <p:cNvSpPr txBox="1"/>
          <p:nvPr/>
        </p:nvSpPr>
        <p:spPr>
          <a:xfrm>
            <a:off x="164195" y="1229991"/>
            <a:ext cx="1124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ea typeface="Cambria Math" panose="02040503050406030204" pitchFamily="18" charset="0"/>
              </a:rPr>
              <a:t>100 000s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257321E-03DA-4700-AC0B-6925EDA12D11}"/>
              </a:ext>
            </a:extLst>
          </p:cNvPr>
          <p:cNvSpPr/>
          <p:nvPr/>
        </p:nvSpPr>
        <p:spPr>
          <a:xfrm>
            <a:off x="7964480" y="1394090"/>
            <a:ext cx="228906" cy="230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3328F51D-A925-4E9E-AFA1-2120427C9371}"/>
              </a:ext>
            </a:extLst>
          </p:cNvPr>
          <p:cNvSpPr/>
          <p:nvPr/>
        </p:nvSpPr>
        <p:spPr>
          <a:xfrm>
            <a:off x="7968184" y="520403"/>
            <a:ext cx="228906" cy="230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EFA82B7C-5B41-4D61-8A41-294DA564921C}"/>
              </a:ext>
            </a:extLst>
          </p:cNvPr>
          <p:cNvSpPr txBox="1"/>
          <p:nvPr/>
        </p:nvSpPr>
        <p:spPr>
          <a:xfrm>
            <a:off x="81470" y="145702"/>
            <a:ext cx="1321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Hundred thousands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9217E0E9-7E8D-40D3-95D8-B0D4C274836E}"/>
              </a:ext>
            </a:extLst>
          </p:cNvPr>
          <p:cNvSpPr txBox="1"/>
          <p:nvPr/>
        </p:nvSpPr>
        <p:spPr>
          <a:xfrm>
            <a:off x="1407913" y="149513"/>
            <a:ext cx="1321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Ten thousands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47C9DC20-6ED0-45C0-B559-706A0B197B01}"/>
              </a:ext>
            </a:extLst>
          </p:cNvPr>
          <p:cNvSpPr txBox="1"/>
          <p:nvPr/>
        </p:nvSpPr>
        <p:spPr>
          <a:xfrm>
            <a:off x="2772562" y="289619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Thousands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7658CB9B-29F2-4D64-B040-147CD30FCF32}"/>
              </a:ext>
            </a:extLst>
          </p:cNvPr>
          <p:cNvSpPr txBox="1"/>
          <p:nvPr/>
        </p:nvSpPr>
        <p:spPr>
          <a:xfrm>
            <a:off x="4111699" y="311058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Hundreds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4A0C5669-9805-4342-86EF-0F2A2A4DA4A6}"/>
              </a:ext>
            </a:extLst>
          </p:cNvPr>
          <p:cNvSpPr txBox="1"/>
          <p:nvPr/>
        </p:nvSpPr>
        <p:spPr>
          <a:xfrm>
            <a:off x="5400934" y="290075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Tens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03E1957A-512D-460F-87A6-3E7C63052156}"/>
              </a:ext>
            </a:extLst>
          </p:cNvPr>
          <p:cNvSpPr txBox="1"/>
          <p:nvPr/>
        </p:nvSpPr>
        <p:spPr>
          <a:xfrm>
            <a:off x="6702745" y="308895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Ones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F4CD0852-9A7D-4F2C-9A73-184AD4557C54}"/>
              </a:ext>
            </a:extLst>
          </p:cNvPr>
          <p:cNvSpPr txBox="1"/>
          <p:nvPr/>
        </p:nvSpPr>
        <p:spPr>
          <a:xfrm>
            <a:off x="8101274" y="280185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Tenths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A1969249-52D7-44DD-8415-4E01121969A6}"/>
              </a:ext>
            </a:extLst>
          </p:cNvPr>
          <p:cNvSpPr txBox="1"/>
          <p:nvPr/>
        </p:nvSpPr>
        <p:spPr>
          <a:xfrm>
            <a:off x="9345096" y="307356"/>
            <a:ext cx="1475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Hundredths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2E022C73-E190-4FA7-BCC1-17015230E306}"/>
              </a:ext>
            </a:extLst>
          </p:cNvPr>
          <p:cNvSpPr txBox="1"/>
          <p:nvPr/>
        </p:nvSpPr>
        <p:spPr>
          <a:xfrm>
            <a:off x="10671675" y="298661"/>
            <a:ext cx="1552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Thousandths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D494A1A4-406C-416F-868C-A16ACB8CE643}"/>
              </a:ext>
            </a:extLst>
          </p:cNvPr>
          <p:cNvSpPr txBox="1"/>
          <p:nvPr/>
        </p:nvSpPr>
        <p:spPr>
          <a:xfrm>
            <a:off x="308364" y="4042070"/>
            <a:ext cx="38027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tenths place?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EAA8A903-3982-40C9-AC5B-B609CFE268C0}"/>
              </a:ext>
            </a:extLst>
          </p:cNvPr>
          <p:cNvSpPr/>
          <p:nvPr/>
        </p:nvSpPr>
        <p:spPr>
          <a:xfrm>
            <a:off x="3858146" y="4178340"/>
            <a:ext cx="1379688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1D0E49D8-7E7A-472E-81F2-5A9CE7FBCA85}"/>
              </a:ext>
            </a:extLst>
          </p:cNvPr>
          <p:cNvSpPr txBox="1"/>
          <p:nvPr/>
        </p:nvSpPr>
        <p:spPr>
          <a:xfrm>
            <a:off x="4267532" y="4294673"/>
            <a:ext cx="747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4CC635EF-17E1-4B0C-8CF3-D9D9D998F6D2}"/>
              </a:ext>
            </a:extLst>
          </p:cNvPr>
          <p:cNvSpPr/>
          <p:nvPr/>
        </p:nvSpPr>
        <p:spPr>
          <a:xfrm>
            <a:off x="3490490" y="5295024"/>
            <a:ext cx="1748846" cy="96909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0D5D3E54-0BE0-45D9-A1FF-F75FFA731D9C}"/>
              </a:ext>
            </a:extLst>
          </p:cNvPr>
          <p:cNvSpPr txBox="1"/>
          <p:nvPr/>
        </p:nvSpPr>
        <p:spPr>
          <a:xfrm>
            <a:off x="3774759" y="5482985"/>
            <a:ext cx="1281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0.05</a:t>
            </a: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BCCE210F-DB85-482F-8C9B-80CC8D7F34F0}"/>
              </a:ext>
            </a:extLst>
          </p:cNvPr>
          <p:cNvSpPr/>
          <p:nvPr/>
        </p:nvSpPr>
        <p:spPr>
          <a:xfrm>
            <a:off x="4923049" y="203590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686D07A1-0E69-4D9C-B749-C81D8CD06D9E}"/>
              </a:ext>
            </a:extLst>
          </p:cNvPr>
          <p:cNvGrpSpPr/>
          <p:nvPr/>
        </p:nvGrpSpPr>
        <p:grpSpPr>
          <a:xfrm>
            <a:off x="3827071" y="5250668"/>
            <a:ext cx="1098602" cy="1071647"/>
            <a:chOff x="1890343" y="36281"/>
            <a:chExt cx="1098602" cy="1071647"/>
          </a:xfrm>
        </p:grpSpPr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A316A21F-5C80-4E22-894C-F4FCBB588162}"/>
                </a:ext>
              </a:extLst>
            </p:cNvPr>
            <p:cNvSpPr txBox="1"/>
            <p:nvPr/>
          </p:nvSpPr>
          <p:spPr>
            <a:xfrm>
              <a:off x="1890343" y="476986"/>
              <a:ext cx="109860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</a:t>
              </a:r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D91DD16A-A48D-4B10-8291-9B597344AA06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2CDD977D-BACC-40BC-A6F0-546C67F7E3E7}"/>
                </a:ext>
              </a:extLst>
            </p:cNvPr>
            <p:cNvSpPr txBox="1"/>
            <p:nvPr/>
          </p:nvSpPr>
          <p:spPr>
            <a:xfrm>
              <a:off x="2221980" y="36281"/>
              <a:ext cx="69408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E915D38C-B7B5-4E76-86C1-0E8314B2D016}"/>
              </a:ext>
            </a:extLst>
          </p:cNvPr>
          <p:cNvGrpSpPr/>
          <p:nvPr/>
        </p:nvGrpSpPr>
        <p:grpSpPr>
          <a:xfrm>
            <a:off x="5794716" y="2041458"/>
            <a:ext cx="5568667" cy="4514962"/>
            <a:chOff x="255526" y="245949"/>
            <a:chExt cx="940366" cy="2132550"/>
          </a:xfrm>
        </p:grpSpPr>
        <p:sp>
          <p:nvSpPr>
            <p:cNvPr id="206" name="Rectangle: Rounded Corners 205">
              <a:extLst>
                <a:ext uri="{FF2B5EF4-FFF2-40B4-BE49-F238E27FC236}">
                  <a16:creationId xmlns:a16="http://schemas.microsoft.com/office/drawing/2014/main" id="{68F74854-A39C-4057-9C63-2AE2867D0316}"/>
                </a:ext>
              </a:extLst>
            </p:cNvPr>
            <p:cNvSpPr/>
            <p:nvPr/>
          </p:nvSpPr>
          <p:spPr>
            <a:xfrm>
              <a:off x="255526" y="245949"/>
              <a:ext cx="940366" cy="2132550"/>
            </a:xfrm>
            <a:prstGeom prst="roundRect">
              <a:avLst>
                <a:gd name="adj" fmla="val 7298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09B4F2C7-E698-4B42-B37B-1B9ABFB90C34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208" name="TextBox 207">
            <a:extLst>
              <a:ext uri="{FF2B5EF4-FFF2-40B4-BE49-F238E27FC236}">
                <a16:creationId xmlns:a16="http://schemas.microsoft.com/office/drawing/2014/main" id="{37824A17-0924-48F8-B786-DDA14FF6368B}"/>
              </a:ext>
            </a:extLst>
          </p:cNvPr>
          <p:cNvSpPr txBox="1"/>
          <p:nvPr/>
        </p:nvSpPr>
        <p:spPr>
          <a:xfrm>
            <a:off x="5793864" y="2105192"/>
            <a:ext cx="5408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at this number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813.465</a:t>
            </a:r>
            <a:endParaRPr lang="en-GB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67536C31-0A1A-4F45-AF4E-CD64F2262473}"/>
              </a:ext>
            </a:extLst>
          </p:cNvPr>
          <p:cNvSpPr txBox="1"/>
          <p:nvPr/>
        </p:nvSpPr>
        <p:spPr>
          <a:xfrm>
            <a:off x="5822854" y="2933442"/>
            <a:ext cx="40350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in the hundredths place?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7A14D2D5-4E3C-4070-9287-ED66E770E79B}"/>
              </a:ext>
            </a:extLst>
          </p:cNvPr>
          <p:cNvSpPr txBox="1"/>
          <p:nvPr/>
        </p:nvSpPr>
        <p:spPr>
          <a:xfrm>
            <a:off x="5838108" y="5223908"/>
            <a:ext cx="31475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the digit 5?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C0C7B3B9-E302-4CAA-964D-43AD4BF1E3ED}"/>
              </a:ext>
            </a:extLst>
          </p:cNvPr>
          <p:cNvSpPr/>
          <p:nvPr/>
        </p:nvSpPr>
        <p:spPr>
          <a:xfrm>
            <a:off x="9757115" y="3016964"/>
            <a:ext cx="1379688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5E772758-E43C-4348-93EE-82DE3EA6419A}"/>
              </a:ext>
            </a:extLst>
          </p:cNvPr>
          <p:cNvSpPr txBox="1"/>
          <p:nvPr/>
        </p:nvSpPr>
        <p:spPr>
          <a:xfrm>
            <a:off x="10166501" y="3133297"/>
            <a:ext cx="747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474A0F12-2DF1-42F2-93F2-F1EF35E6B9F9}"/>
              </a:ext>
            </a:extLst>
          </p:cNvPr>
          <p:cNvSpPr/>
          <p:nvPr/>
        </p:nvSpPr>
        <p:spPr>
          <a:xfrm>
            <a:off x="10452280" y="204148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1602B442-7EBD-476E-B626-69F93DFB2898}"/>
              </a:ext>
            </a:extLst>
          </p:cNvPr>
          <p:cNvSpPr/>
          <p:nvPr/>
        </p:nvSpPr>
        <p:spPr>
          <a:xfrm>
            <a:off x="9407124" y="204164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A3E4EB0B-E12F-4C00-811D-2ACBD5A0AD80}"/>
              </a:ext>
            </a:extLst>
          </p:cNvPr>
          <p:cNvSpPr txBox="1"/>
          <p:nvPr/>
        </p:nvSpPr>
        <p:spPr>
          <a:xfrm>
            <a:off x="5828743" y="4051550"/>
            <a:ext cx="38027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in the hundreds place?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44ECC12D-53FC-4E23-BFF2-2BC5232106DD}"/>
              </a:ext>
            </a:extLst>
          </p:cNvPr>
          <p:cNvSpPr/>
          <p:nvPr/>
        </p:nvSpPr>
        <p:spPr>
          <a:xfrm>
            <a:off x="9760664" y="4187820"/>
            <a:ext cx="1379688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BEC3E418-A838-42DF-B3CA-428B03EB4453}"/>
              </a:ext>
            </a:extLst>
          </p:cNvPr>
          <p:cNvSpPr txBox="1"/>
          <p:nvPr/>
        </p:nvSpPr>
        <p:spPr>
          <a:xfrm>
            <a:off x="10170050" y="4304153"/>
            <a:ext cx="747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5D91C625-1143-4C08-97B2-85E3FA4E7633}"/>
              </a:ext>
            </a:extLst>
          </p:cNvPr>
          <p:cNvSpPr/>
          <p:nvPr/>
        </p:nvSpPr>
        <p:spPr>
          <a:xfrm>
            <a:off x="9393008" y="5304504"/>
            <a:ext cx="1748846" cy="96909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A1471500-7EF4-43C7-899C-9618F9D3C9BA}"/>
              </a:ext>
            </a:extLst>
          </p:cNvPr>
          <p:cNvSpPr txBox="1"/>
          <p:nvPr/>
        </p:nvSpPr>
        <p:spPr>
          <a:xfrm>
            <a:off x="9492255" y="5472293"/>
            <a:ext cx="1560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0.005</a:t>
            </a: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154BF480-83B6-42F2-A198-4126C7F6989A}"/>
              </a:ext>
            </a:extLst>
          </p:cNvPr>
          <p:cNvSpPr/>
          <p:nvPr/>
        </p:nvSpPr>
        <p:spPr>
          <a:xfrm>
            <a:off x="10677888" y="204146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EE71E46A-516B-4EB0-81F2-BBC3CBDAC06D}"/>
              </a:ext>
            </a:extLst>
          </p:cNvPr>
          <p:cNvGrpSpPr/>
          <p:nvPr/>
        </p:nvGrpSpPr>
        <p:grpSpPr>
          <a:xfrm>
            <a:off x="9564326" y="5281908"/>
            <a:ext cx="1521721" cy="1610256"/>
            <a:chOff x="1890343" y="36281"/>
            <a:chExt cx="1098602" cy="1610256"/>
          </a:xfrm>
        </p:grpSpPr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E1BAB664-40DE-4F44-A222-A8CBEF7513AA}"/>
                </a:ext>
              </a:extLst>
            </p:cNvPr>
            <p:cNvSpPr txBox="1"/>
            <p:nvPr/>
          </p:nvSpPr>
          <p:spPr>
            <a:xfrm>
              <a:off x="1890343" y="476986"/>
              <a:ext cx="1098602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83B61846-E6AC-4500-BA7C-872E7BDB0D26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5A382BEB-3B74-4124-B034-2DD401178FA0}"/>
                </a:ext>
              </a:extLst>
            </p:cNvPr>
            <p:cNvSpPr txBox="1"/>
            <p:nvPr/>
          </p:nvSpPr>
          <p:spPr>
            <a:xfrm>
              <a:off x="2221980" y="36281"/>
              <a:ext cx="69408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0945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46" grpId="0" animBg="1"/>
      <p:bldP spid="146" grpId="1" animBg="1"/>
      <p:bldP spid="147" grpId="0" animBg="1"/>
      <p:bldP spid="147" grpId="1" animBg="1"/>
      <p:bldP spid="197" grpId="0"/>
      <p:bldP spid="199" grpId="0"/>
      <p:bldP spid="199" grpId="1"/>
      <p:bldP spid="200" grpId="0" animBg="1"/>
      <p:bldP spid="200" grpId="1" animBg="1"/>
      <p:bldP spid="212" grpId="0"/>
      <p:bldP spid="213" grpId="0" animBg="1"/>
      <p:bldP spid="213" grpId="1" animBg="1"/>
      <p:bldP spid="214" grpId="0" animBg="1"/>
      <p:bldP spid="214" grpId="1" animBg="1"/>
      <p:bldP spid="217" grpId="0"/>
      <p:bldP spid="219" grpId="0"/>
      <p:bldP spid="219" grpId="1"/>
      <p:bldP spid="220" grpId="0" animBg="1"/>
      <p:bldP spid="220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29681E5-E75F-4785-8803-F15A64D2CCDB}"/>
              </a:ext>
            </a:extLst>
          </p:cNvPr>
          <p:cNvGrpSpPr/>
          <p:nvPr/>
        </p:nvGrpSpPr>
        <p:grpSpPr>
          <a:xfrm>
            <a:off x="3603380" y="507168"/>
            <a:ext cx="4214399" cy="817087"/>
            <a:chOff x="-59293" y="372323"/>
            <a:chExt cx="5869226" cy="1134018"/>
          </a:xfrm>
        </p:grpSpPr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3C88DE9E-D72A-4CE5-B242-12C3B7B778C6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41A7A63-E247-4CBD-9B8A-D854961145DF}"/>
                </a:ext>
              </a:extLst>
            </p:cNvPr>
            <p:cNvSpPr txBox="1"/>
            <p:nvPr/>
          </p:nvSpPr>
          <p:spPr>
            <a:xfrm>
              <a:off x="672443" y="485388"/>
              <a:ext cx="513749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34.2         30.993</a:t>
              </a:r>
            </a:p>
          </p:txBody>
        </p:sp>
      </p:grpSp>
      <p:sp>
        <p:nvSpPr>
          <p:cNvPr id="109" name="Rectangle 108">
            <a:extLst>
              <a:ext uri="{FF2B5EF4-FFF2-40B4-BE49-F238E27FC236}">
                <a16:creationId xmlns:a16="http://schemas.microsoft.com/office/drawing/2014/main" id="{0C7FDC53-34CC-4E40-A775-8AAC2B98A4A2}"/>
              </a:ext>
            </a:extLst>
          </p:cNvPr>
          <p:cNvSpPr/>
          <p:nvPr/>
        </p:nvSpPr>
        <p:spPr>
          <a:xfrm>
            <a:off x="5152227" y="630182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76F6794-A2E8-473E-88B6-4727629F0819}"/>
              </a:ext>
            </a:extLst>
          </p:cNvPr>
          <p:cNvSpPr txBox="1"/>
          <p:nvPr/>
        </p:nvSpPr>
        <p:spPr>
          <a:xfrm>
            <a:off x="5262171" y="621243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4F61612-C64C-44C3-A4E7-797CE22F669A}"/>
              </a:ext>
            </a:extLst>
          </p:cNvPr>
          <p:cNvGrpSpPr/>
          <p:nvPr/>
        </p:nvGrpSpPr>
        <p:grpSpPr>
          <a:xfrm>
            <a:off x="3633982" y="1873054"/>
            <a:ext cx="4283674" cy="817087"/>
            <a:chOff x="-59293" y="372323"/>
            <a:chExt cx="5965702" cy="1134018"/>
          </a:xfrm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0C517336-5EF6-4EAF-A2CC-EBF91B794D98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31900E1-6E1A-4669-BDFF-008E4784586A}"/>
                </a:ext>
              </a:extLst>
            </p:cNvPr>
            <p:cNvSpPr txBox="1"/>
            <p:nvPr/>
          </p:nvSpPr>
          <p:spPr>
            <a:xfrm>
              <a:off x="5411" y="485388"/>
              <a:ext cx="5900998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1.405         1.44</a:t>
              </a:r>
            </a:p>
          </p:txBody>
        </p: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B62B49E3-84FA-4A5E-BF51-B1D00F7B0B25}"/>
              </a:ext>
            </a:extLst>
          </p:cNvPr>
          <p:cNvSpPr/>
          <p:nvPr/>
        </p:nvSpPr>
        <p:spPr>
          <a:xfrm>
            <a:off x="5117019" y="1987336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2E24CE28-87D3-4B0B-A4FD-23C7B392D43A}"/>
              </a:ext>
            </a:extLst>
          </p:cNvPr>
          <p:cNvSpPr txBox="1"/>
          <p:nvPr/>
        </p:nvSpPr>
        <p:spPr>
          <a:xfrm>
            <a:off x="5226963" y="1978397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45CCF7A2-4C8A-46E8-AF3A-3F906B78F601}"/>
              </a:ext>
            </a:extLst>
          </p:cNvPr>
          <p:cNvSpPr/>
          <p:nvPr/>
        </p:nvSpPr>
        <p:spPr>
          <a:xfrm>
            <a:off x="446773" y="411146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&lt; or &gt;.</a:t>
            </a:r>
            <a:endParaRPr lang="en-GB" sz="3600" b="1" dirty="0">
              <a:solidFill>
                <a:schemeClr val="tx1"/>
              </a:solidFill>
            </a:endParaRP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E41ED0D4-7132-4186-8F12-AA4B925ED010}"/>
              </a:ext>
            </a:extLst>
          </p:cNvPr>
          <p:cNvGrpSpPr/>
          <p:nvPr/>
        </p:nvGrpSpPr>
        <p:grpSpPr>
          <a:xfrm>
            <a:off x="3628900" y="3200793"/>
            <a:ext cx="4214399" cy="817087"/>
            <a:chOff x="-59293" y="372323"/>
            <a:chExt cx="5869226" cy="1134018"/>
          </a:xfrm>
        </p:grpSpPr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3546CA19-4FD1-4115-9C01-59E3937BF5ED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24AE4118-E10B-4655-8149-403871C6322F}"/>
                </a:ext>
              </a:extLst>
            </p:cNvPr>
            <p:cNvSpPr txBox="1"/>
            <p:nvPr/>
          </p:nvSpPr>
          <p:spPr>
            <a:xfrm>
              <a:off x="1034544" y="485388"/>
              <a:ext cx="4775389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2.9         2.099</a:t>
              </a:r>
            </a:p>
          </p:txBody>
        </p:sp>
      </p:grp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2B443A5-4B98-4D1A-B260-FC3F172F4ED1}"/>
              </a:ext>
            </a:extLst>
          </p:cNvPr>
          <p:cNvSpPr/>
          <p:nvPr/>
        </p:nvSpPr>
        <p:spPr>
          <a:xfrm>
            <a:off x="5177747" y="3323807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4A971B4-8E0F-45AA-AA0B-1678B8F455F1}"/>
              </a:ext>
            </a:extLst>
          </p:cNvPr>
          <p:cNvSpPr txBox="1"/>
          <p:nvPr/>
        </p:nvSpPr>
        <p:spPr>
          <a:xfrm>
            <a:off x="5287691" y="3314868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826E8464-87A5-4E11-A8A3-14A2089DDADE}"/>
              </a:ext>
            </a:extLst>
          </p:cNvPr>
          <p:cNvSpPr txBox="1"/>
          <p:nvPr/>
        </p:nvSpPr>
        <p:spPr>
          <a:xfrm>
            <a:off x="7612726" y="413196"/>
            <a:ext cx="1912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3 4.2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6ECB5AA-76A5-47A5-A343-589E9F7A00F2}"/>
              </a:ext>
            </a:extLst>
          </p:cNvPr>
          <p:cNvSpPr txBox="1"/>
          <p:nvPr/>
        </p:nvSpPr>
        <p:spPr>
          <a:xfrm>
            <a:off x="7600473" y="841962"/>
            <a:ext cx="2423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3 0.9 9 3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8484000-CCE8-4572-9AB4-74B91B00E8BC}"/>
              </a:ext>
            </a:extLst>
          </p:cNvPr>
          <p:cNvSpPr txBox="1"/>
          <p:nvPr/>
        </p:nvSpPr>
        <p:spPr>
          <a:xfrm>
            <a:off x="8055067" y="1761609"/>
            <a:ext cx="1912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1.4 0 5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36021B16-ACA2-4EA7-B086-57517322A20A}"/>
              </a:ext>
            </a:extLst>
          </p:cNvPr>
          <p:cNvSpPr txBox="1"/>
          <p:nvPr/>
        </p:nvSpPr>
        <p:spPr>
          <a:xfrm>
            <a:off x="8042814" y="2204230"/>
            <a:ext cx="2423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1.4 4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0F6BF6D-9E5B-4711-AD5A-B0151AB969E6}"/>
              </a:ext>
            </a:extLst>
          </p:cNvPr>
          <p:cNvSpPr txBox="1"/>
          <p:nvPr/>
        </p:nvSpPr>
        <p:spPr>
          <a:xfrm>
            <a:off x="8038867" y="3118233"/>
            <a:ext cx="1912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2.9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1580EA2-D0E0-4FC3-8836-43129AF183E7}"/>
              </a:ext>
            </a:extLst>
          </p:cNvPr>
          <p:cNvSpPr txBox="1"/>
          <p:nvPr/>
        </p:nvSpPr>
        <p:spPr>
          <a:xfrm>
            <a:off x="8054324" y="3560854"/>
            <a:ext cx="2423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2.0 9 9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576AD0CE-3BC0-4BA8-9822-8CDF3148C23B}"/>
              </a:ext>
            </a:extLst>
          </p:cNvPr>
          <p:cNvSpPr txBox="1"/>
          <p:nvPr/>
        </p:nvSpPr>
        <p:spPr>
          <a:xfrm>
            <a:off x="8951841" y="426268"/>
            <a:ext cx="1054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0 0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3DC29FCA-500C-4BCD-914A-8B2CD47A7427}"/>
              </a:ext>
            </a:extLst>
          </p:cNvPr>
          <p:cNvSpPr txBox="1"/>
          <p:nvPr/>
        </p:nvSpPr>
        <p:spPr>
          <a:xfrm>
            <a:off x="9398048" y="2201284"/>
            <a:ext cx="1054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9FED5161-5E65-48E2-A495-73AD32D81A4C}"/>
              </a:ext>
            </a:extLst>
          </p:cNvPr>
          <p:cNvSpPr txBox="1"/>
          <p:nvPr/>
        </p:nvSpPr>
        <p:spPr>
          <a:xfrm>
            <a:off x="8924665" y="3113720"/>
            <a:ext cx="1054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0 0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880751-5A63-4AB4-AAF0-361A30EB84A5}"/>
              </a:ext>
            </a:extLst>
          </p:cNvPr>
          <p:cNvSpPr/>
          <p:nvPr/>
        </p:nvSpPr>
        <p:spPr>
          <a:xfrm>
            <a:off x="-438150" y="4207184"/>
            <a:ext cx="12954000" cy="28203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4155666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142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5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E659F85-28EA-4C14-8B6F-ED12610A9EFC}"/>
              </a:ext>
            </a:extLst>
          </p:cNvPr>
          <p:cNvSpPr txBox="1"/>
          <p:nvPr/>
        </p:nvSpPr>
        <p:spPr>
          <a:xfrm>
            <a:off x="881913" y="1321110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1A97568-F796-423C-A709-2A8B8E285B6E}"/>
              </a:ext>
            </a:extLst>
          </p:cNvPr>
          <p:cNvSpPr txBox="1"/>
          <p:nvPr/>
        </p:nvSpPr>
        <p:spPr>
          <a:xfrm>
            <a:off x="890628" y="1749941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E928F73-6374-4CA3-BD9D-C0E7F3242AF4}"/>
              </a:ext>
            </a:extLst>
          </p:cNvPr>
          <p:cNvSpPr txBox="1"/>
          <p:nvPr/>
        </p:nvSpPr>
        <p:spPr>
          <a:xfrm>
            <a:off x="448940" y="1721805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A3187A1-9A9F-4D96-9A23-571A29E63369}"/>
              </a:ext>
            </a:extLst>
          </p:cNvPr>
          <p:cNvCxnSpPr>
            <a:cxnSpLocks/>
          </p:cNvCxnSpPr>
          <p:nvPr/>
        </p:nvCxnSpPr>
        <p:spPr>
          <a:xfrm>
            <a:off x="464887" y="2264153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875E48B-1231-402F-98F5-C1D18529CB82}"/>
              </a:ext>
            </a:extLst>
          </p:cNvPr>
          <p:cNvCxnSpPr>
            <a:cxnSpLocks/>
          </p:cNvCxnSpPr>
          <p:nvPr/>
        </p:nvCxnSpPr>
        <p:spPr>
          <a:xfrm>
            <a:off x="464887" y="2706608"/>
            <a:ext cx="134052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7C0AC3B5-6A80-4635-8AC2-D0FF5FDB6432}"/>
              </a:ext>
            </a:extLst>
          </p:cNvPr>
          <p:cNvSpPr txBox="1"/>
          <p:nvPr/>
        </p:nvSpPr>
        <p:spPr>
          <a:xfrm>
            <a:off x="1195990" y="1321110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.9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1FE1C86-5AEF-40A9-AEE5-821DB8F371DC}"/>
              </a:ext>
            </a:extLst>
          </p:cNvPr>
          <p:cNvSpPr txBox="1"/>
          <p:nvPr/>
        </p:nvSpPr>
        <p:spPr>
          <a:xfrm>
            <a:off x="1188388" y="2196129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A449E52-96C7-4725-86D9-22DD0A18C21D}"/>
              </a:ext>
            </a:extLst>
          </p:cNvPr>
          <p:cNvSpPr txBox="1"/>
          <p:nvPr/>
        </p:nvSpPr>
        <p:spPr>
          <a:xfrm>
            <a:off x="1344470" y="2184632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46F3466-C969-4544-94FC-9F4A6C259F90}"/>
              </a:ext>
            </a:extLst>
          </p:cNvPr>
          <p:cNvSpPr txBox="1"/>
          <p:nvPr/>
        </p:nvSpPr>
        <p:spPr>
          <a:xfrm>
            <a:off x="883835" y="2181175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574DA75-4F3A-4E93-81F6-2B78871F94C1}"/>
              </a:ext>
            </a:extLst>
          </p:cNvPr>
          <p:cNvSpPr txBox="1"/>
          <p:nvPr/>
        </p:nvSpPr>
        <p:spPr>
          <a:xfrm>
            <a:off x="944722" y="1046355"/>
            <a:ext cx="425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1F0D28A-A3AF-41BB-9B05-F5EB47AF08FF}"/>
              </a:ext>
            </a:extLst>
          </p:cNvPr>
          <p:cNvSpPr txBox="1"/>
          <p:nvPr/>
        </p:nvSpPr>
        <p:spPr>
          <a:xfrm>
            <a:off x="4468376" y="1322290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185AAF6-F0DC-4E93-B45A-EFB2AD2E4A8D}"/>
              </a:ext>
            </a:extLst>
          </p:cNvPr>
          <p:cNvSpPr txBox="1"/>
          <p:nvPr/>
        </p:nvSpPr>
        <p:spPr>
          <a:xfrm>
            <a:off x="4458485" y="1759424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1.9 5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141DC55-0A42-4964-925B-BCDDD2E6C38D}"/>
              </a:ext>
            </a:extLst>
          </p:cNvPr>
          <p:cNvCxnSpPr>
            <a:cxnSpLocks/>
          </p:cNvCxnSpPr>
          <p:nvPr/>
        </p:nvCxnSpPr>
        <p:spPr>
          <a:xfrm>
            <a:off x="4033738" y="2270500"/>
            <a:ext cx="178212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7B6EDFE-41DE-44EA-8F33-3A930CFC9D59}"/>
              </a:ext>
            </a:extLst>
          </p:cNvPr>
          <p:cNvCxnSpPr>
            <a:cxnSpLocks/>
          </p:cNvCxnSpPr>
          <p:nvPr/>
        </p:nvCxnSpPr>
        <p:spPr>
          <a:xfrm>
            <a:off x="4033738" y="2719505"/>
            <a:ext cx="178212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52DF0CAD-2E36-499A-AA45-D87DB3C72C2E}"/>
              </a:ext>
            </a:extLst>
          </p:cNvPr>
          <p:cNvSpPr txBox="1"/>
          <p:nvPr/>
        </p:nvSpPr>
        <p:spPr>
          <a:xfrm>
            <a:off x="4041175" y="1768407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38E117B-FCA7-4A3A-A0C1-18601074D8CC}"/>
              </a:ext>
            </a:extLst>
          </p:cNvPr>
          <p:cNvSpPr txBox="1"/>
          <p:nvPr/>
        </p:nvSpPr>
        <p:spPr>
          <a:xfrm>
            <a:off x="5350063" y="1319344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69A05A2-E342-420A-96F4-E027D320B81E}"/>
              </a:ext>
            </a:extLst>
          </p:cNvPr>
          <p:cNvSpPr txBox="1"/>
          <p:nvPr/>
        </p:nvSpPr>
        <p:spPr>
          <a:xfrm>
            <a:off x="4763350" y="219468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B229646-C00B-4C42-8B45-EDC3E0604442}"/>
              </a:ext>
            </a:extLst>
          </p:cNvPr>
          <p:cNvSpPr txBox="1"/>
          <p:nvPr/>
        </p:nvSpPr>
        <p:spPr>
          <a:xfrm>
            <a:off x="5358261" y="219468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D6A4679-3CDD-4E9C-A4B3-C74898859769}"/>
              </a:ext>
            </a:extLst>
          </p:cNvPr>
          <p:cNvSpPr txBox="1"/>
          <p:nvPr/>
        </p:nvSpPr>
        <p:spPr>
          <a:xfrm>
            <a:off x="4940164" y="219174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7F46772-A0B9-4B7E-A1F1-896C489A76B5}"/>
              </a:ext>
            </a:extLst>
          </p:cNvPr>
          <p:cNvSpPr txBox="1"/>
          <p:nvPr/>
        </p:nvSpPr>
        <p:spPr>
          <a:xfrm>
            <a:off x="4441926" y="2198404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0874EDC-FA2A-44A7-88EA-FEB557280279}"/>
              </a:ext>
            </a:extLst>
          </p:cNvPr>
          <p:cNvSpPr txBox="1"/>
          <p:nvPr/>
        </p:nvSpPr>
        <p:spPr>
          <a:xfrm>
            <a:off x="4507980" y="1038701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6E3C238-FBB6-486B-850F-6D4EDAF40178}"/>
              </a:ext>
            </a:extLst>
          </p:cNvPr>
          <p:cNvSpPr txBox="1"/>
          <p:nvPr/>
        </p:nvSpPr>
        <p:spPr>
          <a:xfrm>
            <a:off x="8929672" y="1336492"/>
            <a:ext cx="23066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3 1.8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74517DF-8027-48CF-986E-1D6F20EF33AD}"/>
              </a:ext>
            </a:extLst>
          </p:cNvPr>
          <p:cNvSpPr txBox="1"/>
          <p:nvPr/>
        </p:nvSpPr>
        <p:spPr>
          <a:xfrm>
            <a:off x="9370623" y="1773626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6.4 5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B9653A4-99D1-44C4-A953-F639C492A437}"/>
              </a:ext>
            </a:extLst>
          </p:cNvPr>
          <p:cNvCxnSpPr>
            <a:cxnSpLocks/>
          </p:cNvCxnSpPr>
          <p:nvPr/>
        </p:nvCxnSpPr>
        <p:spPr>
          <a:xfrm>
            <a:off x="8507824" y="2284702"/>
            <a:ext cx="222017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635E4B2-D289-4C80-B297-4A0255A1F347}"/>
              </a:ext>
            </a:extLst>
          </p:cNvPr>
          <p:cNvCxnSpPr>
            <a:cxnSpLocks/>
          </p:cNvCxnSpPr>
          <p:nvPr/>
        </p:nvCxnSpPr>
        <p:spPr>
          <a:xfrm>
            <a:off x="8485816" y="2733707"/>
            <a:ext cx="2242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F6090E38-C15F-409B-AE6E-A567139FEA9E}"/>
              </a:ext>
            </a:extLst>
          </p:cNvPr>
          <p:cNvSpPr txBox="1"/>
          <p:nvPr/>
        </p:nvSpPr>
        <p:spPr>
          <a:xfrm>
            <a:off x="8554477" y="1782609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6B55103-8936-40F3-8972-B65CAF08B145}"/>
              </a:ext>
            </a:extLst>
          </p:cNvPr>
          <p:cNvSpPr txBox="1"/>
          <p:nvPr/>
        </p:nvSpPr>
        <p:spPr>
          <a:xfrm>
            <a:off x="10262201" y="1333546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573B12E2-0D20-4E1F-91C7-26660E33395A}"/>
              </a:ext>
            </a:extLst>
          </p:cNvPr>
          <p:cNvSpPr txBox="1"/>
          <p:nvPr/>
        </p:nvSpPr>
        <p:spPr>
          <a:xfrm>
            <a:off x="9675488" y="220888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089F0B3-5C14-40A7-A98E-0B871A18C776}"/>
              </a:ext>
            </a:extLst>
          </p:cNvPr>
          <p:cNvSpPr txBox="1"/>
          <p:nvPr/>
        </p:nvSpPr>
        <p:spPr>
          <a:xfrm>
            <a:off x="10270399" y="220888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5C567217-71D8-472A-BADF-2A1C67F5FC15}"/>
              </a:ext>
            </a:extLst>
          </p:cNvPr>
          <p:cNvSpPr txBox="1"/>
          <p:nvPr/>
        </p:nvSpPr>
        <p:spPr>
          <a:xfrm>
            <a:off x="9862576" y="2216218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4C650A9-7AC0-4FEA-AE73-2A23A7AAE638}"/>
              </a:ext>
            </a:extLst>
          </p:cNvPr>
          <p:cNvSpPr txBox="1"/>
          <p:nvPr/>
        </p:nvSpPr>
        <p:spPr>
          <a:xfrm>
            <a:off x="9354064" y="2212606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1267D64B-C45A-41C7-A59C-DEE7A1D72306}"/>
              </a:ext>
            </a:extLst>
          </p:cNvPr>
          <p:cNvCxnSpPr>
            <a:cxnSpLocks/>
          </p:cNvCxnSpPr>
          <p:nvPr/>
        </p:nvCxnSpPr>
        <p:spPr>
          <a:xfrm flipV="1">
            <a:off x="9823518" y="140137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65ADF33E-BD50-4455-963F-BE000092003C}"/>
              </a:ext>
            </a:extLst>
          </p:cNvPr>
          <p:cNvSpPr txBox="1"/>
          <p:nvPr/>
        </p:nvSpPr>
        <p:spPr>
          <a:xfrm>
            <a:off x="9866572" y="1051127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D1AC245-9C22-4F15-BDCB-BB353393F306}"/>
              </a:ext>
            </a:extLst>
          </p:cNvPr>
          <p:cNvSpPr txBox="1"/>
          <p:nvPr/>
        </p:nvSpPr>
        <p:spPr>
          <a:xfrm>
            <a:off x="10117188" y="1339244"/>
            <a:ext cx="316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6B1ACDE-2150-47B0-9E9C-5F3C787F04A1}"/>
              </a:ext>
            </a:extLst>
          </p:cNvPr>
          <p:cNvSpPr txBox="1"/>
          <p:nvPr/>
        </p:nvSpPr>
        <p:spPr>
          <a:xfrm>
            <a:off x="8945991" y="2214774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BFBE6F54-76AA-4106-B33C-E18DB6B72FE2}"/>
              </a:ext>
            </a:extLst>
          </p:cNvPr>
          <p:cNvCxnSpPr>
            <a:cxnSpLocks/>
          </p:cNvCxnSpPr>
          <p:nvPr/>
        </p:nvCxnSpPr>
        <p:spPr>
          <a:xfrm flipV="1">
            <a:off x="8943016" y="140257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9B029339-7E2C-43F4-80E2-7325AFD9688F}"/>
              </a:ext>
            </a:extLst>
          </p:cNvPr>
          <p:cNvSpPr txBox="1"/>
          <p:nvPr/>
        </p:nvSpPr>
        <p:spPr>
          <a:xfrm>
            <a:off x="8986070" y="1052332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1FEA198-C374-4605-8E30-E3A35B314E77}"/>
              </a:ext>
            </a:extLst>
          </p:cNvPr>
          <p:cNvSpPr txBox="1"/>
          <p:nvPr/>
        </p:nvSpPr>
        <p:spPr>
          <a:xfrm>
            <a:off x="9236686" y="1340449"/>
            <a:ext cx="316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706C75C-9D3B-41FE-A463-FD25CC033780}"/>
              </a:ext>
            </a:extLst>
          </p:cNvPr>
          <p:cNvSpPr txBox="1"/>
          <p:nvPr/>
        </p:nvSpPr>
        <p:spPr>
          <a:xfrm>
            <a:off x="1341336" y="4452521"/>
            <a:ext cx="4357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BE2F020-EEC8-4397-87C3-B38708301511}"/>
              </a:ext>
            </a:extLst>
          </p:cNvPr>
          <p:cNvSpPr txBox="1"/>
          <p:nvPr/>
        </p:nvSpPr>
        <p:spPr>
          <a:xfrm>
            <a:off x="1336411" y="4861526"/>
            <a:ext cx="21075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1.1 5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3AB818D-5EEC-49AE-BE2B-0D89D34743B3}"/>
              </a:ext>
            </a:extLst>
          </p:cNvPr>
          <p:cNvSpPr txBox="1"/>
          <p:nvPr/>
        </p:nvSpPr>
        <p:spPr>
          <a:xfrm>
            <a:off x="1011478" y="4853216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00AD495-94CC-4C7A-9075-07B87CDB0AD9}"/>
              </a:ext>
            </a:extLst>
          </p:cNvPr>
          <p:cNvCxnSpPr>
            <a:cxnSpLocks/>
          </p:cNvCxnSpPr>
          <p:nvPr/>
        </p:nvCxnSpPr>
        <p:spPr>
          <a:xfrm>
            <a:off x="914197" y="5388840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84D8DCEC-E434-4213-A52F-05BC441DCEF7}"/>
              </a:ext>
            </a:extLst>
          </p:cNvPr>
          <p:cNvCxnSpPr>
            <a:cxnSpLocks/>
          </p:cNvCxnSpPr>
          <p:nvPr/>
        </p:nvCxnSpPr>
        <p:spPr>
          <a:xfrm>
            <a:off x="914197" y="5838019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CC103E68-7B65-4FFC-BD22-AB9066796D15}"/>
              </a:ext>
            </a:extLst>
          </p:cNvPr>
          <p:cNvSpPr txBox="1"/>
          <p:nvPr/>
        </p:nvSpPr>
        <p:spPr>
          <a:xfrm>
            <a:off x="1631770" y="4462032"/>
            <a:ext cx="11630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 0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C35447FC-C748-4EA8-BF8C-353B5C40D277}"/>
              </a:ext>
            </a:extLst>
          </p:cNvPr>
          <p:cNvCxnSpPr>
            <a:cxnSpLocks/>
          </p:cNvCxnSpPr>
          <p:nvPr/>
        </p:nvCxnSpPr>
        <p:spPr>
          <a:xfrm flipV="1">
            <a:off x="1352570" y="4499355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97275821-C02C-4B36-9BFC-96CB295D1243}"/>
              </a:ext>
            </a:extLst>
          </p:cNvPr>
          <p:cNvSpPr txBox="1"/>
          <p:nvPr/>
        </p:nvSpPr>
        <p:spPr>
          <a:xfrm>
            <a:off x="1355607" y="4214220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C9E55F7-BFEA-4BD8-9788-87CE2FCB2978}"/>
              </a:ext>
            </a:extLst>
          </p:cNvPr>
          <p:cNvSpPr txBox="1"/>
          <p:nvPr/>
        </p:nvSpPr>
        <p:spPr>
          <a:xfrm>
            <a:off x="1666040" y="448728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49E57A38-1E94-4430-8C8A-C01D6CEF539E}"/>
              </a:ext>
            </a:extLst>
          </p:cNvPr>
          <p:cNvCxnSpPr>
            <a:cxnSpLocks/>
          </p:cNvCxnSpPr>
          <p:nvPr/>
        </p:nvCxnSpPr>
        <p:spPr>
          <a:xfrm flipV="1">
            <a:off x="1691912" y="4519084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D281AB57-AEEB-441D-8493-DF4FB8411DB1}"/>
              </a:ext>
            </a:extLst>
          </p:cNvPr>
          <p:cNvSpPr txBox="1"/>
          <p:nvPr/>
        </p:nvSpPr>
        <p:spPr>
          <a:xfrm>
            <a:off x="1812676" y="4214220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D03E3E40-D855-41B1-AAB3-C43503182A74}"/>
              </a:ext>
            </a:extLst>
          </p:cNvPr>
          <p:cNvSpPr txBox="1"/>
          <p:nvPr/>
        </p:nvSpPr>
        <p:spPr>
          <a:xfrm>
            <a:off x="2098848" y="448236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D81A6FD8-C773-444D-811D-DB507AF9DD97}"/>
              </a:ext>
            </a:extLst>
          </p:cNvPr>
          <p:cNvSpPr txBox="1"/>
          <p:nvPr/>
        </p:nvSpPr>
        <p:spPr>
          <a:xfrm>
            <a:off x="1627387" y="5316043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430FB6E4-2BC3-4A53-AFBF-47B9DF14D7BE}"/>
              </a:ext>
            </a:extLst>
          </p:cNvPr>
          <p:cNvSpPr txBox="1"/>
          <p:nvPr/>
        </p:nvSpPr>
        <p:spPr>
          <a:xfrm>
            <a:off x="2226529" y="5316043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8661343-64F3-409D-A7A9-C83D8AC258D2}"/>
              </a:ext>
            </a:extLst>
          </p:cNvPr>
          <p:cNvSpPr txBox="1"/>
          <p:nvPr/>
        </p:nvSpPr>
        <p:spPr>
          <a:xfrm>
            <a:off x="1771952" y="5323529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7BB61E70-0F1A-4255-88B7-D55563297BBF}"/>
              </a:ext>
            </a:extLst>
          </p:cNvPr>
          <p:cNvSpPr txBox="1"/>
          <p:nvPr/>
        </p:nvSpPr>
        <p:spPr>
          <a:xfrm>
            <a:off x="1323303" y="5316554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952979A8-84A8-4BE4-90AA-B540BF715709}"/>
              </a:ext>
            </a:extLst>
          </p:cNvPr>
          <p:cNvSpPr txBox="1"/>
          <p:nvPr/>
        </p:nvSpPr>
        <p:spPr>
          <a:xfrm>
            <a:off x="5372517" y="4427628"/>
            <a:ext cx="14356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3 7.8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9F94476-C0A5-4124-A0F5-55F95B03EF18}"/>
              </a:ext>
            </a:extLst>
          </p:cNvPr>
          <p:cNvSpPr txBox="1"/>
          <p:nvPr/>
        </p:nvSpPr>
        <p:spPr>
          <a:xfrm>
            <a:off x="4984590" y="4850560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D643C464-FBF7-4D80-A9FB-39AD26F3FB51}"/>
              </a:ext>
            </a:extLst>
          </p:cNvPr>
          <p:cNvSpPr txBox="1"/>
          <p:nvPr/>
        </p:nvSpPr>
        <p:spPr>
          <a:xfrm>
            <a:off x="5372516" y="4876969"/>
            <a:ext cx="27657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1 4.6 7 1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D64CA4AC-7A71-4D55-A15D-25EAA3F1EE5C}"/>
              </a:ext>
            </a:extLst>
          </p:cNvPr>
          <p:cNvCxnSpPr>
            <a:cxnSpLocks/>
          </p:cNvCxnSpPr>
          <p:nvPr/>
        </p:nvCxnSpPr>
        <p:spPr>
          <a:xfrm>
            <a:off x="4943208" y="5391106"/>
            <a:ext cx="264775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394F02BB-FC42-41FA-95AB-3FA43F78819F}"/>
              </a:ext>
            </a:extLst>
          </p:cNvPr>
          <p:cNvCxnSpPr>
            <a:cxnSpLocks/>
          </p:cNvCxnSpPr>
          <p:nvPr/>
        </p:nvCxnSpPr>
        <p:spPr>
          <a:xfrm>
            <a:off x="4943208" y="5848180"/>
            <a:ext cx="264775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3707FB64-4B3E-4106-8BC3-2890F877DB53}"/>
              </a:ext>
            </a:extLst>
          </p:cNvPr>
          <p:cNvSpPr txBox="1"/>
          <p:nvPr/>
        </p:nvSpPr>
        <p:spPr>
          <a:xfrm>
            <a:off x="6701667" y="4410430"/>
            <a:ext cx="11100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A84626B0-36D2-4ACD-8BA8-2A42B9E9558C}"/>
              </a:ext>
            </a:extLst>
          </p:cNvPr>
          <p:cNvSpPr txBox="1"/>
          <p:nvPr/>
        </p:nvSpPr>
        <p:spPr>
          <a:xfrm>
            <a:off x="6108969" y="5334253"/>
            <a:ext cx="357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206DC589-E4B4-4033-A4C7-99CA55E9C811}"/>
              </a:ext>
            </a:extLst>
          </p:cNvPr>
          <p:cNvCxnSpPr>
            <a:cxnSpLocks/>
          </p:cNvCxnSpPr>
          <p:nvPr/>
        </p:nvCxnSpPr>
        <p:spPr>
          <a:xfrm flipV="1">
            <a:off x="6238583" y="4518594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728C6D84-A004-4077-813B-8465641D307B}"/>
              </a:ext>
            </a:extLst>
          </p:cNvPr>
          <p:cNvSpPr txBox="1"/>
          <p:nvPr/>
        </p:nvSpPr>
        <p:spPr>
          <a:xfrm>
            <a:off x="6275729" y="4202854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8533A575-EE63-4E6D-A467-F2ACA4A47E51}"/>
              </a:ext>
            </a:extLst>
          </p:cNvPr>
          <p:cNvSpPr txBox="1"/>
          <p:nvPr/>
        </p:nvSpPr>
        <p:spPr>
          <a:xfrm>
            <a:off x="6578342" y="4472148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5D31ADC1-EA2E-41E9-88B9-B53FE8BED9F4}"/>
              </a:ext>
            </a:extLst>
          </p:cNvPr>
          <p:cNvCxnSpPr>
            <a:cxnSpLocks/>
          </p:cNvCxnSpPr>
          <p:nvPr/>
        </p:nvCxnSpPr>
        <p:spPr>
          <a:xfrm flipV="1">
            <a:off x="6689153" y="450611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>
            <a:extLst>
              <a:ext uri="{FF2B5EF4-FFF2-40B4-BE49-F238E27FC236}">
                <a16:creationId xmlns:a16="http://schemas.microsoft.com/office/drawing/2014/main" id="{F008AB9D-B761-4C53-A505-F76B6CFFC372}"/>
              </a:ext>
            </a:extLst>
          </p:cNvPr>
          <p:cNvSpPr txBox="1"/>
          <p:nvPr/>
        </p:nvSpPr>
        <p:spPr>
          <a:xfrm>
            <a:off x="6726299" y="4190379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00B67938-74C5-42AA-B078-85B86555299D}"/>
              </a:ext>
            </a:extLst>
          </p:cNvPr>
          <p:cNvSpPr txBox="1"/>
          <p:nvPr/>
        </p:nvSpPr>
        <p:spPr>
          <a:xfrm>
            <a:off x="7028912" y="4459673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4C31777C-A621-46DE-83AF-97A9F9AB9018}"/>
              </a:ext>
            </a:extLst>
          </p:cNvPr>
          <p:cNvSpPr txBox="1"/>
          <p:nvPr/>
        </p:nvSpPr>
        <p:spPr>
          <a:xfrm>
            <a:off x="7150126" y="5333315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184F0A76-2764-4368-8F32-37FDB5DB651B}"/>
              </a:ext>
            </a:extLst>
          </p:cNvPr>
          <p:cNvSpPr txBox="1"/>
          <p:nvPr/>
        </p:nvSpPr>
        <p:spPr>
          <a:xfrm>
            <a:off x="6693207" y="5325526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BBC6B36D-C20A-459C-A8D9-496B5879C447}"/>
              </a:ext>
            </a:extLst>
          </p:cNvPr>
          <p:cNvSpPr txBox="1"/>
          <p:nvPr/>
        </p:nvSpPr>
        <p:spPr>
          <a:xfrm>
            <a:off x="6248857" y="5325526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47F8D53B-CB18-4440-83A4-FEB3148858C7}"/>
              </a:ext>
            </a:extLst>
          </p:cNvPr>
          <p:cNvSpPr txBox="1"/>
          <p:nvPr/>
        </p:nvSpPr>
        <p:spPr>
          <a:xfrm>
            <a:off x="5798223" y="5333315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7EAD05A3-CFCA-4B2C-8748-6E29ECB064BA}"/>
              </a:ext>
            </a:extLst>
          </p:cNvPr>
          <p:cNvSpPr txBox="1"/>
          <p:nvPr/>
        </p:nvSpPr>
        <p:spPr>
          <a:xfrm>
            <a:off x="5372515" y="5333315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BD3A99A7-D926-4D3D-9B4D-AB6A26C10982}"/>
              </a:ext>
            </a:extLst>
          </p:cNvPr>
          <p:cNvGrpSpPr/>
          <p:nvPr/>
        </p:nvGrpSpPr>
        <p:grpSpPr>
          <a:xfrm>
            <a:off x="208280" y="189192"/>
            <a:ext cx="3349256" cy="817087"/>
            <a:chOff x="255523" y="372323"/>
            <a:chExt cx="2160932" cy="1134018"/>
          </a:xfrm>
        </p:grpSpPr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CCE21B5D-34BA-4838-A301-DB0E22FD52BC}"/>
                </a:ext>
              </a:extLst>
            </p:cNvPr>
            <p:cNvSpPr/>
            <p:nvPr/>
          </p:nvSpPr>
          <p:spPr>
            <a:xfrm>
              <a:off x="255523" y="372323"/>
              <a:ext cx="216093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DB324C8C-3E97-4D83-999B-0AF2F14044B7}"/>
                </a:ext>
              </a:extLst>
            </p:cNvPr>
            <p:cNvSpPr txBox="1"/>
            <p:nvPr/>
          </p:nvSpPr>
          <p:spPr>
            <a:xfrm>
              <a:off x="308455" y="485388"/>
              <a:ext cx="14388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1.9 + 3.6 = </a:t>
              </a:r>
            </a:p>
          </p:txBody>
        </p:sp>
      </p:grpSp>
      <p:sp>
        <p:nvSpPr>
          <p:cNvPr id="152" name="Rectangle 151">
            <a:extLst>
              <a:ext uri="{FF2B5EF4-FFF2-40B4-BE49-F238E27FC236}">
                <a16:creationId xmlns:a16="http://schemas.microsoft.com/office/drawing/2014/main" id="{4ADE493A-DE17-448F-B097-1552FEBE4A0F}"/>
              </a:ext>
            </a:extLst>
          </p:cNvPr>
          <p:cNvSpPr/>
          <p:nvPr/>
        </p:nvSpPr>
        <p:spPr>
          <a:xfrm>
            <a:off x="2394321" y="329949"/>
            <a:ext cx="10211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34CD6E7E-0746-4C36-AF58-29635D3EE800}"/>
              </a:ext>
            </a:extLst>
          </p:cNvPr>
          <p:cNvSpPr txBox="1"/>
          <p:nvPr/>
        </p:nvSpPr>
        <p:spPr>
          <a:xfrm>
            <a:off x="2407956" y="321010"/>
            <a:ext cx="1168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5.5</a:t>
            </a: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14B03196-51CD-4B64-A925-CF0966113697}"/>
              </a:ext>
            </a:extLst>
          </p:cNvPr>
          <p:cNvGrpSpPr/>
          <p:nvPr/>
        </p:nvGrpSpPr>
        <p:grpSpPr>
          <a:xfrm>
            <a:off x="3672370" y="187697"/>
            <a:ext cx="3897911" cy="817087"/>
            <a:chOff x="255522" y="372323"/>
            <a:chExt cx="2514923" cy="1134018"/>
          </a:xfrm>
        </p:grpSpPr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F6B79841-91A7-4821-B5FF-0ADF98458A51}"/>
                </a:ext>
              </a:extLst>
            </p:cNvPr>
            <p:cNvSpPr/>
            <p:nvPr/>
          </p:nvSpPr>
          <p:spPr>
            <a:xfrm>
              <a:off x="255522" y="372323"/>
              <a:ext cx="25149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CE74B784-4E62-429D-A1F7-9B5F093D48D1}"/>
                </a:ext>
              </a:extLst>
            </p:cNvPr>
            <p:cNvSpPr txBox="1"/>
            <p:nvPr/>
          </p:nvSpPr>
          <p:spPr>
            <a:xfrm>
              <a:off x="308455" y="485388"/>
              <a:ext cx="158985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5.3 + 1.95 = </a:t>
              </a:r>
            </a:p>
          </p:txBody>
        </p:sp>
      </p:grpSp>
      <p:sp>
        <p:nvSpPr>
          <p:cNvPr id="157" name="Rectangle 156">
            <a:extLst>
              <a:ext uri="{FF2B5EF4-FFF2-40B4-BE49-F238E27FC236}">
                <a16:creationId xmlns:a16="http://schemas.microsoft.com/office/drawing/2014/main" id="{7D7F258D-BF65-49F2-9302-F24B70460DA3}"/>
              </a:ext>
            </a:extLst>
          </p:cNvPr>
          <p:cNvSpPr/>
          <p:nvPr/>
        </p:nvSpPr>
        <p:spPr>
          <a:xfrm>
            <a:off x="6091285" y="328454"/>
            <a:ext cx="1344660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F9222C54-F20A-4A65-8788-EF99D2C39753}"/>
              </a:ext>
            </a:extLst>
          </p:cNvPr>
          <p:cNvSpPr txBox="1"/>
          <p:nvPr/>
        </p:nvSpPr>
        <p:spPr>
          <a:xfrm>
            <a:off x="6157675" y="319515"/>
            <a:ext cx="142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7.25</a:t>
            </a:r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D5C85743-8441-4693-89B6-3226EFBD3486}"/>
              </a:ext>
            </a:extLst>
          </p:cNvPr>
          <p:cNvGrpSpPr/>
          <p:nvPr/>
        </p:nvGrpSpPr>
        <p:grpSpPr>
          <a:xfrm>
            <a:off x="7695088" y="191035"/>
            <a:ext cx="4308331" cy="817087"/>
            <a:chOff x="255522" y="372323"/>
            <a:chExt cx="2779725" cy="1134018"/>
          </a:xfrm>
        </p:grpSpPr>
        <p:sp>
          <p:nvSpPr>
            <p:cNvPr id="164" name="Rectangle: Rounded Corners 163">
              <a:extLst>
                <a:ext uri="{FF2B5EF4-FFF2-40B4-BE49-F238E27FC236}">
                  <a16:creationId xmlns:a16="http://schemas.microsoft.com/office/drawing/2014/main" id="{C99C87DC-3352-4E51-89D5-58902AFE331D}"/>
                </a:ext>
              </a:extLst>
            </p:cNvPr>
            <p:cNvSpPr/>
            <p:nvPr/>
          </p:nvSpPr>
          <p:spPr>
            <a:xfrm>
              <a:off x="255522" y="372323"/>
              <a:ext cx="277972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A488BE9B-C3D4-4BB8-AE52-C84D696C029D}"/>
                </a:ext>
              </a:extLst>
            </p:cNvPr>
            <p:cNvSpPr txBox="1"/>
            <p:nvPr/>
          </p:nvSpPr>
          <p:spPr>
            <a:xfrm>
              <a:off x="308455" y="485388"/>
              <a:ext cx="174085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31.8 – 6.45 = </a:t>
              </a:r>
            </a:p>
          </p:txBody>
        </p:sp>
      </p:grpSp>
      <p:sp>
        <p:nvSpPr>
          <p:cNvPr id="166" name="Rectangle 165">
            <a:extLst>
              <a:ext uri="{FF2B5EF4-FFF2-40B4-BE49-F238E27FC236}">
                <a16:creationId xmlns:a16="http://schemas.microsoft.com/office/drawing/2014/main" id="{5DCCBC58-72A1-4D50-8854-B28CA588DC21}"/>
              </a:ext>
            </a:extLst>
          </p:cNvPr>
          <p:cNvSpPr/>
          <p:nvPr/>
        </p:nvSpPr>
        <p:spPr>
          <a:xfrm>
            <a:off x="10307438" y="331792"/>
            <a:ext cx="157547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39817859-1243-4DCB-9184-E59E38D3F2C2}"/>
              </a:ext>
            </a:extLst>
          </p:cNvPr>
          <p:cNvSpPr txBox="1"/>
          <p:nvPr/>
        </p:nvSpPr>
        <p:spPr>
          <a:xfrm>
            <a:off x="10338248" y="322853"/>
            <a:ext cx="1620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25.35</a:t>
            </a:r>
          </a:p>
        </p:txBody>
      </p: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F19C7ADE-E8EC-474D-B238-56A254C48D01}"/>
              </a:ext>
            </a:extLst>
          </p:cNvPr>
          <p:cNvGrpSpPr/>
          <p:nvPr/>
        </p:nvGrpSpPr>
        <p:grpSpPr>
          <a:xfrm>
            <a:off x="211917" y="3377404"/>
            <a:ext cx="3540940" cy="817087"/>
            <a:chOff x="255523" y="372323"/>
            <a:chExt cx="2284606" cy="1134018"/>
          </a:xfrm>
        </p:grpSpPr>
        <p:sp>
          <p:nvSpPr>
            <p:cNvPr id="169" name="Rectangle: Rounded Corners 168">
              <a:extLst>
                <a:ext uri="{FF2B5EF4-FFF2-40B4-BE49-F238E27FC236}">
                  <a16:creationId xmlns:a16="http://schemas.microsoft.com/office/drawing/2014/main" id="{2F58ED85-023E-4D5E-86C3-CD60247FA2D5}"/>
                </a:ext>
              </a:extLst>
            </p:cNvPr>
            <p:cNvSpPr/>
            <p:nvPr/>
          </p:nvSpPr>
          <p:spPr>
            <a:xfrm>
              <a:off x="255523" y="372323"/>
              <a:ext cx="228460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E402E310-73E4-46CA-99E4-AC6BD03E2AAC}"/>
                </a:ext>
              </a:extLst>
            </p:cNvPr>
            <p:cNvSpPr txBox="1"/>
            <p:nvPr/>
          </p:nvSpPr>
          <p:spPr>
            <a:xfrm>
              <a:off x="308455" y="485388"/>
              <a:ext cx="13633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 – 1.15 = </a:t>
              </a:r>
            </a:p>
          </p:txBody>
        </p:sp>
      </p:grpSp>
      <p:sp>
        <p:nvSpPr>
          <p:cNvPr id="171" name="Rectangle 170">
            <a:extLst>
              <a:ext uri="{FF2B5EF4-FFF2-40B4-BE49-F238E27FC236}">
                <a16:creationId xmlns:a16="http://schemas.microsoft.com/office/drawing/2014/main" id="{51C737D5-5C37-4DB6-AA6E-A903A960ACA2}"/>
              </a:ext>
            </a:extLst>
          </p:cNvPr>
          <p:cNvSpPr/>
          <p:nvPr/>
        </p:nvSpPr>
        <p:spPr>
          <a:xfrm>
            <a:off x="2304250" y="3518161"/>
            <a:ext cx="1344660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A59BDCC7-02A1-4A0E-B334-13415730AC44}"/>
              </a:ext>
            </a:extLst>
          </p:cNvPr>
          <p:cNvSpPr txBox="1"/>
          <p:nvPr/>
        </p:nvSpPr>
        <p:spPr>
          <a:xfrm>
            <a:off x="2370640" y="3509222"/>
            <a:ext cx="142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2.85</a:t>
            </a:r>
          </a:p>
        </p:txBody>
      </p: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6251DD1E-BB2F-4218-95AC-B45C03FA2994}"/>
              </a:ext>
            </a:extLst>
          </p:cNvPr>
          <p:cNvGrpSpPr/>
          <p:nvPr/>
        </p:nvGrpSpPr>
        <p:grpSpPr>
          <a:xfrm>
            <a:off x="4744969" y="3380710"/>
            <a:ext cx="5198754" cy="817087"/>
            <a:chOff x="255522" y="372323"/>
            <a:chExt cx="3354224" cy="1134018"/>
          </a:xfrm>
        </p:grpSpPr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D6CD753B-E1F4-4693-912A-A859A2E01E07}"/>
                </a:ext>
              </a:extLst>
            </p:cNvPr>
            <p:cNvSpPr/>
            <p:nvPr/>
          </p:nvSpPr>
          <p:spPr>
            <a:xfrm>
              <a:off x="255522" y="372323"/>
              <a:ext cx="335422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64571491-F3AD-4BAB-AC94-E88407102A7C}"/>
                </a:ext>
              </a:extLst>
            </p:cNvPr>
            <p:cNvSpPr txBox="1"/>
            <p:nvPr/>
          </p:nvSpPr>
          <p:spPr>
            <a:xfrm>
              <a:off x="308455" y="485388"/>
              <a:ext cx="204285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37.8 – 14.671 = </a:t>
              </a:r>
            </a:p>
          </p:txBody>
        </p:sp>
      </p:grpSp>
      <p:sp>
        <p:nvSpPr>
          <p:cNvPr id="176" name="Rectangle 175">
            <a:extLst>
              <a:ext uri="{FF2B5EF4-FFF2-40B4-BE49-F238E27FC236}">
                <a16:creationId xmlns:a16="http://schemas.microsoft.com/office/drawing/2014/main" id="{2CAABC26-EF10-4385-9F7F-53193073FE5D}"/>
              </a:ext>
            </a:extLst>
          </p:cNvPr>
          <p:cNvSpPr/>
          <p:nvPr/>
        </p:nvSpPr>
        <p:spPr>
          <a:xfrm>
            <a:off x="7879837" y="3521467"/>
            <a:ext cx="192399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B50D7C04-0EFD-4975-AFDD-BD271D9A33F9}"/>
              </a:ext>
            </a:extLst>
          </p:cNvPr>
          <p:cNvSpPr txBox="1"/>
          <p:nvPr/>
        </p:nvSpPr>
        <p:spPr>
          <a:xfrm>
            <a:off x="7910647" y="3512528"/>
            <a:ext cx="2536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23.129</a:t>
            </a:r>
          </a:p>
        </p:txBody>
      </p:sp>
    </p:spTree>
    <p:extLst>
      <p:ext uri="{BB962C8B-B14F-4D97-AF65-F5344CB8AC3E}">
        <p14:creationId xmlns:p14="http://schemas.microsoft.com/office/powerpoint/2010/main" val="80482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5" grpId="0"/>
      <p:bldP spid="56" grpId="0"/>
      <p:bldP spid="57" grpId="0"/>
      <p:bldP spid="58" grpId="0"/>
      <p:bldP spid="59" grpId="0"/>
      <p:bldP spid="76" grpId="0"/>
      <p:bldP spid="77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91" grpId="0"/>
      <p:bldP spid="92" grpId="0"/>
      <p:bldP spid="93" grpId="0"/>
      <p:bldP spid="94" grpId="0"/>
      <p:bldP spid="95" grpId="0"/>
      <p:bldP spid="96" grpId="0"/>
      <p:bldP spid="98" grpId="0"/>
      <p:bldP spid="99" grpId="0"/>
      <p:bldP spid="100" grpId="0"/>
      <p:bldP spid="102" grpId="0"/>
      <p:bldP spid="103" grpId="0"/>
      <p:bldP spid="104" grpId="0"/>
      <p:bldP spid="105" grpId="0"/>
      <p:bldP spid="106" grpId="0"/>
      <p:bldP spid="109" grpId="0"/>
      <p:bldP spid="111" grpId="0"/>
      <p:bldP spid="112" grpId="0"/>
      <p:bldP spid="114" grpId="0"/>
      <p:bldP spid="115" grpId="0"/>
      <p:bldP spid="116" grpId="0"/>
      <p:bldP spid="117" grpId="0"/>
      <p:bldP spid="118" grpId="0"/>
      <p:bldP spid="119" grpId="0"/>
      <p:bldP spid="131" grpId="0"/>
      <p:bldP spid="132" grpId="0"/>
      <p:bldP spid="133" grpId="0"/>
      <p:bldP spid="136" grpId="0"/>
      <p:bldP spid="137" grpId="0"/>
      <p:bldP spid="139" grpId="0"/>
      <p:bldP spid="140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53" grpId="0"/>
      <p:bldP spid="158" grpId="0"/>
      <p:bldP spid="167" grpId="0"/>
      <p:bldP spid="172" grpId="0"/>
      <p:bldP spid="17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754FF-0931-4560-B653-4EE66D6E8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48391" cy="1325563"/>
          </a:xfrm>
        </p:spPr>
        <p:txBody>
          <a:bodyPr>
            <a:normAutofit/>
          </a:bodyPr>
          <a:lstStyle/>
          <a:p>
            <a:r>
              <a:rPr lang="en-GB" sz="3200" b="1" dirty="0"/>
              <a:t>Test A7 – </a:t>
            </a:r>
            <a:br>
              <a:rPr lang="en-GB" sz="3200" b="1" dirty="0"/>
            </a:br>
            <a:r>
              <a:rPr lang="en-GB" sz="3200" b="1" dirty="0"/>
              <a:t>Convert between fractions and decimals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CE302-169B-436A-BEA3-E878E30790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426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8" name="Rectangle: Rounded Corners 267">
            <a:extLst>
              <a:ext uri="{FF2B5EF4-FFF2-40B4-BE49-F238E27FC236}">
                <a16:creationId xmlns:a16="http://schemas.microsoft.com/office/drawing/2014/main" id="{FDAE6332-2C3D-45CE-B8D4-0B35A64AE82A}"/>
              </a:ext>
            </a:extLst>
          </p:cNvPr>
          <p:cNvSpPr/>
          <p:nvPr/>
        </p:nvSpPr>
        <p:spPr>
          <a:xfrm>
            <a:off x="461188" y="292162"/>
            <a:ext cx="6722209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Write these fractions as decimals: </a:t>
            </a:r>
          </a:p>
        </p:txBody>
      </p:sp>
      <p:sp>
        <p:nvSpPr>
          <p:cNvPr id="269" name="Rectangle: Rounded Corners 268">
            <a:extLst>
              <a:ext uri="{FF2B5EF4-FFF2-40B4-BE49-F238E27FC236}">
                <a16:creationId xmlns:a16="http://schemas.microsoft.com/office/drawing/2014/main" id="{2E7E82EB-EA75-40C7-9323-81F927554B0E}"/>
              </a:ext>
            </a:extLst>
          </p:cNvPr>
          <p:cNvSpPr/>
          <p:nvPr/>
        </p:nvSpPr>
        <p:spPr>
          <a:xfrm>
            <a:off x="480808" y="972819"/>
            <a:ext cx="2273384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7832BAAE-166C-4B74-9E8D-C0A0C2055861}"/>
              </a:ext>
            </a:extLst>
          </p:cNvPr>
          <p:cNvGrpSpPr/>
          <p:nvPr/>
        </p:nvGrpSpPr>
        <p:grpSpPr>
          <a:xfrm>
            <a:off x="511621" y="935898"/>
            <a:ext cx="652743" cy="1032867"/>
            <a:chOff x="2607973" y="5471319"/>
            <a:chExt cx="652743" cy="1032867"/>
          </a:xfrm>
        </p:grpSpPr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B00013B4-D65C-430B-B018-9CB8E5E06309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ECE8FB08-7112-424F-A60F-CCC06E6B437E}"/>
                </a:ext>
              </a:extLst>
            </p:cNvPr>
            <p:cNvSpPr txBox="1"/>
            <p:nvPr/>
          </p:nvSpPr>
          <p:spPr>
            <a:xfrm>
              <a:off x="2607973" y="5857855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37E84F22-50BB-4CE0-9F17-2958B87F0F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9" name="TextBox 278">
            <a:extLst>
              <a:ext uri="{FF2B5EF4-FFF2-40B4-BE49-F238E27FC236}">
                <a16:creationId xmlns:a16="http://schemas.microsoft.com/office/drawing/2014/main" id="{A3D7DE8F-0FEF-4281-84C0-411333CEB4A0}"/>
              </a:ext>
            </a:extLst>
          </p:cNvPr>
          <p:cNvSpPr txBox="1"/>
          <p:nvPr/>
        </p:nvSpPr>
        <p:spPr>
          <a:xfrm>
            <a:off x="1110098" y="113810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F3184AC7-DB30-404D-BAAF-01097417EE78}"/>
              </a:ext>
            </a:extLst>
          </p:cNvPr>
          <p:cNvSpPr/>
          <p:nvPr/>
        </p:nvSpPr>
        <p:spPr>
          <a:xfrm>
            <a:off x="1557520" y="1086727"/>
            <a:ext cx="106646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0" name="Rectangle: Rounded Corners 289">
            <a:extLst>
              <a:ext uri="{FF2B5EF4-FFF2-40B4-BE49-F238E27FC236}">
                <a16:creationId xmlns:a16="http://schemas.microsoft.com/office/drawing/2014/main" id="{94E5E7B0-59E8-4930-B37A-12FFC0B02836}"/>
              </a:ext>
            </a:extLst>
          </p:cNvPr>
          <p:cNvSpPr/>
          <p:nvPr/>
        </p:nvSpPr>
        <p:spPr>
          <a:xfrm>
            <a:off x="3404502" y="987455"/>
            <a:ext cx="2571561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EFF95235-9A86-4C0B-ABF3-DD7162FD97B3}"/>
              </a:ext>
            </a:extLst>
          </p:cNvPr>
          <p:cNvGrpSpPr/>
          <p:nvPr/>
        </p:nvGrpSpPr>
        <p:grpSpPr>
          <a:xfrm>
            <a:off x="3422217" y="950534"/>
            <a:ext cx="886781" cy="1032867"/>
            <a:chOff x="2630833" y="5471319"/>
            <a:chExt cx="886781" cy="1032867"/>
          </a:xfrm>
        </p:grpSpPr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2516440B-F3F1-4A22-B59F-64C64FF8E824}"/>
                </a:ext>
              </a:extLst>
            </p:cNvPr>
            <p:cNvSpPr txBox="1"/>
            <p:nvPr/>
          </p:nvSpPr>
          <p:spPr>
            <a:xfrm>
              <a:off x="2921057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5A0EDD96-961D-467A-8053-A3C017E91618}"/>
                </a:ext>
              </a:extLst>
            </p:cNvPr>
            <p:cNvSpPr txBox="1"/>
            <p:nvPr/>
          </p:nvSpPr>
          <p:spPr>
            <a:xfrm>
              <a:off x="2630833" y="5857855"/>
              <a:ext cx="8867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168CB792-61CC-406C-919A-A89A47491E8B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5" name="TextBox 294">
            <a:extLst>
              <a:ext uri="{FF2B5EF4-FFF2-40B4-BE49-F238E27FC236}">
                <a16:creationId xmlns:a16="http://schemas.microsoft.com/office/drawing/2014/main" id="{4B3986FA-F470-4B80-BF5C-188742BE4825}"/>
              </a:ext>
            </a:extLst>
          </p:cNvPr>
          <p:cNvSpPr txBox="1"/>
          <p:nvPr/>
        </p:nvSpPr>
        <p:spPr>
          <a:xfrm>
            <a:off x="4233519" y="115273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67FEE8A7-B2F3-4BEF-9174-43FA13B2A69D}"/>
              </a:ext>
            </a:extLst>
          </p:cNvPr>
          <p:cNvSpPr/>
          <p:nvPr/>
        </p:nvSpPr>
        <p:spPr>
          <a:xfrm>
            <a:off x="4628625" y="1101363"/>
            <a:ext cx="1222860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8" name="Rectangle: Rounded Corners 297">
            <a:extLst>
              <a:ext uri="{FF2B5EF4-FFF2-40B4-BE49-F238E27FC236}">
                <a16:creationId xmlns:a16="http://schemas.microsoft.com/office/drawing/2014/main" id="{4297B069-735C-446A-9BFF-C43BB3196717}"/>
              </a:ext>
            </a:extLst>
          </p:cNvPr>
          <p:cNvSpPr/>
          <p:nvPr/>
        </p:nvSpPr>
        <p:spPr>
          <a:xfrm>
            <a:off x="6674722" y="987455"/>
            <a:ext cx="3056966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24F7A908-F9EC-410D-9843-16CA09F2B6CA}"/>
              </a:ext>
            </a:extLst>
          </p:cNvPr>
          <p:cNvGrpSpPr/>
          <p:nvPr/>
        </p:nvGrpSpPr>
        <p:grpSpPr>
          <a:xfrm>
            <a:off x="6663011" y="950534"/>
            <a:ext cx="1421385" cy="1032867"/>
            <a:chOff x="2657736" y="5471319"/>
            <a:chExt cx="1071057" cy="1032867"/>
          </a:xfrm>
        </p:grpSpPr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938A7248-29E3-4945-896F-CF21B7619596}"/>
                </a:ext>
              </a:extLst>
            </p:cNvPr>
            <p:cNvSpPr txBox="1"/>
            <p:nvPr/>
          </p:nvSpPr>
          <p:spPr>
            <a:xfrm>
              <a:off x="2921057" y="5471319"/>
              <a:ext cx="3155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23DC77F3-F721-4181-9BF2-434E5D50850C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D3ECAEDE-12C8-4E18-972F-7FF67CF66DE7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3" name="TextBox 302">
            <a:extLst>
              <a:ext uri="{FF2B5EF4-FFF2-40B4-BE49-F238E27FC236}">
                <a16:creationId xmlns:a16="http://schemas.microsoft.com/office/drawing/2014/main" id="{C118D2D3-CE57-4D30-A733-728C73A5970E}"/>
              </a:ext>
            </a:extLst>
          </p:cNvPr>
          <p:cNvSpPr txBox="1"/>
          <p:nvPr/>
        </p:nvSpPr>
        <p:spPr>
          <a:xfrm>
            <a:off x="7666463" y="115273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CBA408B8-3AB2-402B-A611-3A0BE56B7148}"/>
              </a:ext>
            </a:extLst>
          </p:cNvPr>
          <p:cNvSpPr/>
          <p:nvPr/>
        </p:nvSpPr>
        <p:spPr>
          <a:xfrm>
            <a:off x="8071263" y="1101363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116B128A-AD7D-4C23-BDEE-66DB310AA302}"/>
              </a:ext>
            </a:extLst>
          </p:cNvPr>
          <p:cNvSpPr txBox="1"/>
          <p:nvPr/>
        </p:nvSpPr>
        <p:spPr>
          <a:xfrm>
            <a:off x="1595485" y="1159322"/>
            <a:ext cx="1102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0.3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FDEED079-FC50-43B3-A02D-3FA0599310EA}"/>
              </a:ext>
            </a:extLst>
          </p:cNvPr>
          <p:cNvSpPr txBox="1"/>
          <p:nvPr/>
        </p:nvSpPr>
        <p:spPr>
          <a:xfrm>
            <a:off x="4605763" y="1194941"/>
            <a:ext cx="15072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0.03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BA6292FC-8CE1-46C7-B99F-98F23BAF34C6}"/>
              </a:ext>
            </a:extLst>
          </p:cNvPr>
          <p:cNvSpPr txBox="1"/>
          <p:nvPr/>
        </p:nvSpPr>
        <p:spPr>
          <a:xfrm>
            <a:off x="8087952" y="1184163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0.003</a:t>
            </a:r>
          </a:p>
        </p:txBody>
      </p:sp>
      <p:sp>
        <p:nvSpPr>
          <p:cNvPr id="317" name="Rectangle: Rounded Corners 316">
            <a:extLst>
              <a:ext uri="{FF2B5EF4-FFF2-40B4-BE49-F238E27FC236}">
                <a16:creationId xmlns:a16="http://schemas.microsoft.com/office/drawing/2014/main" id="{0CC7F729-2014-450F-A356-06137974ABFE}"/>
              </a:ext>
            </a:extLst>
          </p:cNvPr>
          <p:cNvSpPr/>
          <p:nvPr/>
        </p:nvSpPr>
        <p:spPr>
          <a:xfrm>
            <a:off x="484826" y="2103524"/>
            <a:ext cx="2605005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55A0A365-E1B9-4BAE-A4F8-93687CFCF9B4}"/>
              </a:ext>
            </a:extLst>
          </p:cNvPr>
          <p:cNvGrpSpPr/>
          <p:nvPr/>
        </p:nvGrpSpPr>
        <p:grpSpPr>
          <a:xfrm>
            <a:off x="535985" y="2066603"/>
            <a:ext cx="886781" cy="1032867"/>
            <a:chOff x="2630833" y="5471319"/>
            <a:chExt cx="886781" cy="1032867"/>
          </a:xfrm>
        </p:grpSpPr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1D4EF8BE-6FDD-4DA5-97D0-E39862C07F31}"/>
                </a:ext>
              </a:extLst>
            </p:cNvPr>
            <p:cNvSpPr txBox="1"/>
            <p:nvPr/>
          </p:nvSpPr>
          <p:spPr>
            <a:xfrm>
              <a:off x="2790433" y="547131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54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1812C535-5759-4B95-A846-6498A32EF84D}"/>
                </a:ext>
              </a:extLst>
            </p:cNvPr>
            <p:cNvSpPr txBox="1"/>
            <p:nvPr/>
          </p:nvSpPr>
          <p:spPr>
            <a:xfrm>
              <a:off x="2630833" y="5857855"/>
              <a:ext cx="8867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F7762709-803F-49C4-9F88-79DCD3A104EF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2" name="TextBox 321">
            <a:extLst>
              <a:ext uri="{FF2B5EF4-FFF2-40B4-BE49-F238E27FC236}">
                <a16:creationId xmlns:a16="http://schemas.microsoft.com/office/drawing/2014/main" id="{38DA32B2-4BD2-4FC7-959E-2058223A2298}"/>
              </a:ext>
            </a:extLst>
          </p:cNvPr>
          <p:cNvSpPr txBox="1"/>
          <p:nvPr/>
        </p:nvSpPr>
        <p:spPr>
          <a:xfrm>
            <a:off x="1347287" y="22688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7CFC03E2-A884-4935-B1C5-00CCB44A4522}"/>
              </a:ext>
            </a:extLst>
          </p:cNvPr>
          <p:cNvSpPr/>
          <p:nvPr/>
        </p:nvSpPr>
        <p:spPr>
          <a:xfrm>
            <a:off x="1742393" y="2217432"/>
            <a:ext cx="1222860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5" name="Rectangle: Rounded Corners 324">
            <a:extLst>
              <a:ext uri="{FF2B5EF4-FFF2-40B4-BE49-F238E27FC236}">
                <a16:creationId xmlns:a16="http://schemas.microsoft.com/office/drawing/2014/main" id="{44694050-55CB-43F1-8CA1-593E3C3B5877}"/>
              </a:ext>
            </a:extLst>
          </p:cNvPr>
          <p:cNvSpPr/>
          <p:nvPr/>
        </p:nvSpPr>
        <p:spPr>
          <a:xfrm>
            <a:off x="3752419" y="2103524"/>
            <a:ext cx="3093037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8B64BC5C-2A95-4F39-B2CE-74879279A0EE}"/>
              </a:ext>
            </a:extLst>
          </p:cNvPr>
          <p:cNvGrpSpPr/>
          <p:nvPr/>
        </p:nvGrpSpPr>
        <p:grpSpPr>
          <a:xfrm>
            <a:off x="3776779" y="2066603"/>
            <a:ext cx="1421385" cy="1032867"/>
            <a:chOff x="2657736" y="5471319"/>
            <a:chExt cx="1071057" cy="1032867"/>
          </a:xfrm>
        </p:grpSpPr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5311476C-83EA-4D77-9F99-D0A05CC0EC44}"/>
                </a:ext>
              </a:extLst>
            </p:cNvPr>
            <p:cNvSpPr txBox="1"/>
            <p:nvPr/>
          </p:nvSpPr>
          <p:spPr>
            <a:xfrm>
              <a:off x="2860485" y="5471319"/>
              <a:ext cx="4918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54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C56A7FC7-0A9B-4564-BEB2-42E6171C88DA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D8D9F055-27A6-477B-9EC8-ADE25B97E62D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0" name="TextBox 329">
            <a:extLst>
              <a:ext uri="{FF2B5EF4-FFF2-40B4-BE49-F238E27FC236}">
                <a16:creationId xmlns:a16="http://schemas.microsoft.com/office/drawing/2014/main" id="{868D4A31-0EA0-46C0-93F5-3EC9F21BF00C}"/>
              </a:ext>
            </a:extLst>
          </p:cNvPr>
          <p:cNvSpPr txBox="1"/>
          <p:nvPr/>
        </p:nvSpPr>
        <p:spPr>
          <a:xfrm>
            <a:off x="4780231" y="22688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74BF0CCE-4F51-40B7-B755-AD09EFF55B5D}"/>
              </a:ext>
            </a:extLst>
          </p:cNvPr>
          <p:cNvSpPr/>
          <p:nvPr/>
        </p:nvSpPr>
        <p:spPr>
          <a:xfrm>
            <a:off x="5185031" y="2217432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4703D980-2C20-4CF7-8FD5-7DC9E1580193}"/>
              </a:ext>
            </a:extLst>
          </p:cNvPr>
          <p:cNvSpPr txBox="1"/>
          <p:nvPr/>
        </p:nvSpPr>
        <p:spPr>
          <a:xfrm>
            <a:off x="1719532" y="2311010"/>
            <a:ext cx="16419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0.54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480414A3-ED10-4C99-BC8A-D472CD79E7B4}"/>
              </a:ext>
            </a:extLst>
          </p:cNvPr>
          <p:cNvSpPr txBox="1"/>
          <p:nvPr/>
        </p:nvSpPr>
        <p:spPr>
          <a:xfrm>
            <a:off x="5201720" y="2300232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0.054</a:t>
            </a:r>
          </a:p>
        </p:txBody>
      </p:sp>
      <p:sp>
        <p:nvSpPr>
          <p:cNvPr id="336" name="Rectangle: Rounded Corners 335">
            <a:extLst>
              <a:ext uri="{FF2B5EF4-FFF2-40B4-BE49-F238E27FC236}">
                <a16:creationId xmlns:a16="http://schemas.microsoft.com/office/drawing/2014/main" id="{3C8C8868-C93D-4F84-93A0-4D8DA348DD75}"/>
              </a:ext>
            </a:extLst>
          </p:cNvPr>
          <p:cNvSpPr/>
          <p:nvPr/>
        </p:nvSpPr>
        <p:spPr>
          <a:xfrm>
            <a:off x="7516805" y="2103524"/>
            <a:ext cx="3068677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B3E7D7C1-0FD1-41EB-9565-7DD0E874BE29}"/>
              </a:ext>
            </a:extLst>
          </p:cNvPr>
          <p:cNvGrpSpPr/>
          <p:nvPr/>
        </p:nvGrpSpPr>
        <p:grpSpPr>
          <a:xfrm>
            <a:off x="7516805" y="2066603"/>
            <a:ext cx="1421385" cy="1032867"/>
            <a:chOff x="2657736" y="5471319"/>
            <a:chExt cx="1071057" cy="1032867"/>
          </a:xfrm>
        </p:grpSpPr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919A6F35-0627-4A97-AA87-70015CC75954}"/>
                </a:ext>
              </a:extLst>
            </p:cNvPr>
            <p:cNvSpPr txBox="1"/>
            <p:nvPr/>
          </p:nvSpPr>
          <p:spPr>
            <a:xfrm>
              <a:off x="2769625" y="5471319"/>
              <a:ext cx="6682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543</a:t>
              </a:r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4150CDB1-BF56-4127-B671-CB91D2BAB7B5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36CB3CAC-9939-4C2F-803C-7E8EEEB5C93B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1" name="TextBox 340">
            <a:extLst>
              <a:ext uri="{FF2B5EF4-FFF2-40B4-BE49-F238E27FC236}">
                <a16:creationId xmlns:a16="http://schemas.microsoft.com/office/drawing/2014/main" id="{4D4556A4-3C03-4A18-A9E4-78367E2797A8}"/>
              </a:ext>
            </a:extLst>
          </p:cNvPr>
          <p:cNvSpPr txBox="1"/>
          <p:nvPr/>
        </p:nvSpPr>
        <p:spPr>
          <a:xfrm>
            <a:off x="8520257" y="22688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D67E2C37-EDCC-492F-A39D-5457EB17ABDF}"/>
              </a:ext>
            </a:extLst>
          </p:cNvPr>
          <p:cNvSpPr/>
          <p:nvPr/>
        </p:nvSpPr>
        <p:spPr>
          <a:xfrm>
            <a:off x="8925057" y="2217432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AC236471-1997-40BD-919C-6684238B2FD3}"/>
              </a:ext>
            </a:extLst>
          </p:cNvPr>
          <p:cNvSpPr txBox="1"/>
          <p:nvPr/>
        </p:nvSpPr>
        <p:spPr>
          <a:xfrm>
            <a:off x="8941746" y="2300232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0.543</a:t>
            </a:r>
          </a:p>
        </p:txBody>
      </p:sp>
      <p:sp>
        <p:nvSpPr>
          <p:cNvPr id="416" name="Rectangle: Rounded Corners 415">
            <a:extLst>
              <a:ext uri="{FF2B5EF4-FFF2-40B4-BE49-F238E27FC236}">
                <a16:creationId xmlns:a16="http://schemas.microsoft.com/office/drawing/2014/main" id="{C7FE4797-36DA-469D-8E5E-71805294135F}"/>
              </a:ext>
            </a:extLst>
          </p:cNvPr>
          <p:cNvSpPr/>
          <p:nvPr/>
        </p:nvSpPr>
        <p:spPr>
          <a:xfrm>
            <a:off x="455095" y="3238305"/>
            <a:ext cx="2273384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17" name="Group 416">
            <a:extLst>
              <a:ext uri="{FF2B5EF4-FFF2-40B4-BE49-F238E27FC236}">
                <a16:creationId xmlns:a16="http://schemas.microsoft.com/office/drawing/2014/main" id="{8C25A302-8F62-4F44-B324-47AC2DE91ECF}"/>
              </a:ext>
            </a:extLst>
          </p:cNvPr>
          <p:cNvGrpSpPr/>
          <p:nvPr/>
        </p:nvGrpSpPr>
        <p:grpSpPr>
          <a:xfrm>
            <a:off x="596754" y="3201384"/>
            <a:ext cx="441638" cy="1032867"/>
            <a:chOff x="2718819" y="5471319"/>
            <a:chExt cx="441638" cy="1032867"/>
          </a:xfrm>
        </p:grpSpPr>
        <p:sp>
          <p:nvSpPr>
            <p:cNvPr id="418" name="TextBox 417">
              <a:extLst>
                <a:ext uri="{FF2B5EF4-FFF2-40B4-BE49-F238E27FC236}">
                  <a16:creationId xmlns:a16="http://schemas.microsoft.com/office/drawing/2014/main" id="{8569FA66-EFD6-4D71-9C5E-BBF57DE67834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419" name="TextBox 418">
              <a:extLst>
                <a:ext uri="{FF2B5EF4-FFF2-40B4-BE49-F238E27FC236}">
                  <a16:creationId xmlns:a16="http://schemas.microsoft.com/office/drawing/2014/main" id="{82E5E827-BF84-4C58-8C86-37F48095FA36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FF983FB8-D339-44AD-B1B9-80EB26E06D34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1" name="TextBox 420">
            <a:extLst>
              <a:ext uri="{FF2B5EF4-FFF2-40B4-BE49-F238E27FC236}">
                <a16:creationId xmlns:a16="http://schemas.microsoft.com/office/drawing/2014/main" id="{87079A28-468C-4D17-BF64-F217B2155A59}"/>
              </a:ext>
            </a:extLst>
          </p:cNvPr>
          <p:cNvSpPr txBox="1"/>
          <p:nvPr/>
        </p:nvSpPr>
        <p:spPr>
          <a:xfrm>
            <a:off x="1084385" y="340358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422" name="Rectangle 421">
            <a:extLst>
              <a:ext uri="{FF2B5EF4-FFF2-40B4-BE49-F238E27FC236}">
                <a16:creationId xmlns:a16="http://schemas.microsoft.com/office/drawing/2014/main" id="{1C477707-640C-4687-811D-7E05DDCBD1DE}"/>
              </a:ext>
            </a:extLst>
          </p:cNvPr>
          <p:cNvSpPr/>
          <p:nvPr/>
        </p:nvSpPr>
        <p:spPr>
          <a:xfrm>
            <a:off x="1531807" y="3352213"/>
            <a:ext cx="106646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3" name="TextBox 422">
            <a:extLst>
              <a:ext uri="{FF2B5EF4-FFF2-40B4-BE49-F238E27FC236}">
                <a16:creationId xmlns:a16="http://schemas.microsoft.com/office/drawing/2014/main" id="{41DBCB9F-1622-42B1-802E-D86138D3400D}"/>
              </a:ext>
            </a:extLst>
          </p:cNvPr>
          <p:cNvSpPr txBox="1"/>
          <p:nvPr/>
        </p:nvSpPr>
        <p:spPr>
          <a:xfrm>
            <a:off x="1569772" y="3424808"/>
            <a:ext cx="1102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0.2</a:t>
            </a:r>
          </a:p>
        </p:txBody>
      </p:sp>
      <p:cxnSp>
        <p:nvCxnSpPr>
          <p:cNvPr id="424" name="Straight Connector 423">
            <a:extLst>
              <a:ext uri="{FF2B5EF4-FFF2-40B4-BE49-F238E27FC236}">
                <a16:creationId xmlns:a16="http://schemas.microsoft.com/office/drawing/2014/main" id="{AF8C9692-2144-4426-BF79-EF35DA726313}"/>
              </a:ext>
            </a:extLst>
          </p:cNvPr>
          <p:cNvCxnSpPr>
            <a:cxnSpLocks/>
          </p:cNvCxnSpPr>
          <p:nvPr/>
        </p:nvCxnSpPr>
        <p:spPr>
          <a:xfrm>
            <a:off x="473186" y="5409450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Straight Connector 424">
            <a:extLst>
              <a:ext uri="{FF2B5EF4-FFF2-40B4-BE49-F238E27FC236}">
                <a16:creationId xmlns:a16="http://schemas.microsoft.com/office/drawing/2014/main" id="{E1E4C08B-A8A8-4F12-BC57-637DF61DCBC0}"/>
              </a:ext>
            </a:extLst>
          </p:cNvPr>
          <p:cNvCxnSpPr>
            <a:cxnSpLocks/>
          </p:cNvCxnSpPr>
          <p:nvPr/>
        </p:nvCxnSpPr>
        <p:spPr>
          <a:xfrm>
            <a:off x="1352416" y="540945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6" name="TextBox 425">
            <a:extLst>
              <a:ext uri="{FF2B5EF4-FFF2-40B4-BE49-F238E27FC236}">
                <a16:creationId xmlns:a16="http://schemas.microsoft.com/office/drawing/2014/main" id="{7E937B2B-0966-4CE7-AD18-CADCF8C55BF7}"/>
              </a:ext>
            </a:extLst>
          </p:cNvPr>
          <p:cNvSpPr txBox="1"/>
          <p:nvPr/>
        </p:nvSpPr>
        <p:spPr>
          <a:xfrm>
            <a:off x="435813" y="490161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703C733A-B0DB-4039-9121-03998329DC3D}"/>
              </a:ext>
            </a:extLst>
          </p:cNvPr>
          <p:cNvSpPr txBox="1"/>
          <p:nvPr/>
        </p:nvSpPr>
        <p:spPr>
          <a:xfrm>
            <a:off x="446379" y="534765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46DD21C0-F9F9-4763-AFDB-675E94ED7AAB}"/>
              </a:ext>
            </a:extLst>
          </p:cNvPr>
          <p:cNvSpPr txBox="1"/>
          <p:nvPr/>
        </p:nvSpPr>
        <p:spPr>
          <a:xfrm>
            <a:off x="1352415" y="534765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DB60C7C8-712B-46B5-A513-A039BD475858}"/>
              </a:ext>
            </a:extLst>
          </p:cNvPr>
          <p:cNvSpPr txBox="1"/>
          <p:nvPr/>
        </p:nvSpPr>
        <p:spPr>
          <a:xfrm>
            <a:off x="905373" y="509397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30" name="Arc 429">
            <a:extLst>
              <a:ext uri="{FF2B5EF4-FFF2-40B4-BE49-F238E27FC236}">
                <a16:creationId xmlns:a16="http://schemas.microsoft.com/office/drawing/2014/main" id="{9579A121-F6AB-4F15-B2FA-C9002B44C7C2}"/>
              </a:ext>
            </a:extLst>
          </p:cNvPr>
          <p:cNvSpPr/>
          <p:nvPr/>
        </p:nvSpPr>
        <p:spPr>
          <a:xfrm rot="16200000">
            <a:off x="838074" y="437949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1" name="Arc 430">
            <a:extLst>
              <a:ext uri="{FF2B5EF4-FFF2-40B4-BE49-F238E27FC236}">
                <a16:creationId xmlns:a16="http://schemas.microsoft.com/office/drawing/2014/main" id="{65B0BD0D-6D7E-435E-929D-FC95C080BB04}"/>
              </a:ext>
            </a:extLst>
          </p:cNvPr>
          <p:cNvSpPr/>
          <p:nvPr/>
        </p:nvSpPr>
        <p:spPr>
          <a:xfrm rot="5400000">
            <a:off x="827787" y="530661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2" name="TextBox 431">
            <a:extLst>
              <a:ext uri="{FF2B5EF4-FFF2-40B4-BE49-F238E27FC236}">
                <a16:creationId xmlns:a16="http://schemas.microsoft.com/office/drawing/2014/main" id="{9037F6BB-E821-475C-9122-9B84F12B3FED}"/>
              </a:ext>
            </a:extLst>
          </p:cNvPr>
          <p:cNvSpPr txBox="1"/>
          <p:nvPr/>
        </p:nvSpPr>
        <p:spPr>
          <a:xfrm>
            <a:off x="958377" y="584198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33" name="TextBox 432">
            <a:extLst>
              <a:ext uri="{FF2B5EF4-FFF2-40B4-BE49-F238E27FC236}">
                <a16:creationId xmlns:a16="http://schemas.microsoft.com/office/drawing/2014/main" id="{FA0B06AC-61E9-422B-AD1C-A0C7B8A1C950}"/>
              </a:ext>
            </a:extLst>
          </p:cNvPr>
          <p:cNvSpPr txBox="1"/>
          <p:nvPr/>
        </p:nvSpPr>
        <p:spPr>
          <a:xfrm>
            <a:off x="958376" y="454767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1E668E23-80FE-4A55-9953-9188EEE81A09}"/>
              </a:ext>
            </a:extLst>
          </p:cNvPr>
          <p:cNvSpPr txBox="1"/>
          <p:nvPr/>
        </p:nvSpPr>
        <p:spPr>
          <a:xfrm>
            <a:off x="1566304" y="4901616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35" name="Rectangle: Rounded Corners 434">
            <a:extLst>
              <a:ext uri="{FF2B5EF4-FFF2-40B4-BE49-F238E27FC236}">
                <a16:creationId xmlns:a16="http://schemas.microsoft.com/office/drawing/2014/main" id="{8154429D-694E-4757-AD56-182C01825A1B}"/>
              </a:ext>
            </a:extLst>
          </p:cNvPr>
          <p:cNvSpPr/>
          <p:nvPr/>
        </p:nvSpPr>
        <p:spPr>
          <a:xfrm>
            <a:off x="3074148" y="3238305"/>
            <a:ext cx="2273384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36" name="Group 435">
            <a:extLst>
              <a:ext uri="{FF2B5EF4-FFF2-40B4-BE49-F238E27FC236}">
                <a16:creationId xmlns:a16="http://schemas.microsoft.com/office/drawing/2014/main" id="{7A3A396D-2AD1-49FB-B7F5-7168EA1FD656}"/>
              </a:ext>
            </a:extLst>
          </p:cNvPr>
          <p:cNvGrpSpPr/>
          <p:nvPr/>
        </p:nvGrpSpPr>
        <p:grpSpPr>
          <a:xfrm>
            <a:off x="3215807" y="3201384"/>
            <a:ext cx="441638" cy="1032867"/>
            <a:chOff x="2718819" y="5471319"/>
            <a:chExt cx="441638" cy="1032867"/>
          </a:xfrm>
        </p:grpSpPr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80C4C589-F951-4F87-8E7A-E876874C7F92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438" name="TextBox 437">
              <a:extLst>
                <a:ext uri="{FF2B5EF4-FFF2-40B4-BE49-F238E27FC236}">
                  <a16:creationId xmlns:a16="http://schemas.microsoft.com/office/drawing/2014/main" id="{7B3C42FC-5B22-476F-99D9-97DAE189E327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439" name="Straight Connector 438">
              <a:extLst>
                <a:ext uri="{FF2B5EF4-FFF2-40B4-BE49-F238E27FC236}">
                  <a16:creationId xmlns:a16="http://schemas.microsoft.com/office/drawing/2014/main" id="{72B5EF35-2CBE-4787-AA66-FD1C2819599E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0" name="TextBox 439">
            <a:extLst>
              <a:ext uri="{FF2B5EF4-FFF2-40B4-BE49-F238E27FC236}">
                <a16:creationId xmlns:a16="http://schemas.microsoft.com/office/drawing/2014/main" id="{335447B1-50DD-48D6-B442-49E7FC3DE831}"/>
              </a:ext>
            </a:extLst>
          </p:cNvPr>
          <p:cNvSpPr txBox="1"/>
          <p:nvPr/>
        </p:nvSpPr>
        <p:spPr>
          <a:xfrm>
            <a:off x="3703438" y="340358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441" name="Rectangle 440">
            <a:extLst>
              <a:ext uri="{FF2B5EF4-FFF2-40B4-BE49-F238E27FC236}">
                <a16:creationId xmlns:a16="http://schemas.microsoft.com/office/drawing/2014/main" id="{8858148D-E297-40D2-9918-8B507D005227}"/>
              </a:ext>
            </a:extLst>
          </p:cNvPr>
          <p:cNvSpPr/>
          <p:nvPr/>
        </p:nvSpPr>
        <p:spPr>
          <a:xfrm>
            <a:off x="4150860" y="3352213"/>
            <a:ext cx="106646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2" name="TextBox 441">
            <a:extLst>
              <a:ext uri="{FF2B5EF4-FFF2-40B4-BE49-F238E27FC236}">
                <a16:creationId xmlns:a16="http://schemas.microsoft.com/office/drawing/2014/main" id="{AA41E0E5-AA00-4C70-A45B-34499CFCCC15}"/>
              </a:ext>
            </a:extLst>
          </p:cNvPr>
          <p:cNvSpPr txBox="1"/>
          <p:nvPr/>
        </p:nvSpPr>
        <p:spPr>
          <a:xfrm>
            <a:off x="4188825" y="3424808"/>
            <a:ext cx="1102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0.5</a:t>
            </a:r>
          </a:p>
        </p:txBody>
      </p:sp>
      <p:cxnSp>
        <p:nvCxnSpPr>
          <p:cNvPr id="443" name="Straight Connector 442">
            <a:extLst>
              <a:ext uri="{FF2B5EF4-FFF2-40B4-BE49-F238E27FC236}">
                <a16:creationId xmlns:a16="http://schemas.microsoft.com/office/drawing/2014/main" id="{140D8266-63BE-4C75-B718-3AFAC92970CB}"/>
              </a:ext>
            </a:extLst>
          </p:cNvPr>
          <p:cNvCxnSpPr>
            <a:cxnSpLocks/>
          </p:cNvCxnSpPr>
          <p:nvPr/>
        </p:nvCxnSpPr>
        <p:spPr>
          <a:xfrm>
            <a:off x="3165681" y="5409450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4" name="Straight Connector 443">
            <a:extLst>
              <a:ext uri="{FF2B5EF4-FFF2-40B4-BE49-F238E27FC236}">
                <a16:creationId xmlns:a16="http://schemas.microsoft.com/office/drawing/2014/main" id="{79E2394A-9229-476D-B1BD-2B700CF1873F}"/>
              </a:ext>
            </a:extLst>
          </p:cNvPr>
          <p:cNvCxnSpPr>
            <a:cxnSpLocks/>
          </p:cNvCxnSpPr>
          <p:nvPr/>
        </p:nvCxnSpPr>
        <p:spPr>
          <a:xfrm>
            <a:off x="4044911" y="540945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5" name="TextBox 444">
            <a:extLst>
              <a:ext uri="{FF2B5EF4-FFF2-40B4-BE49-F238E27FC236}">
                <a16:creationId xmlns:a16="http://schemas.microsoft.com/office/drawing/2014/main" id="{F4BBDF19-D9B6-43F8-A5E8-01DE110E73CF}"/>
              </a:ext>
            </a:extLst>
          </p:cNvPr>
          <p:cNvSpPr txBox="1"/>
          <p:nvPr/>
        </p:nvSpPr>
        <p:spPr>
          <a:xfrm>
            <a:off x="3128308" y="490161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46" name="TextBox 445">
            <a:extLst>
              <a:ext uri="{FF2B5EF4-FFF2-40B4-BE49-F238E27FC236}">
                <a16:creationId xmlns:a16="http://schemas.microsoft.com/office/drawing/2014/main" id="{054C6CDF-84B5-407A-833B-013C0AECB527}"/>
              </a:ext>
            </a:extLst>
          </p:cNvPr>
          <p:cNvSpPr txBox="1"/>
          <p:nvPr/>
        </p:nvSpPr>
        <p:spPr>
          <a:xfrm>
            <a:off x="3138874" y="534765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47" name="TextBox 446">
            <a:extLst>
              <a:ext uri="{FF2B5EF4-FFF2-40B4-BE49-F238E27FC236}">
                <a16:creationId xmlns:a16="http://schemas.microsoft.com/office/drawing/2014/main" id="{5C64403D-1EF6-42DE-A987-07EB4BB234DB}"/>
              </a:ext>
            </a:extLst>
          </p:cNvPr>
          <p:cNvSpPr txBox="1"/>
          <p:nvPr/>
        </p:nvSpPr>
        <p:spPr>
          <a:xfrm>
            <a:off x="4044910" y="534765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48" name="TextBox 447">
            <a:extLst>
              <a:ext uri="{FF2B5EF4-FFF2-40B4-BE49-F238E27FC236}">
                <a16:creationId xmlns:a16="http://schemas.microsoft.com/office/drawing/2014/main" id="{E082990E-F96A-4DD4-AF81-013B731B589C}"/>
              </a:ext>
            </a:extLst>
          </p:cNvPr>
          <p:cNvSpPr txBox="1"/>
          <p:nvPr/>
        </p:nvSpPr>
        <p:spPr>
          <a:xfrm>
            <a:off x="3597868" y="509397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49" name="Arc 448">
            <a:extLst>
              <a:ext uri="{FF2B5EF4-FFF2-40B4-BE49-F238E27FC236}">
                <a16:creationId xmlns:a16="http://schemas.microsoft.com/office/drawing/2014/main" id="{0799CBE9-97B1-420F-820C-00B32D9F07B1}"/>
              </a:ext>
            </a:extLst>
          </p:cNvPr>
          <p:cNvSpPr/>
          <p:nvPr/>
        </p:nvSpPr>
        <p:spPr>
          <a:xfrm rot="16200000">
            <a:off x="3530569" y="437949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0" name="Arc 449">
            <a:extLst>
              <a:ext uri="{FF2B5EF4-FFF2-40B4-BE49-F238E27FC236}">
                <a16:creationId xmlns:a16="http://schemas.microsoft.com/office/drawing/2014/main" id="{F346AFFE-186B-4BB6-9267-646FE7035BA5}"/>
              </a:ext>
            </a:extLst>
          </p:cNvPr>
          <p:cNvSpPr/>
          <p:nvPr/>
        </p:nvSpPr>
        <p:spPr>
          <a:xfrm rot="5400000">
            <a:off x="3520282" y="530661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1" name="TextBox 450">
            <a:extLst>
              <a:ext uri="{FF2B5EF4-FFF2-40B4-BE49-F238E27FC236}">
                <a16:creationId xmlns:a16="http://schemas.microsoft.com/office/drawing/2014/main" id="{DBD3E549-2762-449A-9B63-B95B8DF7CF5E}"/>
              </a:ext>
            </a:extLst>
          </p:cNvPr>
          <p:cNvSpPr txBox="1"/>
          <p:nvPr/>
        </p:nvSpPr>
        <p:spPr>
          <a:xfrm>
            <a:off x="3650872" y="584198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195EB6D4-B83F-4D47-A84B-D8DEB320BB7B}"/>
              </a:ext>
            </a:extLst>
          </p:cNvPr>
          <p:cNvSpPr txBox="1"/>
          <p:nvPr/>
        </p:nvSpPr>
        <p:spPr>
          <a:xfrm>
            <a:off x="3650871" y="454767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53" name="TextBox 452">
            <a:extLst>
              <a:ext uri="{FF2B5EF4-FFF2-40B4-BE49-F238E27FC236}">
                <a16:creationId xmlns:a16="http://schemas.microsoft.com/office/drawing/2014/main" id="{363452AF-73E8-4A8A-81C1-21F561F233AA}"/>
              </a:ext>
            </a:extLst>
          </p:cNvPr>
          <p:cNvSpPr txBox="1"/>
          <p:nvPr/>
        </p:nvSpPr>
        <p:spPr>
          <a:xfrm>
            <a:off x="4258799" y="4901616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54" name="Rectangle: Rounded Corners 453">
            <a:extLst>
              <a:ext uri="{FF2B5EF4-FFF2-40B4-BE49-F238E27FC236}">
                <a16:creationId xmlns:a16="http://schemas.microsoft.com/office/drawing/2014/main" id="{7FDB8E9A-B260-42D2-9989-C83DAE693DF6}"/>
              </a:ext>
            </a:extLst>
          </p:cNvPr>
          <p:cNvSpPr/>
          <p:nvPr/>
        </p:nvSpPr>
        <p:spPr>
          <a:xfrm>
            <a:off x="5754032" y="3238305"/>
            <a:ext cx="2273384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55" name="Group 454">
            <a:extLst>
              <a:ext uri="{FF2B5EF4-FFF2-40B4-BE49-F238E27FC236}">
                <a16:creationId xmlns:a16="http://schemas.microsoft.com/office/drawing/2014/main" id="{8D313420-C37A-44CE-AD42-190618D4A9A7}"/>
              </a:ext>
            </a:extLst>
          </p:cNvPr>
          <p:cNvGrpSpPr/>
          <p:nvPr/>
        </p:nvGrpSpPr>
        <p:grpSpPr>
          <a:xfrm>
            <a:off x="5895691" y="3201384"/>
            <a:ext cx="441638" cy="1032867"/>
            <a:chOff x="2718819" y="5471319"/>
            <a:chExt cx="441638" cy="1032867"/>
          </a:xfrm>
        </p:grpSpPr>
        <p:sp>
          <p:nvSpPr>
            <p:cNvPr id="456" name="TextBox 455">
              <a:extLst>
                <a:ext uri="{FF2B5EF4-FFF2-40B4-BE49-F238E27FC236}">
                  <a16:creationId xmlns:a16="http://schemas.microsoft.com/office/drawing/2014/main" id="{17923945-5605-41B9-9EC3-C42723079CD3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457" name="TextBox 456">
              <a:extLst>
                <a:ext uri="{FF2B5EF4-FFF2-40B4-BE49-F238E27FC236}">
                  <a16:creationId xmlns:a16="http://schemas.microsoft.com/office/drawing/2014/main" id="{718E0608-FEE8-4BD5-89A5-FA8873A7CFB6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458" name="Straight Connector 457">
              <a:extLst>
                <a:ext uri="{FF2B5EF4-FFF2-40B4-BE49-F238E27FC236}">
                  <a16:creationId xmlns:a16="http://schemas.microsoft.com/office/drawing/2014/main" id="{35C9B51B-F36B-4D9F-BE47-0AF433FE37A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9" name="TextBox 458">
            <a:extLst>
              <a:ext uri="{FF2B5EF4-FFF2-40B4-BE49-F238E27FC236}">
                <a16:creationId xmlns:a16="http://schemas.microsoft.com/office/drawing/2014/main" id="{2F4929C9-CA48-442A-BB65-D85A6D559B1F}"/>
              </a:ext>
            </a:extLst>
          </p:cNvPr>
          <p:cNvSpPr txBox="1"/>
          <p:nvPr/>
        </p:nvSpPr>
        <p:spPr>
          <a:xfrm>
            <a:off x="6383322" y="340358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460" name="Rectangle 459">
            <a:extLst>
              <a:ext uri="{FF2B5EF4-FFF2-40B4-BE49-F238E27FC236}">
                <a16:creationId xmlns:a16="http://schemas.microsoft.com/office/drawing/2014/main" id="{E73F9372-4DB4-4827-8C3D-0AC3115C3561}"/>
              </a:ext>
            </a:extLst>
          </p:cNvPr>
          <p:cNvSpPr/>
          <p:nvPr/>
        </p:nvSpPr>
        <p:spPr>
          <a:xfrm>
            <a:off x="6830744" y="3352213"/>
            <a:ext cx="106646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1" name="TextBox 460">
            <a:extLst>
              <a:ext uri="{FF2B5EF4-FFF2-40B4-BE49-F238E27FC236}">
                <a16:creationId xmlns:a16="http://schemas.microsoft.com/office/drawing/2014/main" id="{96588E2B-629E-4BAE-82A6-B616833C5261}"/>
              </a:ext>
            </a:extLst>
          </p:cNvPr>
          <p:cNvSpPr txBox="1"/>
          <p:nvPr/>
        </p:nvSpPr>
        <p:spPr>
          <a:xfrm>
            <a:off x="6868709" y="3424808"/>
            <a:ext cx="1102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0.6</a:t>
            </a:r>
          </a:p>
        </p:txBody>
      </p:sp>
      <p:cxnSp>
        <p:nvCxnSpPr>
          <p:cNvPr id="462" name="Straight Connector 461">
            <a:extLst>
              <a:ext uri="{FF2B5EF4-FFF2-40B4-BE49-F238E27FC236}">
                <a16:creationId xmlns:a16="http://schemas.microsoft.com/office/drawing/2014/main" id="{5079988B-A880-44D4-98C8-AEC4D223B266}"/>
              </a:ext>
            </a:extLst>
          </p:cNvPr>
          <p:cNvCxnSpPr>
            <a:cxnSpLocks/>
          </p:cNvCxnSpPr>
          <p:nvPr/>
        </p:nvCxnSpPr>
        <p:spPr>
          <a:xfrm>
            <a:off x="5849132" y="5409450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3" name="Straight Connector 462">
            <a:extLst>
              <a:ext uri="{FF2B5EF4-FFF2-40B4-BE49-F238E27FC236}">
                <a16:creationId xmlns:a16="http://schemas.microsoft.com/office/drawing/2014/main" id="{9157D448-60F0-473F-B853-7F0666D90FFE}"/>
              </a:ext>
            </a:extLst>
          </p:cNvPr>
          <p:cNvCxnSpPr>
            <a:cxnSpLocks/>
          </p:cNvCxnSpPr>
          <p:nvPr/>
        </p:nvCxnSpPr>
        <p:spPr>
          <a:xfrm>
            <a:off x="6728362" y="540945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4" name="TextBox 463">
            <a:extLst>
              <a:ext uri="{FF2B5EF4-FFF2-40B4-BE49-F238E27FC236}">
                <a16:creationId xmlns:a16="http://schemas.microsoft.com/office/drawing/2014/main" id="{84519DA0-7C41-441B-B6F1-1BADF5B64E9D}"/>
              </a:ext>
            </a:extLst>
          </p:cNvPr>
          <p:cNvSpPr txBox="1"/>
          <p:nvPr/>
        </p:nvSpPr>
        <p:spPr>
          <a:xfrm>
            <a:off x="5811759" y="490161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65" name="TextBox 464">
            <a:extLst>
              <a:ext uri="{FF2B5EF4-FFF2-40B4-BE49-F238E27FC236}">
                <a16:creationId xmlns:a16="http://schemas.microsoft.com/office/drawing/2014/main" id="{E484D5DB-B696-4A79-8463-391485603ABB}"/>
              </a:ext>
            </a:extLst>
          </p:cNvPr>
          <p:cNvSpPr txBox="1"/>
          <p:nvPr/>
        </p:nvSpPr>
        <p:spPr>
          <a:xfrm>
            <a:off x="5822325" y="534765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66" name="TextBox 465">
            <a:extLst>
              <a:ext uri="{FF2B5EF4-FFF2-40B4-BE49-F238E27FC236}">
                <a16:creationId xmlns:a16="http://schemas.microsoft.com/office/drawing/2014/main" id="{5A1AA0BF-AD71-499F-A0FD-DFD473EC0C1B}"/>
              </a:ext>
            </a:extLst>
          </p:cNvPr>
          <p:cNvSpPr txBox="1"/>
          <p:nvPr/>
        </p:nvSpPr>
        <p:spPr>
          <a:xfrm>
            <a:off x="6728361" y="534765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67" name="TextBox 466">
            <a:extLst>
              <a:ext uri="{FF2B5EF4-FFF2-40B4-BE49-F238E27FC236}">
                <a16:creationId xmlns:a16="http://schemas.microsoft.com/office/drawing/2014/main" id="{67C6AEC2-B178-4197-9EA8-12C89E150326}"/>
              </a:ext>
            </a:extLst>
          </p:cNvPr>
          <p:cNvSpPr txBox="1"/>
          <p:nvPr/>
        </p:nvSpPr>
        <p:spPr>
          <a:xfrm>
            <a:off x="6281319" y="509397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68" name="Arc 467">
            <a:extLst>
              <a:ext uri="{FF2B5EF4-FFF2-40B4-BE49-F238E27FC236}">
                <a16:creationId xmlns:a16="http://schemas.microsoft.com/office/drawing/2014/main" id="{B79B1236-6E9E-4C4A-9146-96BCA41D13C4}"/>
              </a:ext>
            </a:extLst>
          </p:cNvPr>
          <p:cNvSpPr/>
          <p:nvPr/>
        </p:nvSpPr>
        <p:spPr>
          <a:xfrm rot="16200000">
            <a:off x="6214020" y="437949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9" name="Arc 468">
            <a:extLst>
              <a:ext uri="{FF2B5EF4-FFF2-40B4-BE49-F238E27FC236}">
                <a16:creationId xmlns:a16="http://schemas.microsoft.com/office/drawing/2014/main" id="{701174C9-E185-457E-86DF-7F63CBAEF80D}"/>
              </a:ext>
            </a:extLst>
          </p:cNvPr>
          <p:cNvSpPr/>
          <p:nvPr/>
        </p:nvSpPr>
        <p:spPr>
          <a:xfrm rot="5400000">
            <a:off x="6203733" y="530661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0" name="TextBox 469">
            <a:extLst>
              <a:ext uri="{FF2B5EF4-FFF2-40B4-BE49-F238E27FC236}">
                <a16:creationId xmlns:a16="http://schemas.microsoft.com/office/drawing/2014/main" id="{48FCBD79-4321-4D1C-BD07-A7DE614D8EC4}"/>
              </a:ext>
            </a:extLst>
          </p:cNvPr>
          <p:cNvSpPr txBox="1"/>
          <p:nvPr/>
        </p:nvSpPr>
        <p:spPr>
          <a:xfrm>
            <a:off x="6334323" y="584198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71" name="TextBox 470">
            <a:extLst>
              <a:ext uri="{FF2B5EF4-FFF2-40B4-BE49-F238E27FC236}">
                <a16:creationId xmlns:a16="http://schemas.microsoft.com/office/drawing/2014/main" id="{4DAA686E-B7C2-4604-B56F-9A3A79EE3627}"/>
              </a:ext>
            </a:extLst>
          </p:cNvPr>
          <p:cNvSpPr txBox="1"/>
          <p:nvPr/>
        </p:nvSpPr>
        <p:spPr>
          <a:xfrm>
            <a:off x="6334322" y="454767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72" name="TextBox 471">
            <a:extLst>
              <a:ext uri="{FF2B5EF4-FFF2-40B4-BE49-F238E27FC236}">
                <a16:creationId xmlns:a16="http://schemas.microsoft.com/office/drawing/2014/main" id="{A9F0C06F-F3B6-4B54-8891-D9D55A72B9A7}"/>
              </a:ext>
            </a:extLst>
          </p:cNvPr>
          <p:cNvSpPr txBox="1"/>
          <p:nvPr/>
        </p:nvSpPr>
        <p:spPr>
          <a:xfrm>
            <a:off x="6942250" y="4901616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73" name="Rectangle: Rounded Corners 472">
            <a:extLst>
              <a:ext uri="{FF2B5EF4-FFF2-40B4-BE49-F238E27FC236}">
                <a16:creationId xmlns:a16="http://schemas.microsoft.com/office/drawing/2014/main" id="{3C3212CC-1173-42D4-9D72-F3C3CC2853A4}"/>
              </a:ext>
            </a:extLst>
          </p:cNvPr>
          <p:cNvSpPr/>
          <p:nvPr/>
        </p:nvSpPr>
        <p:spPr>
          <a:xfrm>
            <a:off x="8450197" y="3238305"/>
            <a:ext cx="2461967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74" name="Group 473">
            <a:extLst>
              <a:ext uri="{FF2B5EF4-FFF2-40B4-BE49-F238E27FC236}">
                <a16:creationId xmlns:a16="http://schemas.microsoft.com/office/drawing/2014/main" id="{CD7E5998-6CE5-44B8-88DF-F41F012A8C5A}"/>
              </a:ext>
            </a:extLst>
          </p:cNvPr>
          <p:cNvGrpSpPr/>
          <p:nvPr/>
        </p:nvGrpSpPr>
        <p:grpSpPr>
          <a:xfrm>
            <a:off x="8591857" y="3201384"/>
            <a:ext cx="441638" cy="1032867"/>
            <a:chOff x="2718819" y="5471319"/>
            <a:chExt cx="441638" cy="1032867"/>
          </a:xfrm>
        </p:grpSpPr>
        <p:sp>
          <p:nvSpPr>
            <p:cNvPr id="475" name="TextBox 474">
              <a:extLst>
                <a:ext uri="{FF2B5EF4-FFF2-40B4-BE49-F238E27FC236}">
                  <a16:creationId xmlns:a16="http://schemas.microsoft.com/office/drawing/2014/main" id="{5145B24A-D77F-4C4C-8411-2567E5CD7D03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476" name="TextBox 475">
              <a:extLst>
                <a:ext uri="{FF2B5EF4-FFF2-40B4-BE49-F238E27FC236}">
                  <a16:creationId xmlns:a16="http://schemas.microsoft.com/office/drawing/2014/main" id="{FC148F0D-5032-44EC-977C-95510AFA7D81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id="{3F660A09-D68D-4BE6-AC74-13D80F9DCBC5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8" name="TextBox 477">
            <a:extLst>
              <a:ext uri="{FF2B5EF4-FFF2-40B4-BE49-F238E27FC236}">
                <a16:creationId xmlns:a16="http://schemas.microsoft.com/office/drawing/2014/main" id="{54D005DA-768D-4221-99B2-D5E08EB0B55B}"/>
              </a:ext>
            </a:extLst>
          </p:cNvPr>
          <p:cNvSpPr txBox="1"/>
          <p:nvPr/>
        </p:nvSpPr>
        <p:spPr>
          <a:xfrm>
            <a:off x="9079488" y="340358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479" name="Rectangle 478">
            <a:extLst>
              <a:ext uri="{FF2B5EF4-FFF2-40B4-BE49-F238E27FC236}">
                <a16:creationId xmlns:a16="http://schemas.microsoft.com/office/drawing/2014/main" id="{9B577655-6D2A-4896-986B-C74202BA3FE2}"/>
              </a:ext>
            </a:extLst>
          </p:cNvPr>
          <p:cNvSpPr/>
          <p:nvPr/>
        </p:nvSpPr>
        <p:spPr>
          <a:xfrm>
            <a:off x="9526909" y="3352213"/>
            <a:ext cx="1288301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0" name="TextBox 479">
            <a:extLst>
              <a:ext uri="{FF2B5EF4-FFF2-40B4-BE49-F238E27FC236}">
                <a16:creationId xmlns:a16="http://schemas.microsoft.com/office/drawing/2014/main" id="{4B3AC849-82CE-49E3-8A73-97E38A0411A0}"/>
              </a:ext>
            </a:extLst>
          </p:cNvPr>
          <p:cNvSpPr txBox="1"/>
          <p:nvPr/>
        </p:nvSpPr>
        <p:spPr>
          <a:xfrm>
            <a:off x="9564874" y="3424808"/>
            <a:ext cx="17325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0.75</a:t>
            </a:r>
          </a:p>
        </p:txBody>
      </p:sp>
      <p:cxnSp>
        <p:nvCxnSpPr>
          <p:cNvPr id="481" name="Straight Connector 480">
            <a:extLst>
              <a:ext uri="{FF2B5EF4-FFF2-40B4-BE49-F238E27FC236}">
                <a16:creationId xmlns:a16="http://schemas.microsoft.com/office/drawing/2014/main" id="{55EF9862-7745-479E-9BBE-F326EE27821A}"/>
              </a:ext>
            </a:extLst>
          </p:cNvPr>
          <p:cNvCxnSpPr>
            <a:cxnSpLocks/>
          </p:cNvCxnSpPr>
          <p:nvPr/>
        </p:nvCxnSpPr>
        <p:spPr>
          <a:xfrm>
            <a:off x="8504774" y="5409450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2" name="Straight Connector 481">
            <a:extLst>
              <a:ext uri="{FF2B5EF4-FFF2-40B4-BE49-F238E27FC236}">
                <a16:creationId xmlns:a16="http://schemas.microsoft.com/office/drawing/2014/main" id="{AEA6DCCE-C0CA-452F-8D60-E5CE7ABBABC9}"/>
              </a:ext>
            </a:extLst>
          </p:cNvPr>
          <p:cNvCxnSpPr>
            <a:cxnSpLocks/>
          </p:cNvCxnSpPr>
          <p:nvPr/>
        </p:nvCxnSpPr>
        <p:spPr>
          <a:xfrm>
            <a:off x="9384004" y="5409450"/>
            <a:ext cx="135322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3" name="TextBox 482">
            <a:extLst>
              <a:ext uri="{FF2B5EF4-FFF2-40B4-BE49-F238E27FC236}">
                <a16:creationId xmlns:a16="http://schemas.microsoft.com/office/drawing/2014/main" id="{FE112754-5E4E-454A-A27F-533742323CF2}"/>
              </a:ext>
            </a:extLst>
          </p:cNvPr>
          <p:cNvSpPr txBox="1"/>
          <p:nvPr/>
        </p:nvSpPr>
        <p:spPr>
          <a:xfrm>
            <a:off x="8467401" y="490161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84" name="TextBox 483">
            <a:extLst>
              <a:ext uri="{FF2B5EF4-FFF2-40B4-BE49-F238E27FC236}">
                <a16:creationId xmlns:a16="http://schemas.microsoft.com/office/drawing/2014/main" id="{71F5F618-73ED-42CC-9E3C-2B3300C2EF85}"/>
              </a:ext>
            </a:extLst>
          </p:cNvPr>
          <p:cNvSpPr txBox="1"/>
          <p:nvPr/>
        </p:nvSpPr>
        <p:spPr>
          <a:xfrm>
            <a:off x="8477967" y="534765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85" name="TextBox 484">
            <a:extLst>
              <a:ext uri="{FF2B5EF4-FFF2-40B4-BE49-F238E27FC236}">
                <a16:creationId xmlns:a16="http://schemas.microsoft.com/office/drawing/2014/main" id="{6CDA481A-204A-4815-A97A-86377178C104}"/>
              </a:ext>
            </a:extLst>
          </p:cNvPr>
          <p:cNvSpPr txBox="1"/>
          <p:nvPr/>
        </p:nvSpPr>
        <p:spPr>
          <a:xfrm>
            <a:off x="9384002" y="5347658"/>
            <a:ext cx="30080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486" name="TextBox 485">
            <a:extLst>
              <a:ext uri="{FF2B5EF4-FFF2-40B4-BE49-F238E27FC236}">
                <a16:creationId xmlns:a16="http://schemas.microsoft.com/office/drawing/2014/main" id="{D9272A16-61CA-4969-9F6F-90AFF2BDC18C}"/>
              </a:ext>
            </a:extLst>
          </p:cNvPr>
          <p:cNvSpPr txBox="1"/>
          <p:nvPr/>
        </p:nvSpPr>
        <p:spPr>
          <a:xfrm>
            <a:off x="8936961" y="509397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87" name="Arc 486">
            <a:extLst>
              <a:ext uri="{FF2B5EF4-FFF2-40B4-BE49-F238E27FC236}">
                <a16:creationId xmlns:a16="http://schemas.microsoft.com/office/drawing/2014/main" id="{4A73987D-40EE-4C3B-8965-410C54C96F84}"/>
              </a:ext>
            </a:extLst>
          </p:cNvPr>
          <p:cNvSpPr/>
          <p:nvPr/>
        </p:nvSpPr>
        <p:spPr>
          <a:xfrm rot="16200000">
            <a:off x="8992044" y="4257108"/>
            <a:ext cx="810037" cy="1371032"/>
          </a:xfrm>
          <a:prstGeom prst="arc">
            <a:avLst>
              <a:gd name="adj1" fmla="val 16200000"/>
              <a:gd name="adj2" fmla="val 545759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8" name="Arc 487">
            <a:extLst>
              <a:ext uri="{FF2B5EF4-FFF2-40B4-BE49-F238E27FC236}">
                <a16:creationId xmlns:a16="http://schemas.microsoft.com/office/drawing/2014/main" id="{F3426820-BE87-4347-A970-54C394AD3235}"/>
              </a:ext>
            </a:extLst>
          </p:cNvPr>
          <p:cNvSpPr/>
          <p:nvPr/>
        </p:nvSpPr>
        <p:spPr>
          <a:xfrm rot="5400000">
            <a:off x="8981756" y="5184229"/>
            <a:ext cx="810037" cy="1371032"/>
          </a:xfrm>
          <a:prstGeom prst="arc">
            <a:avLst>
              <a:gd name="adj1" fmla="val 16144185"/>
              <a:gd name="adj2" fmla="val 5486262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9" name="TextBox 488">
            <a:extLst>
              <a:ext uri="{FF2B5EF4-FFF2-40B4-BE49-F238E27FC236}">
                <a16:creationId xmlns:a16="http://schemas.microsoft.com/office/drawing/2014/main" id="{77FB4B1F-BA49-4BEA-9F23-94A95B69DCF2}"/>
              </a:ext>
            </a:extLst>
          </p:cNvPr>
          <p:cNvSpPr txBox="1"/>
          <p:nvPr/>
        </p:nvSpPr>
        <p:spPr>
          <a:xfrm>
            <a:off x="8989965" y="584198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90" name="TextBox 489">
            <a:extLst>
              <a:ext uri="{FF2B5EF4-FFF2-40B4-BE49-F238E27FC236}">
                <a16:creationId xmlns:a16="http://schemas.microsoft.com/office/drawing/2014/main" id="{6C9C3621-2B67-42EE-BCE6-EE30DEAC1E29}"/>
              </a:ext>
            </a:extLst>
          </p:cNvPr>
          <p:cNvSpPr txBox="1"/>
          <p:nvPr/>
        </p:nvSpPr>
        <p:spPr>
          <a:xfrm>
            <a:off x="8989964" y="454767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491" name="TextBox 490">
            <a:extLst>
              <a:ext uri="{FF2B5EF4-FFF2-40B4-BE49-F238E27FC236}">
                <a16:creationId xmlns:a16="http://schemas.microsoft.com/office/drawing/2014/main" id="{C922584B-7031-445F-B913-B815E8407F69}"/>
              </a:ext>
            </a:extLst>
          </p:cNvPr>
          <p:cNvSpPr txBox="1"/>
          <p:nvPr/>
        </p:nvSpPr>
        <p:spPr>
          <a:xfrm>
            <a:off x="9597892" y="4901616"/>
            <a:ext cx="20027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7 5</a:t>
            </a:r>
          </a:p>
        </p:txBody>
      </p:sp>
    </p:spTree>
    <p:extLst>
      <p:ext uri="{BB962C8B-B14F-4D97-AF65-F5344CB8AC3E}">
        <p14:creationId xmlns:p14="http://schemas.microsoft.com/office/powerpoint/2010/main" val="323139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" grpId="0"/>
      <p:bldP spid="307" grpId="0"/>
      <p:bldP spid="308" grpId="0"/>
      <p:bldP spid="334" grpId="0"/>
      <p:bldP spid="335" grpId="0"/>
      <p:bldP spid="344" grpId="0"/>
      <p:bldP spid="423" grpId="0"/>
      <p:bldP spid="426" grpId="0"/>
      <p:bldP spid="427" grpId="0"/>
      <p:bldP spid="428" grpId="0"/>
      <p:bldP spid="429" grpId="0"/>
      <p:bldP spid="430" grpId="0" animBg="1"/>
      <p:bldP spid="431" grpId="0" animBg="1"/>
      <p:bldP spid="432" grpId="0"/>
      <p:bldP spid="433" grpId="0"/>
      <p:bldP spid="434" grpId="0"/>
      <p:bldP spid="442" grpId="0"/>
      <p:bldP spid="445" grpId="0"/>
      <p:bldP spid="446" grpId="0"/>
      <p:bldP spid="447" grpId="0"/>
      <p:bldP spid="448" grpId="0"/>
      <p:bldP spid="449" grpId="0" animBg="1"/>
      <p:bldP spid="450" grpId="0" animBg="1"/>
      <p:bldP spid="451" grpId="0"/>
      <p:bldP spid="452" grpId="0"/>
      <p:bldP spid="453" grpId="0"/>
      <p:bldP spid="461" grpId="0"/>
      <p:bldP spid="464" grpId="0"/>
      <p:bldP spid="465" grpId="0"/>
      <p:bldP spid="466" grpId="0"/>
      <p:bldP spid="467" grpId="0"/>
      <p:bldP spid="468" grpId="0" animBg="1"/>
      <p:bldP spid="469" grpId="0" animBg="1"/>
      <p:bldP spid="470" grpId="0"/>
      <p:bldP spid="471" grpId="0"/>
      <p:bldP spid="472" grpId="0"/>
      <p:bldP spid="480" grpId="0"/>
      <p:bldP spid="483" grpId="0"/>
      <p:bldP spid="484" grpId="0"/>
      <p:bldP spid="485" grpId="0"/>
      <p:bldP spid="486" grpId="0"/>
      <p:bldP spid="487" grpId="0" animBg="1"/>
      <p:bldP spid="488" grpId="0" animBg="1"/>
      <p:bldP spid="489" grpId="0"/>
      <p:bldP spid="490" grpId="0"/>
      <p:bldP spid="49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8" name="Rectangle: Rounded Corners 267">
            <a:extLst>
              <a:ext uri="{FF2B5EF4-FFF2-40B4-BE49-F238E27FC236}">
                <a16:creationId xmlns:a16="http://schemas.microsoft.com/office/drawing/2014/main" id="{FDAE6332-2C3D-45CE-B8D4-0B35A64AE82A}"/>
              </a:ext>
            </a:extLst>
          </p:cNvPr>
          <p:cNvSpPr/>
          <p:nvPr/>
        </p:nvSpPr>
        <p:spPr>
          <a:xfrm>
            <a:off x="461188" y="292162"/>
            <a:ext cx="8034811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Write these mixed numbers as decimals: </a:t>
            </a:r>
          </a:p>
        </p:txBody>
      </p:sp>
      <p:sp>
        <p:nvSpPr>
          <p:cNvPr id="269" name="Rectangle: Rounded Corners 268">
            <a:extLst>
              <a:ext uri="{FF2B5EF4-FFF2-40B4-BE49-F238E27FC236}">
                <a16:creationId xmlns:a16="http://schemas.microsoft.com/office/drawing/2014/main" id="{2E7E82EB-EA75-40C7-9323-81F927554B0E}"/>
              </a:ext>
            </a:extLst>
          </p:cNvPr>
          <p:cNvSpPr/>
          <p:nvPr/>
        </p:nvSpPr>
        <p:spPr>
          <a:xfrm>
            <a:off x="466204" y="861979"/>
            <a:ext cx="2672996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7832BAAE-166C-4B74-9E8D-C0A0C2055861}"/>
              </a:ext>
            </a:extLst>
          </p:cNvPr>
          <p:cNvGrpSpPr/>
          <p:nvPr/>
        </p:nvGrpSpPr>
        <p:grpSpPr>
          <a:xfrm>
            <a:off x="896629" y="825058"/>
            <a:ext cx="652743" cy="1032867"/>
            <a:chOff x="2607973" y="5471319"/>
            <a:chExt cx="652743" cy="1032867"/>
          </a:xfrm>
        </p:grpSpPr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B00013B4-D65C-430B-B018-9CB8E5E06309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ECE8FB08-7112-424F-A60F-CCC06E6B437E}"/>
                </a:ext>
              </a:extLst>
            </p:cNvPr>
            <p:cNvSpPr txBox="1"/>
            <p:nvPr/>
          </p:nvSpPr>
          <p:spPr>
            <a:xfrm>
              <a:off x="2607973" y="5857855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37E84F22-50BB-4CE0-9F17-2958B87F0F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9" name="TextBox 278">
            <a:extLst>
              <a:ext uri="{FF2B5EF4-FFF2-40B4-BE49-F238E27FC236}">
                <a16:creationId xmlns:a16="http://schemas.microsoft.com/office/drawing/2014/main" id="{A3D7DE8F-0FEF-4281-84C0-411333CEB4A0}"/>
              </a:ext>
            </a:extLst>
          </p:cNvPr>
          <p:cNvSpPr txBox="1"/>
          <p:nvPr/>
        </p:nvSpPr>
        <p:spPr>
          <a:xfrm>
            <a:off x="1533206" y="102726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F3184AC7-DB30-404D-BAAF-01097417EE78}"/>
              </a:ext>
            </a:extLst>
          </p:cNvPr>
          <p:cNvSpPr/>
          <p:nvPr/>
        </p:nvSpPr>
        <p:spPr>
          <a:xfrm>
            <a:off x="1942528" y="975887"/>
            <a:ext cx="106646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7F5EDD62-A47B-4EF9-99C5-6A16F3C05212}"/>
              </a:ext>
            </a:extLst>
          </p:cNvPr>
          <p:cNvSpPr txBox="1"/>
          <p:nvPr/>
        </p:nvSpPr>
        <p:spPr>
          <a:xfrm>
            <a:off x="639295" y="100247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90" name="Rectangle: Rounded Corners 289">
            <a:extLst>
              <a:ext uri="{FF2B5EF4-FFF2-40B4-BE49-F238E27FC236}">
                <a16:creationId xmlns:a16="http://schemas.microsoft.com/office/drawing/2014/main" id="{94E5E7B0-59E8-4930-B37A-12FFC0B02836}"/>
              </a:ext>
            </a:extLst>
          </p:cNvPr>
          <p:cNvSpPr/>
          <p:nvPr/>
        </p:nvSpPr>
        <p:spPr>
          <a:xfrm>
            <a:off x="3353940" y="876615"/>
            <a:ext cx="3007132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EFF95235-9A86-4C0B-ABF3-DD7162FD97B3}"/>
              </a:ext>
            </a:extLst>
          </p:cNvPr>
          <p:cNvGrpSpPr/>
          <p:nvPr/>
        </p:nvGrpSpPr>
        <p:grpSpPr>
          <a:xfrm>
            <a:off x="3807225" y="839694"/>
            <a:ext cx="886781" cy="1032867"/>
            <a:chOff x="2630833" y="5471319"/>
            <a:chExt cx="886781" cy="1032867"/>
          </a:xfrm>
        </p:grpSpPr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2516440B-F3F1-4A22-B59F-64C64FF8E824}"/>
                </a:ext>
              </a:extLst>
            </p:cNvPr>
            <p:cNvSpPr txBox="1"/>
            <p:nvPr/>
          </p:nvSpPr>
          <p:spPr>
            <a:xfrm>
              <a:off x="2921057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5A0EDD96-961D-467A-8053-A3C017E91618}"/>
                </a:ext>
              </a:extLst>
            </p:cNvPr>
            <p:cNvSpPr txBox="1"/>
            <p:nvPr/>
          </p:nvSpPr>
          <p:spPr>
            <a:xfrm>
              <a:off x="2630833" y="5857855"/>
              <a:ext cx="8867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168CB792-61CC-406C-919A-A89A47491E8B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5" name="TextBox 294">
            <a:extLst>
              <a:ext uri="{FF2B5EF4-FFF2-40B4-BE49-F238E27FC236}">
                <a16:creationId xmlns:a16="http://schemas.microsoft.com/office/drawing/2014/main" id="{4B3986FA-F470-4B80-BF5C-188742BE4825}"/>
              </a:ext>
            </a:extLst>
          </p:cNvPr>
          <p:cNvSpPr txBox="1"/>
          <p:nvPr/>
        </p:nvSpPr>
        <p:spPr>
          <a:xfrm>
            <a:off x="4618527" y="104189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67FEE8A7-B2F3-4BEF-9174-43FA13B2A69D}"/>
              </a:ext>
            </a:extLst>
          </p:cNvPr>
          <p:cNvSpPr/>
          <p:nvPr/>
        </p:nvSpPr>
        <p:spPr>
          <a:xfrm>
            <a:off x="5013633" y="990523"/>
            <a:ext cx="1222860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2D4B22CD-178F-4BE3-B2E9-4B818DF09179}"/>
              </a:ext>
            </a:extLst>
          </p:cNvPr>
          <p:cNvSpPr txBox="1"/>
          <p:nvPr/>
        </p:nvSpPr>
        <p:spPr>
          <a:xfrm>
            <a:off x="3527031" y="101711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98" name="Rectangle: Rounded Corners 297">
            <a:extLst>
              <a:ext uri="{FF2B5EF4-FFF2-40B4-BE49-F238E27FC236}">
                <a16:creationId xmlns:a16="http://schemas.microsoft.com/office/drawing/2014/main" id="{4297B069-735C-446A-9BFF-C43BB3196717}"/>
              </a:ext>
            </a:extLst>
          </p:cNvPr>
          <p:cNvSpPr/>
          <p:nvPr/>
        </p:nvSpPr>
        <p:spPr>
          <a:xfrm>
            <a:off x="6571727" y="876615"/>
            <a:ext cx="3544969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24F7A908-F9EC-410D-9843-16CA09F2B6CA}"/>
              </a:ext>
            </a:extLst>
          </p:cNvPr>
          <p:cNvGrpSpPr/>
          <p:nvPr/>
        </p:nvGrpSpPr>
        <p:grpSpPr>
          <a:xfrm>
            <a:off x="7048019" y="839694"/>
            <a:ext cx="1421385" cy="1032867"/>
            <a:chOff x="2657736" y="5471319"/>
            <a:chExt cx="1071057" cy="1032867"/>
          </a:xfrm>
        </p:grpSpPr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938A7248-29E3-4945-896F-CF21B7619596}"/>
                </a:ext>
              </a:extLst>
            </p:cNvPr>
            <p:cNvSpPr txBox="1"/>
            <p:nvPr/>
          </p:nvSpPr>
          <p:spPr>
            <a:xfrm>
              <a:off x="2921057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23DC77F3-F721-4181-9BF2-434E5D50850C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D3ECAEDE-12C8-4E18-972F-7FF67CF66DE7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3" name="TextBox 302">
            <a:extLst>
              <a:ext uri="{FF2B5EF4-FFF2-40B4-BE49-F238E27FC236}">
                <a16:creationId xmlns:a16="http://schemas.microsoft.com/office/drawing/2014/main" id="{C118D2D3-CE57-4D30-A733-728C73A5970E}"/>
              </a:ext>
            </a:extLst>
          </p:cNvPr>
          <p:cNvSpPr txBox="1"/>
          <p:nvPr/>
        </p:nvSpPr>
        <p:spPr>
          <a:xfrm>
            <a:off x="8051471" y="104189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CBA408B8-3AB2-402B-A611-3A0BE56B7148}"/>
              </a:ext>
            </a:extLst>
          </p:cNvPr>
          <p:cNvSpPr/>
          <p:nvPr/>
        </p:nvSpPr>
        <p:spPr>
          <a:xfrm>
            <a:off x="8456271" y="990523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29D15AF0-CDDE-49CC-B1FB-F62A02F5905A}"/>
              </a:ext>
            </a:extLst>
          </p:cNvPr>
          <p:cNvSpPr txBox="1"/>
          <p:nvPr/>
        </p:nvSpPr>
        <p:spPr>
          <a:xfrm>
            <a:off x="6744819" y="101711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116B128A-AD7D-4C23-BDEE-66DB310AA302}"/>
              </a:ext>
            </a:extLst>
          </p:cNvPr>
          <p:cNvSpPr txBox="1"/>
          <p:nvPr/>
        </p:nvSpPr>
        <p:spPr>
          <a:xfrm>
            <a:off x="1980493" y="1048482"/>
            <a:ext cx="1102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1.2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FDEED079-FC50-43B3-A02D-3FA0599310EA}"/>
              </a:ext>
            </a:extLst>
          </p:cNvPr>
          <p:cNvSpPr txBox="1"/>
          <p:nvPr/>
        </p:nvSpPr>
        <p:spPr>
          <a:xfrm>
            <a:off x="4990771" y="1084101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1.02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BA6292FC-8CE1-46C7-B99F-98F23BAF34C6}"/>
              </a:ext>
            </a:extLst>
          </p:cNvPr>
          <p:cNvSpPr txBox="1"/>
          <p:nvPr/>
        </p:nvSpPr>
        <p:spPr>
          <a:xfrm>
            <a:off x="8472960" y="1073323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1.002</a:t>
            </a:r>
          </a:p>
        </p:txBody>
      </p:sp>
      <p:sp>
        <p:nvSpPr>
          <p:cNvPr id="317" name="Rectangle: Rounded Corners 316">
            <a:extLst>
              <a:ext uri="{FF2B5EF4-FFF2-40B4-BE49-F238E27FC236}">
                <a16:creationId xmlns:a16="http://schemas.microsoft.com/office/drawing/2014/main" id="{0CC7F729-2014-450F-A356-06137974ABFE}"/>
              </a:ext>
            </a:extLst>
          </p:cNvPr>
          <p:cNvSpPr/>
          <p:nvPr/>
        </p:nvSpPr>
        <p:spPr>
          <a:xfrm>
            <a:off x="467708" y="1992684"/>
            <a:ext cx="3007132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55A0A365-E1B9-4BAE-A4F8-93687CFCF9B4}"/>
              </a:ext>
            </a:extLst>
          </p:cNvPr>
          <p:cNvGrpSpPr/>
          <p:nvPr/>
        </p:nvGrpSpPr>
        <p:grpSpPr>
          <a:xfrm>
            <a:off x="920993" y="1955763"/>
            <a:ext cx="886781" cy="1032867"/>
            <a:chOff x="2630833" y="5471319"/>
            <a:chExt cx="886781" cy="1032867"/>
          </a:xfrm>
        </p:grpSpPr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1D4EF8BE-6FDD-4DA5-97D0-E39862C07F31}"/>
                </a:ext>
              </a:extLst>
            </p:cNvPr>
            <p:cNvSpPr txBox="1"/>
            <p:nvPr/>
          </p:nvSpPr>
          <p:spPr>
            <a:xfrm>
              <a:off x="2790433" y="547131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32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1812C535-5759-4B95-A846-6498A32EF84D}"/>
                </a:ext>
              </a:extLst>
            </p:cNvPr>
            <p:cNvSpPr txBox="1"/>
            <p:nvPr/>
          </p:nvSpPr>
          <p:spPr>
            <a:xfrm>
              <a:off x="2630833" y="5857855"/>
              <a:ext cx="8867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F7762709-803F-49C4-9F88-79DCD3A104EF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2" name="TextBox 321">
            <a:extLst>
              <a:ext uri="{FF2B5EF4-FFF2-40B4-BE49-F238E27FC236}">
                <a16:creationId xmlns:a16="http://schemas.microsoft.com/office/drawing/2014/main" id="{38DA32B2-4BD2-4FC7-959E-2058223A2298}"/>
              </a:ext>
            </a:extLst>
          </p:cNvPr>
          <p:cNvSpPr txBox="1"/>
          <p:nvPr/>
        </p:nvSpPr>
        <p:spPr>
          <a:xfrm>
            <a:off x="1732295" y="215796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7CFC03E2-A884-4935-B1C5-00CCB44A4522}"/>
              </a:ext>
            </a:extLst>
          </p:cNvPr>
          <p:cNvSpPr/>
          <p:nvPr/>
        </p:nvSpPr>
        <p:spPr>
          <a:xfrm>
            <a:off x="2127401" y="2106592"/>
            <a:ext cx="1222860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74F57132-C7BB-4636-936A-412929D94FA0}"/>
              </a:ext>
            </a:extLst>
          </p:cNvPr>
          <p:cNvSpPr txBox="1"/>
          <p:nvPr/>
        </p:nvSpPr>
        <p:spPr>
          <a:xfrm>
            <a:off x="640799" y="213318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325" name="Rectangle: Rounded Corners 324">
            <a:extLst>
              <a:ext uri="{FF2B5EF4-FFF2-40B4-BE49-F238E27FC236}">
                <a16:creationId xmlns:a16="http://schemas.microsoft.com/office/drawing/2014/main" id="{44694050-55CB-43F1-8CA1-593E3C3B5877}"/>
              </a:ext>
            </a:extLst>
          </p:cNvPr>
          <p:cNvSpPr/>
          <p:nvPr/>
        </p:nvSpPr>
        <p:spPr>
          <a:xfrm>
            <a:off x="3685495" y="1992684"/>
            <a:ext cx="3544969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8B64BC5C-2A95-4F39-B2CE-74879279A0EE}"/>
              </a:ext>
            </a:extLst>
          </p:cNvPr>
          <p:cNvGrpSpPr/>
          <p:nvPr/>
        </p:nvGrpSpPr>
        <p:grpSpPr>
          <a:xfrm>
            <a:off x="4161787" y="1955763"/>
            <a:ext cx="1421385" cy="1032867"/>
            <a:chOff x="2657736" y="5471319"/>
            <a:chExt cx="1071057" cy="1032867"/>
          </a:xfrm>
        </p:grpSpPr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5311476C-83EA-4D77-9F99-D0A05CC0EC44}"/>
                </a:ext>
              </a:extLst>
            </p:cNvPr>
            <p:cNvSpPr txBox="1"/>
            <p:nvPr/>
          </p:nvSpPr>
          <p:spPr>
            <a:xfrm>
              <a:off x="2860485" y="5471319"/>
              <a:ext cx="4918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32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C56A7FC7-0A9B-4564-BEB2-42E6171C88DA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D8D9F055-27A6-477B-9EC8-ADE25B97E62D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0" name="TextBox 329">
            <a:extLst>
              <a:ext uri="{FF2B5EF4-FFF2-40B4-BE49-F238E27FC236}">
                <a16:creationId xmlns:a16="http://schemas.microsoft.com/office/drawing/2014/main" id="{868D4A31-0EA0-46C0-93F5-3EC9F21BF00C}"/>
              </a:ext>
            </a:extLst>
          </p:cNvPr>
          <p:cNvSpPr txBox="1"/>
          <p:nvPr/>
        </p:nvSpPr>
        <p:spPr>
          <a:xfrm>
            <a:off x="5165239" y="215796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74BF0CCE-4F51-40B7-B755-AD09EFF55B5D}"/>
              </a:ext>
            </a:extLst>
          </p:cNvPr>
          <p:cNvSpPr/>
          <p:nvPr/>
        </p:nvSpPr>
        <p:spPr>
          <a:xfrm>
            <a:off x="5570039" y="2106592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87EE2EF5-F756-4046-820C-9A1B4CF05985}"/>
              </a:ext>
            </a:extLst>
          </p:cNvPr>
          <p:cNvSpPr txBox="1"/>
          <p:nvPr/>
        </p:nvSpPr>
        <p:spPr>
          <a:xfrm>
            <a:off x="3858587" y="213318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4703D980-2C20-4CF7-8FD5-7DC9E1580193}"/>
              </a:ext>
            </a:extLst>
          </p:cNvPr>
          <p:cNvSpPr txBox="1"/>
          <p:nvPr/>
        </p:nvSpPr>
        <p:spPr>
          <a:xfrm>
            <a:off x="2104540" y="2200170"/>
            <a:ext cx="16419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4.32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480414A3-ED10-4C99-BC8A-D472CD79E7B4}"/>
              </a:ext>
            </a:extLst>
          </p:cNvPr>
          <p:cNvSpPr txBox="1"/>
          <p:nvPr/>
        </p:nvSpPr>
        <p:spPr>
          <a:xfrm>
            <a:off x="5586728" y="2189392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5.032</a:t>
            </a:r>
          </a:p>
        </p:txBody>
      </p:sp>
      <p:sp>
        <p:nvSpPr>
          <p:cNvPr id="336" name="Rectangle: Rounded Corners 335">
            <a:extLst>
              <a:ext uri="{FF2B5EF4-FFF2-40B4-BE49-F238E27FC236}">
                <a16:creationId xmlns:a16="http://schemas.microsoft.com/office/drawing/2014/main" id="{3C8C8868-C93D-4F84-93A0-4D8DA348DD75}"/>
              </a:ext>
            </a:extLst>
          </p:cNvPr>
          <p:cNvSpPr/>
          <p:nvPr/>
        </p:nvSpPr>
        <p:spPr>
          <a:xfrm>
            <a:off x="7425521" y="1992684"/>
            <a:ext cx="3544969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B3E7D7C1-0FD1-41EB-9565-7DD0E874BE29}"/>
              </a:ext>
            </a:extLst>
          </p:cNvPr>
          <p:cNvGrpSpPr/>
          <p:nvPr/>
        </p:nvGrpSpPr>
        <p:grpSpPr>
          <a:xfrm>
            <a:off x="7901813" y="1955763"/>
            <a:ext cx="1421385" cy="1032867"/>
            <a:chOff x="2657736" y="5471319"/>
            <a:chExt cx="1071057" cy="1032867"/>
          </a:xfrm>
        </p:grpSpPr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919A6F35-0627-4A97-AA87-70015CC75954}"/>
                </a:ext>
              </a:extLst>
            </p:cNvPr>
            <p:cNvSpPr txBox="1"/>
            <p:nvPr/>
          </p:nvSpPr>
          <p:spPr>
            <a:xfrm>
              <a:off x="2769625" y="5471319"/>
              <a:ext cx="6682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321</a:t>
              </a:r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4150CDB1-BF56-4127-B671-CB91D2BAB7B5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36CB3CAC-9939-4C2F-803C-7E8EEEB5C93B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1" name="TextBox 340">
            <a:extLst>
              <a:ext uri="{FF2B5EF4-FFF2-40B4-BE49-F238E27FC236}">
                <a16:creationId xmlns:a16="http://schemas.microsoft.com/office/drawing/2014/main" id="{4D4556A4-3C03-4A18-A9E4-78367E2797A8}"/>
              </a:ext>
            </a:extLst>
          </p:cNvPr>
          <p:cNvSpPr txBox="1"/>
          <p:nvPr/>
        </p:nvSpPr>
        <p:spPr>
          <a:xfrm>
            <a:off x="8905265" y="215796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D67E2C37-EDCC-492F-A39D-5457EB17ABDF}"/>
              </a:ext>
            </a:extLst>
          </p:cNvPr>
          <p:cNvSpPr/>
          <p:nvPr/>
        </p:nvSpPr>
        <p:spPr>
          <a:xfrm>
            <a:off x="9310065" y="2106592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7F4996AA-5721-4C7D-8615-8D5AEE2CBA07}"/>
              </a:ext>
            </a:extLst>
          </p:cNvPr>
          <p:cNvSpPr txBox="1"/>
          <p:nvPr/>
        </p:nvSpPr>
        <p:spPr>
          <a:xfrm>
            <a:off x="7598613" y="213318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AC236471-1997-40BD-919C-6684238B2FD3}"/>
              </a:ext>
            </a:extLst>
          </p:cNvPr>
          <p:cNvSpPr txBox="1"/>
          <p:nvPr/>
        </p:nvSpPr>
        <p:spPr>
          <a:xfrm>
            <a:off x="9326754" y="2189392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6.321</a:t>
            </a: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2B942102-4811-47AD-9588-38212BCD1FBB}"/>
              </a:ext>
            </a:extLst>
          </p:cNvPr>
          <p:cNvSpPr/>
          <p:nvPr/>
        </p:nvSpPr>
        <p:spPr>
          <a:xfrm>
            <a:off x="461188" y="3199202"/>
            <a:ext cx="6722209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Write these decimals as fractions: </a:t>
            </a:r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356A02FC-2FC4-490D-B1A2-C907832C23BA}"/>
              </a:ext>
            </a:extLst>
          </p:cNvPr>
          <p:cNvSpPr/>
          <p:nvPr/>
        </p:nvSpPr>
        <p:spPr>
          <a:xfrm>
            <a:off x="6292006" y="3778499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845DFEFE-38D0-4CEF-B22A-BFF48E3CB17D}"/>
              </a:ext>
            </a:extLst>
          </p:cNvPr>
          <p:cNvSpPr/>
          <p:nvPr/>
        </p:nvSpPr>
        <p:spPr>
          <a:xfrm>
            <a:off x="3316481" y="3778499"/>
            <a:ext cx="2777027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9DE5BCB3-6714-432A-8A7E-B7223AB8A9D5}"/>
              </a:ext>
            </a:extLst>
          </p:cNvPr>
          <p:cNvSpPr/>
          <p:nvPr/>
        </p:nvSpPr>
        <p:spPr>
          <a:xfrm>
            <a:off x="467708" y="3773229"/>
            <a:ext cx="2621560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E38B4F6-D179-4697-BA3A-BCDE81CDCA8F}"/>
              </a:ext>
            </a:extLst>
          </p:cNvPr>
          <p:cNvSpPr/>
          <p:nvPr/>
        </p:nvSpPr>
        <p:spPr>
          <a:xfrm>
            <a:off x="1612728" y="3894233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1EE0401E-7FE1-422F-A73C-BB7EB9B5C120}"/>
              </a:ext>
            </a:extLst>
          </p:cNvPr>
          <p:cNvSpPr txBox="1"/>
          <p:nvPr/>
        </p:nvSpPr>
        <p:spPr>
          <a:xfrm>
            <a:off x="1199806" y="410689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E551485-0E0D-41D4-95BB-CEC28CE38C2B}"/>
              </a:ext>
            </a:extLst>
          </p:cNvPr>
          <p:cNvSpPr/>
          <p:nvPr/>
        </p:nvSpPr>
        <p:spPr>
          <a:xfrm>
            <a:off x="4619152" y="3899503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985B3FE5-736D-46B2-A21B-460AB3E1839E}"/>
              </a:ext>
            </a:extLst>
          </p:cNvPr>
          <p:cNvSpPr txBox="1"/>
          <p:nvPr/>
        </p:nvSpPr>
        <p:spPr>
          <a:xfrm>
            <a:off x="4206229" y="411216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9FDCB6B3-1972-44D8-9FF3-ED446B4D36DF}"/>
              </a:ext>
            </a:extLst>
          </p:cNvPr>
          <p:cNvSpPr/>
          <p:nvPr/>
        </p:nvSpPr>
        <p:spPr>
          <a:xfrm>
            <a:off x="7833379" y="3899503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0EF294A0-5284-42F0-959D-134A3485ABAD}"/>
              </a:ext>
            </a:extLst>
          </p:cNvPr>
          <p:cNvSpPr txBox="1"/>
          <p:nvPr/>
        </p:nvSpPr>
        <p:spPr>
          <a:xfrm>
            <a:off x="7399436" y="411216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CDA1809E-607F-403D-9251-1D1B5C697DC8}"/>
              </a:ext>
            </a:extLst>
          </p:cNvPr>
          <p:cNvCxnSpPr>
            <a:cxnSpLocks/>
          </p:cNvCxnSpPr>
          <p:nvPr/>
        </p:nvCxnSpPr>
        <p:spPr>
          <a:xfrm>
            <a:off x="835989" y="4583689"/>
            <a:ext cx="44401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DA965DA3-A506-4667-A194-FF82E5CE0954}"/>
              </a:ext>
            </a:extLst>
          </p:cNvPr>
          <p:cNvSpPr txBox="1"/>
          <p:nvPr/>
        </p:nvSpPr>
        <p:spPr>
          <a:xfrm>
            <a:off x="481858" y="4113153"/>
            <a:ext cx="769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0.7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6BCC61B-46F1-41F4-A574-D5FB6184C4F3}"/>
              </a:ext>
            </a:extLst>
          </p:cNvPr>
          <p:cNvSpPr txBox="1"/>
          <p:nvPr/>
        </p:nvSpPr>
        <p:spPr>
          <a:xfrm>
            <a:off x="766145" y="4505874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1331BD7-ED52-4FDA-A061-AF4BA4BAC749}"/>
              </a:ext>
            </a:extLst>
          </p:cNvPr>
          <p:cNvSpPr txBox="1"/>
          <p:nvPr/>
        </p:nvSpPr>
        <p:spPr>
          <a:xfrm>
            <a:off x="2037028" y="3930379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70DEA68-FFC7-42B7-BDD0-7C7C17013118}"/>
              </a:ext>
            </a:extLst>
          </p:cNvPr>
          <p:cNvGrpSpPr/>
          <p:nvPr/>
        </p:nvGrpSpPr>
        <p:grpSpPr>
          <a:xfrm>
            <a:off x="1886502" y="4366835"/>
            <a:ext cx="832665" cy="630942"/>
            <a:chOff x="1796748" y="476986"/>
            <a:chExt cx="832665" cy="630942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8D3EA76-15C4-4E4B-9BE9-61A96490159F}"/>
                </a:ext>
              </a:extLst>
            </p:cNvPr>
            <p:cNvSpPr txBox="1"/>
            <p:nvPr/>
          </p:nvSpPr>
          <p:spPr>
            <a:xfrm>
              <a:off x="1796748" y="476986"/>
              <a:ext cx="83266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A4E44A46-AE0A-447F-A9BC-9C4EC189AAD2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7C424D04-BF57-4CD6-9A08-40B43271CE82}"/>
              </a:ext>
            </a:extLst>
          </p:cNvPr>
          <p:cNvSpPr txBox="1"/>
          <p:nvPr/>
        </p:nvSpPr>
        <p:spPr>
          <a:xfrm>
            <a:off x="3319707" y="4134068"/>
            <a:ext cx="100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0.07</a:t>
            </a:r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5A0A0A66-93BD-4525-BB2F-E3DF6B60C83C}"/>
              </a:ext>
            </a:extLst>
          </p:cNvPr>
          <p:cNvCxnSpPr>
            <a:cxnSpLocks/>
          </p:cNvCxnSpPr>
          <p:nvPr/>
        </p:nvCxnSpPr>
        <p:spPr>
          <a:xfrm>
            <a:off x="3685495" y="4591642"/>
            <a:ext cx="5644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157FCA07-B827-4FCD-9C5C-ABC415D9FCE1}"/>
              </a:ext>
            </a:extLst>
          </p:cNvPr>
          <p:cNvSpPr txBox="1"/>
          <p:nvPr/>
        </p:nvSpPr>
        <p:spPr>
          <a:xfrm>
            <a:off x="3564695" y="4550198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5A2C35DD-F360-4CA9-BF7C-06E5F18B90F2}"/>
              </a:ext>
            </a:extLst>
          </p:cNvPr>
          <p:cNvSpPr txBox="1"/>
          <p:nvPr/>
        </p:nvSpPr>
        <p:spPr>
          <a:xfrm>
            <a:off x="5054715" y="3920713"/>
            <a:ext cx="3554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D502A688-9256-452E-B60B-7B06A535B4AF}"/>
              </a:ext>
            </a:extLst>
          </p:cNvPr>
          <p:cNvGrpSpPr/>
          <p:nvPr/>
        </p:nvGrpSpPr>
        <p:grpSpPr>
          <a:xfrm>
            <a:off x="4750305" y="4357169"/>
            <a:ext cx="1122706" cy="630942"/>
            <a:chOff x="1796748" y="476986"/>
            <a:chExt cx="1122706" cy="630942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ED7C215-E8E8-4FF0-965A-A79A3C66062E}"/>
                </a:ext>
              </a:extLst>
            </p:cNvPr>
            <p:cNvSpPr txBox="1"/>
            <p:nvPr/>
          </p:nvSpPr>
          <p:spPr>
            <a:xfrm>
              <a:off x="1796748" y="476986"/>
              <a:ext cx="11227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</a:t>
              </a:r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C5210B0-49F8-4A3E-96F7-05675D683E95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1FCA3F8E-E6B0-427D-BFF1-FF57BF9B0F4A}"/>
              </a:ext>
            </a:extLst>
          </p:cNvPr>
          <p:cNvSpPr txBox="1"/>
          <p:nvPr/>
        </p:nvSpPr>
        <p:spPr>
          <a:xfrm>
            <a:off x="6292006" y="4125133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0.007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C201A5E8-A4E6-4D58-9A40-C93956FC5739}"/>
              </a:ext>
            </a:extLst>
          </p:cNvPr>
          <p:cNvCxnSpPr>
            <a:cxnSpLocks/>
          </p:cNvCxnSpPr>
          <p:nvPr/>
        </p:nvCxnSpPr>
        <p:spPr>
          <a:xfrm>
            <a:off x="6647623" y="4593872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1D208163-283F-4A2D-93A9-C56496ED3D1E}"/>
              </a:ext>
            </a:extLst>
          </p:cNvPr>
          <p:cNvSpPr txBox="1"/>
          <p:nvPr/>
        </p:nvSpPr>
        <p:spPr>
          <a:xfrm>
            <a:off x="6564832" y="4530112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17851C1-4DEE-466E-B0EB-23924CA1ED52}"/>
              </a:ext>
            </a:extLst>
          </p:cNvPr>
          <p:cNvSpPr txBox="1"/>
          <p:nvPr/>
        </p:nvSpPr>
        <p:spPr>
          <a:xfrm>
            <a:off x="8401642" y="3959186"/>
            <a:ext cx="3554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9BC12A31-0CF7-44DC-990F-98DC097844F3}"/>
              </a:ext>
            </a:extLst>
          </p:cNvPr>
          <p:cNvGrpSpPr/>
          <p:nvPr/>
        </p:nvGrpSpPr>
        <p:grpSpPr>
          <a:xfrm>
            <a:off x="7986018" y="4395642"/>
            <a:ext cx="1797557" cy="630942"/>
            <a:chOff x="1813219" y="476986"/>
            <a:chExt cx="1408583" cy="630942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E70C0AF0-E86A-4BFE-B780-B6979ACAE5D7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8708C6DC-4558-453F-92D7-F97FC8524D14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E33D8EA5-BB2D-4A6E-B0F5-BE8FA246C608}"/>
              </a:ext>
            </a:extLst>
          </p:cNvPr>
          <p:cNvSpPr/>
          <p:nvPr/>
        </p:nvSpPr>
        <p:spPr>
          <a:xfrm>
            <a:off x="3447762" y="5233384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Rectangle: Rounded Corners 171">
            <a:extLst>
              <a:ext uri="{FF2B5EF4-FFF2-40B4-BE49-F238E27FC236}">
                <a16:creationId xmlns:a16="http://schemas.microsoft.com/office/drawing/2014/main" id="{9455D5BF-9BEE-48D7-AD3F-FD1F3174F6BD}"/>
              </a:ext>
            </a:extLst>
          </p:cNvPr>
          <p:cNvSpPr/>
          <p:nvPr/>
        </p:nvSpPr>
        <p:spPr>
          <a:xfrm>
            <a:off x="472237" y="5233384"/>
            <a:ext cx="2777027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A51FB12A-4F62-47E5-8DAE-1022B80E0A90}"/>
              </a:ext>
            </a:extLst>
          </p:cNvPr>
          <p:cNvSpPr/>
          <p:nvPr/>
        </p:nvSpPr>
        <p:spPr>
          <a:xfrm>
            <a:off x="1774908" y="5354388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D160A278-F586-43B7-8804-17C3B61F8A69}"/>
              </a:ext>
            </a:extLst>
          </p:cNvPr>
          <p:cNvSpPr txBox="1"/>
          <p:nvPr/>
        </p:nvSpPr>
        <p:spPr>
          <a:xfrm>
            <a:off x="1361985" y="556704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6261B6F1-F12D-480A-A655-29B893D83FF1}"/>
              </a:ext>
            </a:extLst>
          </p:cNvPr>
          <p:cNvSpPr/>
          <p:nvPr/>
        </p:nvSpPr>
        <p:spPr>
          <a:xfrm>
            <a:off x="4989135" y="5354388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941B20F7-246C-46B5-8120-261DF84B9BE9}"/>
              </a:ext>
            </a:extLst>
          </p:cNvPr>
          <p:cNvSpPr txBox="1"/>
          <p:nvPr/>
        </p:nvSpPr>
        <p:spPr>
          <a:xfrm>
            <a:off x="4555192" y="556704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7018A3D7-F46D-46F3-BD35-8CB90F4D598B}"/>
              </a:ext>
            </a:extLst>
          </p:cNvPr>
          <p:cNvSpPr txBox="1"/>
          <p:nvPr/>
        </p:nvSpPr>
        <p:spPr>
          <a:xfrm>
            <a:off x="475463" y="5588953"/>
            <a:ext cx="100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0.34</a:t>
            </a:r>
          </a:p>
        </p:txBody>
      </p: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BA4B1D1C-EED7-492B-BF1E-3E667C869503}"/>
              </a:ext>
            </a:extLst>
          </p:cNvPr>
          <p:cNvCxnSpPr>
            <a:cxnSpLocks/>
          </p:cNvCxnSpPr>
          <p:nvPr/>
        </p:nvCxnSpPr>
        <p:spPr>
          <a:xfrm>
            <a:off x="841251" y="6046527"/>
            <a:ext cx="5644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Box 178">
            <a:extLst>
              <a:ext uri="{FF2B5EF4-FFF2-40B4-BE49-F238E27FC236}">
                <a16:creationId xmlns:a16="http://schemas.microsoft.com/office/drawing/2014/main" id="{A4818AB1-1DA4-4447-8BD1-E421FEB465A9}"/>
              </a:ext>
            </a:extLst>
          </p:cNvPr>
          <p:cNvSpPr txBox="1"/>
          <p:nvPr/>
        </p:nvSpPr>
        <p:spPr>
          <a:xfrm>
            <a:off x="720451" y="6005083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6BE85FF1-7300-4A3C-9485-3975B5E198B7}"/>
              </a:ext>
            </a:extLst>
          </p:cNvPr>
          <p:cNvSpPr txBox="1"/>
          <p:nvPr/>
        </p:nvSpPr>
        <p:spPr>
          <a:xfrm>
            <a:off x="2093509" y="5375598"/>
            <a:ext cx="817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34</a:t>
            </a:r>
          </a:p>
        </p:txBody>
      </p: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3E26DC4C-DA21-40AE-821E-2A177423F87F}"/>
              </a:ext>
            </a:extLst>
          </p:cNvPr>
          <p:cNvGrpSpPr/>
          <p:nvPr/>
        </p:nvGrpSpPr>
        <p:grpSpPr>
          <a:xfrm>
            <a:off x="1906061" y="5812054"/>
            <a:ext cx="1122706" cy="630942"/>
            <a:chOff x="1796748" y="476986"/>
            <a:chExt cx="1122706" cy="630942"/>
          </a:xfrm>
        </p:grpSpPr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8F384390-746E-4A8A-96B6-B3546564CA0E}"/>
                </a:ext>
              </a:extLst>
            </p:cNvPr>
            <p:cNvSpPr txBox="1"/>
            <p:nvPr/>
          </p:nvSpPr>
          <p:spPr>
            <a:xfrm>
              <a:off x="1796748" y="476986"/>
              <a:ext cx="11227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</a:t>
              </a:r>
            </a:p>
          </p:txBody>
        </p: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F78150A-5CE4-4B6C-B2C4-B72355136F1A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5" name="TextBox 184">
            <a:extLst>
              <a:ext uri="{FF2B5EF4-FFF2-40B4-BE49-F238E27FC236}">
                <a16:creationId xmlns:a16="http://schemas.microsoft.com/office/drawing/2014/main" id="{F2002C8B-464B-4035-B131-54D6A7BFD8A6}"/>
              </a:ext>
            </a:extLst>
          </p:cNvPr>
          <p:cNvSpPr txBox="1"/>
          <p:nvPr/>
        </p:nvSpPr>
        <p:spPr>
          <a:xfrm>
            <a:off x="3447762" y="5580018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0.034</a:t>
            </a:r>
          </a:p>
        </p:txBody>
      </p: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57AF1E9A-D593-4F8E-B43A-DB32198C3153}"/>
              </a:ext>
            </a:extLst>
          </p:cNvPr>
          <p:cNvCxnSpPr>
            <a:cxnSpLocks/>
          </p:cNvCxnSpPr>
          <p:nvPr/>
        </p:nvCxnSpPr>
        <p:spPr>
          <a:xfrm>
            <a:off x="3803379" y="6048757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>
            <a:extLst>
              <a:ext uri="{FF2B5EF4-FFF2-40B4-BE49-F238E27FC236}">
                <a16:creationId xmlns:a16="http://schemas.microsoft.com/office/drawing/2014/main" id="{1EC67B69-A68A-4406-815F-38F0D4BEDD49}"/>
              </a:ext>
            </a:extLst>
          </p:cNvPr>
          <p:cNvSpPr txBox="1"/>
          <p:nvPr/>
        </p:nvSpPr>
        <p:spPr>
          <a:xfrm>
            <a:off x="3720588" y="5984997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C8016960-A342-4414-9A30-D43C9BA238D4}"/>
              </a:ext>
            </a:extLst>
          </p:cNvPr>
          <p:cNvSpPr txBox="1"/>
          <p:nvPr/>
        </p:nvSpPr>
        <p:spPr>
          <a:xfrm>
            <a:off x="5482967" y="5414071"/>
            <a:ext cx="8153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34</a:t>
            </a:r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1F857662-2405-4117-9D22-FC58BC9E296A}"/>
              </a:ext>
            </a:extLst>
          </p:cNvPr>
          <p:cNvGrpSpPr/>
          <p:nvPr/>
        </p:nvGrpSpPr>
        <p:grpSpPr>
          <a:xfrm>
            <a:off x="5141774" y="5850527"/>
            <a:ext cx="1797557" cy="630942"/>
            <a:chOff x="1813219" y="476986"/>
            <a:chExt cx="1408583" cy="630942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2521207D-89A0-4FD5-A935-57F3B46DC7F2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B7566862-34EA-4828-8C16-A2C9C36D30B9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3" name="Rectangle: Rounded Corners 192">
            <a:extLst>
              <a:ext uri="{FF2B5EF4-FFF2-40B4-BE49-F238E27FC236}">
                <a16:creationId xmlns:a16="http://schemas.microsoft.com/office/drawing/2014/main" id="{B14B5444-0574-4C00-99F0-C0AA3BEF1ACD}"/>
              </a:ext>
            </a:extLst>
          </p:cNvPr>
          <p:cNvSpPr/>
          <p:nvPr/>
        </p:nvSpPr>
        <p:spPr>
          <a:xfrm>
            <a:off x="6997266" y="5229319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A3A8B584-97D8-4033-9F70-D07EFC560161}"/>
              </a:ext>
            </a:extLst>
          </p:cNvPr>
          <p:cNvSpPr/>
          <p:nvPr/>
        </p:nvSpPr>
        <p:spPr>
          <a:xfrm>
            <a:off x="8538639" y="5350323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22A1DC48-75FD-429D-B888-7127CFF4A481}"/>
              </a:ext>
            </a:extLst>
          </p:cNvPr>
          <p:cNvSpPr txBox="1"/>
          <p:nvPr/>
        </p:nvSpPr>
        <p:spPr>
          <a:xfrm>
            <a:off x="8104696" y="556298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C705C3AA-C470-465B-A863-277BB7945611}"/>
              </a:ext>
            </a:extLst>
          </p:cNvPr>
          <p:cNvSpPr txBox="1"/>
          <p:nvPr/>
        </p:nvSpPr>
        <p:spPr>
          <a:xfrm>
            <a:off x="6997266" y="5575953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0.534</a:t>
            </a:r>
          </a:p>
        </p:txBody>
      </p: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102222EA-8840-4680-AFB5-0C8D2A8B505D}"/>
              </a:ext>
            </a:extLst>
          </p:cNvPr>
          <p:cNvCxnSpPr>
            <a:cxnSpLocks/>
          </p:cNvCxnSpPr>
          <p:nvPr/>
        </p:nvCxnSpPr>
        <p:spPr>
          <a:xfrm>
            <a:off x="7352883" y="6044692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TextBox 197">
            <a:extLst>
              <a:ext uri="{FF2B5EF4-FFF2-40B4-BE49-F238E27FC236}">
                <a16:creationId xmlns:a16="http://schemas.microsoft.com/office/drawing/2014/main" id="{6B27AA8B-F7EA-444F-9FB2-C40699EBEBB7}"/>
              </a:ext>
            </a:extLst>
          </p:cNvPr>
          <p:cNvSpPr txBox="1"/>
          <p:nvPr/>
        </p:nvSpPr>
        <p:spPr>
          <a:xfrm>
            <a:off x="7270092" y="5980932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A4D8F113-DEDD-40A4-869E-521737CE7A97}"/>
              </a:ext>
            </a:extLst>
          </p:cNvPr>
          <p:cNvSpPr txBox="1"/>
          <p:nvPr/>
        </p:nvSpPr>
        <p:spPr>
          <a:xfrm>
            <a:off x="8870014" y="5410006"/>
            <a:ext cx="10939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534</a:t>
            </a:r>
          </a:p>
        </p:txBody>
      </p: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156AD7C0-DBFA-4037-A03F-F1A63570897A}"/>
              </a:ext>
            </a:extLst>
          </p:cNvPr>
          <p:cNvGrpSpPr/>
          <p:nvPr/>
        </p:nvGrpSpPr>
        <p:grpSpPr>
          <a:xfrm>
            <a:off x="8691278" y="5846462"/>
            <a:ext cx="1797557" cy="630942"/>
            <a:chOff x="1813219" y="476986"/>
            <a:chExt cx="1408583" cy="630942"/>
          </a:xfrm>
        </p:grpSpPr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C05C0D01-CC44-4F07-A1DE-E923796816B5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85B4C356-EBD6-485C-8611-A1A13069A73E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2775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" grpId="0"/>
      <p:bldP spid="307" grpId="0"/>
      <p:bldP spid="308" grpId="0"/>
      <p:bldP spid="334" grpId="0"/>
      <p:bldP spid="335" grpId="0"/>
      <p:bldP spid="344" grpId="0"/>
      <p:bldP spid="116" grpId="0"/>
      <p:bldP spid="117" grpId="0"/>
      <p:bldP spid="126" grpId="0"/>
      <p:bldP spid="127" grpId="0"/>
      <p:bldP spid="136" grpId="0"/>
      <p:bldP spid="137" grpId="0"/>
      <p:bldP spid="179" grpId="0"/>
      <p:bldP spid="180" grpId="0"/>
      <p:bldP spid="187" grpId="0"/>
      <p:bldP spid="188" grpId="0"/>
      <p:bldP spid="198" grpId="0"/>
      <p:bldP spid="19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7DB00604-E1EF-432F-8572-0C96111CD2E1}"/>
              </a:ext>
            </a:extLst>
          </p:cNvPr>
          <p:cNvSpPr/>
          <p:nvPr/>
        </p:nvSpPr>
        <p:spPr>
          <a:xfrm>
            <a:off x="461187" y="299908"/>
            <a:ext cx="8034811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Write these decimals as mixed numbers: </a:t>
            </a:r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74446612-F7C9-485E-A0E3-7EEED2AF0BA2}"/>
              </a:ext>
            </a:extLst>
          </p:cNvPr>
          <p:cNvSpPr/>
          <p:nvPr/>
        </p:nvSpPr>
        <p:spPr>
          <a:xfrm>
            <a:off x="6317045" y="848019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337E9669-5129-4F99-8CCA-70FDA19D0AE1}"/>
              </a:ext>
            </a:extLst>
          </p:cNvPr>
          <p:cNvSpPr/>
          <p:nvPr/>
        </p:nvSpPr>
        <p:spPr>
          <a:xfrm>
            <a:off x="3341520" y="848019"/>
            <a:ext cx="2777027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5E9DADE0-19D1-4235-A293-332FE9D3AEA7}"/>
              </a:ext>
            </a:extLst>
          </p:cNvPr>
          <p:cNvSpPr/>
          <p:nvPr/>
        </p:nvSpPr>
        <p:spPr>
          <a:xfrm>
            <a:off x="492747" y="842749"/>
            <a:ext cx="2621560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FDA08F42-A3D8-47DE-AC0E-4A83F77122B3}"/>
              </a:ext>
            </a:extLst>
          </p:cNvPr>
          <p:cNvSpPr/>
          <p:nvPr/>
        </p:nvSpPr>
        <p:spPr>
          <a:xfrm>
            <a:off x="1637767" y="963753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F0E3E83D-D783-40CB-9159-CB86FE07D221}"/>
              </a:ext>
            </a:extLst>
          </p:cNvPr>
          <p:cNvSpPr txBox="1"/>
          <p:nvPr/>
        </p:nvSpPr>
        <p:spPr>
          <a:xfrm>
            <a:off x="1224845" y="117641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EC045AFF-471D-40A7-A910-6C959F890B0E}"/>
              </a:ext>
            </a:extLst>
          </p:cNvPr>
          <p:cNvSpPr/>
          <p:nvPr/>
        </p:nvSpPr>
        <p:spPr>
          <a:xfrm>
            <a:off x="4644191" y="969023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265D6E85-3634-4331-A2B4-FF344042E6CF}"/>
              </a:ext>
            </a:extLst>
          </p:cNvPr>
          <p:cNvSpPr txBox="1"/>
          <p:nvPr/>
        </p:nvSpPr>
        <p:spPr>
          <a:xfrm>
            <a:off x="4231268" y="118168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AD11D175-1231-452A-942F-7AA5A59981EE}"/>
              </a:ext>
            </a:extLst>
          </p:cNvPr>
          <p:cNvSpPr/>
          <p:nvPr/>
        </p:nvSpPr>
        <p:spPr>
          <a:xfrm>
            <a:off x="7858418" y="969023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19D2073-90D6-417F-BF06-14A0DB130C60}"/>
              </a:ext>
            </a:extLst>
          </p:cNvPr>
          <p:cNvSpPr txBox="1"/>
          <p:nvPr/>
        </p:nvSpPr>
        <p:spPr>
          <a:xfrm>
            <a:off x="7424475" y="118168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44781FB-A386-4FDF-A45C-75E3EDD2BCD8}"/>
              </a:ext>
            </a:extLst>
          </p:cNvPr>
          <p:cNvSpPr txBox="1"/>
          <p:nvPr/>
        </p:nvSpPr>
        <p:spPr>
          <a:xfrm>
            <a:off x="506897" y="1182673"/>
            <a:ext cx="769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5.4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BFDDA1B8-00E7-4921-B27E-3FDBB5CEE705}"/>
              </a:ext>
            </a:extLst>
          </p:cNvPr>
          <p:cNvSpPr txBox="1"/>
          <p:nvPr/>
        </p:nvSpPr>
        <p:spPr>
          <a:xfrm>
            <a:off x="2205760" y="999899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E4FC9D17-1A2C-4C03-983D-47297FE48312}"/>
              </a:ext>
            </a:extLst>
          </p:cNvPr>
          <p:cNvSpPr txBox="1"/>
          <p:nvPr/>
        </p:nvSpPr>
        <p:spPr>
          <a:xfrm>
            <a:off x="1771613" y="1202348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1B318B5-614E-4AA6-91D7-7073652F5DBA}"/>
              </a:ext>
            </a:extLst>
          </p:cNvPr>
          <p:cNvGrpSpPr/>
          <p:nvPr/>
        </p:nvGrpSpPr>
        <p:grpSpPr>
          <a:xfrm>
            <a:off x="2055234" y="1436355"/>
            <a:ext cx="832665" cy="630942"/>
            <a:chOff x="1796748" y="476986"/>
            <a:chExt cx="832665" cy="630942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D395AF65-6372-47AA-A624-F28FE2A951E9}"/>
                </a:ext>
              </a:extLst>
            </p:cNvPr>
            <p:cNvSpPr txBox="1"/>
            <p:nvPr/>
          </p:nvSpPr>
          <p:spPr>
            <a:xfrm>
              <a:off x="1796748" y="476986"/>
              <a:ext cx="83266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</a:t>
              </a:r>
            </a:p>
          </p:txBody>
        </p: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213077A9-D2D4-4898-A57E-40EA8C79E639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047D6753-1912-4108-8B87-91963392FF03}"/>
              </a:ext>
            </a:extLst>
          </p:cNvPr>
          <p:cNvSpPr txBox="1"/>
          <p:nvPr/>
        </p:nvSpPr>
        <p:spPr>
          <a:xfrm>
            <a:off x="3344746" y="1203588"/>
            <a:ext cx="100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5.04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5BEAEE8-2F20-432F-B6FF-7ED864910BB2}"/>
              </a:ext>
            </a:extLst>
          </p:cNvPr>
          <p:cNvSpPr txBox="1"/>
          <p:nvPr/>
        </p:nvSpPr>
        <p:spPr>
          <a:xfrm>
            <a:off x="5223447" y="990233"/>
            <a:ext cx="3554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FA6F815-5AF6-4488-BDAB-5F7B6C00AFE0}"/>
              </a:ext>
            </a:extLst>
          </p:cNvPr>
          <p:cNvSpPr txBox="1"/>
          <p:nvPr/>
        </p:nvSpPr>
        <p:spPr>
          <a:xfrm>
            <a:off x="4635416" y="1192682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3EF49799-60CF-4478-BD33-0FA22898FC31}"/>
              </a:ext>
            </a:extLst>
          </p:cNvPr>
          <p:cNvGrpSpPr/>
          <p:nvPr/>
        </p:nvGrpSpPr>
        <p:grpSpPr>
          <a:xfrm>
            <a:off x="4919037" y="1426689"/>
            <a:ext cx="1122706" cy="630942"/>
            <a:chOff x="1796748" y="476986"/>
            <a:chExt cx="1122706" cy="630942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382BCBD8-C79E-4209-9BAC-D7726E935A72}"/>
                </a:ext>
              </a:extLst>
            </p:cNvPr>
            <p:cNvSpPr txBox="1"/>
            <p:nvPr/>
          </p:nvSpPr>
          <p:spPr>
            <a:xfrm>
              <a:off x="1796748" y="476986"/>
              <a:ext cx="11227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</a:t>
              </a:r>
            </a:p>
          </p:txBody>
        </p: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0398676E-41D6-4500-B693-6F6B80EF3C54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96EBCD5A-8E45-4718-99B5-09BED0C511F6}"/>
              </a:ext>
            </a:extLst>
          </p:cNvPr>
          <p:cNvSpPr txBox="1"/>
          <p:nvPr/>
        </p:nvSpPr>
        <p:spPr>
          <a:xfrm>
            <a:off x="6317045" y="1194653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5.004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63E6D773-2EDA-41AA-A350-BCA147009F95}"/>
              </a:ext>
            </a:extLst>
          </p:cNvPr>
          <p:cNvSpPr txBox="1"/>
          <p:nvPr/>
        </p:nvSpPr>
        <p:spPr>
          <a:xfrm>
            <a:off x="8570374" y="1028706"/>
            <a:ext cx="3554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89C54CD6-8C92-4601-BC53-EDD1E11A1A06}"/>
              </a:ext>
            </a:extLst>
          </p:cNvPr>
          <p:cNvSpPr txBox="1"/>
          <p:nvPr/>
        </p:nvSpPr>
        <p:spPr>
          <a:xfrm>
            <a:off x="7871130" y="1231155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94FECAAE-A309-4A21-8731-CA2E8ED8DE8B}"/>
              </a:ext>
            </a:extLst>
          </p:cNvPr>
          <p:cNvGrpSpPr/>
          <p:nvPr/>
        </p:nvGrpSpPr>
        <p:grpSpPr>
          <a:xfrm>
            <a:off x="8154750" y="1465162"/>
            <a:ext cx="1797557" cy="630942"/>
            <a:chOff x="1813219" y="476986"/>
            <a:chExt cx="1408583" cy="630942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5E32819F-ADD6-4203-9E94-8A58A1D3A768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EA1A348D-1ADC-4CFB-A102-5A461021E823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4" name="Rectangle: Rounded Corners 143">
            <a:extLst>
              <a:ext uri="{FF2B5EF4-FFF2-40B4-BE49-F238E27FC236}">
                <a16:creationId xmlns:a16="http://schemas.microsoft.com/office/drawing/2014/main" id="{D4AA4C13-42B0-4582-9EFA-EC43BE6BACA5}"/>
              </a:ext>
            </a:extLst>
          </p:cNvPr>
          <p:cNvSpPr/>
          <p:nvPr/>
        </p:nvSpPr>
        <p:spPr>
          <a:xfrm>
            <a:off x="3472608" y="2354399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Rectangle: Rounded Corners 144">
            <a:extLst>
              <a:ext uri="{FF2B5EF4-FFF2-40B4-BE49-F238E27FC236}">
                <a16:creationId xmlns:a16="http://schemas.microsoft.com/office/drawing/2014/main" id="{0C3A477E-B2DB-4FC0-B00D-C92C5B2188D3}"/>
              </a:ext>
            </a:extLst>
          </p:cNvPr>
          <p:cNvSpPr/>
          <p:nvPr/>
        </p:nvSpPr>
        <p:spPr>
          <a:xfrm>
            <a:off x="497083" y="2354399"/>
            <a:ext cx="2777027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5F003C10-7323-4D1D-987B-653774A61062}"/>
              </a:ext>
            </a:extLst>
          </p:cNvPr>
          <p:cNvSpPr/>
          <p:nvPr/>
        </p:nvSpPr>
        <p:spPr>
          <a:xfrm>
            <a:off x="1799754" y="2475403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9ABCFD4F-0D11-40D6-8C58-391A3AF6C051}"/>
              </a:ext>
            </a:extLst>
          </p:cNvPr>
          <p:cNvSpPr txBox="1"/>
          <p:nvPr/>
        </p:nvSpPr>
        <p:spPr>
          <a:xfrm>
            <a:off x="1386831" y="268806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D1BBB7C-B848-41C2-906B-347E5B070FFF}"/>
              </a:ext>
            </a:extLst>
          </p:cNvPr>
          <p:cNvSpPr/>
          <p:nvPr/>
        </p:nvSpPr>
        <p:spPr>
          <a:xfrm>
            <a:off x="5013981" y="2475403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EA6EEB3C-0BBA-4534-BD88-CAD521727BC2}"/>
              </a:ext>
            </a:extLst>
          </p:cNvPr>
          <p:cNvSpPr txBox="1"/>
          <p:nvPr/>
        </p:nvSpPr>
        <p:spPr>
          <a:xfrm>
            <a:off x="4580038" y="268806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E1723185-6774-49D1-98F7-E1BFE650CFC1}"/>
              </a:ext>
            </a:extLst>
          </p:cNvPr>
          <p:cNvSpPr txBox="1"/>
          <p:nvPr/>
        </p:nvSpPr>
        <p:spPr>
          <a:xfrm>
            <a:off x="500309" y="2709968"/>
            <a:ext cx="100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6.24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8207A0F5-8653-44BA-BECD-52A717299EEA}"/>
              </a:ext>
            </a:extLst>
          </p:cNvPr>
          <p:cNvSpPr txBox="1"/>
          <p:nvPr/>
        </p:nvSpPr>
        <p:spPr>
          <a:xfrm>
            <a:off x="2292511" y="2496613"/>
            <a:ext cx="7949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24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93B0873E-2813-4459-96F2-0892D6175699}"/>
              </a:ext>
            </a:extLst>
          </p:cNvPr>
          <p:cNvSpPr txBox="1"/>
          <p:nvPr/>
        </p:nvSpPr>
        <p:spPr>
          <a:xfrm>
            <a:off x="1790979" y="2699062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D3787B26-3971-4A52-A2A1-92A4214A5D89}"/>
              </a:ext>
            </a:extLst>
          </p:cNvPr>
          <p:cNvGrpSpPr/>
          <p:nvPr/>
        </p:nvGrpSpPr>
        <p:grpSpPr>
          <a:xfrm>
            <a:off x="2074600" y="2933069"/>
            <a:ext cx="1122706" cy="630942"/>
            <a:chOff x="1796748" y="476986"/>
            <a:chExt cx="1122706" cy="630942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4D179320-57EC-4E23-B9BF-86BF49F3BF53}"/>
                </a:ext>
              </a:extLst>
            </p:cNvPr>
            <p:cNvSpPr txBox="1"/>
            <p:nvPr/>
          </p:nvSpPr>
          <p:spPr>
            <a:xfrm>
              <a:off x="1796748" y="476986"/>
              <a:ext cx="11227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2DEF425F-EE93-4206-B8C7-0874456F8FD5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3CB72896-6B04-4203-960D-BB510BAA4D0C}"/>
              </a:ext>
            </a:extLst>
          </p:cNvPr>
          <p:cNvSpPr txBox="1"/>
          <p:nvPr/>
        </p:nvSpPr>
        <p:spPr>
          <a:xfrm>
            <a:off x="3472608" y="2701033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7.024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49651D04-4B07-4AA3-8AB4-A1BFB36EE372}"/>
              </a:ext>
            </a:extLst>
          </p:cNvPr>
          <p:cNvSpPr txBox="1"/>
          <p:nvPr/>
        </p:nvSpPr>
        <p:spPr>
          <a:xfrm>
            <a:off x="5614724" y="2535086"/>
            <a:ext cx="7891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24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81475511-1788-47DD-931F-51AAF23DCFF3}"/>
              </a:ext>
            </a:extLst>
          </p:cNvPr>
          <p:cNvSpPr txBox="1"/>
          <p:nvPr/>
        </p:nvSpPr>
        <p:spPr>
          <a:xfrm>
            <a:off x="5026693" y="2737535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D5300888-13DD-4085-8A7F-E9F9A7FF1AA6}"/>
              </a:ext>
            </a:extLst>
          </p:cNvPr>
          <p:cNvGrpSpPr/>
          <p:nvPr/>
        </p:nvGrpSpPr>
        <p:grpSpPr>
          <a:xfrm>
            <a:off x="5310313" y="2971542"/>
            <a:ext cx="1797557" cy="630942"/>
            <a:chOff x="1813219" y="476986"/>
            <a:chExt cx="1408583" cy="630942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7CF084F2-AC93-43EE-82A0-2EB655A56D97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166256BE-2C93-49C1-9CD4-18AB701E6511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BBCF787A-4657-40F0-9454-5936CAD26BD6}"/>
              </a:ext>
            </a:extLst>
          </p:cNvPr>
          <p:cNvSpPr/>
          <p:nvPr/>
        </p:nvSpPr>
        <p:spPr>
          <a:xfrm>
            <a:off x="7055318" y="2348117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BB85038C-99FF-42B1-B9DC-FC6AB36F7F25}"/>
              </a:ext>
            </a:extLst>
          </p:cNvPr>
          <p:cNvSpPr/>
          <p:nvPr/>
        </p:nvSpPr>
        <p:spPr>
          <a:xfrm>
            <a:off x="8596691" y="2469121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17ABAD7A-EA6E-48F2-86B5-4F9DD7032DE3}"/>
              </a:ext>
            </a:extLst>
          </p:cNvPr>
          <p:cNvSpPr txBox="1"/>
          <p:nvPr/>
        </p:nvSpPr>
        <p:spPr>
          <a:xfrm>
            <a:off x="8162748" y="268178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4F86B75D-BB97-47DE-A320-5D4EFCE5F0C6}"/>
              </a:ext>
            </a:extLst>
          </p:cNvPr>
          <p:cNvSpPr txBox="1"/>
          <p:nvPr/>
        </p:nvSpPr>
        <p:spPr>
          <a:xfrm>
            <a:off x="7055318" y="2694751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7.124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7013787F-9766-4275-B69D-F8F82979AE74}"/>
              </a:ext>
            </a:extLst>
          </p:cNvPr>
          <p:cNvSpPr txBox="1"/>
          <p:nvPr/>
        </p:nvSpPr>
        <p:spPr>
          <a:xfrm>
            <a:off x="9029273" y="2528804"/>
            <a:ext cx="11655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124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D2A1C7DE-0262-4ABC-A638-85852D77848D}"/>
              </a:ext>
            </a:extLst>
          </p:cNvPr>
          <p:cNvSpPr txBox="1"/>
          <p:nvPr/>
        </p:nvSpPr>
        <p:spPr>
          <a:xfrm>
            <a:off x="8609403" y="2731253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B0163BA-5ABA-410D-84F4-7BD7E22578F2}"/>
              </a:ext>
            </a:extLst>
          </p:cNvPr>
          <p:cNvGrpSpPr/>
          <p:nvPr/>
        </p:nvGrpSpPr>
        <p:grpSpPr>
          <a:xfrm>
            <a:off x="8893023" y="2965260"/>
            <a:ext cx="1797557" cy="630942"/>
            <a:chOff x="1813219" y="476986"/>
            <a:chExt cx="1408583" cy="630942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B0931AD3-E306-4865-BA9D-A36005D83099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8C5AF31-8D3A-4556-B73F-42816D1C45C3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9962B3FE-ADE5-4556-9750-5BE5F069FAE1}"/>
              </a:ext>
            </a:extLst>
          </p:cNvPr>
          <p:cNvCxnSpPr>
            <a:cxnSpLocks/>
          </p:cNvCxnSpPr>
          <p:nvPr/>
        </p:nvCxnSpPr>
        <p:spPr>
          <a:xfrm>
            <a:off x="850428" y="1638214"/>
            <a:ext cx="44401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TextBox 183">
            <a:extLst>
              <a:ext uri="{FF2B5EF4-FFF2-40B4-BE49-F238E27FC236}">
                <a16:creationId xmlns:a16="http://schemas.microsoft.com/office/drawing/2014/main" id="{5DEA07D1-6ED2-483E-8C85-4BEA601FDB06}"/>
              </a:ext>
            </a:extLst>
          </p:cNvPr>
          <p:cNvSpPr txBox="1"/>
          <p:nvPr/>
        </p:nvSpPr>
        <p:spPr>
          <a:xfrm>
            <a:off x="780584" y="1560399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</a:t>
            </a:r>
          </a:p>
        </p:txBody>
      </p: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D740F825-E5B1-4177-88E1-9398901A7B39}"/>
              </a:ext>
            </a:extLst>
          </p:cNvPr>
          <p:cNvCxnSpPr>
            <a:cxnSpLocks/>
          </p:cNvCxnSpPr>
          <p:nvPr/>
        </p:nvCxnSpPr>
        <p:spPr>
          <a:xfrm>
            <a:off x="3713351" y="1634401"/>
            <a:ext cx="5644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TextBox 185">
            <a:extLst>
              <a:ext uri="{FF2B5EF4-FFF2-40B4-BE49-F238E27FC236}">
                <a16:creationId xmlns:a16="http://schemas.microsoft.com/office/drawing/2014/main" id="{20B2F727-2F2E-4904-9EA6-E15D37BC407F}"/>
              </a:ext>
            </a:extLst>
          </p:cNvPr>
          <p:cNvSpPr txBox="1"/>
          <p:nvPr/>
        </p:nvSpPr>
        <p:spPr>
          <a:xfrm>
            <a:off x="3592551" y="1592957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</a:t>
            </a:r>
          </a:p>
        </p:txBody>
      </p: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A455A544-4657-44C6-832F-14B18F465073}"/>
              </a:ext>
            </a:extLst>
          </p:cNvPr>
          <p:cNvCxnSpPr>
            <a:cxnSpLocks/>
          </p:cNvCxnSpPr>
          <p:nvPr/>
        </p:nvCxnSpPr>
        <p:spPr>
          <a:xfrm>
            <a:off x="6676085" y="1635954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TextBox 187">
            <a:extLst>
              <a:ext uri="{FF2B5EF4-FFF2-40B4-BE49-F238E27FC236}">
                <a16:creationId xmlns:a16="http://schemas.microsoft.com/office/drawing/2014/main" id="{0D23E70A-BA39-41BC-962F-51808BEEB5AD}"/>
              </a:ext>
            </a:extLst>
          </p:cNvPr>
          <p:cNvSpPr txBox="1"/>
          <p:nvPr/>
        </p:nvSpPr>
        <p:spPr>
          <a:xfrm>
            <a:off x="6593294" y="1572194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7B445240-1F6D-472E-9119-E2C8A41E27B1}"/>
              </a:ext>
            </a:extLst>
          </p:cNvPr>
          <p:cNvCxnSpPr>
            <a:cxnSpLocks/>
          </p:cNvCxnSpPr>
          <p:nvPr/>
        </p:nvCxnSpPr>
        <p:spPr>
          <a:xfrm>
            <a:off x="855086" y="3172806"/>
            <a:ext cx="5644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TextBox 191">
            <a:extLst>
              <a:ext uri="{FF2B5EF4-FFF2-40B4-BE49-F238E27FC236}">
                <a16:creationId xmlns:a16="http://schemas.microsoft.com/office/drawing/2014/main" id="{19E53837-AFEE-443B-9900-93540EDCA8F8}"/>
              </a:ext>
            </a:extLst>
          </p:cNvPr>
          <p:cNvSpPr txBox="1"/>
          <p:nvPr/>
        </p:nvSpPr>
        <p:spPr>
          <a:xfrm>
            <a:off x="734286" y="3131362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</a:t>
            </a:r>
          </a:p>
        </p:txBody>
      </p: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D1451FD9-8078-477B-A028-5E018D552E2C}"/>
              </a:ext>
            </a:extLst>
          </p:cNvPr>
          <p:cNvCxnSpPr>
            <a:cxnSpLocks/>
          </p:cNvCxnSpPr>
          <p:nvPr/>
        </p:nvCxnSpPr>
        <p:spPr>
          <a:xfrm>
            <a:off x="3815861" y="3146376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192E548F-620C-4339-BEDD-0B8A7A22283B}"/>
              </a:ext>
            </a:extLst>
          </p:cNvPr>
          <p:cNvSpPr txBox="1"/>
          <p:nvPr/>
        </p:nvSpPr>
        <p:spPr>
          <a:xfrm>
            <a:off x="3733070" y="3082616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AEEED5B1-CAA7-4101-889D-A10019E18B24}"/>
              </a:ext>
            </a:extLst>
          </p:cNvPr>
          <p:cNvCxnSpPr>
            <a:cxnSpLocks/>
          </p:cNvCxnSpPr>
          <p:nvPr/>
        </p:nvCxnSpPr>
        <p:spPr>
          <a:xfrm>
            <a:off x="7420975" y="3147457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TextBox 195">
            <a:extLst>
              <a:ext uri="{FF2B5EF4-FFF2-40B4-BE49-F238E27FC236}">
                <a16:creationId xmlns:a16="http://schemas.microsoft.com/office/drawing/2014/main" id="{1A0520F2-4404-4379-8654-E8C62B43A3CB}"/>
              </a:ext>
            </a:extLst>
          </p:cNvPr>
          <p:cNvSpPr txBox="1"/>
          <p:nvPr/>
        </p:nvSpPr>
        <p:spPr>
          <a:xfrm>
            <a:off x="7338184" y="3083697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67FCA3DE-E43A-404C-988A-3558239BBDED}"/>
              </a:ext>
            </a:extLst>
          </p:cNvPr>
          <p:cNvSpPr/>
          <p:nvPr/>
        </p:nvSpPr>
        <p:spPr>
          <a:xfrm>
            <a:off x="-438150" y="4058865"/>
            <a:ext cx="12954000" cy="29686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4000879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49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120" grpId="0"/>
      <p:bldP spid="129" grpId="0"/>
      <p:bldP spid="130" grpId="0"/>
      <p:bldP spid="139" grpId="0"/>
      <p:bldP spid="140" grpId="0"/>
      <p:bldP spid="155" grpId="0"/>
      <p:bldP spid="156" grpId="0"/>
      <p:bldP spid="165" grpId="0"/>
      <p:bldP spid="166" grpId="0"/>
      <p:bldP spid="178" grpId="0"/>
      <p:bldP spid="179" grpId="0"/>
      <p:bldP spid="184" grpId="0"/>
      <p:bldP spid="186" grpId="0"/>
      <p:bldP spid="188" grpId="0"/>
      <p:bldP spid="192" grpId="0"/>
      <p:bldP spid="194" grpId="0"/>
      <p:bldP spid="19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754FF-0931-4560-B653-4EE66D6E8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48391" cy="1325563"/>
          </a:xfrm>
        </p:spPr>
        <p:txBody>
          <a:bodyPr>
            <a:normAutofit/>
          </a:bodyPr>
          <a:lstStyle/>
          <a:p>
            <a:r>
              <a:rPr lang="en-GB" sz="3200" b="1" dirty="0"/>
              <a:t>Test A8 – </a:t>
            </a:r>
            <a:br>
              <a:rPr lang="en-GB" sz="3200" b="1" dirty="0"/>
            </a:br>
            <a:r>
              <a:rPr lang="en-GB" sz="3200" b="1" dirty="0"/>
              <a:t>Multiply and divide decimals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CE302-169B-436A-BEA3-E878E30790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9772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416E4E8-05C5-4F2B-8D30-588191B85B8E}"/>
              </a:ext>
            </a:extLst>
          </p:cNvPr>
          <p:cNvGrpSpPr/>
          <p:nvPr/>
        </p:nvGrpSpPr>
        <p:grpSpPr>
          <a:xfrm>
            <a:off x="469468" y="364183"/>
            <a:ext cx="4333563" cy="817087"/>
            <a:chOff x="255525" y="372323"/>
            <a:chExt cx="2818399" cy="1134018"/>
          </a:xfrm>
        </p:grpSpPr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6ADA2684-3268-4F58-8A07-4BE882B99227}"/>
                </a:ext>
              </a:extLst>
            </p:cNvPr>
            <p:cNvSpPr/>
            <p:nvPr/>
          </p:nvSpPr>
          <p:spPr>
            <a:xfrm>
              <a:off x="255525" y="372323"/>
              <a:ext cx="281839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26A4C8E-580D-412D-8C8E-170A51228B37}"/>
                </a:ext>
              </a:extLst>
            </p:cNvPr>
            <p:cNvSpPr txBox="1"/>
            <p:nvPr/>
          </p:nvSpPr>
          <p:spPr>
            <a:xfrm>
              <a:off x="308455" y="485388"/>
              <a:ext cx="150771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261.8 x 4 = </a:t>
              </a:r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1F20754C-8F20-4A3D-B0EF-F74754FC6828}"/>
              </a:ext>
            </a:extLst>
          </p:cNvPr>
          <p:cNvSpPr/>
          <p:nvPr/>
        </p:nvSpPr>
        <p:spPr>
          <a:xfrm>
            <a:off x="2742085" y="487197"/>
            <a:ext cx="192143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535ACAF-458A-4390-B481-272658C429A3}"/>
              </a:ext>
            </a:extLst>
          </p:cNvPr>
          <p:cNvSpPr txBox="1"/>
          <p:nvPr/>
        </p:nvSpPr>
        <p:spPr>
          <a:xfrm>
            <a:off x="2769307" y="471534"/>
            <a:ext cx="1933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1047.2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C0304ACB-5E1B-4606-9EF1-64C3AD8F6395}"/>
              </a:ext>
            </a:extLst>
          </p:cNvPr>
          <p:cNvSpPr/>
          <p:nvPr/>
        </p:nvSpPr>
        <p:spPr>
          <a:xfrm>
            <a:off x="1361891" y="1390358"/>
            <a:ext cx="446197" cy="9083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DC7F534F-13A1-4518-A2E2-F73CBF6A7A6B}"/>
              </a:ext>
            </a:extLst>
          </p:cNvPr>
          <p:cNvSpPr/>
          <p:nvPr/>
        </p:nvSpPr>
        <p:spPr>
          <a:xfrm>
            <a:off x="2705652" y="1386737"/>
            <a:ext cx="446197" cy="9001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06772AB3-BBCB-41BC-985C-0C076E875866}"/>
              </a:ext>
            </a:extLst>
          </p:cNvPr>
          <p:cNvSpPr/>
          <p:nvPr/>
        </p:nvSpPr>
        <p:spPr>
          <a:xfrm>
            <a:off x="2260416" y="1385194"/>
            <a:ext cx="446197" cy="9072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AACC6BD0-0729-4DF6-BC29-02FD14A350BF}"/>
              </a:ext>
            </a:extLst>
          </p:cNvPr>
          <p:cNvSpPr/>
          <p:nvPr/>
        </p:nvSpPr>
        <p:spPr>
          <a:xfrm>
            <a:off x="1812756" y="1391335"/>
            <a:ext cx="446197" cy="9018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D86DC175-0C6E-4E57-98F7-088E90967A20}"/>
              </a:ext>
            </a:extLst>
          </p:cNvPr>
          <p:cNvSpPr/>
          <p:nvPr/>
        </p:nvSpPr>
        <p:spPr>
          <a:xfrm>
            <a:off x="2702172" y="2286896"/>
            <a:ext cx="446197" cy="4467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94B3379D-F168-4526-837D-9F0EBC6D808D}"/>
              </a:ext>
            </a:extLst>
          </p:cNvPr>
          <p:cNvSpPr txBox="1"/>
          <p:nvPr/>
        </p:nvSpPr>
        <p:spPr>
          <a:xfrm>
            <a:off x="2697067" y="2202516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F6E4F03-A425-48F0-8ED4-FC72ABEA90AF}"/>
              </a:ext>
            </a:extLst>
          </p:cNvPr>
          <p:cNvSpPr txBox="1"/>
          <p:nvPr/>
        </p:nvSpPr>
        <p:spPr>
          <a:xfrm>
            <a:off x="1353159" y="1777118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2 6 1.8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36A19D2-F2F4-4DA3-A6AC-FA21F84D69EB}"/>
              </a:ext>
            </a:extLst>
          </p:cNvPr>
          <p:cNvSpPr txBox="1"/>
          <p:nvPr/>
        </p:nvSpPr>
        <p:spPr>
          <a:xfrm>
            <a:off x="891360" y="2189069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F5327F42-AA0A-4BDD-8DEE-B7AF2D6417B5}"/>
              </a:ext>
            </a:extLst>
          </p:cNvPr>
          <p:cNvCxnSpPr>
            <a:cxnSpLocks/>
          </p:cNvCxnSpPr>
          <p:nvPr/>
        </p:nvCxnSpPr>
        <p:spPr>
          <a:xfrm flipV="1">
            <a:off x="911069" y="2730739"/>
            <a:ext cx="2247982" cy="2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491F1A70-11FE-481B-B257-D85236A928EC}"/>
              </a:ext>
            </a:extLst>
          </p:cNvPr>
          <p:cNvCxnSpPr>
            <a:cxnSpLocks/>
          </p:cNvCxnSpPr>
          <p:nvPr/>
        </p:nvCxnSpPr>
        <p:spPr>
          <a:xfrm>
            <a:off x="911069" y="3169517"/>
            <a:ext cx="224975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53E8F50F-B5A6-404C-B493-86E9322F7402}"/>
              </a:ext>
            </a:extLst>
          </p:cNvPr>
          <p:cNvSpPr txBox="1"/>
          <p:nvPr/>
        </p:nvSpPr>
        <p:spPr>
          <a:xfrm>
            <a:off x="2697430" y="265209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2E031AD-CFB3-445E-B38E-C1BF97B0F904}"/>
              </a:ext>
            </a:extLst>
          </p:cNvPr>
          <p:cNvSpPr txBox="1"/>
          <p:nvPr/>
        </p:nvSpPr>
        <p:spPr>
          <a:xfrm>
            <a:off x="2237845" y="265241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8E8BF647-5106-48B0-B8A2-18CA10226AB1}"/>
              </a:ext>
            </a:extLst>
          </p:cNvPr>
          <p:cNvSpPr txBox="1"/>
          <p:nvPr/>
        </p:nvSpPr>
        <p:spPr>
          <a:xfrm>
            <a:off x="1790053" y="265209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57F0E3E-E2AB-4069-B52E-6AE43DBE348F}"/>
              </a:ext>
            </a:extLst>
          </p:cNvPr>
          <p:cNvSpPr txBox="1"/>
          <p:nvPr/>
        </p:nvSpPr>
        <p:spPr>
          <a:xfrm>
            <a:off x="2301329" y="1499105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747A95F-0B1C-4E17-81B2-8420A2FA39E8}"/>
              </a:ext>
            </a:extLst>
          </p:cNvPr>
          <p:cNvSpPr txBox="1"/>
          <p:nvPr/>
        </p:nvSpPr>
        <p:spPr>
          <a:xfrm>
            <a:off x="906013" y="2652411"/>
            <a:ext cx="963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5BC3EB1B-5263-4EE0-B415-A9DA24AFD1A0}"/>
              </a:ext>
            </a:extLst>
          </p:cNvPr>
          <p:cNvSpPr txBox="1"/>
          <p:nvPr/>
        </p:nvSpPr>
        <p:spPr>
          <a:xfrm>
            <a:off x="1420424" y="1506343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6D287A7D-669C-42B4-8EE2-0A7241B82291}"/>
              </a:ext>
            </a:extLst>
          </p:cNvPr>
          <p:cNvSpPr txBox="1"/>
          <p:nvPr/>
        </p:nvSpPr>
        <p:spPr>
          <a:xfrm>
            <a:off x="2535505" y="2634079"/>
            <a:ext cx="33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C862B016-3080-4616-B322-37310E4F4BC8}"/>
              </a:ext>
            </a:extLst>
          </p:cNvPr>
          <p:cNvGrpSpPr/>
          <p:nvPr/>
        </p:nvGrpSpPr>
        <p:grpSpPr>
          <a:xfrm>
            <a:off x="5432258" y="365152"/>
            <a:ext cx="4333563" cy="817087"/>
            <a:chOff x="255525" y="372323"/>
            <a:chExt cx="2818399" cy="1134018"/>
          </a:xfrm>
        </p:grpSpPr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C02AF021-E80B-4CBB-A3F7-5481F03C3EA0}"/>
                </a:ext>
              </a:extLst>
            </p:cNvPr>
            <p:cNvSpPr/>
            <p:nvPr/>
          </p:nvSpPr>
          <p:spPr>
            <a:xfrm>
              <a:off x="255525" y="372323"/>
              <a:ext cx="281839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2F4CD1AB-9929-4EA6-A895-ADFD2880E30C}"/>
                </a:ext>
              </a:extLst>
            </p:cNvPr>
            <p:cNvSpPr txBox="1"/>
            <p:nvPr/>
          </p:nvSpPr>
          <p:spPr>
            <a:xfrm>
              <a:off x="308455" y="485388"/>
              <a:ext cx="150771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4.206 x 8 = </a:t>
              </a:r>
            </a:p>
          </p:txBody>
        </p: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6163F115-59E1-4BC8-88F6-BF2687DF76A0}"/>
              </a:ext>
            </a:extLst>
          </p:cNvPr>
          <p:cNvSpPr/>
          <p:nvPr/>
        </p:nvSpPr>
        <p:spPr>
          <a:xfrm>
            <a:off x="7704875" y="488166"/>
            <a:ext cx="192143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EF74B8A-4D6C-47A5-B67E-53954691DDAD}"/>
              </a:ext>
            </a:extLst>
          </p:cNvPr>
          <p:cNvSpPr txBox="1"/>
          <p:nvPr/>
        </p:nvSpPr>
        <p:spPr>
          <a:xfrm>
            <a:off x="7732097" y="472503"/>
            <a:ext cx="1933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33.648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141C9414-7C20-4A03-BF90-0CB2CF00A7AD}"/>
              </a:ext>
            </a:extLst>
          </p:cNvPr>
          <p:cNvSpPr/>
          <p:nvPr/>
        </p:nvSpPr>
        <p:spPr>
          <a:xfrm>
            <a:off x="6269293" y="1391716"/>
            <a:ext cx="446197" cy="9083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ED10B1B3-ACAD-4BC4-BA05-86EC0975BDB1}"/>
              </a:ext>
            </a:extLst>
          </p:cNvPr>
          <p:cNvSpPr/>
          <p:nvPr/>
        </p:nvSpPr>
        <p:spPr>
          <a:xfrm>
            <a:off x="7613054" y="1388095"/>
            <a:ext cx="446197" cy="9001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7BF2D4F0-2D81-4127-9C5D-560965089623}"/>
              </a:ext>
            </a:extLst>
          </p:cNvPr>
          <p:cNvSpPr/>
          <p:nvPr/>
        </p:nvSpPr>
        <p:spPr>
          <a:xfrm>
            <a:off x="7167818" y="1386552"/>
            <a:ext cx="446197" cy="9072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BA009596-157E-41FD-9C60-1C16EB736C5E}"/>
              </a:ext>
            </a:extLst>
          </p:cNvPr>
          <p:cNvSpPr/>
          <p:nvPr/>
        </p:nvSpPr>
        <p:spPr>
          <a:xfrm>
            <a:off x="6720158" y="1392693"/>
            <a:ext cx="446197" cy="9018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89439A83-17F3-4EE6-B78A-8DC471593D02}"/>
              </a:ext>
            </a:extLst>
          </p:cNvPr>
          <p:cNvSpPr/>
          <p:nvPr/>
        </p:nvSpPr>
        <p:spPr>
          <a:xfrm>
            <a:off x="7609574" y="2288254"/>
            <a:ext cx="446197" cy="4467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8DC1F3BB-502B-49F0-8722-EFD3A10BFECB}"/>
              </a:ext>
            </a:extLst>
          </p:cNvPr>
          <p:cNvSpPr txBox="1"/>
          <p:nvPr/>
        </p:nvSpPr>
        <p:spPr>
          <a:xfrm>
            <a:off x="7604469" y="2203874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1A112F82-0680-47AB-982E-CDFB536ED734}"/>
              </a:ext>
            </a:extLst>
          </p:cNvPr>
          <p:cNvSpPr txBox="1"/>
          <p:nvPr/>
        </p:nvSpPr>
        <p:spPr>
          <a:xfrm>
            <a:off x="6260561" y="1778476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4.2 0 6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C932AD76-8CA8-4BE0-A376-A110133D3B6A}"/>
              </a:ext>
            </a:extLst>
          </p:cNvPr>
          <p:cNvSpPr txBox="1"/>
          <p:nvPr/>
        </p:nvSpPr>
        <p:spPr>
          <a:xfrm>
            <a:off x="5798762" y="219042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6924A46F-9878-47AB-9C91-E69B2A32EC26}"/>
              </a:ext>
            </a:extLst>
          </p:cNvPr>
          <p:cNvCxnSpPr>
            <a:cxnSpLocks/>
          </p:cNvCxnSpPr>
          <p:nvPr/>
        </p:nvCxnSpPr>
        <p:spPr>
          <a:xfrm flipV="1">
            <a:off x="5818471" y="2732097"/>
            <a:ext cx="2247982" cy="2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A32A0584-767F-4201-9CC3-8BD109F2E20E}"/>
              </a:ext>
            </a:extLst>
          </p:cNvPr>
          <p:cNvCxnSpPr>
            <a:cxnSpLocks/>
          </p:cNvCxnSpPr>
          <p:nvPr/>
        </p:nvCxnSpPr>
        <p:spPr>
          <a:xfrm>
            <a:off x="5818471" y="3170875"/>
            <a:ext cx="224975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66">
            <a:extLst>
              <a:ext uri="{FF2B5EF4-FFF2-40B4-BE49-F238E27FC236}">
                <a16:creationId xmlns:a16="http://schemas.microsoft.com/office/drawing/2014/main" id="{DE82AFAC-85C3-43E5-97CB-4E1589ABCE64}"/>
              </a:ext>
            </a:extLst>
          </p:cNvPr>
          <p:cNvSpPr txBox="1"/>
          <p:nvPr/>
        </p:nvSpPr>
        <p:spPr>
          <a:xfrm>
            <a:off x="7604832" y="265345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C945B7C2-30DB-4409-A303-BB7DDBBA628F}"/>
              </a:ext>
            </a:extLst>
          </p:cNvPr>
          <p:cNvSpPr txBox="1"/>
          <p:nvPr/>
        </p:nvSpPr>
        <p:spPr>
          <a:xfrm>
            <a:off x="7145247" y="265376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1EE39CB9-922A-4825-9184-B6B01736B09F}"/>
              </a:ext>
            </a:extLst>
          </p:cNvPr>
          <p:cNvSpPr txBox="1"/>
          <p:nvPr/>
        </p:nvSpPr>
        <p:spPr>
          <a:xfrm>
            <a:off x="6697455" y="265345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D91F7AF3-7D0D-427D-9AD1-9A6DCB1FC2CF}"/>
              </a:ext>
            </a:extLst>
          </p:cNvPr>
          <p:cNvSpPr txBox="1"/>
          <p:nvPr/>
        </p:nvSpPr>
        <p:spPr>
          <a:xfrm>
            <a:off x="7208731" y="1500463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2AC2E5AF-5B7F-43FC-8776-2A48FDE9004D}"/>
              </a:ext>
            </a:extLst>
          </p:cNvPr>
          <p:cNvSpPr txBox="1"/>
          <p:nvPr/>
        </p:nvSpPr>
        <p:spPr>
          <a:xfrm>
            <a:off x="5821507" y="2653769"/>
            <a:ext cx="963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3 3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784D086B-F910-4E4B-B3C4-E0274CB53CA9}"/>
              </a:ext>
            </a:extLst>
          </p:cNvPr>
          <p:cNvSpPr txBox="1"/>
          <p:nvPr/>
        </p:nvSpPr>
        <p:spPr>
          <a:xfrm>
            <a:off x="6327826" y="1507701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4ABC1B8E-AA33-4D95-A38F-6DE68AAADB17}"/>
              </a:ext>
            </a:extLst>
          </p:cNvPr>
          <p:cNvSpPr txBox="1"/>
          <p:nvPr/>
        </p:nvSpPr>
        <p:spPr>
          <a:xfrm>
            <a:off x="6556214" y="2635437"/>
            <a:ext cx="33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4D9B4F6-705B-4DE9-995A-D91BB0DC0CB6}"/>
              </a:ext>
            </a:extLst>
          </p:cNvPr>
          <p:cNvSpPr/>
          <p:nvPr/>
        </p:nvSpPr>
        <p:spPr>
          <a:xfrm>
            <a:off x="-438150" y="3589768"/>
            <a:ext cx="12954000" cy="3437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1279E370-B65A-469F-87DD-D92B2DFC1FE4}"/>
              </a:ext>
            </a:extLst>
          </p:cNvPr>
          <p:cNvSpPr/>
          <p:nvPr/>
        </p:nvSpPr>
        <p:spPr>
          <a:xfrm>
            <a:off x="56559" y="51518"/>
            <a:ext cx="12079318" cy="3554481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82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00"/>
                            </p:stCondLst>
                            <p:childTnLst>
                              <p:par>
                                <p:cTn id="1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/>
      <p:bldP spid="120" grpId="0"/>
      <p:bldP spid="121" grpId="0"/>
      <p:bldP spid="124" grpId="0"/>
      <p:bldP spid="126" grpId="0"/>
      <p:bldP spid="127" grpId="0"/>
      <p:bldP spid="128" grpId="0"/>
      <p:bldP spid="129" grpId="0"/>
      <p:bldP spid="131" grpId="0"/>
      <p:bldP spid="132" grpId="0"/>
      <p:bldP spid="137" grpId="0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/>
      <p:bldP spid="145" grpId="0"/>
      <p:bldP spid="146" grpId="0"/>
      <p:bldP spid="167" grpId="0"/>
      <p:bldP spid="168" grpId="0"/>
      <p:bldP spid="169" grpId="0"/>
      <p:bldP spid="170" grpId="0"/>
      <p:bldP spid="171" grpId="0"/>
      <p:bldP spid="172" grpId="0"/>
      <p:bldP spid="17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C42BF071-F3BA-48CC-9F5F-A27064D6B7F8}"/>
              </a:ext>
            </a:extLst>
          </p:cNvPr>
          <p:cNvSpPr txBox="1"/>
          <p:nvPr/>
        </p:nvSpPr>
        <p:spPr>
          <a:xfrm>
            <a:off x="1350559" y="1303090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4 0.0 1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81EAA4A-8F4F-46FE-BAB2-A7E0221DEEC1}"/>
              </a:ext>
            </a:extLst>
          </p:cNvPr>
          <p:cNvSpPr txBox="1"/>
          <p:nvPr/>
        </p:nvSpPr>
        <p:spPr>
          <a:xfrm>
            <a:off x="2082765" y="172506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CD12739-CACD-4EC6-91F8-7164AA017577}"/>
              </a:ext>
            </a:extLst>
          </p:cNvPr>
          <p:cNvGrpSpPr/>
          <p:nvPr/>
        </p:nvGrpSpPr>
        <p:grpSpPr>
          <a:xfrm>
            <a:off x="464224" y="362803"/>
            <a:ext cx="4856433" cy="817087"/>
            <a:chOff x="255524" y="372323"/>
            <a:chExt cx="2634923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1C6B61ED-0711-45AA-8041-EE16733473A5}"/>
                </a:ext>
              </a:extLst>
            </p:cNvPr>
            <p:cNvSpPr/>
            <p:nvPr/>
          </p:nvSpPr>
          <p:spPr>
            <a:xfrm>
              <a:off x="255524" y="372323"/>
              <a:ext cx="26349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B4FFF30-3CC4-4643-935B-52BE07CFA940}"/>
                </a:ext>
              </a:extLst>
            </p:cNvPr>
            <p:cNvSpPr txBox="1"/>
            <p:nvPr/>
          </p:nvSpPr>
          <p:spPr>
            <a:xfrm>
              <a:off x="308455" y="485388"/>
              <a:ext cx="138478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40.01 x 10 = </a:t>
              </a: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5DDD881F-48C9-4F1D-B77A-3FF9EA24B6F3}"/>
              </a:ext>
            </a:extLst>
          </p:cNvPr>
          <p:cNvSpPr/>
          <p:nvPr/>
        </p:nvSpPr>
        <p:spPr>
          <a:xfrm>
            <a:off x="3146986" y="485817"/>
            <a:ext cx="20361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73C262B-FE6B-44C8-B5C9-F99077F0E424}"/>
              </a:ext>
            </a:extLst>
          </p:cNvPr>
          <p:cNvSpPr txBox="1"/>
          <p:nvPr/>
        </p:nvSpPr>
        <p:spPr>
          <a:xfrm>
            <a:off x="3367060" y="476878"/>
            <a:ext cx="186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400.1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B38A326-60B7-42B4-A4EB-D00038D92F83}"/>
              </a:ext>
            </a:extLst>
          </p:cNvPr>
          <p:cNvSpPr txBox="1"/>
          <p:nvPr/>
        </p:nvSpPr>
        <p:spPr>
          <a:xfrm>
            <a:off x="2223955" y="174861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9BFEA86-6310-4ED9-AB91-36E68FFC93DA}"/>
              </a:ext>
            </a:extLst>
          </p:cNvPr>
          <p:cNvSpPr txBox="1"/>
          <p:nvPr/>
        </p:nvSpPr>
        <p:spPr>
          <a:xfrm>
            <a:off x="1781018" y="1741761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76421D0-A673-460E-8385-50A7C1DDF643}"/>
              </a:ext>
            </a:extLst>
          </p:cNvPr>
          <p:cNvSpPr txBox="1"/>
          <p:nvPr/>
        </p:nvSpPr>
        <p:spPr>
          <a:xfrm>
            <a:off x="1335957" y="174814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8F4FFBC-F20E-43A9-9526-E04AB8709D05}"/>
              </a:ext>
            </a:extLst>
          </p:cNvPr>
          <p:cNvSpPr txBox="1"/>
          <p:nvPr/>
        </p:nvSpPr>
        <p:spPr>
          <a:xfrm>
            <a:off x="859294" y="173074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4FF02CC-4530-4CB8-8F09-48A13512F0CB}"/>
              </a:ext>
            </a:extLst>
          </p:cNvPr>
          <p:cNvSpPr txBox="1"/>
          <p:nvPr/>
        </p:nvSpPr>
        <p:spPr>
          <a:xfrm>
            <a:off x="7159749" y="1312642"/>
            <a:ext cx="1955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6.1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4CFE610-D0AC-496D-879A-4C023C5A63F9}"/>
              </a:ext>
            </a:extLst>
          </p:cNvPr>
          <p:cNvSpPr txBox="1"/>
          <p:nvPr/>
        </p:nvSpPr>
        <p:spPr>
          <a:xfrm>
            <a:off x="7447173" y="1749133"/>
            <a:ext cx="540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34C4F4C-C9DF-4715-8E9F-D6106F6329E0}"/>
              </a:ext>
            </a:extLst>
          </p:cNvPr>
          <p:cNvSpPr txBox="1"/>
          <p:nvPr/>
        </p:nvSpPr>
        <p:spPr>
          <a:xfrm>
            <a:off x="6704435" y="1749133"/>
            <a:ext cx="510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E4E55EC-9890-4678-AA43-3769FDEE655A}"/>
              </a:ext>
            </a:extLst>
          </p:cNvPr>
          <p:cNvGrpSpPr/>
          <p:nvPr/>
        </p:nvGrpSpPr>
        <p:grpSpPr>
          <a:xfrm>
            <a:off x="5815193" y="356208"/>
            <a:ext cx="3527292" cy="817087"/>
            <a:chOff x="255525" y="372323"/>
            <a:chExt cx="2705378" cy="1134018"/>
          </a:xfrm>
        </p:grpSpPr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81EDC29D-00F6-404E-825D-2C510DCC4453}"/>
                </a:ext>
              </a:extLst>
            </p:cNvPr>
            <p:cNvSpPr/>
            <p:nvPr/>
          </p:nvSpPr>
          <p:spPr>
            <a:xfrm>
              <a:off x="255525" y="372323"/>
              <a:ext cx="270537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2E483A6F-EE9F-46DC-B0E6-BCD4A190E38F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6.1 x 10 = </a:t>
              </a:r>
            </a:p>
          </p:txBody>
        </p:sp>
      </p:grp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F216115-BEE9-4650-BD79-2A53CCB3A7AF}"/>
              </a:ext>
            </a:extLst>
          </p:cNvPr>
          <p:cNvSpPr/>
          <p:nvPr/>
        </p:nvSpPr>
        <p:spPr>
          <a:xfrm>
            <a:off x="7909149" y="479222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AB1E929-1593-46C4-9C76-41CB29074920}"/>
              </a:ext>
            </a:extLst>
          </p:cNvPr>
          <p:cNvSpPr txBox="1"/>
          <p:nvPr/>
        </p:nvSpPr>
        <p:spPr>
          <a:xfrm>
            <a:off x="8178174" y="463559"/>
            <a:ext cx="870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212B2FC-E994-4A0F-A68D-4B31EC1570E4}"/>
              </a:ext>
            </a:extLst>
          </p:cNvPr>
          <p:cNvSpPr txBox="1"/>
          <p:nvPr/>
        </p:nvSpPr>
        <p:spPr>
          <a:xfrm>
            <a:off x="7125420" y="1743138"/>
            <a:ext cx="510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32B43A2-6445-41B9-9C10-1D26AD003D2D}"/>
              </a:ext>
            </a:extLst>
          </p:cNvPr>
          <p:cNvSpPr txBox="1"/>
          <p:nvPr/>
        </p:nvSpPr>
        <p:spPr>
          <a:xfrm>
            <a:off x="2246400" y="3546751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3 6.2 1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6718A30-16F7-4325-A2F1-9F0F4DFA6DF0}"/>
              </a:ext>
            </a:extLst>
          </p:cNvPr>
          <p:cNvSpPr txBox="1"/>
          <p:nvPr/>
        </p:nvSpPr>
        <p:spPr>
          <a:xfrm>
            <a:off x="2978606" y="396872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9A02366-AA42-44F4-9F1D-50B11401DE36}"/>
              </a:ext>
            </a:extLst>
          </p:cNvPr>
          <p:cNvGrpSpPr/>
          <p:nvPr/>
        </p:nvGrpSpPr>
        <p:grpSpPr>
          <a:xfrm>
            <a:off x="461887" y="2606464"/>
            <a:ext cx="4570759" cy="817087"/>
            <a:chOff x="255524" y="372323"/>
            <a:chExt cx="2479927" cy="1134018"/>
          </a:xfrm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DB66FE02-CA47-4E47-B528-79FE6119476C}"/>
                </a:ext>
              </a:extLst>
            </p:cNvPr>
            <p:cNvSpPr/>
            <p:nvPr/>
          </p:nvSpPr>
          <p:spPr>
            <a:xfrm>
              <a:off x="255524" y="372323"/>
              <a:ext cx="247992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789D432-6643-43B2-95DF-12081BC70C59}"/>
                </a:ext>
              </a:extLst>
            </p:cNvPr>
            <p:cNvSpPr txBox="1"/>
            <p:nvPr/>
          </p:nvSpPr>
          <p:spPr>
            <a:xfrm>
              <a:off x="308455" y="485388"/>
              <a:ext cx="151176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36.21 x 100 = </a:t>
              </a:r>
            </a:p>
          </p:txBody>
        </p:sp>
      </p:grpSp>
      <p:sp>
        <p:nvSpPr>
          <p:cNvPr id="117" name="Rectangle 116">
            <a:extLst>
              <a:ext uri="{FF2B5EF4-FFF2-40B4-BE49-F238E27FC236}">
                <a16:creationId xmlns:a16="http://schemas.microsoft.com/office/drawing/2014/main" id="{CB3AD4F5-A213-400E-AA64-CC77EDF3995E}"/>
              </a:ext>
            </a:extLst>
          </p:cNvPr>
          <p:cNvSpPr/>
          <p:nvPr/>
        </p:nvSpPr>
        <p:spPr>
          <a:xfrm>
            <a:off x="3306013" y="2729478"/>
            <a:ext cx="159314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889E9E04-1205-414D-9415-1B366E7039AF}"/>
              </a:ext>
            </a:extLst>
          </p:cNvPr>
          <p:cNvSpPr txBox="1"/>
          <p:nvPr/>
        </p:nvSpPr>
        <p:spPr>
          <a:xfrm>
            <a:off x="3433879" y="2720539"/>
            <a:ext cx="1542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3621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6DE4218-FAB6-454A-A197-3EA39FF3DE09}"/>
              </a:ext>
            </a:extLst>
          </p:cNvPr>
          <p:cNvSpPr txBox="1"/>
          <p:nvPr/>
        </p:nvSpPr>
        <p:spPr>
          <a:xfrm>
            <a:off x="2231187" y="398542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8ADC9444-50EA-4295-AF24-D3A58A39A657}"/>
              </a:ext>
            </a:extLst>
          </p:cNvPr>
          <p:cNvSpPr txBox="1"/>
          <p:nvPr/>
        </p:nvSpPr>
        <p:spPr>
          <a:xfrm>
            <a:off x="1793810" y="399180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A7FFB0D-184F-49A1-82F9-805CB5DB46DD}"/>
              </a:ext>
            </a:extLst>
          </p:cNvPr>
          <p:cNvSpPr txBox="1"/>
          <p:nvPr/>
        </p:nvSpPr>
        <p:spPr>
          <a:xfrm>
            <a:off x="1332515" y="3989777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65BC1620-3853-4163-A627-DD322805735C}"/>
              </a:ext>
            </a:extLst>
          </p:cNvPr>
          <p:cNvSpPr txBox="1"/>
          <p:nvPr/>
        </p:nvSpPr>
        <p:spPr>
          <a:xfrm>
            <a:off x="2667828" y="399180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CD5F33B-96F3-456A-8666-5AC8A939EA49}"/>
              </a:ext>
            </a:extLst>
          </p:cNvPr>
          <p:cNvSpPr txBox="1"/>
          <p:nvPr/>
        </p:nvSpPr>
        <p:spPr>
          <a:xfrm>
            <a:off x="7610692" y="3516624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0.6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794F416-7208-4EBF-9D81-D3363E739C24}"/>
              </a:ext>
            </a:extLst>
          </p:cNvPr>
          <p:cNvSpPr txBox="1"/>
          <p:nvPr/>
        </p:nvSpPr>
        <p:spPr>
          <a:xfrm>
            <a:off x="7905930" y="3938596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0C261E12-CDDC-4B3D-B8A0-2FFF96E94C18}"/>
              </a:ext>
            </a:extLst>
          </p:cNvPr>
          <p:cNvGrpSpPr/>
          <p:nvPr/>
        </p:nvGrpSpPr>
        <p:grpSpPr>
          <a:xfrm>
            <a:off x="5825631" y="2576337"/>
            <a:ext cx="4143902" cy="817087"/>
            <a:chOff x="255526" y="372323"/>
            <a:chExt cx="2248330" cy="1134018"/>
          </a:xfrm>
        </p:grpSpPr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0DAE02C9-59AE-465C-8BAB-7D467B8AF046}"/>
                </a:ext>
              </a:extLst>
            </p:cNvPr>
            <p:cNvSpPr/>
            <p:nvPr/>
          </p:nvSpPr>
          <p:spPr>
            <a:xfrm>
              <a:off x="255526" y="372323"/>
              <a:ext cx="224833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20FB31DF-9D15-4C37-841C-A836E8950A67}"/>
                </a:ext>
              </a:extLst>
            </p:cNvPr>
            <p:cNvSpPr txBox="1"/>
            <p:nvPr/>
          </p:nvSpPr>
          <p:spPr>
            <a:xfrm>
              <a:off x="308455" y="485388"/>
              <a:ext cx="125780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0.6 x 100 = </a:t>
              </a:r>
            </a:p>
          </p:txBody>
        </p:sp>
      </p:grpSp>
      <p:sp>
        <p:nvSpPr>
          <p:cNvPr id="128" name="Rectangle 127">
            <a:extLst>
              <a:ext uri="{FF2B5EF4-FFF2-40B4-BE49-F238E27FC236}">
                <a16:creationId xmlns:a16="http://schemas.microsoft.com/office/drawing/2014/main" id="{72F088B3-DFDE-4F27-9288-A0901AEAFA39}"/>
              </a:ext>
            </a:extLst>
          </p:cNvPr>
          <p:cNvSpPr/>
          <p:nvPr/>
        </p:nvSpPr>
        <p:spPr>
          <a:xfrm>
            <a:off x="8177590" y="2699351"/>
            <a:ext cx="159371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2FCF82DF-0290-4A8C-BE09-EA093E413706}"/>
              </a:ext>
            </a:extLst>
          </p:cNvPr>
          <p:cNvSpPr txBox="1"/>
          <p:nvPr/>
        </p:nvSpPr>
        <p:spPr>
          <a:xfrm>
            <a:off x="8574124" y="2674370"/>
            <a:ext cx="1593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85387EA-29E3-4D78-910F-F4A06A500830}"/>
              </a:ext>
            </a:extLst>
          </p:cNvPr>
          <p:cNvSpPr txBox="1"/>
          <p:nvPr/>
        </p:nvSpPr>
        <p:spPr>
          <a:xfrm>
            <a:off x="6699963" y="396681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79DC621-0EA0-4E41-A4F0-7589AFFB2CF6}"/>
              </a:ext>
            </a:extLst>
          </p:cNvPr>
          <p:cNvSpPr txBox="1"/>
          <p:nvPr/>
        </p:nvSpPr>
        <p:spPr>
          <a:xfrm>
            <a:off x="7160582" y="395586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9DF5574-ED4B-4201-9E39-FD20D5F03C65}"/>
              </a:ext>
            </a:extLst>
          </p:cNvPr>
          <p:cNvSpPr txBox="1"/>
          <p:nvPr/>
        </p:nvSpPr>
        <p:spPr>
          <a:xfrm>
            <a:off x="7595718" y="395489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93A6BC5-3323-41D8-B593-1BB3FB67F3DE}"/>
              </a:ext>
            </a:extLst>
          </p:cNvPr>
          <p:cNvSpPr txBox="1"/>
          <p:nvPr/>
        </p:nvSpPr>
        <p:spPr>
          <a:xfrm>
            <a:off x="2253589" y="5792838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5.8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8B0F3D7-6E70-4214-84A3-43DC9479F25D}"/>
              </a:ext>
            </a:extLst>
          </p:cNvPr>
          <p:cNvSpPr txBox="1"/>
          <p:nvPr/>
        </p:nvSpPr>
        <p:spPr>
          <a:xfrm>
            <a:off x="2548827" y="621481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CD03C9A7-0002-4817-8F48-C9EFA1A9A5D0}"/>
              </a:ext>
            </a:extLst>
          </p:cNvPr>
          <p:cNvGrpSpPr/>
          <p:nvPr/>
        </p:nvGrpSpPr>
        <p:grpSpPr>
          <a:xfrm>
            <a:off x="468526" y="4880261"/>
            <a:ext cx="4785869" cy="817087"/>
            <a:chOff x="255525" y="372323"/>
            <a:chExt cx="2596638" cy="1134018"/>
          </a:xfrm>
        </p:grpSpPr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DD372126-48B1-4293-AC60-390E8965ABA4}"/>
                </a:ext>
              </a:extLst>
            </p:cNvPr>
            <p:cNvSpPr/>
            <p:nvPr/>
          </p:nvSpPr>
          <p:spPr>
            <a:xfrm>
              <a:off x="255525" y="372323"/>
              <a:ext cx="259663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84589C01-EDE0-4F47-9B85-AD3EBA6671EA}"/>
                </a:ext>
              </a:extLst>
            </p:cNvPr>
            <p:cNvSpPr txBox="1"/>
            <p:nvPr/>
          </p:nvSpPr>
          <p:spPr>
            <a:xfrm>
              <a:off x="308455" y="485388"/>
              <a:ext cx="138478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5.8 x 1000 = </a:t>
              </a:r>
            </a:p>
          </p:txBody>
        </p:sp>
      </p:grpSp>
      <p:sp>
        <p:nvSpPr>
          <p:cNvPr id="138" name="Rectangle 137">
            <a:extLst>
              <a:ext uri="{FF2B5EF4-FFF2-40B4-BE49-F238E27FC236}">
                <a16:creationId xmlns:a16="http://schemas.microsoft.com/office/drawing/2014/main" id="{E8B8E17E-9513-4AAF-9D9E-AB0629C696DF}"/>
              </a:ext>
            </a:extLst>
          </p:cNvPr>
          <p:cNvSpPr/>
          <p:nvPr/>
        </p:nvSpPr>
        <p:spPr>
          <a:xfrm>
            <a:off x="3045075" y="5003275"/>
            <a:ext cx="20361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D76ADEEF-C479-439B-9F25-F35B4BD7069F}"/>
              </a:ext>
            </a:extLst>
          </p:cNvPr>
          <p:cNvSpPr txBox="1"/>
          <p:nvPr/>
        </p:nvSpPr>
        <p:spPr>
          <a:xfrm>
            <a:off x="3374175" y="4994336"/>
            <a:ext cx="186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5800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1C7D94B8-685B-4902-9C33-0B22F007D6CE}"/>
              </a:ext>
            </a:extLst>
          </p:cNvPr>
          <p:cNvSpPr txBox="1"/>
          <p:nvPr/>
        </p:nvSpPr>
        <p:spPr>
          <a:xfrm>
            <a:off x="907577" y="622825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98114FEF-90C9-4BF4-AEE0-BDC3B0468B5A}"/>
              </a:ext>
            </a:extLst>
          </p:cNvPr>
          <p:cNvSpPr txBox="1"/>
          <p:nvPr/>
        </p:nvSpPr>
        <p:spPr>
          <a:xfrm>
            <a:off x="1342860" y="624303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5E6043C4-3CA5-40FA-8EF0-52EEADDBEB70}"/>
              </a:ext>
            </a:extLst>
          </p:cNvPr>
          <p:cNvSpPr txBox="1"/>
          <p:nvPr/>
        </p:nvSpPr>
        <p:spPr>
          <a:xfrm>
            <a:off x="1803479" y="623207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1B2F422-8935-48F9-B29D-1AECF75ECB96}"/>
              </a:ext>
            </a:extLst>
          </p:cNvPr>
          <p:cNvSpPr txBox="1"/>
          <p:nvPr/>
        </p:nvSpPr>
        <p:spPr>
          <a:xfrm>
            <a:off x="2238615" y="623110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3C4B6440-F3B7-43BA-8450-525AD91F1DE8}"/>
              </a:ext>
            </a:extLst>
          </p:cNvPr>
          <p:cNvSpPr txBox="1"/>
          <p:nvPr/>
        </p:nvSpPr>
        <p:spPr>
          <a:xfrm>
            <a:off x="7603515" y="5811888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7.0 5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1BDB8BBA-E512-485B-BBB1-368A5E77622C}"/>
              </a:ext>
            </a:extLst>
          </p:cNvPr>
          <p:cNvSpPr txBox="1"/>
          <p:nvPr/>
        </p:nvSpPr>
        <p:spPr>
          <a:xfrm>
            <a:off x="7905419" y="623386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C575839-C03C-4E2A-9A94-F5F74A2A10A1}"/>
              </a:ext>
            </a:extLst>
          </p:cNvPr>
          <p:cNvGrpSpPr/>
          <p:nvPr/>
        </p:nvGrpSpPr>
        <p:grpSpPr>
          <a:xfrm>
            <a:off x="5845597" y="4880261"/>
            <a:ext cx="4775928" cy="817087"/>
            <a:chOff x="255525" y="372323"/>
            <a:chExt cx="2591244" cy="1134018"/>
          </a:xfrm>
        </p:grpSpPr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74DD5FCE-B9EA-47D6-BA02-9561A3E87DC1}"/>
                </a:ext>
              </a:extLst>
            </p:cNvPr>
            <p:cNvSpPr/>
            <p:nvPr/>
          </p:nvSpPr>
          <p:spPr>
            <a:xfrm>
              <a:off x="255525" y="372323"/>
              <a:ext cx="259124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F9B58CB-7663-4217-9AEA-5EE84BAF0615}"/>
                </a:ext>
              </a:extLst>
            </p:cNvPr>
            <p:cNvSpPr txBox="1"/>
            <p:nvPr/>
          </p:nvSpPr>
          <p:spPr>
            <a:xfrm>
              <a:off x="308455" y="485388"/>
              <a:ext cx="151176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7.05 x 1000 = </a:t>
              </a:r>
            </a:p>
          </p:txBody>
        </p:sp>
      </p:grpSp>
      <p:sp>
        <p:nvSpPr>
          <p:cNvPr id="149" name="Rectangle 148">
            <a:extLst>
              <a:ext uri="{FF2B5EF4-FFF2-40B4-BE49-F238E27FC236}">
                <a16:creationId xmlns:a16="http://schemas.microsoft.com/office/drawing/2014/main" id="{8F634404-7763-4E73-BB27-7C96ACA142ED}"/>
              </a:ext>
            </a:extLst>
          </p:cNvPr>
          <p:cNvSpPr/>
          <p:nvPr/>
        </p:nvSpPr>
        <p:spPr>
          <a:xfrm>
            <a:off x="8673045" y="5003275"/>
            <a:ext cx="17775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A637A612-3880-42F7-9252-6A47465C9FAA}"/>
              </a:ext>
            </a:extLst>
          </p:cNvPr>
          <p:cNvSpPr txBox="1"/>
          <p:nvPr/>
        </p:nvSpPr>
        <p:spPr>
          <a:xfrm>
            <a:off x="8822434" y="4994336"/>
            <a:ext cx="1632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7050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D768BFB2-58F3-4C5B-BA77-BECA47E27765}"/>
              </a:ext>
            </a:extLst>
          </p:cNvPr>
          <p:cNvSpPr txBox="1"/>
          <p:nvPr/>
        </p:nvSpPr>
        <p:spPr>
          <a:xfrm>
            <a:off x="6270082" y="626494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330C482D-2A60-47B3-B0B5-7230D60146AA}"/>
              </a:ext>
            </a:extLst>
          </p:cNvPr>
          <p:cNvSpPr txBox="1"/>
          <p:nvPr/>
        </p:nvSpPr>
        <p:spPr>
          <a:xfrm>
            <a:off x="6736827" y="625518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58E64973-AD90-4BC8-892C-348F00C81B3E}"/>
              </a:ext>
            </a:extLst>
          </p:cNvPr>
          <p:cNvSpPr txBox="1"/>
          <p:nvPr/>
        </p:nvSpPr>
        <p:spPr>
          <a:xfrm>
            <a:off x="7178173" y="625518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AB217314-B9BD-4EE8-AEA0-9672C2C77EE0}"/>
              </a:ext>
            </a:extLst>
          </p:cNvPr>
          <p:cNvSpPr txBox="1"/>
          <p:nvPr/>
        </p:nvSpPr>
        <p:spPr>
          <a:xfrm>
            <a:off x="7605179" y="6256607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D85AB2AB-8E4C-4D12-AFA0-3B9574F2450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68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  <p:bldP spid="100" grpId="0"/>
      <p:bldP spid="101" grpId="0"/>
      <p:bldP spid="102" grpId="0"/>
      <p:bldP spid="103" grpId="0"/>
      <p:bldP spid="104" grpId="0"/>
      <p:bldP spid="94" grpId="0"/>
      <p:bldP spid="95" grpId="0"/>
      <p:bldP spid="105" grpId="0"/>
      <p:bldP spid="110" grpId="0"/>
      <p:bldP spid="111" grpId="0"/>
      <p:bldP spid="112" grpId="0"/>
      <p:bldP spid="113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9" grpId="0"/>
      <p:bldP spid="130" grpId="0"/>
      <p:bldP spid="131" grpId="0"/>
      <p:bldP spid="132" grpId="0"/>
      <p:bldP spid="133" grpId="0"/>
      <p:bldP spid="134" grpId="0"/>
      <p:bldP spid="139" grpId="0"/>
      <p:bldP spid="140" grpId="0"/>
      <p:bldP spid="141" grpId="0"/>
      <p:bldP spid="142" grpId="0"/>
      <p:bldP spid="143" grpId="0"/>
      <p:bldP spid="144" grpId="0"/>
      <p:bldP spid="145" grpId="0"/>
      <p:bldP spid="150" grpId="0"/>
      <p:bldP spid="151" grpId="0"/>
      <p:bldP spid="152" grpId="0"/>
      <p:bldP spid="153" grpId="0"/>
      <p:bldP spid="15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28874EC8-9C40-41DB-A36A-3731DA9E11C5}"/>
              </a:ext>
            </a:extLst>
          </p:cNvPr>
          <p:cNvSpPr txBox="1"/>
          <p:nvPr/>
        </p:nvSpPr>
        <p:spPr>
          <a:xfrm>
            <a:off x="1342556" y="1303090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0.6 8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530FCEB-C0B5-41CF-9A75-7F7ADE1D24F9}"/>
              </a:ext>
            </a:extLst>
          </p:cNvPr>
          <p:cNvSpPr txBox="1"/>
          <p:nvPr/>
        </p:nvSpPr>
        <p:spPr>
          <a:xfrm>
            <a:off x="1644460" y="172506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655B220-B27B-402D-B7BD-1E6BD524B0A1}"/>
              </a:ext>
            </a:extLst>
          </p:cNvPr>
          <p:cNvGrpSpPr/>
          <p:nvPr/>
        </p:nvGrpSpPr>
        <p:grpSpPr>
          <a:xfrm>
            <a:off x="470463" y="362803"/>
            <a:ext cx="4405289" cy="817087"/>
            <a:chOff x="255525" y="372323"/>
            <a:chExt cx="2390149" cy="1134018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16C41C1D-430C-48AE-BD6B-C4317CA2D6B6}"/>
                </a:ext>
              </a:extLst>
            </p:cNvPr>
            <p:cNvSpPr/>
            <p:nvPr/>
          </p:nvSpPr>
          <p:spPr>
            <a:xfrm>
              <a:off x="255525" y="372323"/>
              <a:ext cx="239014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9701058-7224-4A75-9B9C-780933B0CCAA}"/>
                </a:ext>
              </a:extLst>
            </p:cNvPr>
            <p:cNvSpPr txBox="1"/>
            <p:nvPr/>
          </p:nvSpPr>
          <p:spPr>
            <a:xfrm>
              <a:off x="308455" y="485388"/>
              <a:ext cx="133608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0.68 ÷ 10 = </a:t>
              </a:r>
            </a:p>
          </p:txBody>
        </p:sp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7B356FC-8F03-41B1-B8A6-24AA9BBC96FF}"/>
              </a:ext>
            </a:extLst>
          </p:cNvPr>
          <p:cNvSpPr/>
          <p:nvPr/>
        </p:nvSpPr>
        <p:spPr>
          <a:xfrm>
            <a:off x="2964536" y="485817"/>
            <a:ext cx="17775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9D01C72-5409-44A4-8033-4271E503157F}"/>
              </a:ext>
            </a:extLst>
          </p:cNvPr>
          <p:cNvSpPr txBox="1"/>
          <p:nvPr/>
        </p:nvSpPr>
        <p:spPr>
          <a:xfrm>
            <a:off x="3113925" y="476878"/>
            <a:ext cx="1632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0.068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E083027-71C6-4B09-9D55-11D569C1DA1B}"/>
              </a:ext>
            </a:extLst>
          </p:cNvPr>
          <p:cNvSpPr txBox="1"/>
          <p:nvPr/>
        </p:nvSpPr>
        <p:spPr>
          <a:xfrm>
            <a:off x="2685206" y="174814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B0BBA3E-3EAB-4CFD-9FAC-D3661DB870D3}"/>
              </a:ext>
            </a:extLst>
          </p:cNvPr>
          <p:cNvSpPr txBox="1"/>
          <p:nvPr/>
        </p:nvSpPr>
        <p:spPr>
          <a:xfrm>
            <a:off x="2232479" y="1759776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2915B4A-095A-40D6-9BF7-8D67BDEA2787}"/>
              </a:ext>
            </a:extLst>
          </p:cNvPr>
          <p:cNvSpPr txBox="1"/>
          <p:nvPr/>
        </p:nvSpPr>
        <p:spPr>
          <a:xfrm>
            <a:off x="1792596" y="174236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6001117-353C-4A20-AB96-CE6195E7561B}"/>
              </a:ext>
            </a:extLst>
          </p:cNvPr>
          <p:cNvSpPr txBox="1"/>
          <p:nvPr/>
        </p:nvSpPr>
        <p:spPr>
          <a:xfrm>
            <a:off x="1335796" y="173093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11885D4-42E3-4533-920D-79C0DFD41B6A}"/>
              </a:ext>
            </a:extLst>
          </p:cNvPr>
          <p:cNvSpPr txBox="1"/>
          <p:nvPr/>
        </p:nvSpPr>
        <p:spPr>
          <a:xfrm>
            <a:off x="6279157" y="1303090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8 0.0 8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2A1A061-3D07-4302-9BEB-922B4F0A6A84}"/>
              </a:ext>
            </a:extLst>
          </p:cNvPr>
          <p:cNvSpPr txBox="1"/>
          <p:nvPr/>
        </p:nvSpPr>
        <p:spPr>
          <a:xfrm>
            <a:off x="7011363" y="172506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011AD66-1D64-4B42-863F-1C2FBC189133}"/>
              </a:ext>
            </a:extLst>
          </p:cNvPr>
          <p:cNvGrpSpPr/>
          <p:nvPr/>
        </p:nvGrpSpPr>
        <p:grpSpPr>
          <a:xfrm>
            <a:off x="6121102" y="362803"/>
            <a:ext cx="4856433" cy="817087"/>
            <a:chOff x="255524" y="372323"/>
            <a:chExt cx="2634923" cy="1134018"/>
          </a:xfrm>
        </p:grpSpPr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47C15726-D9EB-47DB-9B75-B6A30DA9A7BE}"/>
                </a:ext>
              </a:extLst>
            </p:cNvPr>
            <p:cNvSpPr/>
            <p:nvPr/>
          </p:nvSpPr>
          <p:spPr>
            <a:xfrm>
              <a:off x="255524" y="372323"/>
              <a:ext cx="26349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E03FF65-15D8-4572-8717-50C93C5D0023}"/>
                </a:ext>
              </a:extLst>
            </p:cNvPr>
            <p:cNvSpPr txBox="1"/>
            <p:nvPr/>
          </p:nvSpPr>
          <p:spPr>
            <a:xfrm>
              <a:off x="308455" y="485388"/>
              <a:ext cx="146306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80.08 ÷ 10 = </a:t>
              </a:r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AA35C418-D711-46E8-A07E-ABD77114870A}"/>
              </a:ext>
            </a:extLst>
          </p:cNvPr>
          <p:cNvSpPr/>
          <p:nvPr/>
        </p:nvSpPr>
        <p:spPr>
          <a:xfrm>
            <a:off x="8803864" y="485817"/>
            <a:ext cx="20361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B74D53E-D70E-43FE-89CC-F01A347C233E}"/>
              </a:ext>
            </a:extLst>
          </p:cNvPr>
          <p:cNvSpPr txBox="1"/>
          <p:nvPr/>
        </p:nvSpPr>
        <p:spPr>
          <a:xfrm>
            <a:off x="9023938" y="476878"/>
            <a:ext cx="186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8.008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D69E5FD-F626-4F3A-B0C1-483F805713D7}"/>
              </a:ext>
            </a:extLst>
          </p:cNvPr>
          <p:cNvSpPr txBox="1"/>
          <p:nvPr/>
        </p:nvSpPr>
        <p:spPr>
          <a:xfrm>
            <a:off x="8050765" y="174861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3262DEA-7BFA-43A9-8FE3-2DA11DA46289}"/>
              </a:ext>
            </a:extLst>
          </p:cNvPr>
          <p:cNvSpPr txBox="1"/>
          <p:nvPr/>
        </p:nvSpPr>
        <p:spPr>
          <a:xfrm>
            <a:off x="7607828" y="1741761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3052F5F-E78B-48CD-8EA2-131554A5D171}"/>
              </a:ext>
            </a:extLst>
          </p:cNvPr>
          <p:cNvSpPr txBox="1"/>
          <p:nvPr/>
        </p:nvSpPr>
        <p:spPr>
          <a:xfrm>
            <a:off x="7162767" y="174814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1751315-738E-47F5-A805-E1380EC17AF2}"/>
              </a:ext>
            </a:extLst>
          </p:cNvPr>
          <p:cNvSpPr txBox="1"/>
          <p:nvPr/>
        </p:nvSpPr>
        <p:spPr>
          <a:xfrm>
            <a:off x="6686104" y="173074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4539888-A940-40E5-8E17-6BC54F2A1E2A}"/>
              </a:ext>
            </a:extLst>
          </p:cNvPr>
          <p:cNvSpPr txBox="1"/>
          <p:nvPr/>
        </p:nvSpPr>
        <p:spPr>
          <a:xfrm>
            <a:off x="1342556" y="3576895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0.7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E817E08-F349-4B8D-91D8-DAF17CF28B19}"/>
              </a:ext>
            </a:extLst>
          </p:cNvPr>
          <p:cNvSpPr txBox="1"/>
          <p:nvPr/>
        </p:nvSpPr>
        <p:spPr>
          <a:xfrm>
            <a:off x="1656279" y="3998867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82AD638B-4A60-4186-957D-7B6E4052F3AF}"/>
              </a:ext>
            </a:extLst>
          </p:cNvPr>
          <p:cNvGrpSpPr/>
          <p:nvPr/>
        </p:nvGrpSpPr>
        <p:grpSpPr>
          <a:xfrm>
            <a:off x="471048" y="2606464"/>
            <a:ext cx="4648695" cy="817087"/>
            <a:chOff x="255524" y="372323"/>
            <a:chExt cx="2522212" cy="1134018"/>
          </a:xfrm>
        </p:grpSpPr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4D7750AC-D986-428A-B52D-1206F79BDED2}"/>
                </a:ext>
              </a:extLst>
            </p:cNvPr>
            <p:cNvSpPr/>
            <p:nvPr/>
          </p:nvSpPr>
          <p:spPr>
            <a:xfrm>
              <a:off x="255524" y="372323"/>
              <a:ext cx="252221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2200967-62AE-4342-BB19-58EAFFD7DA3E}"/>
                </a:ext>
              </a:extLst>
            </p:cNvPr>
            <p:cNvSpPr txBox="1"/>
            <p:nvPr/>
          </p:nvSpPr>
          <p:spPr>
            <a:xfrm>
              <a:off x="308455" y="485388"/>
              <a:ext cx="133608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0.7 ÷ 100 = </a:t>
              </a:r>
            </a:p>
          </p:txBody>
        </p:sp>
      </p:grp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DE33706-5DE4-4C18-AC22-07F6BF6899A2}"/>
              </a:ext>
            </a:extLst>
          </p:cNvPr>
          <p:cNvSpPr/>
          <p:nvPr/>
        </p:nvSpPr>
        <p:spPr>
          <a:xfrm>
            <a:off x="2931564" y="2729478"/>
            <a:ext cx="20361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491822B-D448-4ED7-86D6-1F451AF254C1}"/>
              </a:ext>
            </a:extLst>
          </p:cNvPr>
          <p:cNvSpPr txBox="1"/>
          <p:nvPr/>
        </p:nvSpPr>
        <p:spPr>
          <a:xfrm>
            <a:off x="3172737" y="2720539"/>
            <a:ext cx="186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0.007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EC24CE9-EBBA-411E-9C87-5D830DD61D43}"/>
              </a:ext>
            </a:extLst>
          </p:cNvPr>
          <p:cNvSpPr txBox="1"/>
          <p:nvPr/>
        </p:nvSpPr>
        <p:spPr>
          <a:xfrm>
            <a:off x="2688984" y="4012376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C7D0E80-BA1E-4B53-8456-F1B57EFC79F7}"/>
              </a:ext>
            </a:extLst>
          </p:cNvPr>
          <p:cNvSpPr txBox="1"/>
          <p:nvPr/>
        </p:nvSpPr>
        <p:spPr>
          <a:xfrm>
            <a:off x="2239459" y="4012376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2B6F242-9501-4756-9865-0CEDF475FAFC}"/>
              </a:ext>
            </a:extLst>
          </p:cNvPr>
          <p:cNvSpPr txBox="1"/>
          <p:nvPr/>
        </p:nvSpPr>
        <p:spPr>
          <a:xfrm>
            <a:off x="1818436" y="402242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4836BF3-8E9C-4381-B4DF-2CBF49D01B59}"/>
              </a:ext>
            </a:extLst>
          </p:cNvPr>
          <p:cNvSpPr txBox="1"/>
          <p:nvPr/>
        </p:nvSpPr>
        <p:spPr>
          <a:xfrm>
            <a:off x="1337133" y="401458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80F57464-0899-436F-A20A-56ABDAAEF8DC}"/>
              </a:ext>
            </a:extLst>
          </p:cNvPr>
          <p:cNvSpPr txBox="1"/>
          <p:nvPr/>
        </p:nvSpPr>
        <p:spPr>
          <a:xfrm>
            <a:off x="6285306" y="3544572"/>
            <a:ext cx="14521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2.0 6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8012FE4-C1FF-4DAA-8E4D-B9A4B5B4E007}"/>
              </a:ext>
            </a:extLst>
          </p:cNvPr>
          <p:cNvSpPr txBox="1"/>
          <p:nvPr/>
        </p:nvSpPr>
        <p:spPr>
          <a:xfrm>
            <a:off x="6568336" y="396654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531C02E-B31B-4DCD-9912-ED1EE1C6EE60}"/>
              </a:ext>
            </a:extLst>
          </p:cNvPr>
          <p:cNvSpPr txBox="1"/>
          <p:nvPr/>
        </p:nvSpPr>
        <p:spPr>
          <a:xfrm>
            <a:off x="7606402" y="399169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CFA6066D-5C38-42A4-8EDC-740F963180D6}"/>
              </a:ext>
            </a:extLst>
          </p:cNvPr>
          <p:cNvSpPr txBox="1"/>
          <p:nvPr/>
        </p:nvSpPr>
        <p:spPr>
          <a:xfrm>
            <a:off x="7154574" y="399169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4239485-1CB7-4725-8326-735D348DC976}"/>
              </a:ext>
            </a:extLst>
          </p:cNvPr>
          <p:cNvSpPr txBox="1"/>
          <p:nvPr/>
        </p:nvSpPr>
        <p:spPr>
          <a:xfrm>
            <a:off x="6719791" y="399169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E9D1386-E503-4F99-ABBB-B0BCC85517CE}"/>
              </a:ext>
            </a:extLst>
          </p:cNvPr>
          <p:cNvSpPr txBox="1"/>
          <p:nvPr/>
        </p:nvSpPr>
        <p:spPr>
          <a:xfrm>
            <a:off x="6281376" y="399169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4424A9B7-87EF-4E19-9E0E-0859D9D86806}"/>
              </a:ext>
            </a:extLst>
          </p:cNvPr>
          <p:cNvSpPr txBox="1"/>
          <p:nvPr/>
        </p:nvSpPr>
        <p:spPr>
          <a:xfrm>
            <a:off x="8052801" y="399730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A52A0C14-2096-4AB4-8CE4-BED20E1F0290}"/>
              </a:ext>
            </a:extLst>
          </p:cNvPr>
          <p:cNvGrpSpPr/>
          <p:nvPr/>
        </p:nvGrpSpPr>
        <p:grpSpPr>
          <a:xfrm>
            <a:off x="6127251" y="2604285"/>
            <a:ext cx="4856433" cy="817087"/>
            <a:chOff x="255524" y="372323"/>
            <a:chExt cx="2634923" cy="1134018"/>
          </a:xfrm>
        </p:grpSpPr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A44A3530-F64B-4245-AB96-BB8A7D9E6E70}"/>
                </a:ext>
              </a:extLst>
            </p:cNvPr>
            <p:cNvSpPr/>
            <p:nvPr/>
          </p:nvSpPr>
          <p:spPr>
            <a:xfrm>
              <a:off x="255524" y="372323"/>
              <a:ext cx="26349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47D12C63-29FB-4B85-B16B-E82782B55D10}"/>
                </a:ext>
              </a:extLst>
            </p:cNvPr>
            <p:cNvSpPr txBox="1"/>
            <p:nvPr/>
          </p:nvSpPr>
          <p:spPr>
            <a:xfrm>
              <a:off x="308455" y="485388"/>
              <a:ext cx="240195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2.06 ÷ 100 = </a:t>
              </a:r>
            </a:p>
          </p:txBody>
        </p:sp>
      </p:grpSp>
      <p:sp>
        <p:nvSpPr>
          <p:cNvPr id="135" name="Rectangle 134">
            <a:extLst>
              <a:ext uri="{FF2B5EF4-FFF2-40B4-BE49-F238E27FC236}">
                <a16:creationId xmlns:a16="http://schemas.microsoft.com/office/drawing/2014/main" id="{701FA493-4016-4E91-BD33-64B5E1563B48}"/>
              </a:ext>
            </a:extLst>
          </p:cNvPr>
          <p:cNvSpPr/>
          <p:nvPr/>
        </p:nvSpPr>
        <p:spPr>
          <a:xfrm>
            <a:off x="8810013" y="2727299"/>
            <a:ext cx="20361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A925C43-CD23-4D60-8CD1-C2537030B02C}"/>
              </a:ext>
            </a:extLst>
          </p:cNvPr>
          <p:cNvSpPr txBox="1"/>
          <p:nvPr/>
        </p:nvSpPr>
        <p:spPr>
          <a:xfrm>
            <a:off x="8879599" y="2718360"/>
            <a:ext cx="2009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0.0206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0533C8C6-898F-4AD8-AF65-91B44387F535}"/>
              </a:ext>
            </a:extLst>
          </p:cNvPr>
          <p:cNvSpPr txBox="1"/>
          <p:nvPr/>
        </p:nvSpPr>
        <p:spPr>
          <a:xfrm>
            <a:off x="902978" y="5793976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3 4.1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95AAF145-980C-435F-ACA0-58A7342833A2}"/>
              </a:ext>
            </a:extLst>
          </p:cNvPr>
          <p:cNvSpPr txBox="1"/>
          <p:nvPr/>
        </p:nvSpPr>
        <p:spPr>
          <a:xfrm>
            <a:off x="1635184" y="621594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1AFC9CE5-16AC-43D9-B246-BA091807086C}"/>
              </a:ext>
            </a:extLst>
          </p:cNvPr>
          <p:cNvGrpSpPr/>
          <p:nvPr/>
        </p:nvGrpSpPr>
        <p:grpSpPr>
          <a:xfrm>
            <a:off x="461187" y="4853689"/>
            <a:ext cx="5123148" cy="817087"/>
            <a:chOff x="255525" y="372323"/>
            <a:chExt cx="2779633" cy="1134018"/>
          </a:xfrm>
        </p:grpSpPr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1C3FFFB2-E46B-4230-A81B-7EBE156C5547}"/>
                </a:ext>
              </a:extLst>
            </p:cNvPr>
            <p:cNvSpPr/>
            <p:nvPr/>
          </p:nvSpPr>
          <p:spPr>
            <a:xfrm>
              <a:off x="255525" y="372323"/>
              <a:ext cx="277963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99C4AAF-BC63-470B-ACA2-6FD855A5069A}"/>
                </a:ext>
              </a:extLst>
            </p:cNvPr>
            <p:cNvSpPr txBox="1"/>
            <p:nvPr/>
          </p:nvSpPr>
          <p:spPr>
            <a:xfrm>
              <a:off x="308455" y="485388"/>
              <a:ext cx="159004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34.1 ÷ 1000 = </a:t>
              </a:r>
            </a:p>
          </p:txBody>
        </p:sp>
      </p:grpSp>
      <p:sp>
        <p:nvSpPr>
          <p:cNvPr id="142" name="Rectangle 141">
            <a:extLst>
              <a:ext uri="{FF2B5EF4-FFF2-40B4-BE49-F238E27FC236}">
                <a16:creationId xmlns:a16="http://schemas.microsoft.com/office/drawing/2014/main" id="{C653CB90-86A4-4976-A788-827044772C30}"/>
              </a:ext>
            </a:extLst>
          </p:cNvPr>
          <p:cNvSpPr/>
          <p:nvPr/>
        </p:nvSpPr>
        <p:spPr>
          <a:xfrm>
            <a:off x="3405202" y="4976703"/>
            <a:ext cx="20361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ACA868FB-7EBE-4B6D-87AE-0EA1AC942FB6}"/>
              </a:ext>
            </a:extLst>
          </p:cNvPr>
          <p:cNvSpPr txBox="1"/>
          <p:nvPr/>
        </p:nvSpPr>
        <p:spPr>
          <a:xfrm>
            <a:off x="3505699" y="4967764"/>
            <a:ext cx="186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0.0341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19454D7A-6875-4B1E-BA54-DCE7FF0A1CCE}"/>
              </a:ext>
            </a:extLst>
          </p:cNvPr>
          <p:cNvSpPr txBox="1"/>
          <p:nvPr/>
        </p:nvSpPr>
        <p:spPr>
          <a:xfrm>
            <a:off x="3120063" y="623950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EF987701-600B-432F-AC4B-00D0C2737D77}"/>
              </a:ext>
            </a:extLst>
          </p:cNvPr>
          <p:cNvSpPr txBox="1"/>
          <p:nvPr/>
        </p:nvSpPr>
        <p:spPr>
          <a:xfrm>
            <a:off x="2681033" y="6232647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5B777BDA-2118-44C1-94BF-E36ADB59DC2F}"/>
              </a:ext>
            </a:extLst>
          </p:cNvPr>
          <p:cNvSpPr txBox="1"/>
          <p:nvPr/>
        </p:nvSpPr>
        <p:spPr>
          <a:xfrm>
            <a:off x="2251604" y="623902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55FD2DF7-0F4B-4E3A-A653-D8B813FA1FF1}"/>
              </a:ext>
            </a:extLst>
          </p:cNvPr>
          <p:cNvSpPr txBox="1"/>
          <p:nvPr/>
        </p:nvSpPr>
        <p:spPr>
          <a:xfrm>
            <a:off x="1802291" y="622163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C1736291-77A3-4ED3-89B0-C722D9416479}"/>
              </a:ext>
            </a:extLst>
          </p:cNvPr>
          <p:cNvSpPr txBox="1"/>
          <p:nvPr/>
        </p:nvSpPr>
        <p:spPr>
          <a:xfrm>
            <a:off x="1329114" y="622129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408F6600-3CC0-4A67-914C-E2599A4083A9}"/>
              </a:ext>
            </a:extLst>
          </p:cNvPr>
          <p:cNvSpPr txBox="1"/>
          <p:nvPr/>
        </p:nvSpPr>
        <p:spPr>
          <a:xfrm>
            <a:off x="6698674" y="5793976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1 4 6.1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4A986AA9-407D-47B8-A1F6-FAF5665F86A3}"/>
              </a:ext>
            </a:extLst>
          </p:cNvPr>
          <p:cNvSpPr txBox="1"/>
          <p:nvPr/>
        </p:nvSpPr>
        <p:spPr>
          <a:xfrm>
            <a:off x="7876552" y="621594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1B0703CD-0755-419F-ADF9-B2D9818CB442}"/>
              </a:ext>
            </a:extLst>
          </p:cNvPr>
          <p:cNvGrpSpPr/>
          <p:nvPr/>
        </p:nvGrpSpPr>
        <p:grpSpPr>
          <a:xfrm>
            <a:off x="6249197" y="4853689"/>
            <a:ext cx="5293069" cy="817087"/>
            <a:chOff x="255524" y="372323"/>
            <a:chExt cx="2871826" cy="1134018"/>
          </a:xfrm>
        </p:grpSpPr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9419C5CD-4EEC-4051-960F-A18E3A2FA913}"/>
                </a:ext>
              </a:extLst>
            </p:cNvPr>
            <p:cNvSpPr/>
            <p:nvPr/>
          </p:nvSpPr>
          <p:spPr>
            <a:xfrm>
              <a:off x="255524" y="372323"/>
              <a:ext cx="287182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F3DA2CB-879C-4B57-A54A-EABB099CA2AF}"/>
                </a:ext>
              </a:extLst>
            </p:cNvPr>
            <p:cNvSpPr txBox="1"/>
            <p:nvPr/>
          </p:nvSpPr>
          <p:spPr>
            <a:xfrm>
              <a:off x="308455" y="485388"/>
              <a:ext cx="171702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146.1 ÷ 1000 = </a:t>
              </a:r>
            </a:p>
          </p:txBody>
        </p:sp>
      </p:grpSp>
      <p:sp>
        <p:nvSpPr>
          <p:cNvPr id="154" name="Rectangle 153">
            <a:extLst>
              <a:ext uri="{FF2B5EF4-FFF2-40B4-BE49-F238E27FC236}">
                <a16:creationId xmlns:a16="http://schemas.microsoft.com/office/drawing/2014/main" id="{001E326B-32AC-4E17-ABF7-D8D0C669C6CD}"/>
              </a:ext>
            </a:extLst>
          </p:cNvPr>
          <p:cNvSpPr/>
          <p:nvPr/>
        </p:nvSpPr>
        <p:spPr>
          <a:xfrm>
            <a:off x="9392998" y="4976703"/>
            <a:ext cx="20361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7BE57F00-D52F-4854-82B0-910F1EE3758D}"/>
              </a:ext>
            </a:extLst>
          </p:cNvPr>
          <p:cNvSpPr txBox="1"/>
          <p:nvPr/>
        </p:nvSpPr>
        <p:spPr>
          <a:xfrm>
            <a:off x="9493495" y="4967764"/>
            <a:ext cx="186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0.1461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74FF45E-2708-447E-B728-C422D067C006}"/>
              </a:ext>
            </a:extLst>
          </p:cNvPr>
          <p:cNvSpPr txBox="1"/>
          <p:nvPr/>
        </p:nvSpPr>
        <p:spPr>
          <a:xfrm>
            <a:off x="9361431" y="623950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946DD61E-33C8-442F-B0DD-A9A94D291324}"/>
              </a:ext>
            </a:extLst>
          </p:cNvPr>
          <p:cNvSpPr txBox="1"/>
          <p:nvPr/>
        </p:nvSpPr>
        <p:spPr>
          <a:xfrm>
            <a:off x="8922401" y="6232647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0B7105C8-94BA-4157-AF78-A6DF35C02E1C}"/>
              </a:ext>
            </a:extLst>
          </p:cNvPr>
          <p:cNvSpPr txBox="1"/>
          <p:nvPr/>
        </p:nvSpPr>
        <p:spPr>
          <a:xfrm>
            <a:off x="8492972" y="623902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0CB42D5-AD5C-43C1-9CDE-E1AE0B2B0572}"/>
              </a:ext>
            </a:extLst>
          </p:cNvPr>
          <p:cNvSpPr txBox="1"/>
          <p:nvPr/>
        </p:nvSpPr>
        <p:spPr>
          <a:xfrm>
            <a:off x="8043659" y="622163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0B3093E-8F7D-4F29-AE7F-73A309B1F837}"/>
              </a:ext>
            </a:extLst>
          </p:cNvPr>
          <p:cNvSpPr txBox="1"/>
          <p:nvPr/>
        </p:nvSpPr>
        <p:spPr>
          <a:xfrm>
            <a:off x="7570482" y="622129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46597DC2-D3B8-4E9E-9CEB-41F83907259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30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107" grpId="0"/>
      <p:bldP spid="108" grpId="0"/>
      <p:bldP spid="109" grpId="0"/>
      <p:bldP spid="110" grpId="0"/>
      <p:bldP spid="111" grpId="0"/>
      <p:bldP spid="71" grpId="0"/>
      <p:bldP spid="87" grpId="0"/>
      <p:bldP spid="92" grpId="0"/>
      <p:bldP spid="93" grpId="0"/>
      <p:bldP spid="94" grpId="0"/>
      <p:bldP spid="95" grpId="0"/>
      <p:bldP spid="112" grpId="0"/>
      <p:bldP spid="113" grpId="0"/>
      <p:bldP spid="114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6" grpId="0"/>
      <p:bldP spid="137" grpId="0"/>
      <p:bldP spid="138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5" grpId="0"/>
      <p:bldP spid="156" grpId="0"/>
      <p:bldP spid="157" grpId="0"/>
      <p:bldP spid="158" grpId="0"/>
      <p:bldP spid="159" grpId="0"/>
      <p:bldP spid="16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1034</TotalTime>
  <Words>1695</Words>
  <Application>Microsoft Office PowerPoint</Application>
  <PresentationFormat>Widescreen</PresentationFormat>
  <Paragraphs>1028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Office Theme</vt:lpstr>
      <vt:lpstr>Test A1 –  Place value/Comparing/Ordering/Rounding</vt:lpstr>
      <vt:lpstr>PowerPoint Presentation</vt:lpstr>
      <vt:lpstr>PowerPoint Presentation</vt:lpstr>
      <vt:lpstr>Test A2 –  Addition/Subtraction/Roman numerals/Negative numbers</vt:lpstr>
      <vt:lpstr>PowerPoint Presentation</vt:lpstr>
      <vt:lpstr>PowerPoint Presentation</vt:lpstr>
      <vt:lpstr>Test A3 –  Multiplication/Division</vt:lpstr>
      <vt:lpstr>PowerPoint Presentation</vt:lpstr>
      <vt:lpstr>PowerPoint Presentation</vt:lpstr>
      <vt:lpstr>PowerPoint Presentation</vt:lpstr>
      <vt:lpstr>Test A4 –  Convert and compare fractions</vt:lpstr>
      <vt:lpstr>PowerPoint Presentation</vt:lpstr>
      <vt:lpstr>PowerPoint Presentation</vt:lpstr>
      <vt:lpstr>Test A5 –  Add and subtract fractions/Find fractions of numbers</vt:lpstr>
      <vt:lpstr>PowerPoint Presentation</vt:lpstr>
      <vt:lpstr>PowerPoint Presentation</vt:lpstr>
      <vt:lpstr>Test A6 –  Decimal place value/Compare decimals/Add and subtract decimals</vt:lpstr>
      <vt:lpstr>PowerPoint Presentation</vt:lpstr>
      <vt:lpstr>PowerPoint Presentation</vt:lpstr>
      <vt:lpstr>PowerPoint Presentation</vt:lpstr>
      <vt:lpstr>Test A7 –  Convert between fractions and decimals</vt:lpstr>
      <vt:lpstr>PowerPoint Presentation</vt:lpstr>
      <vt:lpstr>PowerPoint Presentation</vt:lpstr>
      <vt:lpstr>PowerPoint Presentation</vt:lpstr>
      <vt:lpstr>Test A8 –  Multiply and divide decimals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Rigelsford</dc:creator>
  <cp:lastModifiedBy>Simon Rigelsford</cp:lastModifiedBy>
  <cp:revision>28</cp:revision>
  <dcterms:created xsi:type="dcterms:W3CDTF">2019-11-01T18:00:19Z</dcterms:created>
  <dcterms:modified xsi:type="dcterms:W3CDTF">2019-11-11T17:00:07Z</dcterms:modified>
</cp:coreProperties>
</file>