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1788" r:id="rId2"/>
    <p:sldId id="1314" r:id="rId3"/>
    <p:sldId id="1777" r:id="rId4"/>
    <p:sldId id="1609" r:id="rId5"/>
    <p:sldId id="1221" r:id="rId6"/>
    <p:sldId id="1608" r:id="rId7"/>
    <p:sldId id="303" r:id="rId8"/>
    <p:sldId id="1326" r:id="rId9"/>
    <p:sldId id="1778" r:id="rId10"/>
    <p:sldId id="1779" r:id="rId11"/>
    <p:sldId id="1362" r:id="rId12"/>
    <p:sldId id="1610" r:id="rId13"/>
    <p:sldId id="1312" r:id="rId14"/>
    <p:sldId id="1228" r:id="rId15"/>
    <p:sldId id="1781" r:id="rId16"/>
    <p:sldId id="1611" r:id="rId17"/>
    <p:sldId id="1782" r:id="rId18"/>
    <p:sldId id="1292" r:id="rId19"/>
    <p:sldId id="1313" r:id="rId20"/>
    <p:sldId id="1165" r:id="rId21"/>
    <p:sldId id="1783" r:id="rId22"/>
    <p:sldId id="1613" r:id="rId23"/>
    <p:sldId id="1784" r:id="rId24"/>
    <p:sldId id="1747" r:id="rId25"/>
    <p:sldId id="1306" r:id="rId26"/>
    <p:sldId id="1331" r:id="rId27"/>
    <p:sldId id="1614" r:id="rId28"/>
    <p:sldId id="1785" r:id="rId29"/>
    <p:sldId id="1748" r:id="rId30"/>
    <p:sldId id="1334" r:id="rId31"/>
    <p:sldId id="1615" r:id="rId32"/>
    <p:sldId id="1786" r:id="rId33"/>
    <p:sldId id="1749" r:id="rId34"/>
    <p:sldId id="1332" r:id="rId35"/>
    <p:sldId id="1761" r:id="rId36"/>
    <p:sldId id="349" r:id="rId37"/>
    <p:sldId id="351" r:id="rId38"/>
    <p:sldId id="357" r:id="rId39"/>
    <p:sldId id="359" r:id="rId40"/>
    <p:sldId id="1775" r:id="rId41"/>
    <p:sldId id="1373" r:id="rId42"/>
    <p:sldId id="1762" r:id="rId43"/>
    <p:sldId id="376" r:id="rId44"/>
    <p:sldId id="1377" r:id="rId45"/>
    <p:sldId id="1787" r:id="rId46"/>
    <p:sldId id="1776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E31CC2-BED1-4DB0-A52F-B85F4FFFC5FF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3E1352-A0BF-44A1-B4AC-B7EC865E56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948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4D746-3044-4C39-B78B-742D1663589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4770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4D746-3044-4C39-B78B-742D16635899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708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4D746-3044-4C39-B78B-742D16635899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06467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4D746-3044-4C39-B78B-742D16635899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0474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4D746-3044-4C39-B78B-742D16635899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5173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4D746-3044-4C39-B78B-742D16635899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734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4D746-3044-4C39-B78B-742D16635899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3809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4D746-3044-4C39-B78B-742D16635899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9710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4D746-3044-4C39-B78B-742D16635899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088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89DF-25F8-4FE8-AA26-EA0A88B61B1F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783FF-0202-4E82-8E70-A8EB2F5EF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8341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89DF-25F8-4FE8-AA26-EA0A88B61B1F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783FF-0202-4E82-8E70-A8EB2F5EF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6937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89DF-25F8-4FE8-AA26-EA0A88B61B1F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783FF-0202-4E82-8E70-A8EB2F5EF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907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89DF-25F8-4FE8-AA26-EA0A88B61B1F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783FF-0202-4E82-8E70-A8EB2F5EF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9410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89DF-25F8-4FE8-AA26-EA0A88B61B1F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783FF-0202-4E82-8E70-A8EB2F5EF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081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89DF-25F8-4FE8-AA26-EA0A88B61B1F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783FF-0202-4E82-8E70-A8EB2F5EF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526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89DF-25F8-4FE8-AA26-EA0A88B61B1F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783FF-0202-4E82-8E70-A8EB2F5EF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811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89DF-25F8-4FE8-AA26-EA0A88B61B1F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783FF-0202-4E82-8E70-A8EB2F5EF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908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89DF-25F8-4FE8-AA26-EA0A88B61B1F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783FF-0202-4E82-8E70-A8EB2F5EF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345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89DF-25F8-4FE8-AA26-EA0A88B61B1F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783FF-0202-4E82-8E70-A8EB2F5EF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336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89DF-25F8-4FE8-AA26-EA0A88B61B1F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783FF-0202-4E82-8E70-A8EB2F5EF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206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B89DF-25F8-4FE8-AA26-EA0A88B61B1F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5783FF-0202-4E82-8E70-A8EB2F5EF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9809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keystage2maths.com/y3/decimals/" TargetMode="External"/><Relationship Id="rId2" Type="http://schemas.openxmlformats.org/officeDocument/2006/relationships/hyperlink" Target="https://keystage2maths.com/y3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HjcI0F3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Dz1CDqlZ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FflBWgXD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RoNxT8bq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cysMqNVO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bsEuHMwm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ySQlmo74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I2wrnekW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Year 3</a:t>
            </a:r>
            <a:endParaRPr lang="en-GB" dirty="0">
              <a:hlinkClick r:id="rId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Decimals</a:t>
            </a:r>
            <a:endParaRPr lang="en-GB" dirty="0">
              <a:hlinkClick r:id="rId3"/>
            </a:endParaRPr>
          </a:p>
        </p:txBody>
      </p:sp>
    </p:spTree>
    <p:extLst>
      <p:ext uri="{BB962C8B-B14F-4D97-AF65-F5344CB8AC3E}">
        <p14:creationId xmlns:p14="http://schemas.microsoft.com/office/powerpoint/2010/main" val="4020883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15427-4FB0-4C77-8B11-A8E287E73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1 Convert between fractional and decimal tenths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B474D-B077-4B5B-81A9-DF94BFE3E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266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29801" y="468308"/>
            <a:ext cx="807372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" name="Rectangle 4"/>
          <p:cNvSpPr/>
          <p:nvPr/>
        </p:nvSpPr>
        <p:spPr>
          <a:xfrm>
            <a:off x="3337263" y="468308"/>
            <a:ext cx="807372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" name="Rectangle 5"/>
          <p:cNvSpPr/>
          <p:nvPr/>
        </p:nvSpPr>
        <p:spPr>
          <a:xfrm>
            <a:off x="4144724" y="468308"/>
            <a:ext cx="807372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7" name="Rectangle 6"/>
          <p:cNvSpPr/>
          <p:nvPr/>
        </p:nvSpPr>
        <p:spPr>
          <a:xfrm>
            <a:off x="4952186" y="468308"/>
            <a:ext cx="807372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" name="Rectangle 7"/>
          <p:cNvSpPr/>
          <p:nvPr/>
        </p:nvSpPr>
        <p:spPr>
          <a:xfrm>
            <a:off x="5759647" y="468308"/>
            <a:ext cx="807372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" name="Rectangle 8"/>
          <p:cNvSpPr/>
          <p:nvPr/>
        </p:nvSpPr>
        <p:spPr>
          <a:xfrm>
            <a:off x="6567109" y="468308"/>
            <a:ext cx="807372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" name="Rectangle 9"/>
          <p:cNvSpPr/>
          <p:nvPr/>
        </p:nvSpPr>
        <p:spPr>
          <a:xfrm>
            <a:off x="7374570" y="468308"/>
            <a:ext cx="807372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" name="Rectangle 10"/>
          <p:cNvSpPr/>
          <p:nvPr/>
        </p:nvSpPr>
        <p:spPr>
          <a:xfrm>
            <a:off x="8182032" y="468308"/>
            <a:ext cx="807372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" name="Rectangle 11"/>
          <p:cNvSpPr/>
          <p:nvPr/>
        </p:nvSpPr>
        <p:spPr>
          <a:xfrm>
            <a:off x="8989493" y="468308"/>
            <a:ext cx="807372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" name="Rectangle 12"/>
          <p:cNvSpPr/>
          <p:nvPr/>
        </p:nvSpPr>
        <p:spPr>
          <a:xfrm>
            <a:off x="1722250" y="468308"/>
            <a:ext cx="807372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" name="Rectangle 13"/>
          <p:cNvSpPr/>
          <p:nvPr/>
        </p:nvSpPr>
        <p:spPr>
          <a:xfrm>
            <a:off x="1722250" y="468308"/>
            <a:ext cx="8073718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" name="Rectangle 14"/>
          <p:cNvSpPr/>
          <p:nvPr/>
        </p:nvSpPr>
        <p:spPr>
          <a:xfrm>
            <a:off x="1722250" y="468308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" name="Rectangle 15"/>
          <p:cNvSpPr/>
          <p:nvPr/>
        </p:nvSpPr>
        <p:spPr>
          <a:xfrm>
            <a:off x="2529801" y="468308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" name="Rectangle 16"/>
          <p:cNvSpPr/>
          <p:nvPr/>
        </p:nvSpPr>
        <p:spPr>
          <a:xfrm>
            <a:off x="3337263" y="468308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8" name="Rectangle 17"/>
          <p:cNvSpPr/>
          <p:nvPr/>
        </p:nvSpPr>
        <p:spPr>
          <a:xfrm>
            <a:off x="4144724" y="468308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" name="Rectangle 18"/>
          <p:cNvSpPr/>
          <p:nvPr/>
        </p:nvSpPr>
        <p:spPr>
          <a:xfrm>
            <a:off x="4952186" y="468308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" name="Rectangle 19"/>
          <p:cNvSpPr/>
          <p:nvPr/>
        </p:nvSpPr>
        <p:spPr>
          <a:xfrm>
            <a:off x="5759647" y="468308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1" name="Rectangle 20"/>
          <p:cNvSpPr/>
          <p:nvPr/>
        </p:nvSpPr>
        <p:spPr>
          <a:xfrm>
            <a:off x="6567109" y="468308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2" name="Rectangle 21"/>
          <p:cNvSpPr/>
          <p:nvPr/>
        </p:nvSpPr>
        <p:spPr>
          <a:xfrm>
            <a:off x="7374570" y="468308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3" name="Rectangle 22"/>
          <p:cNvSpPr/>
          <p:nvPr/>
        </p:nvSpPr>
        <p:spPr>
          <a:xfrm>
            <a:off x="8182032" y="468308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4" name="Rectangle 23"/>
          <p:cNvSpPr/>
          <p:nvPr/>
        </p:nvSpPr>
        <p:spPr>
          <a:xfrm>
            <a:off x="8989493" y="468308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5" name="TextBox 24"/>
          <p:cNvSpPr txBox="1"/>
          <p:nvPr/>
        </p:nvSpPr>
        <p:spPr>
          <a:xfrm>
            <a:off x="9998731" y="1202510"/>
            <a:ext cx="1951365" cy="1357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112" dirty="0">
                <a:solidFill>
                  <a:srgbClr val="FF0000"/>
                </a:solidFill>
                <a:latin typeface="Calibri" panose="020F0502020204030204" pitchFamily="34" charset="0"/>
              </a:rPr>
              <a:t>one tenth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4713" y="1752284"/>
            <a:ext cx="986167" cy="10415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168" b="1" dirty="0">
                <a:solidFill>
                  <a:srgbClr val="FF0000"/>
                </a:solidFill>
                <a:latin typeface="Calibri" panose="020F0502020204030204" pitchFamily="34" charset="0"/>
              </a:rPr>
              <a:t>10</a:t>
            </a:r>
            <a:endParaRPr lang="en-GB" sz="411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12923" y="830799"/>
            <a:ext cx="585417" cy="10415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168" b="1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en-GB" sz="411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578346" y="1814077"/>
            <a:ext cx="874750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9998731" y="1202510"/>
            <a:ext cx="1951365" cy="1357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112" dirty="0">
                <a:solidFill>
                  <a:srgbClr val="FF0000"/>
                </a:solidFill>
                <a:latin typeface="Calibri" panose="020F0502020204030204" pitchFamily="34" charset="0"/>
              </a:rPr>
              <a:t>two tenths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998731" y="1202510"/>
            <a:ext cx="1951365" cy="1357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112" dirty="0">
                <a:solidFill>
                  <a:srgbClr val="FF0000"/>
                </a:solidFill>
                <a:latin typeface="Calibri" panose="020F0502020204030204" pitchFamily="34" charset="0"/>
              </a:rPr>
              <a:t>three tenths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998731" y="1202510"/>
            <a:ext cx="1951365" cy="1357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112" dirty="0">
                <a:solidFill>
                  <a:srgbClr val="FF0000"/>
                </a:solidFill>
                <a:latin typeface="Calibri" panose="020F0502020204030204" pitchFamily="34" charset="0"/>
              </a:rPr>
              <a:t>four tenths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998731" y="1202510"/>
            <a:ext cx="1951365" cy="1357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112" dirty="0">
                <a:solidFill>
                  <a:srgbClr val="FF0000"/>
                </a:solidFill>
                <a:latin typeface="Calibri" panose="020F0502020204030204" pitchFamily="34" charset="0"/>
              </a:rPr>
              <a:t>five tenths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98731" y="1202510"/>
            <a:ext cx="1951365" cy="1357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112" dirty="0">
                <a:solidFill>
                  <a:srgbClr val="FF0000"/>
                </a:solidFill>
                <a:latin typeface="Calibri" panose="020F0502020204030204" pitchFamily="34" charset="0"/>
              </a:rPr>
              <a:t>six tenths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98731" y="1202510"/>
            <a:ext cx="1951365" cy="1357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112" dirty="0">
                <a:solidFill>
                  <a:srgbClr val="FF0000"/>
                </a:solidFill>
                <a:latin typeface="Calibri" panose="020F0502020204030204" pitchFamily="34" charset="0"/>
              </a:rPr>
              <a:t>seven tenths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998731" y="1202510"/>
            <a:ext cx="1951365" cy="1357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112" dirty="0">
                <a:solidFill>
                  <a:srgbClr val="FF0000"/>
                </a:solidFill>
                <a:latin typeface="Calibri" panose="020F0502020204030204" pitchFamily="34" charset="0"/>
              </a:rPr>
              <a:t>eight tenths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998731" y="1202510"/>
            <a:ext cx="1951365" cy="1357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112" dirty="0">
                <a:solidFill>
                  <a:srgbClr val="FF0000"/>
                </a:solidFill>
                <a:latin typeface="Calibri" panose="020F0502020204030204" pitchFamily="34" charset="0"/>
              </a:rPr>
              <a:t>nine tenths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998731" y="1208481"/>
            <a:ext cx="1951365" cy="1357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112" dirty="0">
                <a:solidFill>
                  <a:srgbClr val="FF0000"/>
                </a:solidFill>
                <a:latin typeface="Calibri" panose="020F0502020204030204" pitchFamily="34" charset="0"/>
              </a:rPr>
              <a:t>ten tenths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998731" y="1202510"/>
            <a:ext cx="1951365" cy="1357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112" dirty="0">
                <a:solidFill>
                  <a:srgbClr val="FF0000"/>
                </a:solidFill>
                <a:latin typeface="Calibri" panose="020F0502020204030204" pitchFamily="34" charset="0"/>
              </a:rPr>
              <a:t>one whole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12923" y="830799"/>
            <a:ext cx="585417" cy="10415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168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endParaRPr lang="en-GB" sz="411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12923" y="804750"/>
            <a:ext cx="585417" cy="10415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168" b="1" dirty="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  <a:endParaRPr lang="en-GB" sz="411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30909" y="830799"/>
            <a:ext cx="585417" cy="10415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168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  <a:endParaRPr lang="en-GB" sz="411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12923" y="804750"/>
            <a:ext cx="585417" cy="10415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168" b="1" dirty="0">
                <a:solidFill>
                  <a:srgbClr val="FF0000"/>
                </a:solidFill>
                <a:latin typeface="Calibri" panose="020F0502020204030204" pitchFamily="34" charset="0"/>
              </a:rPr>
              <a:t>5</a:t>
            </a:r>
            <a:endParaRPr lang="en-GB" sz="411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12923" y="830799"/>
            <a:ext cx="585417" cy="10415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168" b="1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  <a:endParaRPr lang="en-GB" sz="411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12923" y="830799"/>
            <a:ext cx="585417" cy="10415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168" b="1" dirty="0">
                <a:solidFill>
                  <a:srgbClr val="FF0000"/>
                </a:solidFill>
                <a:latin typeface="Calibri" panose="020F0502020204030204" pitchFamily="34" charset="0"/>
              </a:rPr>
              <a:t>7</a:t>
            </a:r>
            <a:endParaRPr lang="en-GB" sz="411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12923" y="830799"/>
            <a:ext cx="585417" cy="10415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168" b="1" dirty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  <a:endParaRPr lang="en-GB" sz="411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30909" y="830799"/>
            <a:ext cx="585417" cy="10415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168" b="1" dirty="0">
                <a:solidFill>
                  <a:srgbClr val="FF0000"/>
                </a:solidFill>
                <a:latin typeface="Calibri" panose="020F0502020204030204" pitchFamily="34" charset="0"/>
              </a:rPr>
              <a:t>9</a:t>
            </a:r>
            <a:endParaRPr lang="en-GB" sz="411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43769" y="845989"/>
            <a:ext cx="1143904" cy="1041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168" b="1" dirty="0">
                <a:solidFill>
                  <a:srgbClr val="FF0000"/>
                </a:solidFill>
                <a:latin typeface="Calibri" panose="020F0502020204030204" pitchFamily="34" charset="0"/>
              </a:rPr>
              <a:t>10</a:t>
            </a:r>
            <a:endParaRPr lang="en-GB" sz="411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1183942" y="3159846"/>
            <a:ext cx="9891404" cy="0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1722250" y="3159846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2529712" y="3159846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3337173" y="3159846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4144635" y="3159846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4952096" y="3159846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5759558" y="3159846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6567019" y="3159846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374481" y="3159846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8181942" y="3159846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8989404" y="3159846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9796865" y="3159846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546334" y="3496288"/>
            <a:ext cx="354584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215129" y="3496288"/>
            <a:ext cx="614271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0.1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010716" y="3496288"/>
            <a:ext cx="614271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0.2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818178" y="3496288"/>
            <a:ext cx="614271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0.3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645778" y="3496288"/>
            <a:ext cx="614271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0.4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433101" y="3496288"/>
            <a:ext cx="614271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0.5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228688" y="3496288"/>
            <a:ext cx="614271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0.6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7036150" y="3496288"/>
            <a:ext cx="614271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0.7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863750" y="3496288"/>
            <a:ext cx="614271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0.8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674821" y="3496288"/>
            <a:ext cx="614271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0.9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620950" y="3496288"/>
            <a:ext cx="354584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E141EF8-4AB7-4C3C-A872-E61FAFE824B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9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9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"/>
                            </p:stCondLst>
                            <p:childTnLst>
                              <p:par>
                                <p:cTn id="1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9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000"/>
                            </p:stCondLst>
                            <p:childTnLst>
                              <p:par>
                                <p:cTn id="1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9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500"/>
                            </p:stCondLst>
                            <p:childTnLst>
                              <p:par>
                                <p:cTn id="16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500"/>
                            </p:stCondLst>
                            <p:childTnLst>
                              <p:par>
                                <p:cTn id="1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9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2000"/>
                            </p:stCondLst>
                            <p:childTnLst>
                              <p:par>
                                <p:cTn id="18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9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500"/>
                            </p:stCondLst>
                            <p:childTnLst>
                              <p:par>
                                <p:cTn id="20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1500"/>
                            </p:stCondLst>
                            <p:childTnLst>
                              <p:par>
                                <p:cTn id="2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9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9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500"/>
                            </p:stCondLst>
                            <p:childTnLst>
                              <p:par>
                                <p:cTn id="24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1500"/>
                            </p:stCondLst>
                            <p:childTnLst>
                              <p:par>
                                <p:cTn id="2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9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2000"/>
                            </p:stCondLst>
                            <p:childTnLst>
                              <p:par>
                                <p:cTn id="2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9" presetClass="exit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500"/>
                            </p:stCondLst>
                            <p:childTnLst>
                              <p:par>
                                <p:cTn id="28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1500"/>
                            </p:stCondLst>
                            <p:childTnLst>
                              <p:par>
                                <p:cTn id="2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9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2000"/>
                            </p:stCondLst>
                            <p:childTnLst>
                              <p:par>
                                <p:cTn id="30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9" presetClass="exit" presetSubtype="0" fill="hold" grpId="1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00"/>
                            </p:stCondLst>
                            <p:childTnLst>
                              <p:par>
                                <p:cTn id="32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9" presetClass="entr" presetSubtype="0" fill="hold" grpId="1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1" fill="hold">
                            <p:stCondLst>
                              <p:cond delay="2000"/>
                            </p:stCondLst>
                            <p:childTnLst>
                              <p:par>
                                <p:cTn id="3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" fill="hold">
                      <p:stCondLst>
                        <p:cond delay="indefinite"/>
                      </p:stCondLst>
                      <p:childTnLst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9" presetClass="exit" presetSubtype="0" fill="hold" grpId="17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500"/>
                            </p:stCondLst>
                            <p:childTnLst>
                              <p:par>
                                <p:cTn id="36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1" fill="hold">
                            <p:stCondLst>
                              <p:cond delay="1500"/>
                            </p:stCondLst>
                            <p:childTnLst>
                              <p:par>
                                <p:cTn id="3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9" presetClass="entr" presetSubtype="0" fill="hold" grpId="1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1" fill="hold">
                            <p:stCondLst>
                              <p:cond delay="2000"/>
                            </p:stCondLst>
                            <p:childTnLst>
                              <p:par>
                                <p:cTn id="38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" fill="hold">
                      <p:stCondLst>
                        <p:cond delay="indefinite"/>
                      </p:stCondLst>
                      <p:childTnLst>
                        <p:par>
                          <p:cTn id="386" fill="hold">
                            <p:stCondLst>
                              <p:cond delay="0"/>
                            </p:stCondLst>
                            <p:childTnLst>
                              <p:par>
                                <p:cTn id="38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0" fill="hold">
                            <p:stCondLst>
                              <p:cond delay="500"/>
                            </p:stCondLst>
                            <p:childTnLst>
                              <p:par>
                                <p:cTn id="3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5" grpId="0"/>
      <p:bldP spid="25" grpId="1"/>
      <p:bldP spid="26" grpId="0"/>
      <p:bldP spid="26" grpId="1"/>
      <p:bldP spid="26" grpId="2"/>
      <p:bldP spid="26" grpId="3"/>
      <p:bldP spid="26" grpId="4"/>
      <p:bldP spid="26" grpId="5"/>
      <p:bldP spid="26" grpId="6"/>
      <p:bldP spid="26" grpId="7"/>
      <p:bldP spid="26" grpId="8"/>
      <p:bldP spid="26" grpId="9"/>
      <p:bldP spid="26" grpId="10"/>
      <p:bldP spid="26" grpId="11"/>
      <p:bldP spid="26" grpId="12"/>
      <p:bldP spid="26" grpId="13"/>
      <p:bldP spid="26" grpId="14"/>
      <p:bldP spid="26" grpId="15"/>
      <p:bldP spid="26" grpId="16"/>
      <p:bldP spid="26" grpId="17"/>
      <p:bldP spid="26" grpId="18"/>
      <p:bldP spid="27" grpId="0"/>
      <p:bldP spid="27" grpId="1"/>
      <p:bldP spid="29" grpId="0"/>
      <p:bldP spid="29" grpId="1"/>
      <p:bldP spid="30" grpId="0"/>
      <p:bldP spid="30" grpId="1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9E4FF081-A79B-4F68-85F5-230B8CEAD33C}"/>
              </a:ext>
            </a:extLst>
          </p:cNvPr>
          <p:cNvSpPr/>
          <p:nvPr/>
        </p:nvSpPr>
        <p:spPr>
          <a:xfrm>
            <a:off x="459247" y="357340"/>
            <a:ext cx="2678014" cy="2109143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669E584B-4CCA-407E-A82E-4A380C01D9B2}"/>
              </a:ext>
            </a:extLst>
          </p:cNvPr>
          <p:cNvGrpSpPr/>
          <p:nvPr/>
        </p:nvGrpSpPr>
        <p:grpSpPr>
          <a:xfrm>
            <a:off x="1924295" y="1029118"/>
            <a:ext cx="963666" cy="646331"/>
            <a:chOff x="2748663" y="5857855"/>
            <a:chExt cx="327254" cy="646331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B69F1CA5-611D-4524-80BD-EDDA75D22702}"/>
                </a:ext>
              </a:extLst>
            </p:cNvPr>
            <p:cNvSpPr txBox="1"/>
            <p:nvPr/>
          </p:nvSpPr>
          <p:spPr>
            <a:xfrm>
              <a:off x="276593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AE82B270-68DA-4005-9BE0-48F9BA0435C6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70932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A1AE33CF-86CD-49D6-AA07-69C6CCADFF37}"/>
              </a:ext>
            </a:extLst>
          </p:cNvPr>
          <p:cNvSpPr txBox="1"/>
          <p:nvPr/>
        </p:nvSpPr>
        <p:spPr>
          <a:xfrm>
            <a:off x="520114" y="722856"/>
            <a:ext cx="1103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0.2 =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801DE9B-7F50-498C-B9DA-5CA5BC65E649}"/>
              </a:ext>
            </a:extLst>
          </p:cNvPr>
          <p:cNvSpPr txBox="1"/>
          <p:nvPr/>
        </p:nvSpPr>
        <p:spPr>
          <a:xfrm>
            <a:off x="2094783" y="471528"/>
            <a:ext cx="8606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5E700D5C-7617-47E3-9536-95AE75FAA77F}"/>
              </a:ext>
            </a:extLst>
          </p:cNvPr>
          <p:cNvSpPr/>
          <p:nvPr/>
        </p:nvSpPr>
        <p:spPr>
          <a:xfrm>
            <a:off x="1644050" y="480465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EA8AD567-56AF-4C6E-AE24-4661D5F9853A}"/>
              </a:ext>
            </a:extLst>
          </p:cNvPr>
          <p:cNvSpPr/>
          <p:nvPr/>
        </p:nvSpPr>
        <p:spPr>
          <a:xfrm>
            <a:off x="4454790" y="357340"/>
            <a:ext cx="2678014" cy="2109141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0E920B51-D03F-4E36-BE16-F9E1BF3E0E8A}"/>
              </a:ext>
            </a:extLst>
          </p:cNvPr>
          <p:cNvGrpSpPr/>
          <p:nvPr/>
        </p:nvGrpSpPr>
        <p:grpSpPr>
          <a:xfrm>
            <a:off x="5919838" y="1029118"/>
            <a:ext cx="963666" cy="646331"/>
            <a:chOff x="2748663" y="5857855"/>
            <a:chExt cx="327254" cy="646331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F39044F7-D06F-46ED-91E2-EC854A67105A}"/>
                </a:ext>
              </a:extLst>
            </p:cNvPr>
            <p:cNvSpPr txBox="1"/>
            <p:nvPr/>
          </p:nvSpPr>
          <p:spPr>
            <a:xfrm>
              <a:off x="276593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E5C7955C-116A-4F5F-8277-279E4BBC4F47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70932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B0D2FB6F-9D17-4699-8D95-D293A6109671}"/>
              </a:ext>
            </a:extLst>
          </p:cNvPr>
          <p:cNvSpPr txBox="1"/>
          <p:nvPr/>
        </p:nvSpPr>
        <p:spPr>
          <a:xfrm>
            <a:off x="4515657" y="722856"/>
            <a:ext cx="1103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0.3 =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A35CE6AE-E539-4938-B66A-792859495AE4}"/>
              </a:ext>
            </a:extLst>
          </p:cNvPr>
          <p:cNvSpPr txBox="1"/>
          <p:nvPr/>
        </p:nvSpPr>
        <p:spPr>
          <a:xfrm>
            <a:off x="6090326" y="471528"/>
            <a:ext cx="8606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45128FFB-5388-4959-B011-F299ECEB5C40}"/>
              </a:ext>
            </a:extLst>
          </p:cNvPr>
          <p:cNvSpPr/>
          <p:nvPr/>
        </p:nvSpPr>
        <p:spPr>
          <a:xfrm>
            <a:off x="5639593" y="480465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: Rounded Corners 134">
            <a:extLst>
              <a:ext uri="{FF2B5EF4-FFF2-40B4-BE49-F238E27FC236}">
                <a16:creationId xmlns:a16="http://schemas.microsoft.com/office/drawing/2014/main" id="{C8BF3D09-1E7F-4B4E-8451-F89426B4E1A0}"/>
              </a:ext>
            </a:extLst>
          </p:cNvPr>
          <p:cNvSpPr/>
          <p:nvPr/>
        </p:nvSpPr>
        <p:spPr>
          <a:xfrm>
            <a:off x="8496715" y="357340"/>
            <a:ext cx="2678014" cy="2109136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CC3A39DB-70D9-4ACA-9DA3-5C853368B4AC}"/>
              </a:ext>
            </a:extLst>
          </p:cNvPr>
          <p:cNvGrpSpPr/>
          <p:nvPr/>
        </p:nvGrpSpPr>
        <p:grpSpPr>
          <a:xfrm>
            <a:off x="9961763" y="1029118"/>
            <a:ext cx="963666" cy="646331"/>
            <a:chOff x="2748663" y="5857855"/>
            <a:chExt cx="327254" cy="646331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2D3BB04F-9E75-4307-AED9-10D5BFAB3C69}"/>
                </a:ext>
              </a:extLst>
            </p:cNvPr>
            <p:cNvSpPr txBox="1"/>
            <p:nvPr/>
          </p:nvSpPr>
          <p:spPr>
            <a:xfrm>
              <a:off x="276593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32AD6426-2513-4DCD-88FC-015005DE2ECE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70932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" name="TextBox 138">
            <a:extLst>
              <a:ext uri="{FF2B5EF4-FFF2-40B4-BE49-F238E27FC236}">
                <a16:creationId xmlns:a16="http://schemas.microsoft.com/office/drawing/2014/main" id="{7DC2C15D-4BFD-4C8D-8FBE-6CE3F697355D}"/>
              </a:ext>
            </a:extLst>
          </p:cNvPr>
          <p:cNvSpPr txBox="1"/>
          <p:nvPr/>
        </p:nvSpPr>
        <p:spPr>
          <a:xfrm>
            <a:off x="8557582" y="722856"/>
            <a:ext cx="1103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0.6 =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26497CE5-1E49-42B5-9ECD-403343FBF3CF}"/>
              </a:ext>
            </a:extLst>
          </p:cNvPr>
          <p:cNvSpPr txBox="1"/>
          <p:nvPr/>
        </p:nvSpPr>
        <p:spPr>
          <a:xfrm>
            <a:off x="10132251" y="471528"/>
            <a:ext cx="8606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68954D7B-E4F3-4D23-A791-EF682E0AB42E}"/>
              </a:ext>
            </a:extLst>
          </p:cNvPr>
          <p:cNvSpPr/>
          <p:nvPr/>
        </p:nvSpPr>
        <p:spPr>
          <a:xfrm>
            <a:off x="9681518" y="480465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46D8F33-5142-4C70-A2C7-2CF4FCA054CD}"/>
              </a:ext>
            </a:extLst>
          </p:cNvPr>
          <p:cNvGrpSpPr/>
          <p:nvPr/>
        </p:nvGrpSpPr>
        <p:grpSpPr>
          <a:xfrm rot="16200000">
            <a:off x="1567235" y="933530"/>
            <a:ext cx="382975" cy="2166857"/>
            <a:chOff x="2173848" y="3929848"/>
            <a:chExt cx="382975" cy="2166857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83557B1D-9F40-42D9-915B-F2BE181C2775}"/>
                </a:ext>
              </a:extLst>
            </p:cNvPr>
            <p:cNvSpPr/>
            <p:nvPr/>
          </p:nvSpPr>
          <p:spPr>
            <a:xfrm>
              <a:off x="2178521" y="3929848"/>
              <a:ext cx="378302" cy="43940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AFEE213F-96C2-4B44-AC22-1B7D4D8A752B}"/>
                </a:ext>
              </a:extLst>
            </p:cNvPr>
            <p:cNvGrpSpPr/>
            <p:nvPr/>
          </p:nvGrpSpPr>
          <p:grpSpPr>
            <a:xfrm>
              <a:off x="2173848" y="3932167"/>
              <a:ext cx="364674" cy="2164538"/>
              <a:chOff x="6651896" y="1021900"/>
              <a:chExt cx="364674" cy="2164538"/>
            </a:xfrm>
          </p:grpSpPr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F729F9CE-F1C4-4FF2-948A-FB0D5B1C0D95}"/>
                  </a:ext>
                </a:extLst>
              </p:cNvPr>
              <p:cNvGrpSpPr/>
              <p:nvPr/>
            </p:nvGrpSpPr>
            <p:grpSpPr>
              <a:xfrm>
                <a:off x="6651896" y="1026981"/>
                <a:ext cx="360000" cy="2159457"/>
                <a:chOff x="6653408" y="3429000"/>
                <a:chExt cx="360000" cy="2159457"/>
              </a:xfrm>
            </p:grpSpPr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CCEBF005-16A1-44EC-A71A-6C53F7CBD64C}"/>
                    </a:ext>
                  </a:extLst>
                </p:cNvPr>
                <p:cNvSpPr/>
                <p:nvPr/>
              </p:nvSpPr>
              <p:spPr>
                <a:xfrm>
                  <a:off x="6653408" y="3429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B85C6191-4D28-4877-91DA-3DE8ACE2AFF4}"/>
                    </a:ext>
                  </a:extLst>
                </p:cNvPr>
                <p:cNvSpPr/>
                <p:nvPr/>
              </p:nvSpPr>
              <p:spPr>
                <a:xfrm>
                  <a:off x="6653408" y="3645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CC161CD8-B967-4E9F-9174-A04F9B361A1B}"/>
                    </a:ext>
                  </a:extLst>
                </p:cNvPr>
                <p:cNvSpPr/>
                <p:nvPr/>
              </p:nvSpPr>
              <p:spPr>
                <a:xfrm>
                  <a:off x="6653408" y="3861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8F4CAEBA-19CE-43AC-8DBC-9DF87D971360}"/>
                    </a:ext>
                  </a:extLst>
                </p:cNvPr>
                <p:cNvSpPr/>
                <p:nvPr/>
              </p:nvSpPr>
              <p:spPr>
                <a:xfrm>
                  <a:off x="6653408" y="4077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B2B879C2-0600-4DC4-9616-DE8E5ACF8291}"/>
                    </a:ext>
                  </a:extLst>
                </p:cNvPr>
                <p:cNvSpPr/>
                <p:nvPr/>
              </p:nvSpPr>
              <p:spPr>
                <a:xfrm>
                  <a:off x="6653408" y="4293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C8202422-E987-4429-B2E6-4BA10487C435}"/>
                    </a:ext>
                  </a:extLst>
                </p:cNvPr>
                <p:cNvSpPr/>
                <p:nvPr/>
              </p:nvSpPr>
              <p:spPr>
                <a:xfrm>
                  <a:off x="6653408" y="4508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FA35C4F5-1D60-4AF4-858B-525AA8E7A368}"/>
                    </a:ext>
                  </a:extLst>
                </p:cNvPr>
                <p:cNvSpPr/>
                <p:nvPr/>
              </p:nvSpPr>
              <p:spPr>
                <a:xfrm>
                  <a:off x="6653408" y="4724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2E2DC150-89D0-4599-ACBB-8DC6FC98C335}"/>
                    </a:ext>
                  </a:extLst>
                </p:cNvPr>
                <p:cNvSpPr/>
                <p:nvPr/>
              </p:nvSpPr>
              <p:spPr>
                <a:xfrm>
                  <a:off x="6653408" y="4940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88A640B6-0190-48B0-84CE-46525D01A2E3}"/>
                    </a:ext>
                  </a:extLst>
                </p:cNvPr>
                <p:cNvSpPr/>
                <p:nvPr/>
              </p:nvSpPr>
              <p:spPr>
                <a:xfrm>
                  <a:off x="6653408" y="5156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6B3BDA1B-1692-4865-898D-9626D1AB25ED}"/>
                    </a:ext>
                  </a:extLst>
                </p:cNvPr>
                <p:cNvSpPr/>
                <p:nvPr/>
              </p:nvSpPr>
              <p:spPr>
                <a:xfrm>
                  <a:off x="6653408" y="5372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C10FF411-5166-4368-81A8-E18033D65D90}"/>
                  </a:ext>
                </a:extLst>
              </p:cNvPr>
              <p:cNvSpPr/>
              <p:nvPr/>
            </p:nvSpPr>
            <p:spPr>
              <a:xfrm>
                <a:off x="6656570" y="102190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CD4DCA71-D0D5-42CD-A210-740AE0964214}"/>
              </a:ext>
            </a:extLst>
          </p:cNvPr>
          <p:cNvGrpSpPr/>
          <p:nvPr/>
        </p:nvGrpSpPr>
        <p:grpSpPr>
          <a:xfrm rot="16200000">
            <a:off x="5643989" y="924641"/>
            <a:ext cx="382974" cy="2166856"/>
            <a:chOff x="2173848" y="3929849"/>
            <a:chExt cx="382974" cy="2166856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0EB16EE2-E917-41A5-B7DB-4E57900699C9}"/>
                </a:ext>
              </a:extLst>
            </p:cNvPr>
            <p:cNvSpPr/>
            <p:nvPr/>
          </p:nvSpPr>
          <p:spPr>
            <a:xfrm>
              <a:off x="2178520" y="3929849"/>
              <a:ext cx="378302" cy="65540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3BB0BFD3-5BBC-4A35-AF22-6050EF259274}"/>
                </a:ext>
              </a:extLst>
            </p:cNvPr>
            <p:cNvGrpSpPr/>
            <p:nvPr/>
          </p:nvGrpSpPr>
          <p:grpSpPr>
            <a:xfrm>
              <a:off x="2173848" y="3932167"/>
              <a:ext cx="364674" cy="2164538"/>
              <a:chOff x="6651896" y="1021900"/>
              <a:chExt cx="364674" cy="2164538"/>
            </a:xfrm>
          </p:grpSpPr>
          <p:grpSp>
            <p:nvGrpSpPr>
              <p:cNvPr id="144" name="Group 143">
                <a:extLst>
                  <a:ext uri="{FF2B5EF4-FFF2-40B4-BE49-F238E27FC236}">
                    <a16:creationId xmlns:a16="http://schemas.microsoft.com/office/drawing/2014/main" id="{3786B167-A0F8-4985-9601-0A1808B86B53}"/>
                  </a:ext>
                </a:extLst>
              </p:cNvPr>
              <p:cNvGrpSpPr/>
              <p:nvPr/>
            </p:nvGrpSpPr>
            <p:grpSpPr>
              <a:xfrm>
                <a:off x="6651896" y="1026981"/>
                <a:ext cx="360000" cy="2159457"/>
                <a:chOff x="6653408" y="3429000"/>
                <a:chExt cx="360000" cy="2159457"/>
              </a:xfrm>
            </p:grpSpPr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7B09E64E-1ADC-48F3-954C-F403E88A80D3}"/>
                    </a:ext>
                  </a:extLst>
                </p:cNvPr>
                <p:cNvSpPr/>
                <p:nvPr/>
              </p:nvSpPr>
              <p:spPr>
                <a:xfrm>
                  <a:off x="6653408" y="3429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47" name="Rectangle 146">
                  <a:extLst>
                    <a:ext uri="{FF2B5EF4-FFF2-40B4-BE49-F238E27FC236}">
                      <a16:creationId xmlns:a16="http://schemas.microsoft.com/office/drawing/2014/main" id="{D7498FC6-CF41-458F-B52C-F6075315387E}"/>
                    </a:ext>
                  </a:extLst>
                </p:cNvPr>
                <p:cNvSpPr/>
                <p:nvPr/>
              </p:nvSpPr>
              <p:spPr>
                <a:xfrm>
                  <a:off x="6653408" y="3645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48" name="Rectangle 147">
                  <a:extLst>
                    <a:ext uri="{FF2B5EF4-FFF2-40B4-BE49-F238E27FC236}">
                      <a16:creationId xmlns:a16="http://schemas.microsoft.com/office/drawing/2014/main" id="{18041567-B615-42A5-99C6-0D1A3CFB3BDE}"/>
                    </a:ext>
                  </a:extLst>
                </p:cNvPr>
                <p:cNvSpPr/>
                <p:nvPr/>
              </p:nvSpPr>
              <p:spPr>
                <a:xfrm>
                  <a:off x="6653408" y="3861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49" name="Rectangle 148">
                  <a:extLst>
                    <a:ext uri="{FF2B5EF4-FFF2-40B4-BE49-F238E27FC236}">
                      <a16:creationId xmlns:a16="http://schemas.microsoft.com/office/drawing/2014/main" id="{FB722F05-FBA8-4A62-9315-18D0821E5107}"/>
                    </a:ext>
                  </a:extLst>
                </p:cNvPr>
                <p:cNvSpPr/>
                <p:nvPr/>
              </p:nvSpPr>
              <p:spPr>
                <a:xfrm>
                  <a:off x="6653408" y="4077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50" name="Rectangle 149">
                  <a:extLst>
                    <a:ext uri="{FF2B5EF4-FFF2-40B4-BE49-F238E27FC236}">
                      <a16:creationId xmlns:a16="http://schemas.microsoft.com/office/drawing/2014/main" id="{D742B550-395C-41E0-AEBA-80FD7952C35E}"/>
                    </a:ext>
                  </a:extLst>
                </p:cNvPr>
                <p:cNvSpPr/>
                <p:nvPr/>
              </p:nvSpPr>
              <p:spPr>
                <a:xfrm>
                  <a:off x="6653408" y="4293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51" name="Rectangle 150">
                  <a:extLst>
                    <a:ext uri="{FF2B5EF4-FFF2-40B4-BE49-F238E27FC236}">
                      <a16:creationId xmlns:a16="http://schemas.microsoft.com/office/drawing/2014/main" id="{306E1184-8664-44BE-97C9-040208B2D13E}"/>
                    </a:ext>
                  </a:extLst>
                </p:cNvPr>
                <p:cNvSpPr/>
                <p:nvPr/>
              </p:nvSpPr>
              <p:spPr>
                <a:xfrm>
                  <a:off x="6653408" y="4508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52" name="Rectangle 151">
                  <a:extLst>
                    <a:ext uri="{FF2B5EF4-FFF2-40B4-BE49-F238E27FC236}">
                      <a16:creationId xmlns:a16="http://schemas.microsoft.com/office/drawing/2014/main" id="{D8D23B17-866B-4F66-8F61-A53471D00D24}"/>
                    </a:ext>
                  </a:extLst>
                </p:cNvPr>
                <p:cNvSpPr/>
                <p:nvPr/>
              </p:nvSpPr>
              <p:spPr>
                <a:xfrm>
                  <a:off x="6653408" y="4724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53" name="Rectangle 152">
                  <a:extLst>
                    <a:ext uri="{FF2B5EF4-FFF2-40B4-BE49-F238E27FC236}">
                      <a16:creationId xmlns:a16="http://schemas.microsoft.com/office/drawing/2014/main" id="{5FFDE6CC-ACF6-43B6-9022-F076DA523A9A}"/>
                    </a:ext>
                  </a:extLst>
                </p:cNvPr>
                <p:cNvSpPr/>
                <p:nvPr/>
              </p:nvSpPr>
              <p:spPr>
                <a:xfrm>
                  <a:off x="6653408" y="4940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54" name="Rectangle 153">
                  <a:extLst>
                    <a:ext uri="{FF2B5EF4-FFF2-40B4-BE49-F238E27FC236}">
                      <a16:creationId xmlns:a16="http://schemas.microsoft.com/office/drawing/2014/main" id="{40637E65-5034-4548-8326-603324DD06CC}"/>
                    </a:ext>
                  </a:extLst>
                </p:cNvPr>
                <p:cNvSpPr/>
                <p:nvPr/>
              </p:nvSpPr>
              <p:spPr>
                <a:xfrm>
                  <a:off x="6653408" y="5156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55" name="Rectangle 154">
                  <a:extLst>
                    <a:ext uri="{FF2B5EF4-FFF2-40B4-BE49-F238E27FC236}">
                      <a16:creationId xmlns:a16="http://schemas.microsoft.com/office/drawing/2014/main" id="{433096CF-F3B4-46B6-AC9E-A808B206271F}"/>
                    </a:ext>
                  </a:extLst>
                </p:cNvPr>
                <p:cNvSpPr/>
                <p:nvPr/>
              </p:nvSpPr>
              <p:spPr>
                <a:xfrm>
                  <a:off x="6653408" y="5372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58CE3727-9A7D-4D9B-B550-FD5B8D2F9F16}"/>
                  </a:ext>
                </a:extLst>
              </p:cNvPr>
              <p:cNvSpPr/>
              <p:nvPr/>
            </p:nvSpPr>
            <p:spPr>
              <a:xfrm>
                <a:off x="6656570" y="102190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E994B7CC-613F-41DD-8AF3-A01DDFF99529}"/>
              </a:ext>
            </a:extLst>
          </p:cNvPr>
          <p:cNvGrpSpPr/>
          <p:nvPr/>
        </p:nvGrpSpPr>
        <p:grpSpPr>
          <a:xfrm rot="16200000">
            <a:off x="9678428" y="929293"/>
            <a:ext cx="382975" cy="2166856"/>
            <a:chOff x="2173848" y="3929849"/>
            <a:chExt cx="382975" cy="2166856"/>
          </a:xfrm>
        </p:grpSpPr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4B9963C3-405B-498A-B526-E0957C913C3A}"/>
                </a:ext>
              </a:extLst>
            </p:cNvPr>
            <p:cNvSpPr/>
            <p:nvPr/>
          </p:nvSpPr>
          <p:spPr>
            <a:xfrm>
              <a:off x="2178521" y="3929849"/>
              <a:ext cx="378302" cy="1303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F65892FD-9156-473F-A80A-9887BF77E05B}"/>
                </a:ext>
              </a:extLst>
            </p:cNvPr>
            <p:cNvGrpSpPr/>
            <p:nvPr/>
          </p:nvGrpSpPr>
          <p:grpSpPr>
            <a:xfrm>
              <a:off x="2173848" y="3932167"/>
              <a:ext cx="364674" cy="2164538"/>
              <a:chOff x="6651896" y="1021900"/>
              <a:chExt cx="364674" cy="2164538"/>
            </a:xfrm>
          </p:grpSpPr>
          <p:grpSp>
            <p:nvGrpSpPr>
              <p:cNvPr id="159" name="Group 158">
                <a:extLst>
                  <a:ext uri="{FF2B5EF4-FFF2-40B4-BE49-F238E27FC236}">
                    <a16:creationId xmlns:a16="http://schemas.microsoft.com/office/drawing/2014/main" id="{131AD8F3-2AF5-4514-B5AD-6964FE62D658}"/>
                  </a:ext>
                </a:extLst>
              </p:cNvPr>
              <p:cNvGrpSpPr/>
              <p:nvPr/>
            </p:nvGrpSpPr>
            <p:grpSpPr>
              <a:xfrm>
                <a:off x="6651896" y="1026981"/>
                <a:ext cx="360000" cy="2159457"/>
                <a:chOff x="6653408" y="3429000"/>
                <a:chExt cx="360000" cy="2159457"/>
              </a:xfrm>
            </p:grpSpPr>
            <p:sp>
              <p:nvSpPr>
                <p:cNvPr id="161" name="Rectangle 160">
                  <a:extLst>
                    <a:ext uri="{FF2B5EF4-FFF2-40B4-BE49-F238E27FC236}">
                      <a16:creationId xmlns:a16="http://schemas.microsoft.com/office/drawing/2014/main" id="{406CFDEA-A071-481E-88D9-B299C937E533}"/>
                    </a:ext>
                  </a:extLst>
                </p:cNvPr>
                <p:cNvSpPr/>
                <p:nvPr/>
              </p:nvSpPr>
              <p:spPr>
                <a:xfrm>
                  <a:off x="6653408" y="3429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64" name="Rectangle 163">
                  <a:extLst>
                    <a:ext uri="{FF2B5EF4-FFF2-40B4-BE49-F238E27FC236}">
                      <a16:creationId xmlns:a16="http://schemas.microsoft.com/office/drawing/2014/main" id="{9FC8412C-7D6A-4E4F-973A-D539D246E727}"/>
                    </a:ext>
                  </a:extLst>
                </p:cNvPr>
                <p:cNvSpPr/>
                <p:nvPr/>
              </p:nvSpPr>
              <p:spPr>
                <a:xfrm>
                  <a:off x="6653408" y="3645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65" name="Rectangle 164">
                  <a:extLst>
                    <a:ext uri="{FF2B5EF4-FFF2-40B4-BE49-F238E27FC236}">
                      <a16:creationId xmlns:a16="http://schemas.microsoft.com/office/drawing/2014/main" id="{A7EA12B3-146F-4A25-8AF0-8A6CAF86B195}"/>
                    </a:ext>
                  </a:extLst>
                </p:cNvPr>
                <p:cNvSpPr/>
                <p:nvPr/>
              </p:nvSpPr>
              <p:spPr>
                <a:xfrm>
                  <a:off x="6653408" y="3861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66" name="Rectangle 165">
                  <a:extLst>
                    <a:ext uri="{FF2B5EF4-FFF2-40B4-BE49-F238E27FC236}">
                      <a16:creationId xmlns:a16="http://schemas.microsoft.com/office/drawing/2014/main" id="{CB876638-20C0-4C11-98C9-E248228E2D62}"/>
                    </a:ext>
                  </a:extLst>
                </p:cNvPr>
                <p:cNvSpPr/>
                <p:nvPr/>
              </p:nvSpPr>
              <p:spPr>
                <a:xfrm>
                  <a:off x="6653408" y="4077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67" name="Rectangle 166">
                  <a:extLst>
                    <a:ext uri="{FF2B5EF4-FFF2-40B4-BE49-F238E27FC236}">
                      <a16:creationId xmlns:a16="http://schemas.microsoft.com/office/drawing/2014/main" id="{8A31FD5B-A811-4BD6-A600-9687A6CB0213}"/>
                    </a:ext>
                  </a:extLst>
                </p:cNvPr>
                <p:cNvSpPr/>
                <p:nvPr/>
              </p:nvSpPr>
              <p:spPr>
                <a:xfrm>
                  <a:off x="6653408" y="4293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68" name="Rectangle 167">
                  <a:extLst>
                    <a:ext uri="{FF2B5EF4-FFF2-40B4-BE49-F238E27FC236}">
                      <a16:creationId xmlns:a16="http://schemas.microsoft.com/office/drawing/2014/main" id="{0BF399EE-9F26-4945-A388-8977EAFB0AFF}"/>
                    </a:ext>
                  </a:extLst>
                </p:cNvPr>
                <p:cNvSpPr/>
                <p:nvPr/>
              </p:nvSpPr>
              <p:spPr>
                <a:xfrm>
                  <a:off x="6653408" y="4508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69" name="Rectangle 168">
                  <a:extLst>
                    <a:ext uri="{FF2B5EF4-FFF2-40B4-BE49-F238E27FC236}">
                      <a16:creationId xmlns:a16="http://schemas.microsoft.com/office/drawing/2014/main" id="{DA02726B-B29D-43B0-8687-66C674006E1B}"/>
                    </a:ext>
                  </a:extLst>
                </p:cNvPr>
                <p:cNvSpPr/>
                <p:nvPr/>
              </p:nvSpPr>
              <p:spPr>
                <a:xfrm>
                  <a:off x="6653408" y="4724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70" name="Rectangle 169">
                  <a:extLst>
                    <a:ext uri="{FF2B5EF4-FFF2-40B4-BE49-F238E27FC236}">
                      <a16:creationId xmlns:a16="http://schemas.microsoft.com/office/drawing/2014/main" id="{58B8D4FF-5C87-4AD0-AC16-2C0D1F3F48C2}"/>
                    </a:ext>
                  </a:extLst>
                </p:cNvPr>
                <p:cNvSpPr/>
                <p:nvPr/>
              </p:nvSpPr>
              <p:spPr>
                <a:xfrm>
                  <a:off x="6653408" y="4940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71" name="Rectangle 170">
                  <a:extLst>
                    <a:ext uri="{FF2B5EF4-FFF2-40B4-BE49-F238E27FC236}">
                      <a16:creationId xmlns:a16="http://schemas.microsoft.com/office/drawing/2014/main" id="{F0B03836-C0A7-48D1-B808-A97EE1A05B3A}"/>
                    </a:ext>
                  </a:extLst>
                </p:cNvPr>
                <p:cNvSpPr/>
                <p:nvPr/>
              </p:nvSpPr>
              <p:spPr>
                <a:xfrm>
                  <a:off x="6653408" y="5156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72" name="Rectangle 171">
                  <a:extLst>
                    <a:ext uri="{FF2B5EF4-FFF2-40B4-BE49-F238E27FC236}">
                      <a16:creationId xmlns:a16="http://schemas.microsoft.com/office/drawing/2014/main" id="{ACB5DF29-4BA2-4C91-94B4-6B9EADBBD3CC}"/>
                    </a:ext>
                  </a:extLst>
                </p:cNvPr>
                <p:cNvSpPr/>
                <p:nvPr/>
              </p:nvSpPr>
              <p:spPr>
                <a:xfrm>
                  <a:off x="6653408" y="5372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E8EEEEBB-1956-4C54-9CC6-38901E0E5312}"/>
                  </a:ext>
                </a:extLst>
              </p:cNvPr>
              <p:cNvSpPr/>
              <p:nvPr/>
            </p:nvSpPr>
            <p:spPr>
              <a:xfrm>
                <a:off x="6656570" y="102190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sp>
        <p:nvSpPr>
          <p:cNvPr id="132" name="Rectangle: Rounded Corners 131">
            <a:extLst>
              <a:ext uri="{FF2B5EF4-FFF2-40B4-BE49-F238E27FC236}">
                <a16:creationId xmlns:a16="http://schemas.microsoft.com/office/drawing/2014/main" id="{BBF795C3-05AE-47E7-B313-4B1AAAAC7708}"/>
              </a:ext>
            </a:extLst>
          </p:cNvPr>
          <p:cNvSpPr/>
          <p:nvPr/>
        </p:nvSpPr>
        <p:spPr>
          <a:xfrm>
            <a:off x="1981418" y="2819430"/>
            <a:ext cx="3286133" cy="2109143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56ADF948-5C2B-4D09-A06D-4F19A18EA20A}"/>
              </a:ext>
            </a:extLst>
          </p:cNvPr>
          <p:cNvGrpSpPr/>
          <p:nvPr/>
        </p:nvGrpSpPr>
        <p:grpSpPr>
          <a:xfrm rot="16200000">
            <a:off x="3416678" y="2182401"/>
            <a:ext cx="382975" cy="2166857"/>
            <a:chOff x="2173848" y="3929848"/>
            <a:chExt cx="382975" cy="2166857"/>
          </a:xfrm>
        </p:grpSpPr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C9831649-5B54-4592-8426-4A84F032E67D}"/>
                </a:ext>
              </a:extLst>
            </p:cNvPr>
            <p:cNvSpPr/>
            <p:nvPr/>
          </p:nvSpPr>
          <p:spPr>
            <a:xfrm>
              <a:off x="2178521" y="3929848"/>
              <a:ext cx="378302" cy="22321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E776E28D-E06F-4CF9-A15D-B09C343E9679}"/>
                </a:ext>
              </a:extLst>
            </p:cNvPr>
            <p:cNvGrpSpPr/>
            <p:nvPr/>
          </p:nvGrpSpPr>
          <p:grpSpPr>
            <a:xfrm>
              <a:off x="2173848" y="3932167"/>
              <a:ext cx="364674" cy="2164538"/>
              <a:chOff x="6651896" y="1021900"/>
              <a:chExt cx="364674" cy="2164538"/>
            </a:xfrm>
          </p:grpSpPr>
          <p:grpSp>
            <p:nvGrpSpPr>
              <p:cNvPr id="176" name="Group 175">
                <a:extLst>
                  <a:ext uri="{FF2B5EF4-FFF2-40B4-BE49-F238E27FC236}">
                    <a16:creationId xmlns:a16="http://schemas.microsoft.com/office/drawing/2014/main" id="{3371A580-5D93-418D-B860-D5D245F51CCD}"/>
                  </a:ext>
                </a:extLst>
              </p:cNvPr>
              <p:cNvGrpSpPr/>
              <p:nvPr/>
            </p:nvGrpSpPr>
            <p:grpSpPr>
              <a:xfrm>
                <a:off x="6651896" y="1026981"/>
                <a:ext cx="360000" cy="2159457"/>
                <a:chOff x="6653408" y="3429000"/>
                <a:chExt cx="360000" cy="2159457"/>
              </a:xfrm>
            </p:grpSpPr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5C314E69-D601-4B2A-BD1E-2FEC3CA73A40}"/>
                    </a:ext>
                  </a:extLst>
                </p:cNvPr>
                <p:cNvSpPr/>
                <p:nvPr/>
              </p:nvSpPr>
              <p:spPr>
                <a:xfrm>
                  <a:off x="6653408" y="3429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EFB4A29B-504A-4FA5-8E4B-E51150CFAD1A}"/>
                    </a:ext>
                  </a:extLst>
                </p:cNvPr>
                <p:cNvSpPr/>
                <p:nvPr/>
              </p:nvSpPr>
              <p:spPr>
                <a:xfrm>
                  <a:off x="6653408" y="3645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80" name="Rectangle 179">
                  <a:extLst>
                    <a:ext uri="{FF2B5EF4-FFF2-40B4-BE49-F238E27FC236}">
                      <a16:creationId xmlns:a16="http://schemas.microsoft.com/office/drawing/2014/main" id="{B5B863EB-2A62-4E54-9063-A9D5D72B9555}"/>
                    </a:ext>
                  </a:extLst>
                </p:cNvPr>
                <p:cNvSpPr/>
                <p:nvPr/>
              </p:nvSpPr>
              <p:spPr>
                <a:xfrm>
                  <a:off x="6653408" y="3861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8F81661E-F028-42A1-8E26-593F91AFD06B}"/>
                    </a:ext>
                  </a:extLst>
                </p:cNvPr>
                <p:cNvSpPr/>
                <p:nvPr/>
              </p:nvSpPr>
              <p:spPr>
                <a:xfrm>
                  <a:off x="6653408" y="4077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8593095E-2FFF-4989-A7F4-C1761ABA6502}"/>
                    </a:ext>
                  </a:extLst>
                </p:cNvPr>
                <p:cNvSpPr/>
                <p:nvPr/>
              </p:nvSpPr>
              <p:spPr>
                <a:xfrm>
                  <a:off x="6653408" y="4293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83" name="Rectangle 182">
                  <a:extLst>
                    <a:ext uri="{FF2B5EF4-FFF2-40B4-BE49-F238E27FC236}">
                      <a16:creationId xmlns:a16="http://schemas.microsoft.com/office/drawing/2014/main" id="{D399994F-2B61-4E76-8A26-694E65C35088}"/>
                    </a:ext>
                  </a:extLst>
                </p:cNvPr>
                <p:cNvSpPr/>
                <p:nvPr/>
              </p:nvSpPr>
              <p:spPr>
                <a:xfrm>
                  <a:off x="6653408" y="4508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6C4B9F6F-1960-49DA-8958-05485C93609E}"/>
                    </a:ext>
                  </a:extLst>
                </p:cNvPr>
                <p:cNvSpPr/>
                <p:nvPr/>
              </p:nvSpPr>
              <p:spPr>
                <a:xfrm>
                  <a:off x="6653408" y="4724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C22C3C8E-AF36-4552-A8BE-BBBF9CE32BE4}"/>
                    </a:ext>
                  </a:extLst>
                </p:cNvPr>
                <p:cNvSpPr/>
                <p:nvPr/>
              </p:nvSpPr>
              <p:spPr>
                <a:xfrm>
                  <a:off x="6653408" y="4940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86" name="Rectangle 185">
                  <a:extLst>
                    <a:ext uri="{FF2B5EF4-FFF2-40B4-BE49-F238E27FC236}">
                      <a16:creationId xmlns:a16="http://schemas.microsoft.com/office/drawing/2014/main" id="{2BF83DB1-D6BB-460F-BFC3-FF67704BD864}"/>
                    </a:ext>
                  </a:extLst>
                </p:cNvPr>
                <p:cNvSpPr/>
                <p:nvPr/>
              </p:nvSpPr>
              <p:spPr>
                <a:xfrm>
                  <a:off x="6653408" y="5156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87" name="Rectangle 186">
                  <a:extLst>
                    <a:ext uri="{FF2B5EF4-FFF2-40B4-BE49-F238E27FC236}">
                      <a16:creationId xmlns:a16="http://schemas.microsoft.com/office/drawing/2014/main" id="{89642F7A-B25D-4821-AC15-106075B12A1B}"/>
                    </a:ext>
                  </a:extLst>
                </p:cNvPr>
                <p:cNvSpPr/>
                <p:nvPr/>
              </p:nvSpPr>
              <p:spPr>
                <a:xfrm>
                  <a:off x="6653408" y="5372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A7289B92-7E45-4173-AD8A-1FA7F8AF8A20}"/>
                  </a:ext>
                </a:extLst>
              </p:cNvPr>
              <p:cNvSpPr/>
              <p:nvPr/>
            </p:nvSpPr>
            <p:spPr>
              <a:xfrm>
                <a:off x="6656570" y="102190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67ACFBE2-7F4D-4D44-B3F1-373EA07B4828}"/>
              </a:ext>
            </a:extLst>
          </p:cNvPr>
          <p:cNvGrpSpPr/>
          <p:nvPr/>
        </p:nvGrpSpPr>
        <p:grpSpPr>
          <a:xfrm>
            <a:off x="2436390" y="4220525"/>
            <a:ext cx="963666" cy="646331"/>
            <a:chOff x="2748663" y="5857855"/>
            <a:chExt cx="327254" cy="646331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AAE5B3EF-84C3-43F1-8E5D-ED52CA911642}"/>
                </a:ext>
              </a:extLst>
            </p:cNvPr>
            <p:cNvSpPr txBox="1"/>
            <p:nvPr/>
          </p:nvSpPr>
          <p:spPr>
            <a:xfrm>
              <a:off x="276593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584BDCA0-1502-407C-984A-2CF7D9F8A9AD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70932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" name="TextBox 162">
            <a:extLst>
              <a:ext uri="{FF2B5EF4-FFF2-40B4-BE49-F238E27FC236}">
                <a16:creationId xmlns:a16="http://schemas.microsoft.com/office/drawing/2014/main" id="{EF5A6593-F6BE-4471-AF92-C34CFB1A6AD4}"/>
              </a:ext>
            </a:extLst>
          </p:cNvPr>
          <p:cNvSpPr txBox="1"/>
          <p:nvPr/>
        </p:nvSpPr>
        <p:spPr>
          <a:xfrm>
            <a:off x="2606878" y="3662935"/>
            <a:ext cx="8606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64356939-15C4-435F-8424-FC25C1442B21}"/>
              </a:ext>
            </a:extLst>
          </p:cNvPr>
          <p:cNvSpPr/>
          <p:nvPr/>
        </p:nvSpPr>
        <p:spPr>
          <a:xfrm>
            <a:off x="2424909" y="3671872"/>
            <a:ext cx="80546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F3DAF21C-7A96-4547-9042-DE031F28E555}"/>
              </a:ext>
            </a:extLst>
          </p:cNvPr>
          <p:cNvSpPr txBox="1"/>
          <p:nvPr/>
        </p:nvSpPr>
        <p:spPr>
          <a:xfrm>
            <a:off x="3323277" y="3898860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3811A4CE-8FF0-4D7B-9D55-60A31EC09D16}"/>
              </a:ext>
            </a:extLst>
          </p:cNvPr>
          <p:cNvSpPr txBox="1"/>
          <p:nvPr/>
        </p:nvSpPr>
        <p:spPr>
          <a:xfrm>
            <a:off x="3944422" y="3867643"/>
            <a:ext cx="13231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0.1</a:t>
            </a: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DA852019-7AAC-4358-802D-E849617DE5D2}"/>
              </a:ext>
            </a:extLst>
          </p:cNvPr>
          <p:cNvSpPr/>
          <p:nvPr/>
        </p:nvSpPr>
        <p:spPr>
          <a:xfrm>
            <a:off x="3762452" y="3876580"/>
            <a:ext cx="123823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2" name="Rectangle: Rounded Corners 191">
            <a:extLst>
              <a:ext uri="{FF2B5EF4-FFF2-40B4-BE49-F238E27FC236}">
                <a16:creationId xmlns:a16="http://schemas.microsoft.com/office/drawing/2014/main" id="{249C892F-0895-462E-BC9D-842534E26A77}"/>
              </a:ext>
            </a:extLst>
          </p:cNvPr>
          <p:cNvSpPr/>
          <p:nvPr/>
        </p:nvSpPr>
        <p:spPr>
          <a:xfrm>
            <a:off x="6086586" y="2813071"/>
            <a:ext cx="3286133" cy="2109143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ABF6DBC6-DF20-423F-A027-AAFF564A32E2}"/>
              </a:ext>
            </a:extLst>
          </p:cNvPr>
          <p:cNvGrpSpPr/>
          <p:nvPr/>
        </p:nvGrpSpPr>
        <p:grpSpPr>
          <a:xfrm rot="16200000">
            <a:off x="7521848" y="2176044"/>
            <a:ext cx="382974" cy="2166855"/>
            <a:chOff x="2173848" y="3929850"/>
            <a:chExt cx="382974" cy="2166855"/>
          </a:xfrm>
        </p:grpSpPr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4C874481-6EDB-466C-BCA4-186F3C2347EB}"/>
                </a:ext>
              </a:extLst>
            </p:cNvPr>
            <p:cNvSpPr/>
            <p:nvPr/>
          </p:nvSpPr>
          <p:spPr>
            <a:xfrm>
              <a:off x="2178520" y="3929850"/>
              <a:ext cx="378302" cy="195085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6A73E9E3-4402-4F01-8889-9C7D56FA1FFC}"/>
                </a:ext>
              </a:extLst>
            </p:cNvPr>
            <p:cNvGrpSpPr/>
            <p:nvPr/>
          </p:nvGrpSpPr>
          <p:grpSpPr>
            <a:xfrm>
              <a:off x="2173848" y="3932167"/>
              <a:ext cx="364674" cy="2164538"/>
              <a:chOff x="6651896" y="1021900"/>
              <a:chExt cx="364674" cy="2164538"/>
            </a:xfrm>
          </p:grpSpPr>
          <p:grpSp>
            <p:nvGrpSpPr>
              <p:cNvPr id="196" name="Group 195">
                <a:extLst>
                  <a:ext uri="{FF2B5EF4-FFF2-40B4-BE49-F238E27FC236}">
                    <a16:creationId xmlns:a16="http://schemas.microsoft.com/office/drawing/2014/main" id="{E98597EE-0D82-4526-849B-3ED20D139628}"/>
                  </a:ext>
                </a:extLst>
              </p:cNvPr>
              <p:cNvGrpSpPr/>
              <p:nvPr/>
            </p:nvGrpSpPr>
            <p:grpSpPr>
              <a:xfrm>
                <a:off x="6651896" y="1026981"/>
                <a:ext cx="360000" cy="2159457"/>
                <a:chOff x="6653408" y="3429000"/>
                <a:chExt cx="360000" cy="2159457"/>
              </a:xfrm>
            </p:grpSpPr>
            <p:sp>
              <p:nvSpPr>
                <p:cNvPr id="198" name="Rectangle 197">
                  <a:extLst>
                    <a:ext uri="{FF2B5EF4-FFF2-40B4-BE49-F238E27FC236}">
                      <a16:creationId xmlns:a16="http://schemas.microsoft.com/office/drawing/2014/main" id="{82891B92-962E-4FFE-A2C5-E305C67C810E}"/>
                    </a:ext>
                  </a:extLst>
                </p:cNvPr>
                <p:cNvSpPr/>
                <p:nvPr/>
              </p:nvSpPr>
              <p:spPr>
                <a:xfrm>
                  <a:off x="6653408" y="3429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844E1ED4-0AD2-4694-938A-FB5A43A90970}"/>
                    </a:ext>
                  </a:extLst>
                </p:cNvPr>
                <p:cNvSpPr/>
                <p:nvPr/>
              </p:nvSpPr>
              <p:spPr>
                <a:xfrm>
                  <a:off x="6653408" y="3645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2D167D4E-15E6-4266-B90D-DF340B89D905}"/>
                    </a:ext>
                  </a:extLst>
                </p:cNvPr>
                <p:cNvSpPr/>
                <p:nvPr/>
              </p:nvSpPr>
              <p:spPr>
                <a:xfrm>
                  <a:off x="6653408" y="3861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01" name="Rectangle 200">
                  <a:extLst>
                    <a:ext uri="{FF2B5EF4-FFF2-40B4-BE49-F238E27FC236}">
                      <a16:creationId xmlns:a16="http://schemas.microsoft.com/office/drawing/2014/main" id="{2BECF9A0-5820-4057-8657-D16CF4243B80}"/>
                    </a:ext>
                  </a:extLst>
                </p:cNvPr>
                <p:cNvSpPr/>
                <p:nvPr/>
              </p:nvSpPr>
              <p:spPr>
                <a:xfrm>
                  <a:off x="6653408" y="4077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D2DA9C28-4C48-4ED6-AC10-161283CEDF7D}"/>
                    </a:ext>
                  </a:extLst>
                </p:cNvPr>
                <p:cNvSpPr/>
                <p:nvPr/>
              </p:nvSpPr>
              <p:spPr>
                <a:xfrm>
                  <a:off x="6653408" y="4293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03" name="Rectangle 202">
                  <a:extLst>
                    <a:ext uri="{FF2B5EF4-FFF2-40B4-BE49-F238E27FC236}">
                      <a16:creationId xmlns:a16="http://schemas.microsoft.com/office/drawing/2014/main" id="{DF77C11D-5CF7-4887-BA26-0BD5F6B0AF6F}"/>
                    </a:ext>
                  </a:extLst>
                </p:cNvPr>
                <p:cNvSpPr/>
                <p:nvPr/>
              </p:nvSpPr>
              <p:spPr>
                <a:xfrm>
                  <a:off x="6653408" y="4508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04" name="Rectangle 203">
                  <a:extLst>
                    <a:ext uri="{FF2B5EF4-FFF2-40B4-BE49-F238E27FC236}">
                      <a16:creationId xmlns:a16="http://schemas.microsoft.com/office/drawing/2014/main" id="{02AF1257-0D99-41B2-A8BE-141AF64C6B97}"/>
                    </a:ext>
                  </a:extLst>
                </p:cNvPr>
                <p:cNvSpPr/>
                <p:nvPr/>
              </p:nvSpPr>
              <p:spPr>
                <a:xfrm>
                  <a:off x="6653408" y="4724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05" name="Rectangle 204">
                  <a:extLst>
                    <a:ext uri="{FF2B5EF4-FFF2-40B4-BE49-F238E27FC236}">
                      <a16:creationId xmlns:a16="http://schemas.microsoft.com/office/drawing/2014/main" id="{3AA2282D-184A-4D2A-A7A8-61D66D8EFADE}"/>
                    </a:ext>
                  </a:extLst>
                </p:cNvPr>
                <p:cNvSpPr/>
                <p:nvPr/>
              </p:nvSpPr>
              <p:spPr>
                <a:xfrm>
                  <a:off x="6653408" y="4940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06" name="Rectangle 205">
                  <a:extLst>
                    <a:ext uri="{FF2B5EF4-FFF2-40B4-BE49-F238E27FC236}">
                      <a16:creationId xmlns:a16="http://schemas.microsoft.com/office/drawing/2014/main" id="{51A56A62-1420-4779-81C4-5B55CD4092BE}"/>
                    </a:ext>
                  </a:extLst>
                </p:cNvPr>
                <p:cNvSpPr/>
                <p:nvPr/>
              </p:nvSpPr>
              <p:spPr>
                <a:xfrm>
                  <a:off x="6653408" y="5156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07" name="Rectangle 206">
                  <a:extLst>
                    <a:ext uri="{FF2B5EF4-FFF2-40B4-BE49-F238E27FC236}">
                      <a16:creationId xmlns:a16="http://schemas.microsoft.com/office/drawing/2014/main" id="{AB97F66C-9754-4003-9EEF-4A5EAC670118}"/>
                    </a:ext>
                  </a:extLst>
                </p:cNvPr>
                <p:cNvSpPr/>
                <p:nvPr/>
              </p:nvSpPr>
              <p:spPr>
                <a:xfrm>
                  <a:off x="6653408" y="5372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197" name="Rectangle 196">
                <a:extLst>
                  <a:ext uri="{FF2B5EF4-FFF2-40B4-BE49-F238E27FC236}">
                    <a16:creationId xmlns:a16="http://schemas.microsoft.com/office/drawing/2014/main" id="{036CFB01-7F28-4124-BA99-836FE47B425A}"/>
                  </a:ext>
                </a:extLst>
              </p:cNvPr>
              <p:cNvSpPr/>
              <p:nvPr/>
            </p:nvSpPr>
            <p:spPr>
              <a:xfrm>
                <a:off x="6656570" y="102190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CA0F8710-A096-4DEA-B4AF-2413A28AFD87}"/>
              </a:ext>
            </a:extLst>
          </p:cNvPr>
          <p:cNvGrpSpPr/>
          <p:nvPr/>
        </p:nvGrpSpPr>
        <p:grpSpPr>
          <a:xfrm>
            <a:off x="6541558" y="4214166"/>
            <a:ext cx="963666" cy="646331"/>
            <a:chOff x="2748663" y="5857855"/>
            <a:chExt cx="327254" cy="646331"/>
          </a:xfrm>
        </p:grpSpPr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197F0B43-0053-4C12-B668-57BF43B8D1A4}"/>
                </a:ext>
              </a:extLst>
            </p:cNvPr>
            <p:cNvSpPr txBox="1"/>
            <p:nvPr/>
          </p:nvSpPr>
          <p:spPr>
            <a:xfrm>
              <a:off x="276593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8C3C9820-BAC5-46BE-A9B1-2F7FBAA150FC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70932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1" name="TextBox 210">
            <a:extLst>
              <a:ext uri="{FF2B5EF4-FFF2-40B4-BE49-F238E27FC236}">
                <a16:creationId xmlns:a16="http://schemas.microsoft.com/office/drawing/2014/main" id="{D7EA5C0A-1D63-47C1-8350-A024D8C33B26}"/>
              </a:ext>
            </a:extLst>
          </p:cNvPr>
          <p:cNvSpPr txBox="1"/>
          <p:nvPr/>
        </p:nvSpPr>
        <p:spPr>
          <a:xfrm>
            <a:off x="6712046" y="3656576"/>
            <a:ext cx="8606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A5836114-16AB-42E9-8EDA-B862D0588647}"/>
              </a:ext>
            </a:extLst>
          </p:cNvPr>
          <p:cNvSpPr/>
          <p:nvPr/>
        </p:nvSpPr>
        <p:spPr>
          <a:xfrm>
            <a:off x="6530077" y="3665513"/>
            <a:ext cx="80546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A448F04A-25C0-436D-85E4-7621EDFCE810}"/>
              </a:ext>
            </a:extLst>
          </p:cNvPr>
          <p:cNvSpPr txBox="1"/>
          <p:nvPr/>
        </p:nvSpPr>
        <p:spPr>
          <a:xfrm>
            <a:off x="7428445" y="3892501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5CE83F1E-9D0F-47CF-978A-061AAFE235F6}"/>
              </a:ext>
            </a:extLst>
          </p:cNvPr>
          <p:cNvSpPr txBox="1"/>
          <p:nvPr/>
        </p:nvSpPr>
        <p:spPr>
          <a:xfrm>
            <a:off x="8049590" y="3861284"/>
            <a:ext cx="13231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0.9</a:t>
            </a: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2679D203-06AE-459F-BEE7-A9EF25595201}"/>
              </a:ext>
            </a:extLst>
          </p:cNvPr>
          <p:cNvSpPr/>
          <p:nvPr/>
        </p:nvSpPr>
        <p:spPr>
          <a:xfrm>
            <a:off x="7867620" y="3870221"/>
            <a:ext cx="123823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6" name="Straight Connector 215">
            <a:extLst>
              <a:ext uri="{FF2B5EF4-FFF2-40B4-BE49-F238E27FC236}">
                <a16:creationId xmlns:a16="http://schemas.microsoft.com/office/drawing/2014/main" id="{56F550A4-14B9-4735-B47C-65CB929A5CDB}"/>
              </a:ext>
            </a:extLst>
          </p:cNvPr>
          <p:cNvCxnSpPr/>
          <p:nvPr/>
        </p:nvCxnSpPr>
        <p:spPr>
          <a:xfrm>
            <a:off x="898694" y="5642580"/>
            <a:ext cx="9891404" cy="0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Connector 216">
            <a:extLst>
              <a:ext uri="{FF2B5EF4-FFF2-40B4-BE49-F238E27FC236}">
                <a16:creationId xmlns:a16="http://schemas.microsoft.com/office/drawing/2014/main" id="{2286800C-22CD-4C22-9509-F64E8D46C6ED}"/>
              </a:ext>
            </a:extLst>
          </p:cNvPr>
          <p:cNvCxnSpPr/>
          <p:nvPr/>
        </p:nvCxnSpPr>
        <p:spPr>
          <a:xfrm>
            <a:off x="1437002" y="5642580"/>
            <a:ext cx="0" cy="269154"/>
          </a:xfrm>
          <a:prstGeom prst="line">
            <a:avLst/>
          </a:prstGeom>
          <a:ln w="1270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Connector 217">
            <a:extLst>
              <a:ext uri="{FF2B5EF4-FFF2-40B4-BE49-F238E27FC236}">
                <a16:creationId xmlns:a16="http://schemas.microsoft.com/office/drawing/2014/main" id="{494F68D8-52F1-4DE7-A79D-2826317A5519}"/>
              </a:ext>
            </a:extLst>
          </p:cNvPr>
          <p:cNvCxnSpPr/>
          <p:nvPr/>
        </p:nvCxnSpPr>
        <p:spPr>
          <a:xfrm>
            <a:off x="2244464" y="5642580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Connector 218">
            <a:extLst>
              <a:ext uri="{FF2B5EF4-FFF2-40B4-BE49-F238E27FC236}">
                <a16:creationId xmlns:a16="http://schemas.microsoft.com/office/drawing/2014/main" id="{24723C59-9905-4460-8264-7A95D374B174}"/>
              </a:ext>
            </a:extLst>
          </p:cNvPr>
          <p:cNvCxnSpPr/>
          <p:nvPr/>
        </p:nvCxnSpPr>
        <p:spPr>
          <a:xfrm>
            <a:off x="3051925" y="5642580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Connector 219">
            <a:extLst>
              <a:ext uri="{FF2B5EF4-FFF2-40B4-BE49-F238E27FC236}">
                <a16:creationId xmlns:a16="http://schemas.microsoft.com/office/drawing/2014/main" id="{2A09A074-D7A4-4D8E-883A-664941DE544F}"/>
              </a:ext>
            </a:extLst>
          </p:cNvPr>
          <p:cNvCxnSpPr/>
          <p:nvPr/>
        </p:nvCxnSpPr>
        <p:spPr>
          <a:xfrm>
            <a:off x="3859387" y="5642580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Connector 220">
            <a:extLst>
              <a:ext uri="{FF2B5EF4-FFF2-40B4-BE49-F238E27FC236}">
                <a16:creationId xmlns:a16="http://schemas.microsoft.com/office/drawing/2014/main" id="{9789386F-89AA-4E2C-8AE7-BB60986B247D}"/>
              </a:ext>
            </a:extLst>
          </p:cNvPr>
          <p:cNvCxnSpPr/>
          <p:nvPr/>
        </p:nvCxnSpPr>
        <p:spPr>
          <a:xfrm>
            <a:off x="4666848" y="5642580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AB6D5DF6-BB93-4859-B50C-9E5A2754100F}"/>
              </a:ext>
            </a:extLst>
          </p:cNvPr>
          <p:cNvCxnSpPr/>
          <p:nvPr/>
        </p:nvCxnSpPr>
        <p:spPr>
          <a:xfrm>
            <a:off x="5474310" y="5642580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B630D96A-8003-449D-AC92-64EB64ED7A2E}"/>
              </a:ext>
            </a:extLst>
          </p:cNvPr>
          <p:cNvCxnSpPr/>
          <p:nvPr/>
        </p:nvCxnSpPr>
        <p:spPr>
          <a:xfrm>
            <a:off x="6281771" y="5642580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EAE67C0C-34C9-47E1-AF4B-9809172EDBED}"/>
              </a:ext>
            </a:extLst>
          </p:cNvPr>
          <p:cNvCxnSpPr/>
          <p:nvPr/>
        </p:nvCxnSpPr>
        <p:spPr>
          <a:xfrm>
            <a:off x="7089233" y="5642580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35D08DF3-D3F7-4D74-A196-430E7776C4B5}"/>
              </a:ext>
            </a:extLst>
          </p:cNvPr>
          <p:cNvCxnSpPr/>
          <p:nvPr/>
        </p:nvCxnSpPr>
        <p:spPr>
          <a:xfrm>
            <a:off x="7896694" y="5642580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>
            <a:extLst>
              <a:ext uri="{FF2B5EF4-FFF2-40B4-BE49-F238E27FC236}">
                <a16:creationId xmlns:a16="http://schemas.microsoft.com/office/drawing/2014/main" id="{788D4F9D-8F67-4DEA-82C7-831743D2FE7F}"/>
              </a:ext>
            </a:extLst>
          </p:cNvPr>
          <p:cNvCxnSpPr/>
          <p:nvPr/>
        </p:nvCxnSpPr>
        <p:spPr>
          <a:xfrm>
            <a:off x="8704156" y="5642580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AB6C6699-338D-4047-BBBE-372644BAD451}"/>
              </a:ext>
            </a:extLst>
          </p:cNvPr>
          <p:cNvCxnSpPr/>
          <p:nvPr/>
        </p:nvCxnSpPr>
        <p:spPr>
          <a:xfrm>
            <a:off x="9511617" y="5642580"/>
            <a:ext cx="0" cy="269154"/>
          </a:xfrm>
          <a:prstGeom prst="line">
            <a:avLst/>
          </a:prstGeom>
          <a:ln w="1270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TextBox 227">
            <a:extLst>
              <a:ext uri="{FF2B5EF4-FFF2-40B4-BE49-F238E27FC236}">
                <a16:creationId xmlns:a16="http://schemas.microsoft.com/office/drawing/2014/main" id="{02144663-EC07-47FC-A646-9CDE35381680}"/>
              </a:ext>
            </a:extLst>
          </p:cNvPr>
          <p:cNvSpPr txBox="1"/>
          <p:nvPr/>
        </p:nvSpPr>
        <p:spPr>
          <a:xfrm>
            <a:off x="1261086" y="5979022"/>
            <a:ext cx="354584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2B5925A2-58C9-47A1-843F-11F9E3E8CDB5}"/>
              </a:ext>
            </a:extLst>
          </p:cNvPr>
          <p:cNvSpPr txBox="1"/>
          <p:nvPr/>
        </p:nvSpPr>
        <p:spPr>
          <a:xfrm>
            <a:off x="2702786" y="5979022"/>
            <a:ext cx="614271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0.2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D8E6EFF6-FBB7-4CCE-92C4-722B6B98A4D9}"/>
              </a:ext>
            </a:extLst>
          </p:cNvPr>
          <p:cNvSpPr txBox="1"/>
          <p:nvPr/>
        </p:nvSpPr>
        <p:spPr>
          <a:xfrm>
            <a:off x="5125171" y="5979022"/>
            <a:ext cx="614271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0.5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B6ADBDD3-B6F7-4AF7-8443-560323AE2191}"/>
              </a:ext>
            </a:extLst>
          </p:cNvPr>
          <p:cNvSpPr txBox="1"/>
          <p:nvPr/>
        </p:nvSpPr>
        <p:spPr>
          <a:xfrm>
            <a:off x="8366891" y="5979022"/>
            <a:ext cx="614271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0.9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6D5276C5-AEB5-4CF9-AC3A-1F7E457CCD04}"/>
              </a:ext>
            </a:extLst>
          </p:cNvPr>
          <p:cNvSpPr txBox="1"/>
          <p:nvPr/>
        </p:nvSpPr>
        <p:spPr>
          <a:xfrm>
            <a:off x="9335702" y="5979022"/>
            <a:ext cx="354584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46828A5E-E142-4A39-8B06-47AD8721E639}"/>
              </a:ext>
            </a:extLst>
          </p:cNvPr>
          <p:cNvSpPr txBox="1"/>
          <p:nvPr/>
        </p:nvSpPr>
        <p:spPr>
          <a:xfrm>
            <a:off x="2904652" y="5979022"/>
            <a:ext cx="388248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A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899FBD42-F19E-4EB9-A809-654F22E2BD82}"/>
              </a:ext>
            </a:extLst>
          </p:cNvPr>
          <p:cNvSpPr txBox="1"/>
          <p:nvPr/>
        </p:nvSpPr>
        <p:spPr>
          <a:xfrm>
            <a:off x="5346995" y="5979022"/>
            <a:ext cx="372218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B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E148B65D-8384-4C90-B113-475A052FE6A1}"/>
              </a:ext>
            </a:extLst>
          </p:cNvPr>
          <p:cNvSpPr txBox="1"/>
          <p:nvPr/>
        </p:nvSpPr>
        <p:spPr>
          <a:xfrm>
            <a:off x="8576841" y="5979022"/>
            <a:ext cx="362600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C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  <p:bldP spid="130" grpId="0"/>
      <p:bldP spid="140" grpId="0"/>
      <p:bldP spid="163" grpId="0"/>
      <p:bldP spid="190" grpId="0"/>
      <p:bldP spid="211" grpId="0"/>
      <p:bldP spid="214" grpId="0"/>
      <p:bldP spid="229" grpId="0"/>
      <p:bldP spid="230" grpId="0"/>
      <p:bldP spid="231" grpId="0"/>
      <p:bldP spid="233" grpId="0"/>
      <p:bldP spid="234" grpId="0"/>
      <p:bldP spid="2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9E4FF081-A79B-4F68-85F5-230B8CEAD33C}"/>
              </a:ext>
            </a:extLst>
          </p:cNvPr>
          <p:cNvSpPr/>
          <p:nvPr/>
        </p:nvSpPr>
        <p:spPr>
          <a:xfrm>
            <a:off x="459247" y="357340"/>
            <a:ext cx="267801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669E584B-4CCA-407E-A82E-4A380C01D9B2}"/>
              </a:ext>
            </a:extLst>
          </p:cNvPr>
          <p:cNvGrpSpPr/>
          <p:nvPr/>
        </p:nvGrpSpPr>
        <p:grpSpPr>
          <a:xfrm>
            <a:off x="1924295" y="1029118"/>
            <a:ext cx="963666" cy="646331"/>
            <a:chOff x="2748663" y="5857855"/>
            <a:chExt cx="327254" cy="646331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B69F1CA5-611D-4524-80BD-EDDA75D22702}"/>
                </a:ext>
              </a:extLst>
            </p:cNvPr>
            <p:cNvSpPr txBox="1"/>
            <p:nvPr/>
          </p:nvSpPr>
          <p:spPr>
            <a:xfrm>
              <a:off x="276593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AE82B270-68DA-4005-9BE0-48F9BA0435C6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70932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A1AE33CF-86CD-49D6-AA07-69C6CCADFF37}"/>
              </a:ext>
            </a:extLst>
          </p:cNvPr>
          <p:cNvSpPr txBox="1"/>
          <p:nvPr/>
        </p:nvSpPr>
        <p:spPr>
          <a:xfrm>
            <a:off x="520114" y="722856"/>
            <a:ext cx="1103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0.1 =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801DE9B-7F50-498C-B9DA-5CA5BC65E649}"/>
              </a:ext>
            </a:extLst>
          </p:cNvPr>
          <p:cNvSpPr txBox="1"/>
          <p:nvPr/>
        </p:nvSpPr>
        <p:spPr>
          <a:xfrm>
            <a:off x="2094783" y="471528"/>
            <a:ext cx="8606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5E700D5C-7617-47E3-9536-95AE75FAA77F}"/>
              </a:ext>
            </a:extLst>
          </p:cNvPr>
          <p:cNvSpPr/>
          <p:nvPr/>
        </p:nvSpPr>
        <p:spPr>
          <a:xfrm>
            <a:off x="1644050" y="480465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EA8AD567-56AF-4C6E-AE24-4661D5F9853A}"/>
              </a:ext>
            </a:extLst>
          </p:cNvPr>
          <p:cNvSpPr/>
          <p:nvPr/>
        </p:nvSpPr>
        <p:spPr>
          <a:xfrm>
            <a:off x="4454790" y="357340"/>
            <a:ext cx="267801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0E920B51-D03F-4E36-BE16-F9E1BF3E0E8A}"/>
              </a:ext>
            </a:extLst>
          </p:cNvPr>
          <p:cNvGrpSpPr/>
          <p:nvPr/>
        </p:nvGrpSpPr>
        <p:grpSpPr>
          <a:xfrm>
            <a:off x="5919838" y="1029118"/>
            <a:ext cx="963666" cy="646331"/>
            <a:chOff x="2748663" y="5857855"/>
            <a:chExt cx="327254" cy="646331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F39044F7-D06F-46ED-91E2-EC854A67105A}"/>
                </a:ext>
              </a:extLst>
            </p:cNvPr>
            <p:cNvSpPr txBox="1"/>
            <p:nvPr/>
          </p:nvSpPr>
          <p:spPr>
            <a:xfrm>
              <a:off x="276593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E5C7955C-116A-4F5F-8277-279E4BBC4F47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70932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B0D2FB6F-9D17-4699-8D95-D293A6109671}"/>
              </a:ext>
            </a:extLst>
          </p:cNvPr>
          <p:cNvSpPr txBox="1"/>
          <p:nvPr/>
        </p:nvSpPr>
        <p:spPr>
          <a:xfrm>
            <a:off x="4515657" y="722856"/>
            <a:ext cx="1103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0.7 =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A35CE6AE-E539-4938-B66A-792859495AE4}"/>
              </a:ext>
            </a:extLst>
          </p:cNvPr>
          <p:cNvSpPr txBox="1"/>
          <p:nvPr/>
        </p:nvSpPr>
        <p:spPr>
          <a:xfrm>
            <a:off x="6090326" y="471528"/>
            <a:ext cx="8606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45128FFB-5388-4959-B011-F299ECEB5C40}"/>
              </a:ext>
            </a:extLst>
          </p:cNvPr>
          <p:cNvSpPr/>
          <p:nvPr/>
        </p:nvSpPr>
        <p:spPr>
          <a:xfrm>
            <a:off x="5639593" y="480465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: Rounded Corners 134">
            <a:extLst>
              <a:ext uri="{FF2B5EF4-FFF2-40B4-BE49-F238E27FC236}">
                <a16:creationId xmlns:a16="http://schemas.microsoft.com/office/drawing/2014/main" id="{C8BF3D09-1E7F-4B4E-8451-F89426B4E1A0}"/>
              </a:ext>
            </a:extLst>
          </p:cNvPr>
          <p:cNvSpPr/>
          <p:nvPr/>
        </p:nvSpPr>
        <p:spPr>
          <a:xfrm>
            <a:off x="8496715" y="357340"/>
            <a:ext cx="267801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CC3A39DB-70D9-4ACA-9DA3-5C853368B4AC}"/>
              </a:ext>
            </a:extLst>
          </p:cNvPr>
          <p:cNvGrpSpPr/>
          <p:nvPr/>
        </p:nvGrpSpPr>
        <p:grpSpPr>
          <a:xfrm>
            <a:off x="9961763" y="1029118"/>
            <a:ext cx="963666" cy="646331"/>
            <a:chOff x="2748663" y="5857855"/>
            <a:chExt cx="327254" cy="646331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2D3BB04F-9E75-4307-AED9-10D5BFAB3C69}"/>
                </a:ext>
              </a:extLst>
            </p:cNvPr>
            <p:cNvSpPr txBox="1"/>
            <p:nvPr/>
          </p:nvSpPr>
          <p:spPr>
            <a:xfrm>
              <a:off x="276593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32AD6426-2513-4DCD-88FC-015005DE2ECE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70932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" name="TextBox 138">
            <a:extLst>
              <a:ext uri="{FF2B5EF4-FFF2-40B4-BE49-F238E27FC236}">
                <a16:creationId xmlns:a16="http://schemas.microsoft.com/office/drawing/2014/main" id="{7DC2C15D-4BFD-4C8D-8FBE-6CE3F697355D}"/>
              </a:ext>
            </a:extLst>
          </p:cNvPr>
          <p:cNvSpPr txBox="1"/>
          <p:nvPr/>
        </p:nvSpPr>
        <p:spPr>
          <a:xfrm>
            <a:off x="8557582" y="722856"/>
            <a:ext cx="1103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0.9 =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26497CE5-1E49-42B5-9ECD-403343FBF3CF}"/>
              </a:ext>
            </a:extLst>
          </p:cNvPr>
          <p:cNvSpPr txBox="1"/>
          <p:nvPr/>
        </p:nvSpPr>
        <p:spPr>
          <a:xfrm>
            <a:off x="10132251" y="471528"/>
            <a:ext cx="8606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68954D7B-E4F3-4D23-A791-EF682E0AB42E}"/>
              </a:ext>
            </a:extLst>
          </p:cNvPr>
          <p:cNvSpPr/>
          <p:nvPr/>
        </p:nvSpPr>
        <p:spPr>
          <a:xfrm>
            <a:off x="9681518" y="480465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D703645D-9043-4307-AB8E-000E9B873F55}"/>
              </a:ext>
            </a:extLst>
          </p:cNvPr>
          <p:cNvCxnSpPr/>
          <p:nvPr/>
        </p:nvCxnSpPr>
        <p:spPr>
          <a:xfrm>
            <a:off x="1183942" y="5075900"/>
            <a:ext cx="9891404" cy="0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37E5F254-D666-499F-9F5F-E4771B30A975}"/>
              </a:ext>
            </a:extLst>
          </p:cNvPr>
          <p:cNvCxnSpPr/>
          <p:nvPr/>
        </p:nvCxnSpPr>
        <p:spPr>
          <a:xfrm>
            <a:off x="1722250" y="5075900"/>
            <a:ext cx="0" cy="269154"/>
          </a:xfrm>
          <a:prstGeom prst="line">
            <a:avLst/>
          </a:prstGeom>
          <a:ln w="1270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290132AD-492E-4852-9FDA-EB7046ABE8E8}"/>
              </a:ext>
            </a:extLst>
          </p:cNvPr>
          <p:cNvCxnSpPr/>
          <p:nvPr/>
        </p:nvCxnSpPr>
        <p:spPr>
          <a:xfrm>
            <a:off x="2529712" y="5075900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724D9087-49A6-4BDA-BA40-04D84C70B10C}"/>
              </a:ext>
            </a:extLst>
          </p:cNvPr>
          <p:cNvCxnSpPr/>
          <p:nvPr/>
        </p:nvCxnSpPr>
        <p:spPr>
          <a:xfrm>
            <a:off x="3337173" y="5075900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1D40181F-225A-4422-90CB-5F062767E995}"/>
              </a:ext>
            </a:extLst>
          </p:cNvPr>
          <p:cNvCxnSpPr/>
          <p:nvPr/>
        </p:nvCxnSpPr>
        <p:spPr>
          <a:xfrm>
            <a:off x="4144635" y="5075900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412EBE48-E937-4D01-92B7-4D7AEDBAD6F5}"/>
              </a:ext>
            </a:extLst>
          </p:cNvPr>
          <p:cNvCxnSpPr/>
          <p:nvPr/>
        </p:nvCxnSpPr>
        <p:spPr>
          <a:xfrm>
            <a:off x="4952096" y="5075900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5C131BCF-CA45-49B2-A295-0E654526DB92}"/>
              </a:ext>
            </a:extLst>
          </p:cNvPr>
          <p:cNvCxnSpPr/>
          <p:nvPr/>
        </p:nvCxnSpPr>
        <p:spPr>
          <a:xfrm>
            <a:off x="5759558" y="5075900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CFF5AC0A-21FE-4BF3-8002-4655FC7CFC98}"/>
              </a:ext>
            </a:extLst>
          </p:cNvPr>
          <p:cNvCxnSpPr/>
          <p:nvPr/>
        </p:nvCxnSpPr>
        <p:spPr>
          <a:xfrm>
            <a:off x="6567019" y="5075900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B3E25B51-6B35-4F61-8581-68A3EC7F76C8}"/>
              </a:ext>
            </a:extLst>
          </p:cNvPr>
          <p:cNvCxnSpPr/>
          <p:nvPr/>
        </p:nvCxnSpPr>
        <p:spPr>
          <a:xfrm>
            <a:off x="7374481" y="5075900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9360BA40-1D4A-4835-A746-0CD3FBBDFF3B}"/>
              </a:ext>
            </a:extLst>
          </p:cNvPr>
          <p:cNvCxnSpPr/>
          <p:nvPr/>
        </p:nvCxnSpPr>
        <p:spPr>
          <a:xfrm>
            <a:off x="8181942" y="5075900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65E2E61C-4D2E-4B04-828A-8DA010D6AA08}"/>
              </a:ext>
            </a:extLst>
          </p:cNvPr>
          <p:cNvCxnSpPr/>
          <p:nvPr/>
        </p:nvCxnSpPr>
        <p:spPr>
          <a:xfrm>
            <a:off x="8989404" y="5075900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8B6CBCB0-76D7-4ACD-B42E-F3E1283547FA}"/>
              </a:ext>
            </a:extLst>
          </p:cNvPr>
          <p:cNvCxnSpPr/>
          <p:nvPr/>
        </p:nvCxnSpPr>
        <p:spPr>
          <a:xfrm>
            <a:off x="9796865" y="5075900"/>
            <a:ext cx="0" cy="269154"/>
          </a:xfrm>
          <a:prstGeom prst="line">
            <a:avLst/>
          </a:prstGeom>
          <a:ln w="1270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163">
            <a:extLst>
              <a:ext uri="{FF2B5EF4-FFF2-40B4-BE49-F238E27FC236}">
                <a16:creationId xmlns:a16="http://schemas.microsoft.com/office/drawing/2014/main" id="{B5DF60D9-3377-440D-9CDF-5537C5723382}"/>
              </a:ext>
            </a:extLst>
          </p:cNvPr>
          <p:cNvSpPr txBox="1"/>
          <p:nvPr/>
        </p:nvSpPr>
        <p:spPr>
          <a:xfrm>
            <a:off x="1546334" y="5412342"/>
            <a:ext cx="354584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3F60BB84-53E5-4CD7-AA15-F9199D925409}"/>
              </a:ext>
            </a:extLst>
          </p:cNvPr>
          <p:cNvSpPr txBox="1"/>
          <p:nvPr/>
        </p:nvSpPr>
        <p:spPr>
          <a:xfrm>
            <a:off x="3795496" y="5412342"/>
            <a:ext cx="614271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0.3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85C88AA3-9743-47C2-AF89-4D8C377657F3}"/>
              </a:ext>
            </a:extLst>
          </p:cNvPr>
          <p:cNvSpPr txBox="1"/>
          <p:nvPr/>
        </p:nvSpPr>
        <p:spPr>
          <a:xfrm>
            <a:off x="4656598" y="5412342"/>
            <a:ext cx="614271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0.4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A22EEAB2-3B33-4422-A140-E06D72D0A414}"/>
              </a:ext>
            </a:extLst>
          </p:cNvPr>
          <p:cNvSpPr txBox="1"/>
          <p:nvPr/>
        </p:nvSpPr>
        <p:spPr>
          <a:xfrm>
            <a:off x="7873747" y="5412342"/>
            <a:ext cx="614271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0.8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C0EB92F0-D58B-4372-B0FA-86C746EFCBC9}"/>
              </a:ext>
            </a:extLst>
          </p:cNvPr>
          <p:cNvSpPr txBox="1"/>
          <p:nvPr/>
        </p:nvSpPr>
        <p:spPr>
          <a:xfrm>
            <a:off x="9620950" y="5412342"/>
            <a:ext cx="354584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5A15CE33-E8E9-45BB-B98C-75F8019DD0A5}"/>
              </a:ext>
            </a:extLst>
          </p:cNvPr>
          <p:cNvSpPr txBox="1"/>
          <p:nvPr/>
        </p:nvSpPr>
        <p:spPr>
          <a:xfrm>
            <a:off x="3982868" y="5412342"/>
            <a:ext cx="388248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A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07FE9FFA-DAFA-4BFD-9361-B321095C0BBA}"/>
              </a:ext>
            </a:extLst>
          </p:cNvPr>
          <p:cNvSpPr txBox="1"/>
          <p:nvPr/>
        </p:nvSpPr>
        <p:spPr>
          <a:xfrm>
            <a:off x="4824781" y="5412342"/>
            <a:ext cx="372218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B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211E182C-F77D-427A-9E99-1B9D55E7AABD}"/>
              </a:ext>
            </a:extLst>
          </p:cNvPr>
          <p:cNvSpPr txBox="1"/>
          <p:nvPr/>
        </p:nvSpPr>
        <p:spPr>
          <a:xfrm>
            <a:off x="8034669" y="5412342"/>
            <a:ext cx="362600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C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15799DE7-5A13-43E2-AA9A-8868495548EE}"/>
              </a:ext>
            </a:extLst>
          </p:cNvPr>
          <p:cNvSpPr/>
          <p:nvPr/>
        </p:nvSpPr>
        <p:spPr>
          <a:xfrm>
            <a:off x="1981418" y="2218929"/>
            <a:ext cx="3286133" cy="2109143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8CBC4EA-AD87-47C9-A4F5-17A5A528E470}"/>
              </a:ext>
            </a:extLst>
          </p:cNvPr>
          <p:cNvGrpSpPr/>
          <p:nvPr/>
        </p:nvGrpSpPr>
        <p:grpSpPr>
          <a:xfrm rot="16200000">
            <a:off x="3416679" y="1581901"/>
            <a:ext cx="382974" cy="2166857"/>
            <a:chOff x="2173848" y="3929848"/>
            <a:chExt cx="382974" cy="2166857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DED9844E-7A3D-4459-8DA5-3E6B20B86813}"/>
                </a:ext>
              </a:extLst>
            </p:cNvPr>
            <p:cNvSpPr/>
            <p:nvPr/>
          </p:nvSpPr>
          <p:spPr>
            <a:xfrm>
              <a:off x="2178520" y="3929848"/>
              <a:ext cx="378302" cy="86069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E563EBF6-5F55-4DC2-9142-0CD11B8FB5C8}"/>
                </a:ext>
              </a:extLst>
            </p:cNvPr>
            <p:cNvGrpSpPr/>
            <p:nvPr/>
          </p:nvGrpSpPr>
          <p:grpSpPr>
            <a:xfrm>
              <a:off x="2173848" y="3932167"/>
              <a:ext cx="364674" cy="2164538"/>
              <a:chOff x="6651896" y="1021900"/>
              <a:chExt cx="364674" cy="2164538"/>
            </a:xfrm>
          </p:grpSpPr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9E81E491-C472-4725-A8E9-CFB876345D43}"/>
                  </a:ext>
                </a:extLst>
              </p:cNvPr>
              <p:cNvGrpSpPr/>
              <p:nvPr/>
            </p:nvGrpSpPr>
            <p:grpSpPr>
              <a:xfrm>
                <a:off x="6651896" y="1026981"/>
                <a:ext cx="360000" cy="2159457"/>
                <a:chOff x="6653408" y="3429000"/>
                <a:chExt cx="360000" cy="2159457"/>
              </a:xfrm>
            </p:grpSpPr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B40FF7CE-544A-48B3-8767-04566B3B3ED3}"/>
                    </a:ext>
                  </a:extLst>
                </p:cNvPr>
                <p:cNvSpPr/>
                <p:nvPr/>
              </p:nvSpPr>
              <p:spPr>
                <a:xfrm>
                  <a:off x="6653408" y="3429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A26BD577-21B7-458C-8D67-C997CE9D8D9E}"/>
                    </a:ext>
                  </a:extLst>
                </p:cNvPr>
                <p:cNvSpPr/>
                <p:nvPr/>
              </p:nvSpPr>
              <p:spPr>
                <a:xfrm>
                  <a:off x="6653408" y="3645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76F3DCC8-45E2-4A70-A631-4D9540C774BB}"/>
                    </a:ext>
                  </a:extLst>
                </p:cNvPr>
                <p:cNvSpPr/>
                <p:nvPr/>
              </p:nvSpPr>
              <p:spPr>
                <a:xfrm>
                  <a:off x="6653408" y="3861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A4CBB5B4-3364-4DC6-919A-D5876DB6EF85}"/>
                    </a:ext>
                  </a:extLst>
                </p:cNvPr>
                <p:cNvSpPr/>
                <p:nvPr/>
              </p:nvSpPr>
              <p:spPr>
                <a:xfrm>
                  <a:off x="6653408" y="4077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32D58400-1DA9-4E92-886E-FFDFD224EA74}"/>
                    </a:ext>
                  </a:extLst>
                </p:cNvPr>
                <p:cNvSpPr/>
                <p:nvPr/>
              </p:nvSpPr>
              <p:spPr>
                <a:xfrm>
                  <a:off x="6653408" y="4293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D55D831D-9C95-43A9-A635-DDF90FCD406D}"/>
                    </a:ext>
                  </a:extLst>
                </p:cNvPr>
                <p:cNvSpPr/>
                <p:nvPr/>
              </p:nvSpPr>
              <p:spPr>
                <a:xfrm>
                  <a:off x="6653408" y="4508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D5511736-7733-42FA-B8F5-ACEE7BB2526A}"/>
                    </a:ext>
                  </a:extLst>
                </p:cNvPr>
                <p:cNvSpPr/>
                <p:nvPr/>
              </p:nvSpPr>
              <p:spPr>
                <a:xfrm>
                  <a:off x="6653408" y="4724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0C104DB5-E4A4-4299-BBBB-7EB54494A736}"/>
                    </a:ext>
                  </a:extLst>
                </p:cNvPr>
                <p:cNvSpPr/>
                <p:nvPr/>
              </p:nvSpPr>
              <p:spPr>
                <a:xfrm>
                  <a:off x="6653408" y="4940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D4A9FCB1-1A61-4F69-8364-CDC467C107E9}"/>
                    </a:ext>
                  </a:extLst>
                </p:cNvPr>
                <p:cNvSpPr/>
                <p:nvPr/>
              </p:nvSpPr>
              <p:spPr>
                <a:xfrm>
                  <a:off x="6653408" y="5156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0A210C88-4CA2-41DC-B6E6-AE78C8542EA4}"/>
                    </a:ext>
                  </a:extLst>
                </p:cNvPr>
                <p:cNvSpPr/>
                <p:nvPr/>
              </p:nvSpPr>
              <p:spPr>
                <a:xfrm>
                  <a:off x="6653408" y="5372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03816CF3-6884-480D-94E9-804952AA08F9}"/>
                  </a:ext>
                </a:extLst>
              </p:cNvPr>
              <p:cNvSpPr/>
              <p:nvPr/>
            </p:nvSpPr>
            <p:spPr>
              <a:xfrm>
                <a:off x="6656570" y="102190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5F7F4D2C-3EE4-49C7-BD66-520D4850E142}"/>
              </a:ext>
            </a:extLst>
          </p:cNvPr>
          <p:cNvGrpSpPr/>
          <p:nvPr/>
        </p:nvGrpSpPr>
        <p:grpSpPr>
          <a:xfrm>
            <a:off x="2436390" y="3620024"/>
            <a:ext cx="963666" cy="646331"/>
            <a:chOff x="2748663" y="5857855"/>
            <a:chExt cx="327254" cy="646331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C44DCB6-F470-4D3E-89A3-9C21E097582E}"/>
                </a:ext>
              </a:extLst>
            </p:cNvPr>
            <p:cNvSpPr txBox="1"/>
            <p:nvPr/>
          </p:nvSpPr>
          <p:spPr>
            <a:xfrm>
              <a:off x="276593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A647BB17-3C1C-4900-8939-43658FA92AC0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70932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6A5D2869-C62C-43B7-ABF5-FA71EA71F428}"/>
              </a:ext>
            </a:extLst>
          </p:cNvPr>
          <p:cNvSpPr txBox="1"/>
          <p:nvPr/>
        </p:nvSpPr>
        <p:spPr>
          <a:xfrm>
            <a:off x="2606878" y="3062434"/>
            <a:ext cx="8606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A74C74C-9295-4962-9B58-C921D5835DB2}"/>
              </a:ext>
            </a:extLst>
          </p:cNvPr>
          <p:cNvSpPr/>
          <p:nvPr/>
        </p:nvSpPr>
        <p:spPr>
          <a:xfrm>
            <a:off x="2424909" y="3071371"/>
            <a:ext cx="80546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6415A2F-4DB1-4C74-BB16-F1571033AFC1}"/>
              </a:ext>
            </a:extLst>
          </p:cNvPr>
          <p:cNvSpPr txBox="1"/>
          <p:nvPr/>
        </p:nvSpPr>
        <p:spPr>
          <a:xfrm>
            <a:off x="3323277" y="3298359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B7236BA-6BE0-4746-9B7C-49A5944091D8}"/>
              </a:ext>
            </a:extLst>
          </p:cNvPr>
          <p:cNvSpPr txBox="1"/>
          <p:nvPr/>
        </p:nvSpPr>
        <p:spPr>
          <a:xfrm>
            <a:off x="3944422" y="3267142"/>
            <a:ext cx="13231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0.4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B9CB5823-11D9-454C-AE6A-4996A5A27BB3}"/>
              </a:ext>
            </a:extLst>
          </p:cNvPr>
          <p:cNvSpPr/>
          <p:nvPr/>
        </p:nvSpPr>
        <p:spPr>
          <a:xfrm>
            <a:off x="3762452" y="3276079"/>
            <a:ext cx="123823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9BD4D8D6-BCCE-4EBB-8CB9-1F32FB3E6B2B}"/>
              </a:ext>
            </a:extLst>
          </p:cNvPr>
          <p:cNvSpPr/>
          <p:nvPr/>
        </p:nvSpPr>
        <p:spPr>
          <a:xfrm>
            <a:off x="6086586" y="2212570"/>
            <a:ext cx="3286133" cy="2109143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EA99DE0-EB39-4419-8A19-9F1BD068534C}"/>
              </a:ext>
            </a:extLst>
          </p:cNvPr>
          <p:cNvGrpSpPr/>
          <p:nvPr/>
        </p:nvGrpSpPr>
        <p:grpSpPr>
          <a:xfrm rot="16200000">
            <a:off x="7521849" y="1575544"/>
            <a:ext cx="382974" cy="2166853"/>
            <a:chOff x="2173848" y="3929852"/>
            <a:chExt cx="382974" cy="2166853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809E8B6A-89BD-4794-B21D-56397ED0D336}"/>
                </a:ext>
              </a:extLst>
            </p:cNvPr>
            <p:cNvSpPr/>
            <p:nvPr/>
          </p:nvSpPr>
          <p:spPr>
            <a:xfrm>
              <a:off x="2178520" y="3929852"/>
              <a:ext cx="378302" cy="173485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CEECA672-03D6-448D-8365-AD93E5FBA22B}"/>
                </a:ext>
              </a:extLst>
            </p:cNvPr>
            <p:cNvGrpSpPr/>
            <p:nvPr/>
          </p:nvGrpSpPr>
          <p:grpSpPr>
            <a:xfrm>
              <a:off x="2173848" y="3932167"/>
              <a:ext cx="364674" cy="2164538"/>
              <a:chOff x="6651896" y="1021900"/>
              <a:chExt cx="364674" cy="2164538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1ED2AB88-DCE2-45D4-B6B0-6455D462C0EF}"/>
                  </a:ext>
                </a:extLst>
              </p:cNvPr>
              <p:cNvGrpSpPr/>
              <p:nvPr/>
            </p:nvGrpSpPr>
            <p:grpSpPr>
              <a:xfrm>
                <a:off x="6651896" y="1026981"/>
                <a:ext cx="360000" cy="2159457"/>
                <a:chOff x="6653408" y="3429000"/>
                <a:chExt cx="360000" cy="2159457"/>
              </a:xfrm>
            </p:grpSpPr>
            <p:sp>
              <p:nvSpPr>
                <p:cNvPr id="94" name="Rectangle 93">
                  <a:extLst>
                    <a:ext uri="{FF2B5EF4-FFF2-40B4-BE49-F238E27FC236}">
                      <a16:creationId xmlns:a16="http://schemas.microsoft.com/office/drawing/2014/main" id="{E73EA364-E49B-4944-B10C-78EAEF9C575F}"/>
                    </a:ext>
                  </a:extLst>
                </p:cNvPr>
                <p:cNvSpPr/>
                <p:nvPr/>
              </p:nvSpPr>
              <p:spPr>
                <a:xfrm>
                  <a:off x="6653408" y="3429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95" name="Rectangle 94">
                  <a:extLst>
                    <a:ext uri="{FF2B5EF4-FFF2-40B4-BE49-F238E27FC236}">
                      <a16:creationId xmlns:a16="http://schemas.microsoft.com/office/drawing/2014/main" id="{44751C34-EA48-4ECC-9E4C-F4C6324A086A}"/>
                    </a:ext>
                  </a:extLst>
                </p:cNvPr>
                <p:cNvSpPr/>
                <p:nvPr/>
              </p:nvSpPr>
              <p:spPr>
                <a:xfrm>
                  <a:off x="6653408" y="3645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19E6F407-5FBF-4BEB-95DD-75CA48DB069B}"/>
                    </a:ext>
                  </a:extLst>
                </p:cNvPr>
                <p:cNvSpPr/>
                <p:nvPr/>
              </p:nvSpPr>
              <p:spPr>
                <a:xfrm>
                  <a:off x="6653408" y="3861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97" name="Rectangle 96">
                  <a:extLst>
                    <a:ext uri="{FF2B5EF4-FFF2-40B4-BE49-F238E27FC236}">
                      <a16:creationId xmlns:a16="http://schemas.microsoft.com/office/drawing/2014/main" id="{8B106A85-0F3F-4BE7-B673-D45B4F4D70B2}"/>
                    </a:ext>
                  </a:extLst>
                </p:cNvPr>
                <p:cNvSpPr/>
                <p:nvPr/>
              </p:nvSpPr>
              <p:spPr>
                <a:xfrm>
                  <a:off x="6653408" y="4077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0CB4E5D7-1AC4-47A1-8DBA-633674FD54DD}"/>
                    </a:ext>
                  </a:extLst>
                </p:cNvPr>
                <p:cNvSpPr/>
                <p:nvPr/>
              </p:nvSpPr>
              <p:spPr>
                <a:xfrm>
                  <a:off x="6653408" y="4293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6802CD0E-D9B7-4DFB-8C85-2C98FEF4D637}"/>
                    </a:ext>
                  </a:extLst>
                </p:cNvPr>
                <p:cNvSpPr/>
                <p:nvPr/>
              </p:nvSpPr>
              <p:spPr>
                <a:xfrm>
                  <a:off x="6653408" y="4508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C238BAF9-EF56-4276-BDBC-DE6554FC7C54}"/>
                    </a:ext>
                  </a:extLst>
                </p:cNvPr>
                <p:cNvSpPr/>
                <p:nvPr/>
              </p:nvSpPr>
              <p:spPr>
                <a:xfrm>
                  <a:off x="6653408" y="4724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0BEC7139-2E7D-42FB-AEB9-F04150614185}"/>
                    </a:ext>
                  </a:extLst>
                </p:cNvPr>
                <p:cNvSpPr/>
                <p:nvPr/>
              </p:nvSpPr>
              <p:spPr>
                <a:xfrm>
                  <a:off x="6653408" y="4940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692FF7ED-6A4E-412C-BB4E-163CE7F413AC}"/>
                    </a:ext>
                  </a:extLst>
                </p:cNvPr>
                <p:cNvSpPr/>
                <p:nvPr/>
              </p:nvSpPr>
              <p:spPr>
                <a:xfrm>
                  <a:off x="6653408" y="5156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D76A4B58-F898-428B-B836-DA1B41FF49A0}"/>
                    </a:ext>
                  </a:extLst>
                </p:cNvPr>
                <p:cNvSpPr/>
                <p:nvPr/>
              </p:nvSpPr>
              <p:spPr>
                <a:xfrm>
                  <a:off x="6653408" y="5372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8F520E00-BA3B-4ACD-98F2-55952B242B2B}"/>
                  </a:ext>
                </a:extLst>
              </p:cNvPr>
              <p:cNvSpPr/>
              <p:nvPr/>
            </p:nvSpPr>
            <p:spPr>
              <a:xfrm>
                <a:off x="6656570" y="102190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7FC449A9-A992-484B-B87B-DF8A7AD85F68}"/>
              </a:ext>
            </a:extLst>
          </p:cNvPr>
          <p:cNvGrpSpPr/>
          <p:nvPr/>
        </p:nvGrpSpPr>
        <p:grpSpPr>
          <a:xfrm>
            <a:off x="6541558" y="3613665"/>
            <a:ext cx="963666" cy="646331"/>
            <a:chOff x="2748663" y="5857855"/>
            <a:chExt cx="327254" cy="646331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CDA71FAB-07D5-4270-BD6B-8FE5F440980C}"/>
                </a:ext>
              </a:extLst>
            </p:cNvPr>
            <p:cNvSpPr txBox="1"/>
            <p:nvPr/>
          </p:nvSpPr>
          <p:spPr>
            <a:xfrm>
              <a:off x="276593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1D8B4E73-9BA2-4812-A741-F1152176DFEA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70932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6" name="TextBox 125">
            <a:extLst>
              <a:ext uri="{FF2B5EF4-FFF2-40B4-BE49-F238E27FC236}">
                <a16:creationId xmlns:a16="http://schemas.microsoft.com/office/drawing/2014/main" id="{6608154F-6894-4A58-9490-BF29FB0FBC48}"/>
              </a:ext>
            </a:extLst>
          </p:cNvPr>
          <p:cNvSpPr txBox="1"/>
          <p:nvPr/>
        </p:nvSpPr>
        <p:spPr>
          <a:xfrm>
            <a:off x="6712046" y="3056075"/>
            <a:ext cx="8606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F4694ED1-9A7D-4805-BF61-4FE49413BDD0}"/>
              </a:ext>
            </a:extLst>
          </p:cNvPr>
          <p:cNvSpPr/>
          <p:nvPr/>
        </p:nvSpPr>
        <p:spPr>
          <a:xfrm>
            <a:off x="6530077" y="3065012"/>
            <a:ext cx="80546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6086921F-C0D4-4EA1-93F1-78575A6B6988}"/>
              </a:ext>
            </a:extLst>
          </p:cNvPr>
          <p:cNvSpPr txBox="1"/>
          <p:nvPr/>
        </p:nvSpPr>
        <p:spPr>
          <a:xfrm>
            <a:off x="7428445" y="3292000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B9951673-ACC7-47CA-AADA-F109B0299FD9}"/>
              </a:ext>
            </a:extLst>
          </p:cNvPr>
          <p:cNvSpPr txBox="1"/>
          <p:nvPr/>
        </p:nvSpPr>
        <p:spPr>
          <a:xfrm>
            <a:off x="8049590" y="3260783"/>
            <a:ext cx="13231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0.8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9D4BB795-668F-4AE4-B680-2CB20E640DF2}"/>
              </a:ext>
            </a:extLst>
          </p:cNvPr>
          <p:cNvSpPr/>
          <p:nvPr/>
        </p:nvSpPr>
        <p:spPr>
          <a:xfrm>
            <a:off x="7867620" y="3269720"/>
            <a:ext cx="123823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037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  <p:bldP spid="130" grpId="0"/>
      <p:bldP spid="140" grpId="0"/>
      <p:bldP spid="165" grpId="0"/>
      <p:bldP spid="166" grpId="0"/>
      <p:bldP spid="167" grpId="0"/>
      <p:bldP spid="169" grpId="0"/>
      <p:bldP spid="170" grpId="0"/>
      <p:bldP spid="171" grpId="0"/>
      <p:bldP spid="83" grpId="0"/>
      <p:bldP spid="86" grpId="0"/>
      <p:bldP spid="126" grpId="0"/>
      <p:bldP spid="1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15427-4FB0-4C77-8B11-A8E287E73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2 Convert between fractional and decimal tenths beyond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B474D-B077-4B5B-81A9-DF94BFE3E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2935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Straight Connector 45"/>
          <p:cNvCxnSpPr>
            <a:cxnSpLocks/>
          </p:cNvCxnSpPr>
          <p:nvPr/>
        </p:nvCxnSpPr>
        <p:spPr>
          <a:xfrm>
            <a:off x="310482" y="1948654"/>
            <a:ext cx="9284027" cy="0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848790" y="1948654"/>
            <a:ext cx="0" cy="269154"/>
          </a:xfrm>
          <a:prstGeom prst="line">
            <a:avLst/>
          </a:prstGeom>
          <a:ln w="1270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656252" y="194865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2463713" y="194865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271175" y="194865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4078636" y="194865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4886098" y="1948654"/>
            <a:ext cx="0" cy="269154"/>
          </a:xfrm>
          <a:prstGeom prst="line">
            <a:avLst/>
          </a:prstGeom>
          <a:ln w="1270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5693559" y="194865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6501021" y="194865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7308482" y="194865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8115944" y="194865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8923405" y="1948654"/>
            <a:ext cx="0" cy="269154"/>
          </a:xfrm>
          <a:prstGeom prst="line">
            <a:avLst/>
          </a:prstGeom>
          <a:ln w="1270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672874" y="2285096"/>
            <a:ext cx="354584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1252521" y="194865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059982" y="194865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867444" y="194865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674905" y="194865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482367" y="194865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289828" y="194865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097290" y="194865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904752" y="194865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712213" y="194865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8519675" y="194865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684232" y="2285096"/>
            <a:ext cx="354584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747490" y="2285096"/>
            <a:ext cx="354584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1252521" y="2957981"/>
            <a:ext cx="403641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0" name="Rectangle 59"/>
          <p:cNvSpPr/>
          <p:nvPr/>
        </p:nvSpPr>
        <p:spPr>
          <a:xfrm>
            <a:off x="1656252" y="2957981"/>
            <a:ext cx="403641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1" name="Rectangle 60"/>
          <p:cNvSpPr/>
          <p:nvPr/>
        </p:nvSpPr>
        <p:spPr>
          <a:xfrm>
            <a:off x="2059982" y="2957981"/>
            <a:ext cx="403641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2" name="Rectangle 61"/>
          <p:cNvSpPr/>
          <p:nvPr/>
        </p:nvSpPr>
        <p:spPr>
          <a:xfrm>
            <a:off x="2463713" y="2957981"/>
            <a:ext cx="403641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3" name="Rectangle 62"/>
          <p:cNvSpPr/>
          <p:nvPr/>
        </p:nvSpPr>
        <p:spPr>
          <a:xfrm>
            <a:off x="2867444" y="2957981"/>
            <a:ext cx="403641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4" name="Rectangle 63"/>
          <p:cNvSpPr/>
          <p:nvPr/>
        </p:nvSpPr>
        <p:spPr>
          <a:xfrm>
            <a:off x="3271175" y="2957981"/>
            <a:ext cx="403641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5" name="Rectangle 64"/>
          <p:cNvSpPr/>
          <p:nvPr/>
        </p:nvSpPr>
        <p:spPr>
          <a:xfrm>
            <a:off x="3674905" y="2957981"/>
            <a:ext cx="403641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6" name="Rectangle 65"/>
          <p:cNvSpPr/>
          <p:nvPr/>
        </p:nvSpPr>
        <p:spPr>
          <a:xfrm>
            <a:off x="4078636" y="2957981"/>
            <a:ext cx="403641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7" name="Rectangle 66"/>
          <p:cNvSpPr/>
          <p:nvPr/>
        </p:nvSpPr>
        <p:spPr>
          <a:xfrm>
            <a:off x="4482367" y="2957981"/>
            <a:ext cx="403641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8" name="Rectangle 67"/>
          <p:cNvSpPr/>
          <p:nvPr/>
        </p:nvSpPr>
        <p:spPr>
          <a:xfrm>
            <a:off x="848790" y="2957981"/>
            <a:ext cx="403641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9" name="Rectangle 68"/>
          <p:cNvSpPr/>
          <p:nvPr/>
        </p:nvSpPr>
        <p:spPr>
          <a:xfrm>
            <a:off x="849687" y="2957981"/>
            <a:ext cx="403641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70" name="Rectangle 69"/>
          <p:cNvSpPr/>
          <p:nvPr/>
        </p:nvSpPr>
        <p:spPr>
          <a:xfrm>
            <a:off x="848790" y="2957981"/>
            <a:ext cx="403641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71" name="Rectangle 70"/>
          <p:cNvSpPr/>
          <p:nvPr/>
        </p:nvSpPr>
        <p:spPr>
          <a:xfrm>
            <a:off x="1252521" y="2957981"/>
            <a:ext cx="403641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72" name="Rectangle 71"/>
          <p:cNvSpPr/>
          <p:nvPr/>
        </p:nvSpPr>
        <p:spPr>
          <a:xfrm>
            <a:off x="1656252" y="2957981"/>
            <a:ext cx="403641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2" name="Rectangle 81"/>
          <p:cNvSpPr/>
          <p:nvPr/>
        </p:nvSpPr>
        <p:spPr>
          <a:xfrm>
            <a:off x="2059982" y="2957981"/>
            <a:ext cx="403641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4" name="Rectangle 83"/>
          <p:cNvSpPr/>
          <p:nvPr/>
        </p:nvSpPr>
        <p:spPr>
          <a:xfrm>
            <a:off x="2463713" y="2957981"/>
            <a:ext cx="403641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7" name="Rectangle 86"/>
          <p:cNvSpPr/>
          <p:nvPr/>
        </p:nvSpPr>
        <p:spPr>
          <a:xfrm>
            <a:off x="3271175" y="2957981"/>
            <a:ext cx="403641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8" name="Rectangle 87"/>
          <p:cNvSpPr/>
          <p:nvPr/>
        </p:nvSpPr>
        <p:spPr>
          <a:xfrm>
            <a:off x="3674905" y="2957981"/>
            <a:ext cx="403641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9" name="Rectangle 88"/>
          <p:cNvSpPr/>
          <p:nvPr/>
        </p:nvSpPr>
        <p:spPr>
          <a:xfrm>
            <a:off x="4078636" y="2957981"/>
            <a:ext cx="403641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5" name="Rectangle 94"/>
          <p:cNvSpPr/>
          <p:nvPr/>
        </p:nvSpPr>
        <p:spPr>
          <a:xfrm>
            <a:off x="4482367" y="2957981"/>
            <a:ext cx="403641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cxnSp>
        <p:nvCxnSpPr>
          <p:cNvPr id="97" name="Straight Arrow Connector 96"/>
          <p:cNvCxnSpPr/>
          <p:nvPr/>
        </p:nvCxnSpPr>
        <p:spPr>
          <a:xfrm>
            <a:off x="1252521" y="1275769"/>
            <a:ext cx="0" cy="605596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848791" y="737462"/>
            <a:ext cx="675185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0.1</a:t>
            </a:r>
            <a:endParaRPr lang="en-GB" sz="2243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99" name="Straight Arrow Connector 98"/>
          <p:cNvCxnSpPr/>
          <p:nvPr/>
        </p:nvCxnSpPr>
        <p:spPr>
          <a:xfrm>
            <a:off x="1657521" y="1275769"/>
            <a:ext cx="0" cy="605596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1253791" y="737462"/>
            <a:ext cx="675185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0.2</a:t>
            </a:r>
            <a:endParaRPr lang="en-GB" sz="2243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01" name="Straight Arrow Connector 100"/>
          <p:cNvCxnSpPr/>
          <p:nvPr/>
        </p:nvCxnSpPr>
        <p:spPr>
          <a:xfrm>
            <a:off x="2061252" y="1275769"/>
            <a:ext cx="0" cy="605596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1657522" y="737462"/>
            <a:ext cx="675185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0.3</a:t>
            </a:r>
            <a:endParaRPr lang="en-GB" sz="2243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03" name="Straight Arrow Connector 102"/>
          <p:cNvCxnSpPr/>
          <p:nvPr/>
        </p:nvCxnSpPr>
        <p:spPr>
          <a:xfrm>
            <a:off x="2464983" y="1275769"/>
            <a:ext cx="0" cy="605596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2061253" y="737462"/>
            <a:ext cx="675185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0.4</a:t>
            </a:r>
            <a:endParaRPr lang="en-GB" sz="2243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05" name="Straight Arrow Connector 104"/>
          <p:cNvCxnSpPr/>
          <p:nvPr/>
        </p:nvCxnSpPr>
        <p:spPr>
          <a:xfrm>
            <a:off x="2868714" y="1275769"/>
            <a:ext cx="0" cy="605596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2464984" y="737462"/>
            <a:ext cx="675185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0.5</a:t>
            </a:r>
            <a:endParaRPr lang="en-GB" sz="2243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07" name="Straight Arrow Connector 106"/>
          <p:cNvCxnSpPr/>
          <p:nvPr/>
        </p:nvCxnSpPr>
        <p:spPr>
          <a:xfrm>
            <a:off x="3272445" y="1275769"/>
            <a:ext cx="0" cy="605596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2868714" y="737462"/>
            <a:ext cx="675185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0.6</a:t>
            </a:r>
            <a:endParaRPr lang="en-GB" sz="2243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09" name="Straight Arrow Connector 108"/>
          <p:cNvCxnSpPr/>
          <p:nvPr/>
        </p:nvCxnSpPr>
        <p:spPr>
          <a:xfrm>
            <a:off x="3676175" y="1275769"/>
            <a:ext cx="0" cy="605596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3272445" y="737462"/>
            <a:ext cx="675185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0.7</a:t>
            </a:r>
            <a:endParaRPr lang="en-GB" sz="2243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11" name="Straight Arrow Connector 110"/>
          <p:cNvCxnSpPr/>
          <p:nvPr/>
        </p:nvCxnSpPr>
        <p:spPr>
          <a:xfrm>
            <a:off x="4079906" y="1275769"/>
            <a:ext cx="0" cy="605596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3676176" y="737462"/>
            <a:ext cx="675185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0.8</a:t>
            </a:r>
            <a:endParaRPr lang="en-GB" sz="2243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13" name="Straight Arrow Connector 112"/>
          <p:cNvCxnSpPr/>
          <p:nvPr/>
        </p:nvCxnSpPr>
        <p:spPr>
          <a:xfrm>
            <a:off x="4483637" y="1275769"/>
            <a:ext cx="0" cy="605596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4079907" y="737462"/>
            <a:ext cx="675185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0.9</a:t>
            </a:r>
            <a:endParaRPr lang="en-GB" sz="2243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15" name="Straight Arrow Connector 114"/>
          <p:cNvCxnSpPr/>
          <p:nvPr/>
        </p:nvCxnSpPr>
        <p:spPr>
          <a:xfrm>
            <a:off x="4887368" y="1275769"/>
            <a:ext cx="0" cy="605596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4483638" y="737462"/>
            <a:ext cx="675185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1.0</a:t>
            </a:r>
            <a:endParaRPr lang="en-GB" sz="2243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5289828" y="2957981"/>
            <a:ext cx="403641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8" name="Rectangle 117"/>
          <p:cNvSpPr/>
          <p:nvPr/>
        </p:nvSpPr>
        <p:spPr>
          <a:xfrm>
            <a:off x="5693559" y="2957981"/>
            <a:ext cx="403641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9" name="Rectangle 118"/>
          <p:cNvSpPr/>
          <p:nvPr/>
        </p:nvSpPr>
        <p:spPr>
          <a:xfrm>
            <a:off x="6097290" y="2957981"/>
            <a:ext cx="403641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0" name="Rectangle 119"/>
          <p:cNvSpPr/>
          <p:nvPr/>
        </p:nvSpPr>
        <p:spPr>
          <a:xfrm>
            <a:off x="6501021" y="2957981"/>
            <a:ext cx="403641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1" name="Rectangle 120"/>
          <p:cNvSpPr/>
          <p:nvPr/>
        </p:nvSpPr>
        <p:spPr>
          <a:xfrm>
            <a:off x="6904752" y="2957981"/>
            <a:ext cx="403641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2" name="Rectangle 121"/>
          <p:cNvSpPr/>
          <p:nvPr/>
        </p:nvSpPr>
        <p:spPr>
          <a:xfrm>
            <a:off x="7308482" y="2957981"/>
            <a:ext cx="403641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3" name="Rectangle 122"/>
          <p:cNvSpPr/>
          <p:nvPr/>
        </p:nvSpPr>
        <p:spPr>
          <a:xfrm>
            <a:off x="7712213" y="2957981"/>
            <a:ext cx="403641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4" name="Rectangle 123"/>
          <p:cNvSpPr/>
          <p:nvPr/>
        </p:nvSpPr>
        <p:spPr>
          <a:xfrm>
            <a:off x="8115944" y="2957981"/>
            <a:ext cx="403641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5" name="Rectangle 124"/>
          <p:cNvSpPr/>
          <p:nvPr/>
        </p:nvSpPr>
        <p:spPr>
          <a:xfrm>
            <a:off x="8519675" y="2957981"/>
            <a:ext cx="403641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6" name="Rectangle 125"/>
          <p:cNvSpPr/>
          <p:nvPr/>
        </p:nvSpPr>
        <p:spPr>
          <a:xfrm>
            <a:off x="4886098" y="2957981"/>
            <a:ext cx="403641" cy="2691239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7" name="Rectangle 126"/>
          <p:cNvSpPr/>
          <p:nvPr/>
        </p:nvSpPr>
        <p:spPr>
          <a:xfrm>
            <a:off x="4886995" y="2957981"/>
            <a:ext cx="403641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8" name="Rectangle 127"/>
          <p:cNvSpPr/>
          <p:nvPr/>
        </p:nvSpPr>
        <p:spPr>
          <a:xfrm>
            <a:off x="4886098" y="2957981"/>
            <a:ext cx="403641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9" name="Rectangle 128"/>
          <p:cNvSpPr/>
          <p:nvPr/>
        </p:nvSpPr>
        <p:spPr>
          <a:xfrm>
            <a:off x="5289828" y="2957981"/>
            <a:ext cx="403641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0" name="Rectangle 129"/>
          <p:cNvSpPr/>
          <p:nvPr/>
        </p:nvSpPr>
        <p:spPr>
          <a:xfrm>
            <a:off x="5693559" y="2957981"/>
            <a:ext cx="403641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1" name="Rectangle 130"/>
          <p:cNvSpPr/>
          <p:nvPr/>
        </p:nvSpPr>
        <p:spPr>
          <a:xfrm>
            <a:off x="6097290" y="2957981"/>
            <a:ext cx="403641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2" name="Rectangle 131"/>
          <p:cNvSpPr/>
          <p:nvPr/>
        </p:nvSpPr>
        <p:spPr>
          <a:xfrm>
            <a:off x="6501021" y="2957981"/>
            <a:ext cx="403641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3" name="Rectangle 132"/>
          <p:cNvSpPr/>
          <p:nvPr/>
        </p:nvSpPr>
        <p:spPr>
          <a:xfrm>
            <a:off x="6904752" y="2957981"/>
            <a:ext cx="403641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4" name="Rectangle 133"/>
          <p:cNvSpPr/>
          <p:nvPr/>
        </p:nvSpPr>
        <p:spPr>
          <a:xfrm>
            <a:off x="7308482" y="2957981"/>
            <a:ext cx="403641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5" name="Rectangle 134"/>
          <p:cNvSpPr/>
          <p:nvPr/>
        </p:nvSpPr>
        <p:spPr>
          <a:xfrm>
            <a:off x="7712213" y="2957981"/>
            <a:ext cx="403641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6" name="Rectangle 135"/>
          <p:cNvSpPr/>
          <p:nvPr/>
        </p:nvSpPr>
        <p:spPr>
          <a:xfrm>
            <a:off x="8115944" y="2957981"/>
            <a:ext cx="403641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7" name="Rectangle 136"/>
          <p:cNvSpPr/>
          <p:nvPr/>
        </p:nvSpPr>
        <p:spPr>
          <a:xfrm>
            <a:off x="8519675" y="2957981"/>
            <a:ext cx="403641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cxnSp>
        <p:nvCxnSpPr>
          <p:cNvPr id="138" name="Straight Arrow Connector 137"/>
          <p:cNvCxnSpPr/>
          <p:nvPr/>
        </p:nvCxnSpPr>
        <p:spPr>
          <a:xfrm>
            <a:off x="5291098" y="1275769"/>
            <a:ext cx="0" cy="605596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138"/>
          <p:cNvSpPr txBox="1"/>
          <p:nvPr/>
        </p:nvSpPr>
        <p:spPr>
          <a:xfrm>
            <a:off x="4887368" y="737462"/>
            <a:ext cx="675185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1.1</a:t>
            </a:r>
            <a:endParaRPr lang="en-GB" sz="2243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40" name="Straight Arrow Connector 139"/>
          <p:cNvCxnSpPr/>
          <p:nvPr/>
        </p:nvCxnSpPr>
        <p:spPr>
          <a:xfrm>
            <a:off x="5694829" y="1275769"/>
            <a:ext cx="0" cy="605596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5291099" y="737462"/>
            <a:ext cx="675185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1.2</a:t>
            </a:r>
            <a:endParaRPr lang="en-GB" sz="2243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42" name="Straight Arrow Connector 141"/>
          <p:cNvCxnSpPr/>
          <p:nvPr/>
        </p:nvCxnSpPr>
        <p:spPr>
          <a:xfrm>
            <a:off x="6098560" y="1275769"/>
            <a:ext cx="0" cy="605596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/>
          <p:cNvSpPr txBox="1"/>
          <p:nvPr/>
        </p:nvSpPr>
        <p:spPr>
          <a:xfrm>
            <a:off x="5694830" y="737462"/>
            <a:ext cx="675185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1.3</a:t>
            </a:r>
            <a:endParaRPr lang="en-GB" sz="2243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44" name="Straight Arrow Connector 143"/>
          <p:cNvCxnSpPr/>
          <p:nvPr/>
        </p:nvCxnSpPr>
        <p:spPr>
          <a:xfrm>
            <a:off x="6502291" y="1275769"/>
            <a:ext cx="0" cy="605596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/>
          <p:cNvSpPr txBox="1"/>
          <p:nvPr/>
        </p:nvSpPr>
        <p:spPr>
          <a:xfrm>
            <a:off x="6098561" y="737462"/>
            <a:ext cx="675185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1.4</a:t>
            </a:r>
            <a:endParaRPr lang="en-GB" sz="2243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46" name="Straight Arrow Connector 145"/>
          <p:cNvCxnSpPr/>
          <p:nvPr/>
        </p:nvCxnSpPr>
        <p:spPr>
          <a:xfrm>
            <a:off x="6906021" y="1275769"/>
            <a:ext cx="0" cy="605596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/>
          <p:cNvSpPr txBox="1"/>
          <p:nvPr/>
        </p:nvSpPr>
        <p:spPr>
          <a:xfrm>
            <a:off x="6502291" y="737462"/>
            <a:ext cx="675185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1.5</a:t>
            </a:r>
            <a:endParaRPr lang="en-GB" sz="2243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48" name="Straight Arrow Connector 147"/>
          <p:cNvCxnSpPr/>
          <p:nvPr/>
        </p:nvCxnSpPr>
        <p:spPr>
          <a:xfrm>
            <a:off x="7309752" y="1275769"/>
            <a:ext cx="0" cy="605596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6906022" y="737462"/>
            <a:ext cx="675185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1.6</a:t>
            </a:r>
            <a:endParaRPr lang="en-GB" sz="2243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50" name="Straight Arrow Connector 149"/>
          <p:cNvCxnSpPr/>
          <p:nvPr/>
        </p:nvCxnSpPr>
        <p:spPr>
          <a:xfrm>
            <a:off x="7713483" y="1275769"/>
            <a:ext cx="0" cy="605596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50"/>
          <p:cNvSpPr txBox="1"/>
          <p:nvPr/>
        </p:nvSpPr>
        <p:spPr>
          <a:xfrm>
            <a:off x="7309753" y="737462"/>
            <a:ext cx="675185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1.7</a:t>
            </a:r>
            <a:endParaRPr lang="en-GB" sz="2243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52" name="Straight Arrow Connector 151"/>
          <p:cNvCxnSpPr/>
          <p:nvPr/>
        </p:nvCxnSpPr>
        <p:spPr>
          <a:xfrm>
            <a:off x="8117214" y="1275769"/>
            <a:ext cx="0" cy="605596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7713484" y="737462"/>
            <a:ext cx="675185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1.8</a:t>
            </a:r>
            <a:endParaRPr lang="en-GB" sz="2243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54" name="Straight Arrow Connector 153"/>
          <p:cNvCxnSpPr/>
          <p:nvPr/>
        </p:nvCxnSpPr>
        <p:spPr>
          <a:xfrm>
            <a:off x="8520945" y="1275769"/>
            <a:ext cx="0" cy="605596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Box 154"/>
          <p:cNvSpPr txBox="1"/>
          <p:nvPr/>
        </p:nvSpPr>
        <p:spPr>
          <a:xfrm>
            <a:off x="8117214" y="737462"/>
            <a:ext cx="675185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1.9</a:t>
            </a:r>
            <a:endParaRPr lang="en-GB" sz="2243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56" name="Straight Arrow Connector 155"/>
          <p:cNvCxnSpPr/>
          <p:nvPr/>
        </p:nvCxnSpPr>
        <p:spPr>
          <a:xfrm>
            <a:off x="8924675" y="1275769"/>
            <a:ext cx="0" cy="605596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Box 156"/>
          <p:cNvSpPr txBox="1"/>
          <p:nvPr/>
        </p:nvSpPr>
        <p:spPr>
          <a:xfrm>
            <a:off x="8520945" y="737462"/>
            <a:ext cx="675185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2.0</a:t>
            </a:r>
            <a:endParaRPr lang="en-GB" sz="2243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85287BB8-8AC7-492A-AAB5-67331A2CD2C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82AB733D-9E49-4578-82FB-EC8CC3B94E1C}"/>
              </a:ext>
            </a:extLst>
          </p:cNvPr>
          <p:cNvGrpSpPr/>
          <p:nvPr/>
        </p:nvGrpSpPr>
        <p:grpSpPr>
          <a:xfrm>
            <a:off x="10167377" y="913790"/>
            <a:ext cx="558936" cy="517996"/>
            <a:chOff x="7154565" y="884953"/>
            <a:chExt cx="558936" cy="517996"/>
          </a:xfrm>
        </p:grpSpPr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89551DFD-C87C-49E2-836C-ABEDAF13C7F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196B7968-273F-4281-BB44-155C2E8449E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72A41675-2E5D-4882-A550-DF4FD2FC207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B3188AA9-B4CB-429A-9278-2813D520F0F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450A48EA-5971-43B9-B46B-62CA8ED4B662}"/>
              </a:ext>
            </a:extLst>
          </p:cNvPr>
          <p:cNvGrpSpPr/>
          <p:nvPr/>
        </p:nvGrpSpPr>
        <p:grpSpPr>
          <a:xfrm>
            <a:off x="10170140" y="1363369"/>
            <a:ext cx="558936" cy="517996"/>
            <a:chOff x="7154565" y="884953"/>
            <a:chExt cx="558936" cy="517996"/>
          </a:xfrm>
        </p:grpSpPr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94FF4E96-312E-4337-A351-401F3EE161B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371017B4-EFBC-4F2B-B425-D1CBD104C8C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11EBCA1E-3A4B-4EA0-A94D-3F5C137E8CA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94AFD440-3C04-4C01-9FAA-EF18BCC6342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58223893-5163-4D66-8BBA-44E75B824251}"/>
              </a:ext>
            </a:extLst>
          </p:cNvPr>
          <p:cNvGrpSpPr/>
          <p:nvPr/>
        </p:nvGrpSpPr>
        <p:grpSpPr>
          <a:xfrm>
            <a:off x="10171856" y="1809598"/>
            <a:ext cx="558936" cy="517996"/>
            <a:chOff x="7154565" y="884953"/>
            <a:chExt cx="558936" cy="517996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E4FDF20C-8AA6-40AA-B612-378BBDF9382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ACBEEB03-3625-4D69-AD7B-93BAB6A3FF4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76FC1DB4-82EA-440B-B6D8-424AE57A6B5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3C7C7155-9C1D-446B-ABAC-818A3CF0882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F8AB875E-A18D-4948-BF2E-8705128CD28C}"/>
              </a:ext>
            </a:extLst>
          </p:cNvPr>
          <p:cNvGrpSpPr/>
          <p:nvPr/>
        </p:nvGrpSpPr>
        <p:grpSpPr>
          <a:xfrm>
            <a:off x="10169623" y="2255714"/>
            <a:ext cx="558936" cy="517996"/>
            <a:chOff x="7154565" y="884953"/>
            <a:chExt cx="558936" cy="517996"/>
          </a:xfrm>
        </p:grpSpPr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6AF3CC49-5457-4DB9-99EF-CF92F09C599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83AA6267-7E2B-42B6-BC5E-8036CEEEA10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FC40D3D0-4669-45F5-9FEC-CAEF231CF80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B3946783-6C22-4140-AD94-6DD9D245A98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6EC3F759-1075-43F1-A693-9C3D2A4FD5DD}"/>
              </a:ext>
            </a:extLst>
          </p:cNvPr>
          <p:cNvGrpSpPr/>
          <p:nvPr/>
        </p:nvGrpSpPr>
        <p:grpSpPr>
          <a:xfrm>
            <a:off x="10169278" y="2703435"/>
            <a:ext cx="558936" cy="517996"/>
            <a:chOff x="7154565" y="884953"/>
            <a:chExt cx="558936" cy="517996"/>
          </a:xfrm>
        </p:grpSpPr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4D4027A3-CD75-43A3-836B-1AC0FA9507B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FCBD5B77-1889-4DD0-B5F3-CF285DEE1C9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216645EC-056B-40E8-9171-775161614CD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C59D3D9B-9EA1-46EB-9E74-DE2DB0347CF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A809AE69-0D65-4894-99F8-1118BA807331}"/>
              </a:ext>
            </a:extLst>
          </p:cNvPr>
          <p:cNvGrpSpPr/>
          <p:nvPr/>
        </p:nvGrpSpPr>
        <p:grpSpPr>
          <a:xfrm>
            <a:off x="10167850" y="3149113"/>
            <a:ext cx="558936" cy="517996"/>
            <a:chOff x="7154565" y="884953"/>
            <a:chExt cx="558936" cy="517996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2715E900-0D15-4FC6-A829-AEC796A42BD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80B8970E-E2CB-43A0-84B2-20C48492756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7B1DAF80-3771-41B8-93B6-72E0783358B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1F1C9A95-36BD-4CE6-BD5B-40CD001400D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3CBD1636-3A89-4EE9-929C-0123DF1131BE}"/>
              </a:ext>
            </a:extLst>
          </p:cNvPr>
          <p:cNvGrpSpPr/>
          <p:nvPr/>
        </p:nvGrpSpPr>
        <p:grpSpPr>
          <a:xfrm>
            <a:off x="10170613" y="3598692"/>
            <a:ext cx="558936" cy="517996"/>
            <a:chOff x="7154565" y="884953"/>
            <a:chExt cx="558936" cy="517996"/>
          </a:xfrm>
        </p:grpSpPr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4C4A98EE-337D-4E3F-BAE1-76DF7501E1C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FA661308-1DD6-49A8-86D6-402DBE562C0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A709DBA2-AC50-4CF0-9D1F-151C9DADBD6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B39B1F4E-5157-4260-87AF-42ACD424B3B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481E248A-AEA8-470E-99D6-DE220D3C4BE2}"/>
              </a:ext>
            </a:extLst>
          </p:cNvPr>
          <p:cNvGrpSpPr/>
          <p:nvPr/>
        </p:nvGrpSpPr>
        <p:grpSpPr>
          <a:xfrm>
            <a:off x="10172329" y="4044921"/>
            <a:ext cx="558936" cy="517996"/>
            <a:chOff x="7154565" y="884953"/>
            <a:chExt cx="558936" cy="517996"/>
          </a:xfrm>
        </p:grpSpPr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516A6A0B-A589-4D91-B86B-EB5691D3995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778C8730-0241-421B-8D8A-5DBCDC6FD41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233DECBD-DC85-4F05-96C2-EAF5F5165CF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652E7D8E-DF41-479C-B58B-5522F9293D6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CAD546C2-20D2-4820-A03F-07C5903886D5}"/>
              </a:ext>
            </a:extLst>
          </p:cNvPr>
          <p:cNvGrpSpPr/>
          <p:nvPr/>
        </p:nvGrpSpPr>
        <p:grpSpPr>
          <a:xfrm>
            <a:off x="10170096" y="4491037"/>
            <a:ext cx="558936" cy="517996"/>
            <a:chOff x="7154565" y="884953"/>
            <a:chExt cx="558936" cy="517996"/>
          </a:xfrm>
        </p:grpSpPr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67D18B75-DAA3-49F9-88A5-2494EC04BD5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040C5D79-02C3-46D9-ABAB-EE95BD1D400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BF7F1FB1-66D7-4420-8820-E7E5E46CBF6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21C5F6A5-CD1D-4042-875D-8F3C861A533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9D3E79EA-81FC-434F-9549-C5D328874D32}"/>
              </a:ext>
            </a:extLst>
          </p:cNvPr>
          <p:cNvGrpSpPr/>
          <p:nvPr/>
        </p:nvGrpSpPr>
        <p:grpSpPr>
          <a:xfrm>
            <a:off x="10169751" y="4938758"/>
            <a:ext cx="558936" cy="517996"/>
            <a:chOff x="7154565" y="884953"/>
            <a:chExt cx="558936" cy="517996"/>
          </a:xfrm>
        </p:grpSpPr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0BEA9FD1-EE0E-49A5-B229-784E38B606C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C56BA72A-1D6E-4D4C-B3C2-88FB15AC7AD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22801E91-C61F-4717-989F-009B4B34B7C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3578FC1A-3C05-410A-A5B4-CDBFDA09CD6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FB28A9A7-F039-4B6A-9055-D8D269108B3C}"/>
              </a:ext>
            </a:extLst>
          </p:cNvPr>
          <p:cNvGrpSpPr/>
          <p:nvPr/>
        </p:nvGrpSpPr>
        <p:grpSpPr>
          <a:xfrm>
            <a:off x="10167377" y="958940"/>
            <a:ext cx="446399" cy="428686"/>
            <a:chOff x="463698" y="934501"/>
            <a:chExt cx="446399" cy="428686"/>
          </a:xfrm>
        </p:grpSpPr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90603BDA-50E1-4106-91FA-B14D1C7A499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4C2E0ABC-774F-444C-9A16-D54C464CE22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CBDC1EB6-7600-480A-98C6-B79C0ED37039}"/>
              </a:ext>
            </a:extLst>
          </p:cNvPr>
          <p:cNvGrpSpPr/>
          <p:nvPr/>
        </p:nvGrpSpPr>
        <p:grpSpPr>
          <a:xfrm>
            <a:off x="10887434" y="913790"/>
            <a:ext cx="558936" cy="517996"/>
            <a:chOff x="7154565" y="884953"/>
            <a:chExt cx="558936" cy="517996"/>
          </a:xfrm>
        </p:grpSpPr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8AEEB00B-371F-48D1-9919-E1C9D671900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55F59B5B-0913-4E37-A201-52E8B0A2D05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AE7FBD0E-7F29-420D-9592-3BFB281F79E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0C742284-697E-4B3A-8E3C-E84F548A63E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5D859DF9-FB89-47E0-ABFC-31CD53504A47}"/>
              </a:ext>
            </a:extLst>
          </p:cNvPr>
          <p:cNvGrpSpPr/>
          <p:nvPr/>
        </p:nvGrpSpPr>
        <p:grpSpPr>
          <a:xfrm>
            <a:off x="10890197" y="1363369"/>
            <a:ext cx="558936" cy="517996"/>
            <a:chOff x="7154565" y="884953"/>
            <a:chExt cx="558936" cy="517996"/>
          </a:xfrm>
        </p:grpSpPr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E03FC45F-8C41-4C28-8467-C45BFB39B84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B3A3E75D-D5F1-4655-B990-35B46087797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B2A950EE-5EA6-42AC-9E48-A93B6870537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AAEDD101-D443-45F1-A600-A8C6A420657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20E8C590-E797-4642-BBCE-1B145965A9F6}"/>
              </a:ext>
            </a:extLst>
          </p:cNvPr>
          <p:cNvGrpSpPr/>
          <p:nvPr/>
        </p:nvGrpSpPr>
        <p:grpSpPr>
          <a:xfrm>
            <a:off x="10891913" y="1809598"/>
            <a:ext cx="558936" cy="517996"/>
            <a:chOff x="7154565" y="884953"/>
            <a:chExt cx="558936" cy="517996"/>
          </a:xfrm>
        </p:grpSpPr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28384618-E497-4402-BC1F-01DC710599D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D0BB0F6F-704B-4F0E-A6E3-8B478E3409C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48C11671-E553-4FAB-877E-C0300E1A3BD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2117BF82-DDE4-4FAB-8DCD-0BDF934F51F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B035EE9E-C6E4-4D1A-9FF6-708C37DE2BE3}"/>
              </a:ext>
            </a:extLst>
          </p:cNvPr>
          <p:cNvGrpSpPr/>
          <p:nvPr/>
        </p:nvGrpSpPr>
        <p:grpSpPr>
          <a:xfrm>
            <a:off x="10889680" y="2255714"/>
            <a:ext cx="558936" cy="517996"/>
            <a:chOff x="7154565" y="884953"/>
            <a:chExt cx="558936" cy="517996"/>
          </a:xfrm>
        </p:grpSpPr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EC37B014-D9F9-4F13-8557-D173C8DF535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D103A8D1-4061-4E83-9273-638D96D36B8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17162059-08E8-4F1A-BB4D-B931EEE47A9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6AE8B789-9716-484B-BB1B-DC942BA7225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A36A1164-2FF9-452C-9CD3-6E09298492A6}"/>
              </a:ext>
            </a:extLst>
          </p:cNvPr>
          <p:cNvGrpSpPr/>
          <p:nvPr/>
        </p:nvGrpSpPr>
        <p:grpSpPr>
          <a:xfrm>
            <a:off x="10889335" y="2703435"/>
            <a:ext cx="558936" cy="517996"/>
            <a:chOff x="7154565" y="884953"/>
            <a:chExt cx="558936" cy="517996"/>
          </a:xfrm>
        </p:grpSpPr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0DCF43EE-2B20-4D12-AF28-49ECE5DBD21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64198B43-483A-4DEC-83E7-05355E8EF88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77C82EB2-0673-4B4E-B3A6-075275A8C3D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C884DBE2-FB90-461B-9CAD-F6FDB309C86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DC0CD3EB-40E2-4DA0-BD1D-A3E273EEC24F}"/>
              </a:ext>
            </a:extLst>
          </p:cNvPr>
          <p:cNvGrpSpPr/>
          <p:nvPr/>
        </p:nvGrpSpPr>
        <p:grpSpPr>
          <a:xfrm>
            <a:off x="10887907" y="3149113"/>
            <a:ext cx="558936" cy="517996"/>
            <a:chOff x="7154565" y="884953"/>
            <a:chExt cx="558936" cy="517996"/>
          </a:xfrm>
        </p:grpSpPr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C2AA62A0-75BD-4885-A138-276D0212082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267E9C36-566E-404E-9740-C3DC4D7B3ED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8FDAA07D-3A0B-4201-BC47-412EF10D37B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FA9C6CE6-4A1D-42B6-9903-2482114955D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E235BF8C-AD64-4BC1-BFE6-E53C9047E6FF}"/>
              </a:ext>
            </a:extLst>
          </p:cNvPr>
          <p:cNvGrpSpPr/>
          <p:nvPr/>
        </p:nvGrpSpPr>
        <p:grpSpPr>
          <a:xfrm>
            <a:off x="10890670" y="3598692"/>
            <a:ext cx="558936" cy="517996"/>
            <a:chOff x="7154565" y="884953"/>
            <a:chExt cx="558936" cy="517996"/>
          </a:xfrm>
        </p:grpSpPr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D76844B5-F68D-4CD4-9BC0-EC42646EF47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89C469C3-DFF2-4D1D-8272-B2033EA2099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3A17079E-99DA-4D76-9C1A-DC9436519B2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6B6E0E02-92F0-445B-8807-DD435B01C67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F73F09E1-09CC-4622-ABED-3AE14F52DAB2}"/>
              </a:ext>
            </a:extLst>
          </p:cNvPr>
          <p:cNvGrpSpPr/>
          <p:nvPr/>
        </p:nvGrpSpPr>
        <p:grpSpPr>
          <a:xfrm>
            <a:off x="10892386" y="4044921"/>
            <a:ext cx="558936" cy="517996"/>
            <a:chOff x="7154565" y="884953"/>
            <a:chExt cx="558936" cy="517996"/>
          </a:xfrm>
        </p:grpSpPr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8CA6B1EA-F16A-4AEB-8B17-4E945DA4DDE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93F4B621-6AF0-43B9-8D06-EE6E6AF28AA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A1647158-D78F-4936-892E-F87CEC683A2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0CB0C5BB-D5AE-4D82-BEDC-B5623AB79B6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AFD1B083-C56C-415F-8B6D-7E7FE15AAB73}"/>
              </a:ext>
            </a:extLst>
          </p:cNvPr>
          <p:cNvGrpSpPr/>
          <p:nvPr/>
        </p:nvGrpSpPr>
        <p:grpSpPr>
          <a:xfrm>
            <a:off x="10890153" y="4491037"/>
            <a:ext cx="558936" cy="517996"/>
            <a:chOff x="7154565" y="884953"/>
            <a:chExt cx="558936" cy="517996"/>
          </a:xfrm>
        </p:grpSpPr>
        <p:sp>
          <p:nvSpPr>
            <p:cNvPr id="253" name="Oval 252">
              <a:extLst>
                <a:ext uri="{FF2B5EF4-FFF2-40B4-BE49-F238E27FC236}">
                  <a16:creationId xmlns:a16="http://schemas.microsoft.com/office/drawing/2014/main" id="{02B25502-63A5-4F90-B9AB-B16E52CE3A9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7D6FDB17-F080-4E73-B80F-2992A4C7939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1564B39F-A356-473A-9AC7-881D1A3329D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D5A2FF0B-EA8B-4784-A0B0-1CDCD6BAEC3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F86BF0B0-6862-4599-A9CC-45C67DF32C92}"/>
              </a:ext>
            </a:extLst>
          </p:cNvPr>
          <p:cNvGrpSpPr/>
          <p:nvPr/>
        </p:nvGrpSpPr>
        <p:grpSpPr>
          <a:xfrm>
            <a:off x="10889808" y="4938758"/>
            <a:ext cx="558936" cy="517996"/>
            <a:chOff x="7154565" y="884953"/>
            <a:chExt cx="558936" cy="517996"/>
          </a:xfrm>
        </p:grpSpPr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F50B5B7D-4795-4743-83D1-2F82FA39336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362F28B2-F126-4397-9566-C08F96B430E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D45D3DA9-BFB8-4A47-B443-9FDDF6A8DBC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D611FB3B-2EA3-425F-8661-B39B36BB898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67E10DD5-DA88-471E-A671-F020DC6B9CFB}"/>
              </a:ext>
            </a:extLst>
          </p:cNvPr>
          <p:cNvGrpSpPr/>
          <p:nvPr/>
        </p:nvGrpSpPr>
        <p:grpSpPr>
          <a:xfrm>
            <a:off x="10887434" y="958940"/>
            <a:ext cx="446399" cy="428686"/>
            <a:chOff x="463698" y="934501"/>
            <a:chExt cx="446399" cy="428686"/>
          </a:xfrm>
        </p:grpSpPr>
        <p:sp>
          <p:nvSpPr>
            <p:cNvPr id="263" name="Oval 262">
              <a:extLst>
                <a:ext uri="{FF2B5EF4-FFF2-40B4-BE49-F238E27FC236}">
                  <a16:creationId xmlns:a16="http://schemas.microsoft.com/office/drawing/2014/main" id="{DA254361-CE92-4B8B-B755-4040B85A2275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DB0A67EA-906A-44B3-9039-65F539D4CEF5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0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000"/>
                            </p:stCondLst>
                            <p:childTnLst>
                              <p:par>
                                <p:cTn id="1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500"/>
                            </p:stCondLst>
                            <p:childTnLst>
                              <p:par>
                                <p:cTn id="1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000"/>
                            </p:stCondLst>
                            <p:childTnLst>
                              <p:par>
                                <p:cTn id="1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500"/>
                            </p:stCondLst>
                            <p:childTnLst>
                              <p:par>
                                <p:cTn id="16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000"/>
                            </p:stCondLst>
                            <p:childTnLst>
                              <p:par>
                                <p:cTn id="1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500"/>
                            </p:stCondLst>
                            <p:childTnLst>
                              <p:par>
                                <p:cTn id="18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500"/>
                            </p:stCondLst>
                            <p:childTnLst>
                              <p:par>
                                <p:cTn id="19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2000"/>
                            </p:stCondLst>
                            <p:childTnLst>
                              <p:par>
                                <p:cTn id="2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500"/>
                            </p:stCondLst>
                            <p:childTnLst>
                              <p:par>
                                <p:cTn id="21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500"/>
                            </p:stCondLst>
                            <p:childTnLst>
                              <p:par>
                                <p:cTn id="23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1500"/>
                            </p:stCondLst>
                            <p:childTnLst>
                              <p:par>
                                <p:cTn id="2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2000"/>
                            </p:stCondLst>
                            <p:childTnLst>
                              <p:par>
                                <p:cTn id="2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07407E-6 L -0.00104 -0.0625 " pathEditMode="relative" rAng="0" ptsTypes="AA">
                                      <p:cBhvr>
                                        <p:cTn id="259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7037E-7 L -0.00091 -0.12986 " pathEditMode="relative" rAng="0" ptsTypes="AA">
                                      <p:cBhvr>
                                        <p:cTn id="261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2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33333E-6 L -0.00078 -0.19491 " pathEditMode="relative" rAng="0" ptsTypes="AA">
                                      <p:cBhvr>
                                        <p:cTn id="263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2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44444E-6 L -0.00091 -0.25671 " pathEditMode="relative" rAng="0" ptsTypes="AA">
                                      <p:cBhvr>
                                        <p:cTn id="265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2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7.40741E-7 L -0.00078 -0.32315 " pathEditMode="relative" rAng="0" ptsTypes="AA">
                                      <p:cBhvr>
                                        <p:cTn id="267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0 L -0.00104 -0.39028 " pathEditMode="relative" rAng="0" ptsTypes="AA">
                                      <p:cBhvr>
                                        <p:cTn id="269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2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7037E-6 L -0.00117 -0.45232 " pathEditMode="relative" rAng="0" ptsTypes="AA">
                                      <p:cBhvr>
                                        <p:cTn id="271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2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59259E-6 L -0.00091 -0.51852 " pathEditMode="relative" rAng="0" ptsTypes="AA">
                                      <p:cBhvr>
                                        <p:cTn id="273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2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7037E-7 L -1.25E-6 -0.58843 " pathEditMode="relative" rAng="0" ptsTypes="AA">
                                      <p:cBhvr>
                                        <p:cTn id="275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6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8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00"/>
                            </p:stCondLst>
                            <p:childTnLst>
                              <p:par>
                                <p:cTn id="31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1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1500"/>
                            </p:stCondLst>
                            <p:childTnLst>
                              <p:par>
                                <p:cTn id="3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500"/>
                            </p:stCondLst>
                            <p:childTnLst>
                              <p:par>
                                <p:cTn id="34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1500"/>
                            </p:stCondLst>
                            <p:childTnLst>
                              <p:par>
                                <p:cTn id="3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2000"/>
                            </p:stCondLst>
                            <p:childTnLst>
                              <p:par>
                                <p:cTn id="3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2" fill="hold">
                      <p:stCondLst>
                        <p:cond delay="indefinite"/>
                      </p:stCondLst>
                      <p:childTnLst>
                        <p:par>
                          <p:cTn id="363" fill="hold">
                            <p:stCondLst>
                              <p:cond delay="0"/>
                            </p:stCondLst>
                            <p:childTnLst>
                              <p:par>
                                <p:cTn id="36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500"/>
                            </p:stCondLst>
                            <p:childTnLst>
                              <p:par>
                                <p:cTn id="37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7" fill="hold">
                            <p:stCondLst>
                              <p:cond delay="1500"/>
                            </p:stCondLst>
                            <p:childTnLst>
                              <p:par>
                                <p:cTn id="37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4" fill="hold">
                            <p:stCondLst>
                              <p:cond delay="2000"/>
                            </p:stCondLst>
                            <p:childTnLst>
                              <p:par>
                                <p:cTn id="3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6" fill="hold">
                            <p:stCondLst>
                              <p:cond delay="500"/>
                            </p:stCondLst>
                            <p:childTnLst>
                              <p:par>
                                <p:cTn id="39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9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3" fill="hold">
                            <p:stCondLst>
                              <p:cond delay="1500"/>
                            </p:stCondLst>
                            <p:childTnLst>
                              <p:par>
                                <p:cTn id="40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3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4" fill="hold">
                      <p:stCondLst>
                        <p:cond delay="indefinite"/>
                      </p:stCondLst>
                      <p:childTnLst>
                        <p:par>
                          <p:cTn id="415" fill="hold">
                            <p:stCondLst>
                              <p:cond delay="0"/>
                            </p:stCondLst>
                            <p:childTnLst>
                              <p:par>
                                <p:cTn id="41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2" fill="hold">
                            <p:stCondLst>
                              <p:cond delay="500"/>
                            </p:stCondLst>
                            <p:childTnLst>
                              <p:par>
                                <p:cTn id="42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5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9" fill="hold">
                            <p:stCondLst>
                              <p:cond delay="1500"/>
                            </p:stCondLst>
                            <p:childTnLst>
                              <p:par>
                                <p:cTn id="4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6" fill="hold">
                            <p:stCondLst>
                              <p:cond delay="2000"/>
                            </p:stCondLst>
                            <p:childTnLst>
                              <p:par>
                                <p:cTn id="4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9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0" fill="hold">
                      <p:stCondLst>
                        <p:cond delay="indefinite"/>
                      </p:stCondLst>
                      <p:childTnLst>
                        <p:par>
                          <p:cTn id="441" fill="hold">
                            <p:stCondLst>
                              <p:cond delay="0"/>
                            </p:stCondLst>
                            <p:childTnLst>
                              <p:par>
                                <p:cTn id="44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8" fill="hold">
                            <p:stCondLst>
                              <p:cond delay="500"/>
                            </p:stCondLst>
                            <p:childTnLst>
                              <p:par>
                                <p:cTn id="44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1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2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3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4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5" fill="hold">
                            <p:stCondLst>
                              <p:cond delay="1500"/>
                            </p:stCondLst>
                            <p:childTnLst>
                              <p:par>
                                <p:cTn id="4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2" fill="hold">
                            <p:stCondLst>
                              <p:cond delay="2000"/>
                            </p:stCondLst>
                            <p:childTnLst>
                              <p:par>
                                <p:cTn id="4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5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6" fill="hold">
                      <p:stCondLst>
                        <p:cond delay="indefinite"/>
                      </p:stCondLst>
                      <p:childTnLst>
                        <p:par>
                          <p:cTn id="467" fill="hold">
                            <p:stCondLst>
                              <p:cond delay="0"/>
                            </p:stCondLst>
                            <p:childTnLst>
                              <p:par>
                                <p:cTn id="46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4" fill="hold">
                            <p:stCondLst>
                              <p:cond delay="500"/>
                            </p:stCondLst>
                            <p:childTnLst>
                              <p:par>
                                <p:cTn id="47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1" fill="hold">
                            <p:stCondLst>
                              <p:cond delay="1500"/>
                            </p:stCondLst>
                            <p:childTnLst>
                              <p:par>
                                <p:cTn id="48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8" fill="hold">
                            <p:stCondLst>
                              <p:cond delay="2000"/>
                            </p:stCondLst>
                            <p:childTnLst>
                              <p:par>
                                <p:cTn id="4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1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2" fill="hold">
                      <p:stCondLst>
                        <p:cond delay="indefinite"/>
                      </p:stCondLst>
                      <p:childTnLst>
                        <p:par>
                          <p:cTn id="493" fill="hold">
                            <p:stCondLst>
                              <p:cond delay="0"/>
                            </p:stCondLst>
                            <p:childTnLst>
                              <p:par>
                                <p:cTn id="49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0" fill="hold">
                            <p:stCondLst>
                              <p:cond delay="500"/>
                            </p:stCondLst>
                            <p:childTnLst>
                              <p:par>
                                <p:cTn id="50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6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7" fill="hold">
                            <p:stCondLst>
                              <p:cond delay="1500"/>
                            </p:stCondLst>
                            <p:childTnLst>
                              <p:par>
                                <p:cTn id="50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4" fill="hold">
                            <p:stCondLst>
                              <p:cond delay="2000"/>
                            </p:stCondLst>
                            <p:childTnLst>
                              <p:par>
                                <p:cTn id="5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7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8" fill="hold">
                      <p:stCondLst>
                        <p:cond delay="indefinite"/>
                      </p:stCondLst>
                      <p:childTnLst>
                        <p:par>
                          <p:cTn id="519" fill="hold">
                            <p:stCondLst>
                              <p:cond delay="0"/>
                            </p:stCondLst>
                            <p:childTnLst>
                              <p:par>
                                <p:cTn id="52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6" fill="hold">
                            <p:stCondLst>
                              <p:cond delay="500"/>
                            </p:stCondLst>
                            <p:childTnLst>
                              <p:par>
                                <p:cTn id="52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9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0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1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2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3" fill="hold">
                            <p:stCondLst>
                              <p:cond delay="1500"/>
                            </p:stCondLst>
                            <p:childTnLst>
                              <p:par>
                                <p:cTn id="5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0" fill="hold">
                            <p:stCondLst>
                              <p:cond delay="2000"/>
                            </p:stCondLst>
                            <p:childTnLst>
                              <p:par>
                                <p:cTn id="5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3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4" fill="hold">
                      <p:stCondLst>
                        <p:cond delay="indefinite"/>
                      </p:stCondLst>
                      <p:childTnLst>
                        <p:par>
                          <p:cTn id="545" fill="hold">
                            <p:stCondLst>
                              <p:cond delay="0"/>
                            </p:stCondLst>
                            <p:childTnLst>
                              <p:par>
                                <p:cTn id="54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2" fill="hold">
                            <p:stCondLst>
                              <p:cond delay="500"/>
                            </p:stCondLst>
                            <p:childTnLst>
                              <p:par>
                                <p:cTn id="55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5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6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7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9" fill="hold">
                            <p:stCondLst>
                              <p:cond delay="1500"/>
                            </p:stCondLst>
                            <p:childTnLst>
                              <p:par>
                                <p:cTn id="5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6" fill="hold">
                            <p:stCondLst>
                              <p:cond delay="2000"/>
                            </p:stCondLst>
                            <p:childTnLst>
                              <p:par>
                                <p:cTn id="5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9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07407E-6 L -0.00105 -0.0625 " pathEditMode="relative" rAng="0" ptsTypes="AA">
                                      <p:cBhvr>
                                        <p:cTn id="573" dur="2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5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-0.00092 -0.12986 " pathEditMode="relative" rAng="0" ptsTypes="AA">
                                      <p:cBhvr>
                                        <p:cTn id="575" dur="2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5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00079 -0.19491 " pathEditMode="relative" rAng="0" ptsTypes="AA">
                                      <p:cBhvr>
                                        <p:cTn id="577" dur="2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5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4.44444E-6 L -0.00092 -0.25671 " pathEditMode="relative" rAng="0" ptsTypes="AA">
                                      <p:cBhvr>
                                        <p:cTn id="579" dur="2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5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7.40741E-7 L -0.00079 -0.32315 " pathEditMode="relative" rAng="0" ptsTypes="AA">
                                      <p:cBhvr>
                                        <p:cTn id="581" dur="2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5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 L -0.00105 -0.39028 " pathEditMode="relative" rAng="0" ptsTypes="AA">
                                      <p:cBhvr>
                                        <p:cTn id="583" dur="2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5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6 L -0.00118 -0.45232 " pathEditMode="relative" rAng="0" ptsTypes="AA">
                                      <p:cBhvr>
                                        <p:cTn id="585" dur="2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5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59259E-6 L -0.00092 -0.51852 " pathEditMode="relative" rAng="0" ptsTypes="AA">
                                      <p:cBhvr>
                                        <p:cTn id="587" dur="2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5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7 L 4.16667E-6 -0.58843 " pathEditMode="relative" rAng="0" ptsTypes="AA">
                                      <p:cBhvr>
                                        <p:cTn id="589" dur="2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0" fill="hold">
                            <p:stCondLst>
                              <p:cond delay="2000"/>
                            </p:stCondLst>
                            <p:childTnLst>
                              <p:par>
                                <p:cTn id="5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3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8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1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4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7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0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3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6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9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2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98" grpId="0"/>
      <p:bldP spid="98" grpId="1"/>
      <p:bldP spid="100" grpId="0"/>
      <p:bldP spid="100" grpId="1"/>
      <p:bldP spid="102" grpId="0"/>
      <p:bldP spid="102" grpId="1"/>
      <p:bldP spid="104" grpId="0"/>
      <p:bldP spid="104" grpId="1"/>
      <p:bldP spid="106" grpId="0"/>
      <p:bldP spid="106" grpId="1"/>
      <p:bldP spid="108" grpId="0"/>
      <p:bldP spid="108" grpId="1"/>
      <p:bldP spid="110" grpId="0"/>
      <p:bldP spid="110" grpId="1"/>
      <p:bldP spid="112" grpId="0"/>
      <p:bldP spid="112" grpId="1"/>
      <p:bldP spid="114" grpId="0"/>
      <p:bldP spid="114" grpId="1"/>
      <p:bldP spid="116" grpId="0"/>
      <p:bldP spid="116" grpId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39" grpId="0"/>
      <p:bldP spid="139" grpId="1"/>
      <p:bldP spid="141" grpId="0"/>
      <p:bldP spid="141" grpId="1"/>
      <p:bldP spid="143" grpId="0"/>
      <p:bldP spid="143" grpId="1"/>
      <p:bldP spid="145" grpId="0"/>
      <p:bldP spid="145" grpId="1"/>
      <p:bldP spid="147" grpId="0"/>
      <p:bldP spid="147" grpId="1"/>
      <p:bldP spid="149" grpId="0"/>
      <p:bldP spid="149" grpId="1"/>
      <p:bldP spid="151" grpId="0"/>
      <p:bldP spid="151" grpId="1"/>
      <p:bldP spid="153" grpId="0"/>
      <p:bldP spid="153" grpId="1"/>
      <p:bldP spid="155" grpId="0"/>
      <p:bldP spid="155" grpId="1"/>
      <p:bldP spid="15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9E4FF081-A79B-4F68-85F5-230B8CEAD33C}"/>
              </a:ext>
            </a:extLst>
          </p:cNvPr>
          <p:cNvSpPr/>
          <p:nvPr/>
        </p:nvSpPr>
        <p:spPr>
          <a:xfrm>
            <a:off x="459247" y="357340"/>
            <a:ext cx="267801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669E584B-4CCA-407E-A82E-4A380C01D9B2}"/>
              </a:ext>
            </a:extLst>
          </p:cNvPr>
          <p:cNvGrpSpPr/>
          <p:nvPr/>
        </p:nvGrpSpPr>
        <p:grpSpPr>
          <a:xfrm>
            <a:off x="1924295" y="1029118"/>
            <a:ext cx="963666" cy="646331"/>
            <a:chOff x="2748663" y="5857855"/>
            <a:chExt cx="327254" cy="646331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B69F1CA5-611D-4524-80BD-EDDA75D22702}"/>
                </a:ext>
              </a:extLst>
            </p:cNvPr>
            <p:cNvSpPr txBox="1"/>
            <p:nvPr/>
          </p:nvSpPr>
          <p:spPr>
            <a:xfrm>
              <a:off x="276593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AE82B270-68DA-4005-9BE0-48F9BA0435C6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A1AE33CF-86CD-49D6-AA07-69C6CCADFF37}"/>
              </a:ext>
            </a:extLst>
          </p:cNvPr>
          <p:cNvSpPr txBox="1"/>
          <p:nvPr/>
        </p:nvSpPr>
        <p:spPr>
          <a:xfrm>
            <a:off x="520114" y="722856"/>
            <a:ext cx="1103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1.1 =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801DE9B-7F50-498C-B9DA-5CA5BC65E649}"/>
              </a:ext>
            </a:extLst>
          </p:cNvPr>
          <p:cNvSpPr txBox="1"/>
          <p:nvPr/>
        </p:nvSpPr>
        <p:spPr>
          <a:xfrm>
            <a:off x="1949351" y="471528"/>
            <a:ext cx="1006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11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5E700D5C-7617-47E3-9536-95AE75FAA77F}"/>
              </a:ext>
            </a:extLst>
          </p:cNvPr>
          <p:cNvSpPr/>
          <p:nvPr/>
        </p:nvSpPr>
        <p:spPr>
          <a:xfrm>
            <a:off x="1644050" y="480465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E6398782-F5B0-4644-B0F2-2DDCBE28A9A8}"/>
              </a:ext>
            </a:extLst>
          </p:cNvPr>
          <p:cNvCxnSpPr>
            <a:cxnSpLocks/>
          </p:cNvCxnSpPr>
          <p:nvPr/>
        </p:nvCxnSpPr>
        <p:spPr>
          <a:xfrm>
            <a:off x="904508" y="2718757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7087CC7F-4068-49D4-BFA3-49D36CBDDD27}"/>
              </a:ext>
            </a:extLst>
          </p:cNvPr>
          <p:cNvSpPr txBox="1"/>
          <p:nvPr/>
        </p:nvSpPr>
        <p:spPr>
          <a:xfrm>
            <a:off x="904507" y="265696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63B79CA7-D3E7-449F-912A-05FA9870C3DE}"/>
              </a:ext>
            </a:extLst>
          </p:cNvPr>
          <p:cNvSpPr txBox="1"/>
          <p:nvPr/>
        </p:nvSpPr>
        <p:spPr>
          <a:xfrm>
            <a:off x="1134875" y="2210923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EA8AD567-56AF-4C6E-AE24-4661D5F9853A}"/>
              </a:ext>
            </a:extLst>
          </p:cNvPr>
          <p:cNvSpPr/>
          <p:nvPr/>
        </p:nvSpPr>
        <p:spPr>
          <a:xfrm>
            <a:off x="4454790" y="357340"/>
            <a:ext cx="267801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0E920B51-D03F-4E36-BE16-F9E1BF3E0E8A}"/>
              </a:ext>
            </a:extLst>
          </p:cNvPr>
          <p:cNvGrpSpPr/>
          <p:nvPr/>
        </p:nvGrpSpPr>
        <p:grpSpPr>
          <a:xfrm>
            <a:off x="5919838" y="1029118"/>
            <a:ext cx="963666" cy="646331"/>
            <a:chOff x="2748663" y="5857855"/>
            <a:chExt cx="327254" cy="646331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F39044F7-D06F-46ED-91E2-EC854A67105A}"/>
                </a:ext>
              </a:extLst>
            </p:cNvPr>
            <p:cNvSpPr txBox="1"/>
            <p:nvPr/>
          </p:nvSpPr>
          <p:spPr>
            <a:xfrm>
              <a:off x="276593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E5C7955C-116A-4F5F-8277-279E4BBC4F47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B0D2FB6F-9D17-4699-8D95-D293A6109671}"/>
              </a:ext>
            </a:extLst>
          </p:cNvPr>
          <p:cNvSpPr txBox="1"/>
          <p:nvPr/>
        </p:nvSpPr>
        <p:spPr>
          <a:xfrm>
            <a:off x="4515657" y="722856"/>
            <a:ext cx="1103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1.4 =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A35CE6AE-E539-4938-B66A-792859495AE4}"/>
              </a:ext>
            </a:extLst>
          </p:cNvPr>
          <p:cNvSpPr txBox="1"/>
          <p:nvPr/>
        </p:nvSpPr>
        <p:spPr>
          <a:xfrm>
            <a:off x="5911562" y="471528"/>
            <a:ext cx="10394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14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45128FFB-5388-4959-B011-F299ECEB5C40}"/>
              </a:ext>
            </a:extLst>
          </p:cNvPr>
          <p:cNvSpPr/>
          <p:nvPr/>
        </p:nvSpPr>
        <p:spPr>
          <a:xfrm>
            <a:off x="5639593" y="480465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BD920F0F-F2FC-4AC2-8E94-DD52743FB16A}"/>
              </a:ext>
            </a:extLst>
          </p:cNvPr>
          <p:cNvCxnSpPr>
            <a:cxnSpLocks/>
          </p:cNvCxnSpPr>
          <p:nvPr/>
        </p:nvCxnSpPr>
        <p:spPr>
          <a:xfrm>
            <a:off x="4919701" y="2718757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>
            <a:extLst>
              <a:ext uri="{FF2B5EF4-FFF2-40B4-BE49-F238E27FC236}">
                <a16:creationId xmlns:a16="http://schemas.microsoft.com/office/drawing/2014/main" id="{7A751263-1629-40DB-9248-BE06C0E5383A}"/>
              </a:ext>
            </a:extLst>
          </p:cNvPr>
          <p:cNvSpPr txBox="1"/>
          <p:nvPr/>
        </p:nvSpPr>
        <p:spPr>
          <a:xfrm>
            <a:off x="4919700" y="265696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56F449C8-82B5-4E68-B3FF-28C17EDA3591}"/>
              </a:ext>
            </a:extLst>
          </p:cNvPr>
          <p:cNvSpPr txBox="1"/>
          <p:nvPr/>
        </p:nvSpPr>
        <p:spPr>
          <a:xfrm>
            <a:off x="5150068" y="2210923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5" name="Rectangle: Rounded Corners 134">
            <a:extLst>
              <a:ext uri="{FF2B5EF4-FFF2-40B4-BE49-F238E27FC236}">
                <a16:creationId xmlns:a16="http://schemas.microsoft.com/office/drawing/2014/main" id="{C8BF3D09-1E7F-4B4E-8451-F89426B4E1A0}"/>
              </a:ext>
            </a:extLst>
          </p:cNvPr>
          <p:cNvSpPr/>
          <p:nvPr/>
        </p:nvSpPr>
        <p:spPr>
          <a:xfrm>
            <a:off x="8496715" y="357340"/>
            <a:ext cx="267801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CC3A39DB-70D9-4ACA-9DA3-5C853368B4AC}"/>
              </a:ext>
            </a:extLst>
          </p:cNvPr>
          <p:cNvGrpSpPr/>
          <p:nvPr/>
        </p:nvGrpSpPr>
        <p:grpSpPr>
          <a:xfrm>
            <a:off x="9961763" y="1029118"/>
            <a:ext cx="963666" cy="646331"/>
            <a:chOff x="2748663" y="5857855"/>
            <a:chExt cx="327254" cy="646331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2D3BB04F-9E75-4307-AED9-10D5BFAB3C69}"/>
                </a:ext>
              </a:extLst>
            </p:cNvPr>
            <p:cNvSpPr txBox="1"/>
            <p:nvPr/>
          </p:nvSpPr>
          <p:spPr>
            <a:xfrm>
              <a:off x="276593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32AD6426-2513-4DCD-88FC-015005DE2ECE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" name="TextBox 138">
            <a:extLst>
              <a:ext uri="{FF2B5EF4-FFF2-40B4-BE49-F238E27FC236}">
                <a16:creationId xmlns:a16="http://schemas.microsoft.com/office/drawing/2014/main" id="{7DC2C15D-4BFD-4C8D-8FBE-6CE3F697355D}"/>
              </a:ext>
            </a:extLst>
          </p:cNvPr>
          <p:cNvSpPr txBox="1"/>
          <p:nvPr/>
        </p:nvSpPr>
        <p:spPr>
          <a:xfrm>
            <a:off x="8557582" y="722856"/>
            <a:ext cx="1103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2.7 =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26497CE5-1E49-42B5-9ECD-403343FBF3CF}"/>
              </a:ext>
            </a:extLst>
          </p:cNvPr>
          <p:cNvSpPr txBox="1"/>
          <p:nvPr/>
        </p:nvSpPr>
        <p:spPr>
          <a:xfrm>
            <a:off x="9988883" y="471528"/>
            <a:ext cx="10040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27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68954D7B-E4F3-4D23-A791-EF682E0AB42E}"/>
              </a:ext>
            </a:extLst>
          </p:cNvPr>
          <p:cNvSpPr/>
          <p:nvPr/>
        </p:nvSpPr>
        <p:spPr>
          <a:xfrm>
            <a:off x="9681518" y="480465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35DA0C5F-FF15-40E2-B2B5-82B31ED794C1}"/>
              </a:ext>
            </a:extLst>
          </p:cNvPr>
          <p:cNvCxnSpPr>
            <a:cxnSpLocks/>
          </p:cNvCxnSpPr>
          <p:nvPr/>
        </p:nvCxnSpPr>
        <p:spPr>
          <a:xfrm>
            <a:off x="8961626" y="2718757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>
            <a:extLst>
              <a:ext uri="{FF2B5EF4-FFF2-40B4-BE49-F238E27FC236}">
                <a16:creationId xmlns:a16="http://schemas.microsoft.com/office/drawing/2014/main" id="{11564103-3962-476C-AA86-50615DB31DDC}"/>
              </a:ext>
            </a:extLst>
          </p:cNvPr>
          <p:cNvSpPr txBox="1"/>
          <p:nvPr/>
        </p:nvSpPr>
        <p:spPr>
          <a:xfrm>
            <a:off x="8961625" y="265696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9DA96569-1739-4D50-B1EC-43E67A9E1E75}"/>
              </a:ext>
            </a:extLst>
          </p:cNvPr>
          <p:cNvSpPr txBox="1"/>
          <p:nvPr/>
        </p:nvSpPr>
        <p:spPr>
          <a:xfrm>
            <a:off x="9191993" y="2210923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248490C-0258-48B8-9A0D-3FBC74F5D2DC}"/>
              </a:ext>
            </a:extLst>
          </p:cNvPr>
          <p:cNvSpPr txBox="1"/>
          <p:nvPr/>
        </p:nvSpPr>
        <p:spPr>
          <a:xfrm>
            <a:off x="472529" y="241164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D66EC00-65B1-451A-B59E-611681C3D72C}"/>
              </a:ext>
            </a:extLst>
          </p:cNvPr>
          <p:cNvSpPr txBox="1"/>
          <p:nvPr/>
        </p:nvSpPr>
        <p:spPr>
          <a:xfrm>
            <a:off x="4443506" y="2406256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743E1BD-1E0C-4E05-B06E-0C7D907EE9E1}"/>
              </a:ext>
            </a:extLst>
          </p:cNvPr>
          <p:cNvSpPr txBox="1"/>
          <p:nvPr/>
        </p:nvSpPr>
        <p:spPr>
          <a:xfrm>
            <a:off x="8487141" y="2424290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CA86F118-8C3C-47F9-B470-A673D66F035B}"/>
              </a:ext>
            </a:extLst>
          </p:cNvPr>
          <p:cNvGrpSpPr/>
          <p:nvPr/>
        </p:nvGrpSpPr>
        <p:grpSpPr>
          <a:xfrm>
            <a:off x="3008588" y="2143252"/>
            <a:ext cx="382975" cy="2166856"/>
            <a:chOff x="2173848" y="3929849"/>
            <a:chExt cx="382975" cy="2166856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9D75382F-A983-4B55-8457-126FF064D28C}"/>
                </a:ext>
              </a:extLst>
            </p:cNvPr>
            <p:cNvSpPr/>
            <p:nvPr/>
          </p:nvSpPr>
          <p:spPr>
            <a:xfrm>
              <a:off x="2178521" y="3929849"/>
              <a:ext cx="378302" cy="216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21DBA475-9268-45E6-983A-EAFD7BFF3D47}"/>
                </a:ext>
              </a:extLst>
            </p:cNvPr>
            <p:cNvGrpSpPr/>
            <p:nvPr/>
          </p:nvGrpSpPr>
          <p:grpSpPr>
            <a:xfrm>
              <a:off x="2173848" y="3932167"/>
              <a:ext cx="364674" cy="2164538"/>
              <a:chOff x="6651896" y="1021900"/>
              <a:chExt cx="364674" cy="2164538"/>
            </a:xfrm>
          </p:grpSpPr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E8D2FFA9-1A5A-4BC5-B613-BDAB0E35369D}"/>
                  </a:ext>
                </a:extLst>
              </p:cNvPr>
              <p:cNvGrpSpPr/>
              <p:nvPr/>
            </p:nvGrpSpPr>
            <p:grpSpPr>
              <a:xfrm>
                <a:off x="6651896" y="1026981"/>
                <a:ext cx="360000" cy="2159457"/>
                <a:chOff x="6653408" y="3429000"/>
                <a:chExt cx="360000" cy="2159457"/>
              </a:xfrm>
            </p:grpSpPr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CE3E5780-D87D-4ED5-85A5-6D8DB04D2C43}"/>
                    </a:ext>
                  </a:extLst>
                </p:cNvPr>
                <p:cNvSpPr/>
                <p:nvPr/>
              </p:nvSpPr>
              <p:spPr>
                <a:xfrm>
                  <a:off x="6653408" y="3429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05542513-9982-4A45-9AE1-13B9300C90C3}"/>
                    </a:ext>
                  </a:extLst>
                </p:cNvPr>
                <p:cNvSpPr/>
                <p:nvPr/>
              </p:nvSpPr>
              <p:spPr>
                <a:xfrm>
                  <a:off x="6653408" y="3645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CB490CB4-BD82-4013-9290-2EFA1F1DDB7D}"/>
                    </a:ext>
                  </a:extLst>
                </p:cNvPr>
                <p:cNvSpPr/>
                <p:nvPr/>
              </p:nvSpPr>
              <p:spPr>
                <a:xfrm>
                  <a:off x="6653408" y="3861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94" name="Rectangle 93">
                  <a:extLst>
                    <a:ext uri="{FF2B5EF4-FFF2-40B4-BE49-F238E27FC236}">
                      <a16:creationId xmlns:a16="http://schemas.microsoft.com/office/drawing/2014/main" id="{45FAB489-0D5A-46FB-B322-D9E7065746FB}"/>
                    </a:ext>
                  </a:extLst>
                </p:cNvPr>
                <p:cNvSpPr/>
                <p:nvPr/>
              </p:nvSpPr>
              <p:spPr>
                <a:xfrm>
                  <a:off x="6653408" y="4077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95" name="Rectangle 94">
                  <a:extLst>
                    <a:ext uri="{FF2B5EF4-FFF2-40B4-BE49-F238E27FC236}">
                      <a16:creationId xmlns:a16="http://schemas.microsoft.com/office/drawing/2014/main" id="{DD260EEC-2E3F-4150-AB55-9663AA23A86B}"/>
                    </a:ext>
                  </a:extLst>
                </p:cNvPr>
                <p:cNvSpPr/>
                <p:nvPr/>
              </p:nvSpPr>
              <p:spPr>
                <a:xfrm>
                  <a:off x="6653408" y="4293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AF98595C-8B84-4D76-8D16-0AD968335132}"/>
                    </a:ext>
                  </a:extLst>
                </p:cNvPr>
                <p:cNvSpPr/>
                <p:nvPr/>
              </p:nvSpPr>
              <p:spPr>
                <a:xfrm>
                  <a:off x="6653408" y="4508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97" name="Rectangle 96">
                  <a:extLst>
                    <a:ext uri="{FF2B5EF4-FFF2-40B4-BE49-F238E27FC236}">
                      <a16:creationId xmlns:a16="http://schemas.microsoft.com/office/drawing/2014/main" id="{35CCB29E-CB5F-415F-BF29-86E4C5E548BC}"/>
                    </a:ext>
                  </a:extLst>
                </p:cNvPr>
                <p:cNvSpPr/>
                <p:nvPr/>
              </p:nvSpPr>
              <p:spPr>
                <a:xfrm>
                  <a:off x="6653408" y="4724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AFF2C478-21FD-4A5B-AE4D-AF5017971665}"/>
                    </a:ext>
                  </a:extLst>
                </p:cNvPr>
                <p:cNvSpPr/>
                <p:nvPr/>
              </p:nvSpPr>
              <p:spPr>
                <a:xfrm>
                  <a:off x="6653408" y="4940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3E96BB88-F8AF-47EE-81F1-DFD8FF377709}"/>
                    </a:ext>
                  </a:extLst>
                </p:cNvPr>
                <p:cNvSpPr/>
                <p:nvPr/>
              </p:nvSpPr>
              <p:spPr>
                <a:xfrm>
                  <a:off x="6653408" y="5156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A84E8A75-BD19-42E0-9A84-BAA77ED89829}"/>
                    </a:ext>
                  </a:extLst>
                </p:cNvPr>
                <p:cNvSpPr/>
                <p:nvPr/>
              </p:nvSpPr>
              <p:spPr>
                <a:xfrm>
                  <a:off x="6653408" y="5372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20EE8A98-37C0-43B4-9FB7-F333DDA412E6}"/>
                  </a:ext>
                </a:extLst>
              </p:cNvPr>
              <p:cNvSpPr/>
              <p:nvPr/>
            </p:nvSpPr>
            <p:spPr>
              <a:xfrm>
                <a:off x="6656570" y="102190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CB752E7-8470-48C1-8B1D-861F5F3FA452}"/>
              </a:ext>
            </a:extLst>
          </p:cNvPr>
          <p:cNvGrpSpPr/>
          <p:nvPr/>
        </p:nvGrpSpPr>
        <p:grpSpPr>
          <a:xfrm rot="16200000">
            <a:off x="1570641" y="3032202"/>
            <a:ext cx="2160002" cy="378302"/>
            <a:chOff x="654442" y="3402198"/>
            <a:chExt cx="2160002" cy="378302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3513218C-CD64-40D8-A10D-0D23B11A1E8D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6AEC51A4-A431-4694-B693-704172A23492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F8776C6B-9A79-46B3-8EAE-08C64D08E96D}"/>
              </a:ext>
            </a:extLst>
          </p:cNvPr>
          <p:cNvGrpSpPr/>
          <p:nvPr/>
        </p:nvGrpSpPr>
        <p:grpSpPr>
          <a:xfrm>
            <a:off x="6561116" y="2129150"/>
            <a:ext cx="382975" cy="2166855"/>
            <a:chOff x="2173848" y="3929850"/>
            <a:chExt cx="382975" cy="2166855"/>
          </a:xfrm>
        </p:grpSpPr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91EC9FAB-6C15-47C2-8540-D6477ACEF1BF}"/>
                </a:ext>
              </a:extLst>
            </p:cNvPr>
            <p:cNvSpPr/>
            <p:nvPr/>
          </p:nvSpPr>
          <p:spPr>
            <a:xfrm>
              <a:off x="2178521" y="3929850"/>
              <a:ext cx="378302" cy="87158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B9CA2411-D900-4DF9-A415-629D2A109697}"/>
                </a:ext>
              </a:extLst>
            </p:cNvPr>
            <p:cNvGrpSpPr/>
            <p:nvPr/>
          </p:nvGrpSpPr>
          <p:grpSpPr>
            <a:xfrm>
              <a:off x="2173848" y="3932167"/>
              <a:ext cx="364674" cy="2164538"/>
              <a:chOff x="6651896" y="1021900"/>
              <a:chExt cx="364674" cy="2164538"/>
            </a:xfrm>
          </p:grpSpPr>
          <p:grpSp>
            <p:nvGrpSpPr>
              <p:cNvPr id="147" name="Group 146">
                <a:extLst>
                  <a:ext uri="{FF2B5EF4-FFF2-40B4-BE49-F238E27FC236}">
                    <a16:creationId xmlns:a16="http://schemas.microsoft.com/office/drawing/2014/main" id="{8ED9AE84-4D00-4FB3-ADFC-DA659466CE87}"/>
                  </a:ext>
                </a:extLst>
              </p:cNvPr>
              <p:cNvGrpSpPr/>
              <p:nvPr/>
            </p:nvGrpSpPr>
            <p:grpSpPr>
              <a:xfrm>
                <a:off x="6651896" y="1026981"/>
                <a:ext cx="360000" cy="2159457"/>
                <a:chOff x="6653408" y="3429000"/>
                <a:chExt cx="360000" cy="2159457"/>
              </a:xfrm>
            </p:grpSpPr>
            <p:sp>
              <p:nvSpPr>
                <p:cNvPr id="149" name="Rectangle 148">
                  <a:extLst>
                    <a:ext uri="{FF2B5EF4-FFF2-40B4-BE49-F238E27FC236}">
                      <a16:creationId xmlns:a16="http://schemas.microsoft.com/office/drawing/2014/main" id="{15DF5B16-05B5-4536-9264-2A42F78146CA}"/>
                    </a:ext>
                  </a:extLst>
                </p:cNvPr>
                <p:cNvSpPr/>
                <p:nvPr/>
              </p:nvSpPr>
              <p:spPr>
                <a:xfrm>
                  <a:off x="6653408" y="3429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50" name="Rectangle 149">
                  <a:extLst>
                    <a:ext uri="{FF2B5EF4-FFF2-40B4-BE49-F238E27FC236}">
                      <a16:creationId xmlns:a16="http://schemas.microsoft.com/office/drawing/2014/main" id="{E756B6E4-3D6B-4407-9DE3-2578441EC8E6}"/>
                    </a:ext>
                  </a:extLst>
                </p:cNvPr>
                <p:cNvSpPr/>
                <p:nvPr/>
              </p:nvSpPr>
              <p:spPr>
                <a:xfrm>
                  <a:off x="6653408" y="3645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51" name="Rectangle 150">
                  <a:extLst>
                    <a:ext uri="{FF2B5EF4-FFF2-40B4-BE49-F238E27FC236}">
                      <a16:creationId xmlns:a16="http://schemas.microsoft.com/office/drawing/2014/main" id="{7DCEB7C7-B9E3-4AC3-8B80-507616885925}"/>
                    </a:ext>
                  </a:extLst>
                </p:cNvPr>
                <p:cNvSpPr/>
                <p:nvPr/>
              </p:nvSpPr>
              <p:spPr>
                <a:xfrm>
                  <a:off x="6653408" y="3861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52" name="Rectangle 151">
                  <a:extLst>
                    <a:ext uri="{FF2B5EF4-FFF2-40B4-BE49-F238E27FC236}">
                      <a16:creationId xmlns:a16="http://schemas.microsoft.com/office/drawing/2014/main" id="{30C2FAE2-9471-4AA4-AD3D-56EFBA3C72C9}"/>
                    </a:ext>
                  </a:extLst>
                </p:cNvPr>
                <p:cNvSpPr/>
                <p:nvPr/>
              </p:nvSpPr>
              <p:spPr>
                <a:xfrm>
                  <a:off x="6653408" y="4077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53" name="Rectangle 152">
                  <a:extLst>
                    <a:ext uri="{FF2B5EF4-FFF2-40B4-BE49-F238E27FC236}">
                      <a16:creationId xmlns:a16="http://schemas.microsoft.com/office/drawing/2014/main" id="{63506A5C-3DEF-41B8-BADF-B07B0A69A95C}"/>
                    </a:ext>
                  </a:extLst>
                </p:cNvPr>
                <p:cNvSpPr/>
                <p:nvPr/>
              </p:nvSpPr>
              <p:spPr>
                <a:xfrm>
                  <a:off x="6653408" y="4293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54" name="Rectangle 153">
                  <a:extLst>
                    <a:ext uri="{FF2B5EF4-FFF2-40B4-BE49-F238E27FC236}">
                      <a16:creationId xmlns:a16="http://schemas.microsoft.com/office/drawing/2014/main" id="{0A8DFBB2-6BBF-4B89-81C7-01B0607E49F0}"/>
                    </a:ext>
                  </a:extLst>
                </p:cNvPr>
                <p:cNvSpPr/>
                <p:nvPr/>
              </p:nvSpPr>
              <p:spPr>
                <a:xfrm>
                  <a:off x="6653408" y="4508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55" name="Rectangle 154">
                  <a:extLst>
                    <a:ext uri="{FF2B5EF4-FFF2-40B4-BE49-F238E27FC236}">
                      <a16:creationId xmlns:a16="http://schemas.microsoft.com/office/drawing/2014/main" id="{61C384CD-C6CB-44C2-89A6-8F6C7C44F681}"/>
                    </a:ext>
                  </a:extLst>
                </p:cNvPr>
                <p:cNvSpPr/>
                <p:nvPr/>
              </p:nvSpPr>
              <p:spPr>
                <a:xfrm>
                  <a:off x="6653408" y="4724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56" name="Rectangle 155">
                  <a:extLst>
                    <a:ext uri="{FF2B5EF4-FFF2-40B4-BE49-F238E27FC236}">
                      <a16:creationId xmlns:a16="http://schemas.microsoft.com/office/drawing/2014/main" id="{C3D5F076-1021-420A-80FC-4F336031CEE1}"/>
                    </a:ext>
                  </a:extLst>
                </p:cNvPr>
                <p:cNvSpPr/>
                <p:nvPr/>
              </p:nvSpPr>
              <p:spPr>
                <a:xfrm>
                  <a:off x="6653408" y="4940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57" name="Rectangle 156">
                  <a:extLst>
                    <a:ext uri="{FF2B5EF4-FFF2-40B4-BE49-F238E27FC236}">
                      <a16:creationId xmlns:a16="http://schemas.microsoft.com/office/drawing/2014/main" id="{2C4BF176-1C42-4F37-907F-ECE825A41CD6}"/>
                    </a:ext>
                  </a:extLst>
                </p:cNvPr>
                <p:cNvSpPr/>
                <p:nvPr/>
              </p:nvSpPr>
              <p:spPr>
                <a:xfrm>
                  <a:off x="6653408" y="5156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58" name="Rectangle 157">
                  <a:extLst>
                    <a:ext uri="{FF2B5EF4-FFF2-40B4-BE49-F238E27FC236}">
                      <a16:creationId xmlns:a16="http://schemas.microsoft.com/office/drawing/2014/main" id="{7295D019-9026-4DE9-9E33-04E1636D540F}"/>
                    </a:ext>
                  </a:extLst>
                </p:cNvPr>
                <p:cNvSpPr/>
                <p:nvPr/>
              </p:nvSpPr>
              <p:spPr>
                <a:xfrm>
                  <a:off x="6653408" y="5372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B91EA103-E30C-4208-9B31-AEEA486D3E7C}"/>
                  </a:ext>
                </a:extLst>
              </p:cNvPr>
              <p:cNvSpPr/>
              <p:nvPr/>
            </p:nvSpPr>
            <p:spPr>
              <a:xfrm>
                <a:off x="6656570" y="102190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7D6C07F-D91E-43BD-B6B6-B85137D6FE9D}"/>
              </a:ext>
            </a:extLst>
          </p:cNvPr>
          <p:cNvGrpSpPr/>
          <p:nvPr/>
        </p:nvGrpSpPr>
        <p:grpSpPr>
          <a:xfrm rot="16200000">
            <a:off x="5132579" y="3020000"/>
            <a:ext cx="2160002" cy="378302"/>
            <a:chOff x="4517441" y="3457399"/>
            <a:chExt cx="2160002" cy="378302"/>
          </a:xfrm>
        </p:grpSpPr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07797F37-7982-4441-89C0-AC143E76DD03}"/>
                </a:ext>
              </a:extLst>
            </p:cNvPr>
            <p:cNvSpPr/>
            <p:nvPr/>
          </p:nvSpPr>
          <p:spPr>
            <a:xfrm rot="16200000">
              <a:off x="5411580" y="2569838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97F03832-C65B-47B6-A880-C1EDA967895A}"/>
                </a:ext>
              </a:extLst>
            </p:cNvPr>
            <p:cNvSpPr/>
            <p:nvPr/>
          </p:nvSpPr>
          <p:spPr>
            <a:xfrm rot="16200000">
              <a:off x="5417441" y="2566549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F0699BB8-D137-4901-8704-ED75765B0BE7}"/>
              </a:ext>
            </a:extLst>
          </p:cNvPr>
          <p:cNvGrpSpPr/>
          <p:nvPr/>
        </p:nvGrpSpPr>
        <p:grpSpPr>
          <a:xfrm>
            <a:off x="11177465" y="2141134"/>
            <a:ext cx="382975" cy="2166855"/>
            <a:chOff x="2173848" y="3929850"/>
            <a:chExt cx="382975" cy="2166855"/>
          </a:xfrm>
        </p:grpSpPr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A594F740-7C96-4F66-AABA-C8386D4F1235}"/>
                </a:ext>
              </a:extLst>
            </p:cNvPr>
            <p:cNvSpPr/>
            <p:nvPr/>
          </p:nvSpPr>
          <p:spPr>
            <a:xfrm>
              <a:off x="2178521" y="3929850"/>
              <a:ext cx="378302" cy="1531437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4D585AE7-F8DF-4C13-88B9-9DC771D7D861}"/>
                </a:ext>
              </a:extLst>
            </p:cNvPr>
            <p:cNvGrpSpPr/>
            <p:nvPr/>
          </p:nvGrpSpPr>
          <p:grpSpPr>
            <a:xfrm>
              <a:off x="2173848" y="3932167"/>
              <a:ext cx="364674" cy="2164538"/>
              <a:chOff x="6651896" y="1021900"/>
              <a:chExt cx="364674" cy="2164538"/>
            </a:xfrm>
          </p:grpSpPr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6B788C96-E1B6-4DBC-8D79-C57CA7D96C2B}"/>
                  </a:ext>
                </a:extLst>
              </p:cNvPr>
              <p:cNvGrpSpPr/>
              <p:nvPr/>
            </p:nvGrpSpPr>
            <p:grpSpPr>
              <a:xfrm>
                <a:off x="6651896" y="1026981"/>
                <a:ext cx="360000" cy="2159457"/>
                <a:chOff x="6653408" y="3429000"/>
                <a:chExt cx="360000" cy="2159457"/>
              </a:xfrm>
            </p:grpSpPr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9B61AC13-259A-4524-9B67-4D8C261EE4AE}"/>
                    </a:ext>
                  </a:extLst>
                </p:cNvPr>
                <p:cNvSpPr/>
                <p:nvPr/>
              </p:nvSpPr>
              <p:spPr>
                <a:xfrm>
                  <a:off x="6653408" y="3429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80" name="Rectangle 179">
                  <a:extLst>
                    <a:ext uri="{FF2B5EF4-FFF2-40B4-BE49-F238E27FC236}">
                      <a16:creationId xmlns:a16="http://schemas.microsoft.com/office/drawing/2014/main" id="{828979C9-B509-4501-8281-DDE1C6D521AA}"/>
                    </a:ext>
                  </a:extLst>
                </p:cNvPr>
                <p:cNvSpPr/>
                <p:nvPr/>
              </p:nvSpPr>
              <p:spPr>
                <a:xfrm>
                  <a:off x="6653408" y="3645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ABC3FF33-71CA-4326-9A11-9A1804769EC9}"/>
                    </a:ext>
                  </a:extLst>
                </p:cNvPr>
                <p:cNvSpPr/>
                <p:nvPr/>
              </p:nvSpPr>
              <p:spPr>
                <a:xfrm>
                  <a:off x="6653408" y="3861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0990C1EE-AF4D-471B-83AD-D09703DEE5F5}"/>
                    </a:ext>
                  </a:extLst>
                </p:cNvPr>
                <p:cNvSpPr/>
                <p:nvPr/>
              </p:nvSpPr>
              <p:spPr>
                <a:xfrm>
                  <a:off x="6653408" y="4077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83" name="Rectangle 182">
                  <a:extLst>
                    <a:ext uri="{FF2B5EF4-FFF2-40B4-BE49-F238E27FC236}">
                      <a16:creationId xmlns:a16="http://schemas.microsoft.com/office/drawing/2014/main" id="{85F41ED9-CA78-4C18-AD72-51B06B3B66D1}"/>
                    </a:ext>
                  </a:extLst>
                </p:cNvPr>
                <p:cNvSpPr/>
                <p:nvPr/>
              </p:nvSpPr>
              <p:spPr>
                <a:xfrm>
                  <a:off x="6653408" y="4293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91026581-74BB-40D8-85BC-4DD82FF85337}"/>
                    </a:ext>
                  </a:extLst>
                </p:cNvPr>
                <p:cNvSpPr/>
                <p:nvPr/>
              </p:nvSpPr>
              <p:spPr>
                <a:xfrm>
                  <a:off x="6653408" y="4508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85BBDF23-0096-406D-A2DB-0C40192FDD7C}"/>
                    </a:ext>
                  </a:extLst>
                </p:cNvPr>
                <p:cNvSpPr/>
                <p:nvPr/>
              </p:nvSpPr>
              <p:spPr>
                <a:xfrm>
                  <a:off x="6653408" y="4724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86" name="Rectangle 185">
                  <a:extLst>
                    <a:ext uri="{FF2B5EF4-FFF2-40B4-BE49-F238E27FC236}">
                      <a16:creationId xmlns:a16="http://schemas.microsoft.com/office/drawing/2014/main" id="{DDDF35C0-1931-473E-82ED-D6C798DA94C4}"/>
                    </a:ext>
                  </a:extLst>
                </p:cNvPr>
                <p:cNvSpPr/>
                <p:nvPr/>
              </p:nvSpPr>
              <p:spPr>
                <a:xfrm>
                  <a:off x="6653408" y="4940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87" name="Rectangle 186">
                  <a:extLst>
                    <a:ext uri="{FF2B5EF4-FFF2-40B4-BE49-F238E27FC236}">
                      <a16:creationId xmlns:a16="http://schemas.microsoft.com/office/drawing/2014/main" id="{5F3421C8-C41A-461E-9F76-E85077D78A0F}"/>
                    </a:ext>
                  </a:extLst>
                </p:cNvPr>
                <p:cNvSpPr/>
                <p:nvPr/>
              </p:nvSpPr>
              <p:spPr>
                <a:xfrm>
                  <a:off x="6653408" y="5156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88" name="Rectangle 187">
                  <a:extLst>
                    <a:ext uri="{FF2B5EF4-FFF2-40B4-BE49-F238E27FC236}">
                      <a16:creationId xmlns:a16="http://schemas.microsoft.com/office/drawing/2014/main" id="{1DE0A87C-BC0C-4D16-98B3-9F314572DA52}"/>
                    </a:ext>
                  </a:extLst>
                </p:cNvPr>
                <p:cNvSpPr/>
                <p:nvPr/>
              </p:nvSpPr>
              <p:spPr>
                <a:xfrm>
                  <a:off x="6653408" y="5372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5F016ECA-1CEF-4CE3-AF14-6EC4986C2E31}"/>
                  </a:ext>
                </a:extLst>
              </p:cNvPr>
              <p:cNvSpPr/>
              <p:nvPr/>
            </p:nvSpPr>
            <p:spPr>
              <a:xfrm>
                <a:off x="6656570" y="102190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34D5E66-9051-43CE-9549-E55755653EAA}"/>
              </a:ext>
            </a:extLst>
          </p:cNvPr>
          <p:cNvGrpSpPr/>
          <p:nvPr/>
        </p:nvGrpSpPr>
        <p:grpSpPr>
          <a:xfrm rot="16200000">
            <a:off x="9722007" y="3019999"/>
            <a:ext cx="2160002" cy="378302"/>
            <a:chOff x="8410219" y="3947639"/>
            <a:chExt cx="2160002" cy="378302"/>
          </a:xfrm>
        </p:grpSpPr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D68F2A86-EE54-41D2-98DF-0EA2978F4214}"/>
                </a:ext>
              </a:extLst>
            </p:cNvPr>
            <p:cNvSpPr/>
            <p:nvPr/>
          </p:nvSpPr>
          <p:spPr>
            <a:xfrm rot="16200000">
              <a:off x="9304358" y="3060078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80870CB0-5E82-441A-A210-685411B1F9D6}"/>
                </a:ext>
              </a:extLst>
            </p:cNvPr>
            <p:cNvSpPr/>
            <p:nvPr/>
          </p:nvSpPr>
          <p:spPr>
            <a:xfrm rot="16200000">
              <a:off x="9310219" y="3056789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AEDD6B4-9DB8-4A83-854E-5CFCF0BB43CF}"/>
              </a:ext>
            </a:extLst>
          </p:cNvPr>
          <p:cNvGrpSpPr/>
          <p:nvPr/>
        </p:nvGrpSpPr>
        <p:grpSpPr>
          <a:xfrm rot="16200000">
            <a:off x="9157805" y="3020000"/>
            <a:ext cx="2160002" cy="378302"/>
            <a:chOff x="8270282" y="3361163"/>
            <a:chExt cx="2160002" cy="378302"/>
          </a:xfrm>
        </p:grpSpPr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23B92C5E-EDA8-45D7-B4B4-ED0E457F2CC8}"/>
                </a:ext>
              </a:extLst>
            </p:cNvPr>
            <p:cNvSpPr/>
            <p:nvPr/>
          </p:nvSpPr>
          <p:spPr>
            <a:xfrm rot="16200000">
              <a:off x="9164421" y="2473602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40E6D190-315A-4BF9-BA3D-EFC5F57F5F6E}"/>
                </a:ext>
              </a:extLst>
            </p:cNvPr>
            <p:cNvSpPr/>
            <p:nvPr/>
          </p:nvSpPr>
          <p:spPr>
            <a:xfrm rot="16200000">
              <a:off x="9170282" y="2470313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5CF7DE9F-30E9-4525-B0F6-01C7BB9728B1}"/>
              </a:ext>
            </a:extLst>
          </p:cNvPr>
          <p:cNvGrpSpPr/>
          <p:nvPr/>
        </p:nvGrpSpPr>
        <p:grpSpPr>
          <a:xfrm rot="10800000">
            <a:off x="6024257" y="2150651"/>
            <a:ext cx="360000" cy="2159457"/>
            <a:chOff x="6653408" y="3429000"/>
            <a:chExt cx="360000" cy="2159457"/>
          </a:xfrm>
        </p:grpSpPr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276DA22D-08E4-40B9-B1F7-CB0E16FA6D31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F3D5C370-30F7-4156-9CBF-E6874C2E97E8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27C24BFA-D9A0-4636-961B-C0FD71B6DA6A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59F94289-08F5-491C-B8CD-5A268215EADA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21F6E3F3-24CD-42F0-A882-B2A562B1532E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EC063400-7867-45B5-807D-38EE3689DF24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686C8924-9DF9-419C-9BBC-E3E6AC42AC80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70B413AE-C125-48D8-AA0D-7FA8AE3D1A24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41176991-262F-4C92-8B32-3C8C73A983D0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B0F9DC33-24A4-4754-A702-9865BBAD9AF7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BD50495-65DD-481E-95F3-02043F5680D7}"/>
              </a:ext>
            </a:extLst>
          </p:cNvPr>
          <p:cNvGrpSpPr/>
          <p:nvPr/>
        </p:nvGrpSpPr>
        <p:grpSpPr>
          <a:xfrm rot="10800000">
            <a:off x="2484221" y="2150741"/>
            <a:ext cx="360000" cy="2159457"/>
            <a:chOff x="6653408" y="3429000"/>
            <a:chExt cx="360000" cy="2159457"/>
          </a:xfrm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07ED2846-829A-46E4-A31C-5F269CC5B99F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50137459-0EF0-4FE2-92B1-FF96450A60D3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E008ED02-2E26-4111-A08E-4A068705110A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2E815977-EDAF-4BA5-B7DE-CED710AE4087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9F2F8E35-B0A7-47D7-8B0D-4159B4CFE486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04E47C70-C2F7-43C7-86A0-A2211C41FF78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555A6B54-856B-44DA-8C99-BEFC8DB335AB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D8F1AB7B-7236-4899-8EAA-738FBD7782D0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8D040D8B-3F82-496A-906F-021C200301B3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5A7772C6-1D10-49D4-9B27-73CACB26F9FA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046F3789-E719-4B68-8344-A0240FD8F081}"/>
              </a:ext>
            </a:extLst>
          </p:cNvPr>
          <p:cNvGrpSpPr/>
          <p:nvPr/>
        </p:nvGrpSpPr>
        <p:grpSpPr>
          <a:xfrm rot="10800000">
            <a:off x="10051215" y="2136548"/>
            <a:ext cx="360000" cy="2159457"/>
            <a:chOff x="6653408" y="3429000"/>
            <a:chExt cx="360000" cy="2159457"/>
          </a:xfrm>
        </p:grpSpPr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F4E5E22D-CBE1-41E8-955A-D4B7713F892E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A7FA242C-9A63-45CF-BC2C-F3973F99F32A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1A833044-3E0C-4213-8A46-806E83D37778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2B2FBE87-E09E-4B02-951E-D2E8F206F1E6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0131E70A-8E5A-4726-B097-5E148E5097B7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49717144-BC4D-4E07-998A-0DF1049C26DB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CA5303F1-D8CA-48D6-89B5-3BCFAC4B8323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48A21C63-F7F5-4464-92C2-0BDF1DF91C8C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57A2420B-C889-407C-A798-06784848AF87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9EBEDC73-B007-4AFB-933E-D95D0DAAD8D1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772F3673-56A1-4FAF-ABCC-04ED6027638A}"/>
              </a:ext>
            </a:extLst>
          </p:cNvPr>
          <p:cNvGrpSpPr/>
          <p:nvPr/>
        </p:nvGrpSpPr>
        <p:grpSpPr>
          <a:xfrm rot="10800000">
            <a:off x="10648190" y="2138249"/>
            <a:ext cx="360000" cy="2159457"/>
            <a:chOff x="6653408" y="3429000"/>
            <a:chExt cx="360000" cy="2159457"/>
          </a:xfrm>
        </p:grpSpPr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87F3913E-C070-46BE-928E-F3CC497E671E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9359984B-CE89-4363-A33B-FE4D75FB0855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38A9A616-87BA-4A92-B0CD-737DCE56FF28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8D21CEBE-4094-4A81-9797-8C0C93AB43CC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FF52BDEE-3E7A-4A6C-8486-90D9CEC64E42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C3C73365-3F4A-4959-840F-5650FA6E8437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926EBBB6-B57D-430E-B9A1-19822FDF06EF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8BC19111-1945-47A9-80DA-76F5F3FF63FF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F5649261-976C-4EFD-848D-B25DC2F6FF97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C829C2EA-3AE3-45BF-BB5D-72BB7CE51D16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215" name="Rectangle: Rounded Corners 214">
            <a:extLst>
              <a:ext uri="{FF2B5EF4-FFF2-40B4-BE49-F238E27FC236}">
                <a16:creationId xmlns:a16="http://schemas.microsoft.com/office/drawing/2014/main" id="{01C4B729-7E7B-429E-8167-76FDA82E4D76}"/>
              </a:ext>
            </a:extLst>
          </p:cNvPr>
          <p:cNvSpPr/>
          <p:nvPr/>
        </p:nvSpPr>
        <p:spPr>
          <a:xfrm>
            <a:off x="460993" y="4837300"/>
            <a:ext cx="2917952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A325CA8B-ED15-4FC7-87A1-7C6026F599E0}"/>
              </a:ext>
            </a:extLst>
          </p:cNvPr>
          <p:cNvGrpSpPr/>
          <p:nvPr/>
        </p:nvGrpSpPr>
        <p:grpSpPr>
          <a:xfrm>
            <a:off x="647628" y="5410799"/>
            <a:ext cx="963666" cy="646331"/>
            <a:chOff x="2748663" y="5857855"/>
            <a:chExt cx="327254" cy="646331"/>
          </a:xfrm>
        </p:grpSpPr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25192C50-5278-4A76-A55D-63039B3CC253}"/>
                </a:ext>
              </a:extLst>
            </p:cNvPr>
            <p:cNvSpPr txBox="1"/>
            <p:nvPr/>
          </p:nvSpPr>
          <p:spPr>
            <a:xfrm>
              <a:off x="276593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B37587DA-E185-4705-A34A-201766AF4BD4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0" name="TextBox 219">
            <a:extLst>
              <a:ext uri="{FF2B5EF4-FFF2-40B4-BE49-F238E27FC236}">
                <a16:creationId xmlns:a16="http://schemas.microsoft.com/office/drawing/2014/main" id="{878AF793-64EB-41DF-A29A-B76B75581C88}"/>
              </a:ext>
            </a:extLst>
          </p:cNvPr>
          <p:cNvSpPr txBox="1"/>
          <p:nvPr/>
        </p:nvSpPr>
        <p:spPr>
          <a:xfrm>
            <a:off x="2073120" y="5218119"/>
            <a:ext cx="1006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1.3</a:t>
            </a: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E88AF934-1990-4228-A752-485054CF43DF}"/>
              </a:ext>
            </a:extLst>
          </p:cNvPr>
          <p:cNvSpPr/>
          <p:nvPr/>
        </p:nvSpPr>
        <p:spPr>
          <a:xfrm>
            <a:off x="1929659" y="522705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B64EF185-21BA-42E4-B9D4-7877AFF09B77}"/>
              </a:ext>
            </a:extLst>
          </p:cNvPr>
          <p:cNvSpPr txBox="1"/>
          <p:nvPr/>
        </p:nvSpPr>
        <p:spPr>
          <a:xfrm>
            <a:off x="713122" y="5002650"/>
            <a:ext cx="912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13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4A73D361-4A4F-4AF2-B0BA-A5714287DBD7}"/>
              </a:ext>
            </a:extLst>
          </p:cNvPr>
          <p:cNvSpPr txBox="1"/>
          <p:nvPr/>
        </p:nvSpPr>
        <p:spPr>
          <a:xfrm>
            <a:off x="1480540" y="5194638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F0CCE97B-7AFB-4772-9C2F-778BE31D431C}"/>
              </a:ext>
            </a:extLst>
          </p:cNvPr>
          <p:cNvGrpSpPr/>
          <p:nvPr/>
        </p:nvGrpSpPr>
        <p:grpSpPr>
          <a:xfrm rot="16200000">
            <a:off x="4428101" y="4782215"/>
            <a:ext cx="382974" cy="2166856"/>
            <a:chOff x="2173848" y="3929849"/>
            <a:chExt cx="382974" cy="2166856"/>
          </a:xfrm>
        </p:grpSpPr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6C138E07-EE1C-4DBD-AC79-BC8FE099F31A}"/>
                </a:ext>
              </a:extLst>
            </p:cNvPr>
            <p:cNvSpPr/>
            <p:nvPr/>
          </p:nvSpPr>
          <p:spPr>
            <a:xfrm>
              <a:off x="2178520" y="3929849"/>
              <a:ext cx="378302" cy="65540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3469476E-E2A1-44E6-9560-FA337B7FD530}"/>
                </a:ext>
              </a:extLst>
            </p:cNvPr>
            <p:cNvGrpSpPr/>
            <p:nvPr/>
          </p:nvGrpSpPr>
          <p:grpSpPr>
            <a:xfrm>
              <a:off x="2173848" y="3932167"/>
              <a:ext cx="364674" cy="2164538"/>
              <a:chOff x="6651896" y="1021900"/>
              <a:chExt cx="364674" cy="2164538"/>
            </a:xfrm>
          </p:grpSpPr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C71F939B-065F-41FF-854A-B45B892EC303}"/>
                  </a:ext>
                </a:extLst>
              </p:cNvPr>
              <p:cNvGrpSpPr/>
              <p:nvPr/>
            </p:nvGrpSpPr>
            <p:grpSpPr>
              <a:xfrm>
                <a:off x="6651896" y="1026981"/>
                <a:ext cx="360000" cy="2159457"/>
                <a:chOff x="6653408" y="3429000"/>
                <a:chExt cx="360000" cy="2159457"/>
              </a:xfrm>
            </p:grpSpPr>
            <p:sp>
              <p:nvSpPr>
                <p:cNvPr id="229" name="Rectangle 228">
                  <a:extLst>
                    <a:ext uri="{FF2B5EF4-FFF2-40B4-BE49-F238E27FC236}">
                      <a16:creationId xmlns:a16="http://schemas.microsoft.com/office/drawing/2014/main" id="{54123DB8-DA03-4D87-A082-B77136168283}"/>
                    </a:ext>
                  </a:extLst>
                </p:cNvPr>
                <p:cNvSpPr/>
                <p:nvPr/>
              </p:nvSpPr>
              <p:spPr>
                <a:xfrm>
                  <a:off x="6653408" y="3429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30" name="Rectangle 229">
                  <a:extLst>
                    <a:ext uri="{FF2B5EF4-FFF2-40B4-BE49-F238E27FC236}">
                      <a16:creationId xmlns:a16="http://schemas.microsoft.com/office/drawing/2014/main" id="{54367E8C-4D89-419F-BD43-27CD1FBC35AF}"/>
                    </a:ext>
                  </a:extLst>
                </p:cNvPr>
                <p:cNvSpPr/>
                <p:nvPr/>
              </p:nvSpPr>
              <p:spPr>
                <a:xfrm>
                  <a:off x="6653408" y="3645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31" name="Rectangle 230">
                  <a:extLst>
                    <a:ext uri="{FF2B5EF4-FFF2-40B4-BE49-F238E27FC236}">
                      <a16:creationId xmlns:a16="http://schemas.microsoft.com/office/drawing/2014/main" id="{C846EE99-6DBC-488E-ACA4-86B51947E3F0}"/>
                    </a:ext>
                  </a:extLst>
                </p:cNvPr>
                <p:cNvSpPr/>
                <p:nvPr/>
              </p:nvSpPr>
              <p:spPr>
                <a:xfrm>
                  <a:off x="6653408" y="3861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96B871F9-56EB-42C1-B9A6-EE2B8989B46C}"/>
                    </a:ext>
                  </a:extLst>
                </p:cNvPr>
                <p:cNvSpPr/>
                <p:nvPr/>
              </p:nvSpPr>
              <p:spPr>
                <a:xfrm>
                  <a:off x="6653408" y="4077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33" name="Rectangle 232">
                  <a:extLst>
                    <a:ext uri="{FF2B5EF4-FFF2-40B4-BE49-F238E27FC236}">
                      <a16:creationId xmlns:a16="http://schemas.microsoft.com/office/drawing/2014/main" id="{6E15B4C4-526C-4224-B1D9-7469A11C681F}"/>
                    </a:ext>
                  </a:extLst>
                </p:cNvPr>
                <p:cNvSpPr/>
                <p:nvPr/>
              </p:nvSpPr>
              <p:spPr>
                <a:xfrm>
                  <a:off x="6653408" y="4293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34" name="Rectangle 233">
                  <a:extLst>
                    <a:ext uri="{FF2B5EF4-FFF2-40B4-BE49-F238E27FC236}">
                      <a16:creationId xmlns:a16="http://schemas.microsoft.com/office/drawing/2014/main" id="{4503C6E3-B507-471D-98DF-606DF402B27B}"/>
                    </a:ext>
                  </a:extLst>
                </p:cNvPr>
                <p:cNvSpPr/>
                <p:nvPr/>
              </p:nvSpPr>
              <p:spPr>
                <a:xfrm>
                  <a:off x="6653408" y="4508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35" name="Rectangle 234">
                  <a:extLst>
                    <a:ext uri="{FF2B5EF4-FFF2-40B4-BE49-F238E27FC236}">
                      <a16:creationId xmlns:a16="http://schemas.microsoft.com/office/drawing/2014/main" id="{768A550E-6F3B-42C3-9828-867D8467C8E0}"/>
                    </a:ext>
                  </a:extLst>
                </p:cNvPr>
                <p:cNvSpPr/>
                <p:nvPr/>
              </p:nvSpPr>
              <p:spPr>
                <a:xfrm>
                  <a:off x="6653408" y="4724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36" name="Rectangle 235">
                  <a:extLst>
                    <a:ext uri="{FF2B5EF4-FFF2-40B4-BE49-F238E27FC236}">
                      <a16:creationId xmlns:a16="http://schemas.microsoft.com/office/drawing/2014/main" id="{CFEE659F-C9A2-44D1-91EA-3C1D6F51D405}"/>
                    </a:ext>
                  </a:extLst>
                </p:cNvPr>
                <p:cNvSpPr/>
                <p:nvPr/>
              </p:nvSpPr>
              <p:spPr>
                <a:xfrm>
                  <a:off x="6653408" y="4940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37" name="Rectangle 236">
                  <a:extLst>
                    <a:ext uri="{FF2B5EF4-FFF2-40B4-BE49-F238E27FC236}">
                      <a16:creationId xmlns:a16="http://schemas.microsoft.com/office/drawing/2014/main" id="{1E6B61CF-BDB8-4981-B20A-0C33215A7956}"/>
                    </a:ext>
                  </a:extLst>
                </p:cNvPr>
                <p:cNvSpPr/>
                <p:nvPr/>
              </p:nvSpPr>
              <p:spPr>
                <a:xfrm>
                  <a:off x="6653408" y="5156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38" name="Rectangle 237">
                  <a:extLst>
                    <a:ext uri="{FF2B5EF4-FFF2-40B4-BE49-F238E27FC236}">
                      <a16:creationId xmlns:a16="http://schemas.microsoft.com/office/drawing/2014/main" id="{F5410E5C-4187-49C5-B71F-0A2B37E4EE6C}"/>
                    </a:ext>
                  </a:extLst>
                </p:cNvPr>
                <p:cNvSpPr/>
                <p:nvPr/>
              </p:nvSpPr>
              <p:spPr>
                <a:xfrm>
                  <a:off x="6653408" y="5372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228" name="Rectangle 227">
                <a:extLst>
                  <a:ext uri="{FF2B5EF4-FFF2-40B4-BE49-F238E27FC236}">
                    <a16:creationId xmlns:a16="http://schemas.microsoft.com/office/drawing/2014/main" id="{B4CAED9F-E94A-4492-AA03-78CA8D32522E}"/>
                  </a:ext>
                </a:extLst>
              </p:cNvPr>
              <p:cNvSpPr/>
              <p:nvPr/>
            </p:nvSpPr>
            <p:spPr>
              <a:xfrm>
                <a:off x="6656570" y="102190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85E3AA3-823A-4066-BE09-02D2E170F235}"/>
              </a:ext>
            </a:extLst>
          </p:cNvPr>
          <p:cNvGrpSpPr/>
          <p:nvPr/>
        </p:nvGrpSpPr>
        <p:grpSpPr>
          <a:xfrm>
            <a:off x="3539211" y="5212446"/>
            <a:ext cx="2160000" cy="387504"/>
            <a:chOff x="3539211" y="5212446"/>
            <a:chExt cx="2160000" cy="387504"/>
          </a:xfrm>
        </p:grpSpPr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D5F91C4D-A1C6-44E4-8B02-35092BDEEC81}"/>
                </a:ext>
              </a:extLst>
            </p:cNvPr>
            <p:cNvSpPr/>
            <p:nvPr/>
          </p:nvSpPr>
          <p:spPr>
            <a:xfrm rot="16200000">
              <a:off x="4447383" y="4348127"/>
              <a:ext cx="378302" cy="212534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D6BDB48D-976D-4941-9267-2DA55C61478F}"/>
                </a:ext>
              </a:extLst>
            </p:cNvPr>
            <p:cNvSpPr/>
            <p:nvPr/>
          </p:nvSpPr>
          <p:spPr>
            <a:xfrm rot="16200000">
              <a:off x="4439211" y="4312446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254" name="Rectangle: Rounded Corners 253">
            <a:extLst>
              <a:ext uri="{FF2B5EF4-FFF2-40B4-BE49-F238E27FC236}">
                <a16:creationId xmlns:a16="http://schemas.microsoft.com/office/drawing/2014/main" id="{8D1A0424-F967-427D-ADC0-4341E6861B64}"/>
              </a:ext>
            </a:extLst>
          </p:cNvPr>
          <p:cNvSpPr/>
          <p:nvPr/>
        </p:nvSpPr>
        <p:spPr>
          <a:xfrm>
            <a:off x="6372068" y="4841184"/>
            <a:ext cx="2917952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2B01C025-AC6E-4757-BFEB-E8A29CC007A8}"/>
              </a:ext>
            </a:extLst>
          </p:cNvPr>
          <p:cNvGrpSpPr/>
          <p:nvPr/>
        </p:nvGrpSpPr>
        <p:grpSpPr>
          <a:xfrm>
            <a:off x="6558703" y="5414683"/>
            <a:ext cx="963666" cy="646331"/>
            <a:chOff x="2748663" y="5857855"/>
            <a:chExt cx="327254" cy="646331"/>
          </a:xfrm>
        </p:grpSpPr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BA0C81E4-F61B-4E99-994B-9620B431DE29}"/>
                </a:ext>
              </a:extLst>
            </p:cNvPr>
            <p:cNvSpPr txBox="1"/>
            <p:nvPr/>
          </p:nvSpPr>
          <p:spPr>
            <a:xfrm>
              <a:off x="276593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34625DF9-9A86-4415-99A3-607F7DBF53D8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8" name="TextBox 257">
            <a:extLst>
              <a:ext uri="{FF2B5EF4-FFF2-40B4-BE49-F238E27FC236}">
                <a16:creationId xmlns:a16="http://schemas.microsoft.com/office/drawing/2014/main" id="{4518FBB8-4E5A-4B66-B562-58FD2E502EAA}"/>
              </a:ext>
            </a:extLst>
          </p:cNvPr>
          <p:cNvSpPr txBox="1"/>
          <p:nvPr/>
        </p:nvSpPr>
        <p:spPr>
          <a:xfrm>
            <a:off x="7984195" y="5222003"/>
            <a:ext cx="1006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2.9</a:t>
            </a: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C15170F1-B43A-4EDA-AE4D-339856DBBD88}"/>
              </a:ext>
            </a:extLst>
          </p:cNvPr>
          <p:cNvSpPr/>
          <p:nvPr/>
        </p:nvSpPr>
        <p:spPr>
          <a:xfrm>
            <a:off x="7840734" y="5230940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18479929-E704-4D1D-B0D6-32DC0615EDD3}"/>
              </a:ext>
            </a:extLst>
          </p:cNvPr>
          <p:cNvSpPr txBox="1"/>
          <p:nvPr/>
        </p:nvSpPr>
        <p:spPr>
          <a:xfrm>
            <a:off x="6624197" y="5006534"/>
            <a:ext cx="912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29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D358C785-D500-4EAF-9728-5B17DB2580CF}"/>
              </a:ext>
            </a:extLst>
          </p:cNvPr>
          <p:cNvSpPr txBox="1"/>
          <p:nvPr/>
        </p:nvSpPr>
        <p:spPr>
          <a:xfrm>
            <a:off x="7391615" y="5198522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B8D320D4-7422-42BD-A718-79CC26402A0E}"/>
              </a:ext>
            </a:extLst>
          </p:cNvPr>
          <p:cNvGrpSpPr/>
          <p:nvPr/>
        </p:nvGrpSpPr>
        <p:grpSpPr>
          <a:xfrm rot="16200000">
            <a:off x="10310165" y="4979373"/>
            <a:ext cx="382974" cy="2166856"/>
            <a:chOff x="2173848" y="3929849"/>
            <a:chExt cx="382974" cy="2166856"/>
          </a:xfrm>
        </p:grpSpPr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C9C85ADB-D3CA-4202-970F-AFFD03FE8412}"/>
                </a:ext>
              </a:extLst>
            </p:cNvPr>
            <p:cNvSpPr/>
            <p:nvPr/>
          </p:nvSpPr>
          <p:spPr>
            <a:xfrm>
              <a:off x="2178520" y="3929849"/>
              <a:ext cx="378302" cy="19508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264" name="Group 263">
              <a:extLst>
                <a:ext uri="{FF2B5EF4-FFF2-40B4-BE49-F238E27FC236}">
                  <a16:creationId xmlns:a16="http://schemas.microsoft.com/office/drawing/2014/main" id="{C2B58752-15DC-46B9-8834-D8994E1273D5}"/>
                </a:ext>
              </a:extLst>
            </p:cNvPr>
            <p:cNvGrpSpPr/>
            <p:nvPr/>
          </p:nvGrpSpPr>
          <p:grpSpPr>
            <a:xfrm>
              <a:off x="2173848" y="3932167"/>
              <a:ext cx="364674" cy="2164538"/>
              <a:chOff x="6651896" y="1021900"/>
              <a:chExt cx="364674" cy="2164538"/>
            </a:xfrm>
          </p:grpSpPr>
          <p:grpSp>
            <p:nvGrpSpPr>
              <p:cNvPr id="265" name="Group 264">
                <a:extLst>
                  <a:ext uri="{FF2B5EF4-FFF2-40B4-BE49-F238E27FC236}">
                    <a16:creationId xmlns:a16="http://schemas.microsoft.com/office/drawing/2014/main" id="{D155C2CA-C5AB-4D8A-BD71-AE4673BFBBF0}"/>
                  </a:ext>
                </a:extLst>
              </p:cNvPr>
              <p:cNvGrpSpPr/>
              <p:nvPr/>
            </p:nvGrpSpPr>
            <p:grpSpPr>
              <a:xfrm>
                <a:off x="6651896" y="1026981"/>
                <a:ext cx="360000" cy="2159457"/>
                <a:chOff x="6653408" y="3429000"/>
                <a:chExt cx="360000" cy="2159457"/>
              </a:xfrm>
            </p:grpSpPr>
            <p:sp>
              <p:nvSpPr>
                <p:cNvPr id="267" name="Rectangle 266">
                  <a:extLst>
                    <a:ext uri="{FF2B5EF4-FFF2-40B4-BE49-F238E27FC236}">
                      <a16:creationId xmlns:a16="http://schemas.microsoft.com/office/drawing/2014/main" id="{9DB9CA92-70A6-41FC-B517-E5B663F43EA4}"/>
                    </a:ext>
                  </a:extLst>
                </p:cNvPr>
                <p:cNvSpPr/>
                <p:nvPr/>
              </p:nvSpPr>
              <p:spPr>
                <a:xfrm>
                  <a:off x="6653408" y="3429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68" name="Rectangle 267">
                  <a:extLst>
                    <a:ext uri="{FF2B5EF4-FFF2-40B4-BE49-F238E27FC236}">
                      <a16:creationId xmlns:a16="http://schemas.microsoft.com/office/drawing/2014/main" id="{BE023774-D71A-4C5D-AFEA-60A6B7AC80CD}"/>
                    </a:ext>
                  </a:extLst>
                </p:cNvPr>
                <p:cNvSpPr/>
                <p:nvPr/>
              </p:nvSpPr>
              <p:spPr>
                <a:xfrm>
                  <a:off x="6653408" y="3645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69" name="Rectangle 268">
                  <a:extLst>
                    <a:ext uri="{FF2B5EF4-FFF2-40B4-BE49-F238E27FC236}">
                      <a16:creationId xmlns:a16="http://schemas.microsoft.com/office/drawing/2014/main" id="{4DBE006A-7356-48E7-B652-19EA9216B13B}"/>
                    </a:ext>
                  </a:extLst>
                </p:cNvPr>
                <p:cNvSpPr/>
                <p:nvPr/>
              </p:nvSpPr>
              <p:spPr>
                <a:xfrm>
                  <a:off x="6653408" y="3861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70" name="Rectangle 269">
                  <a:extLst>
                    <a:ext uri="{FF2B5EF4-FFF2-40B4-BE49-F238E27FC236}">
                      <a16:creationId xmlns:a16="http://schemas.microsoft.com/office/drawing/2014/main" id="{947FD95C-73A5-4298-A6FB-80C329CD2D34}"/>
                    </a:ext>
                  </a:extLst>
                </p:cNvPr>
                <p:cNvSpPr/>
                <p:nvPr/>
              </p:nvSpPr>
              <p:spPr>
                <a:xfrm>
                  <a:off x="6653408" y="4077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71" name="Rectangle 270">
                  <a:extLst>
                    <a:ext uri="{FF2B5EF4-FFF2-40B4-BE49-F238E27FC236}">
                      <a16:creationId xmlns:a16="http://schemas.microsoft.com/office/drawing/2014/main" id="{26CE8590-797A-493A-8749-8776CE39ACB7}"/>
                    </a:ext>
                  </a:extLst>
                </p:cNvPr>
                <p:cNvSpPr/>
                <p:nvPr/>
              </p:nvSpPr>
              <p:spPr>
                <a:xfrm>
                  <a:off x="6653408" y="4293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72" name="Rectangle 271">
                  <a:extLst>
                    <a:ext uri="{FF2B5EF4-FFF2-40B4-BE49-F238E27FC236}">
                      <a16:creationId xmlns:a16="http://schemas.microsoft.com/office/drawing/2014/main" id="{ACE2F079-CBDE-4B6D-BB41-FACAAE2640EE}"/>
                    </a:ext>
                  </a:extLst>
                </p:cNvPr>
                <p:cNvSpPr/>
                <p:nvPr/>
              </p:nvSpPr>
              <p:spPr>
                <a:xfrm>
                  <a:off x="6653408" y="4508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73" name="Rectangle 272">
                  <a:extLst>
                    <a:ext uri="{FF2B5EF4-FFF2-40B4-BE49-F238E27FC236}">
                      <a16:creationId xmlns:a16="http://schemas.microsoft.com/office/drawing/2014/main" id="{EE718F84-03E6-447E-9779-44EABAB2AACF}"/>
                    </a:ext>
                  </a:extLst>
                </p:cNvPr>
                <p:cNvSpPr/>
                <p:nvPr/>
              </p:nvSpPr>
              <p:spPr>
                <a:xfrm>
                  <a:off x="6653408" y="4724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74" name="Rectangle 273">
                  <a:extLst>
                    <a:ext uri="{FF2B5EF4-FFF2-40B4-BE49-F238E27FC236}">
                      <a16:creationId xmlns:a16="http://schemas.microsoft.com/office/drawing/2014/main" id="{AFBC3A27-C656-4809-8716-1C282B93F7FF}"/>
                    </a:ext>
                  </a:extLst>
                </p:cNvPr>
                <p:cNvSpPr/>
                <p:nvPr/>
              </p:nvSpPr>
              <p:spPr>
                <a:xfrm>
                  <a:off x="6653408" y="4940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75" name="Rectangle 274">
                  <a:extLst>
                    <a:ext uri="{FF2B5EF4-FFF2-40B4-BE49-F238E27FC236}">
                      <a16:creationId xmlns:a16="http://schemas.microsoft.com/office/drawing/2014/main" id="{C8E4B91B-834A-4764-942B-2C87199DC399}"/>
                    </a:ext>
                  </a:extLst>
                </p:cNvPr>
                <p:cNvSpPr/>
                <p:nvPr/>
              </p:nvSpPr>
              <p:spPr>
                <a:xfrm>
                  <a:off x="6653408" y="5156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276" name="Rectangle 275">
                  <a:extLst>
                    <a:ext uri="{FF2B5EF4-FFF2-40B4-BE49-F238E27FC236}">
                      <a16:creationId xmlns:a16="http://schemas.microsoft.com/office/drawing/2014/main" id="{951FB3F2-6DF5-4501-8C19-CF86FCB61D0D}"/>
                    </a:ext>
                  </a:extLst>
                </p:cNvPr>
                <p:cNvSpPr/>
                <p:nvPr/>
              </p:nvSpPr>
              <p:spPr>
                <a:xfrm>
                  <a:off x="6653408" y="5372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266" name="Rectangle 265">
                <a:extLst>
                  <a:ext uri="{FF2B5EF4-FFF2-40B4-BE49-F238E27FC236}">
                    <a16:creationId xmlns:a16="http://schemas.microsoft.com/office/drawing/2014/main" id="{65AAE8CF-DFA5-48E1-9094-88C1AA597372}"/>
                  </a:ext>
                </a:extLst>
              </p:cNvPr>
              <p:cNvSpPr/>
              <p:nvPr/>
            </p:nvSpPr>
            <p:spPr>
              <a:xfrm>
                <a:off x="6656570" y="102190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146C9A2-61CF-4125-B402-A665633D469F}"/>
              </a:ext>
            </a:extLst>
          </p:cNvPr>
          <p:cNvGrpSpPr/>
          <p:nvPr/>
        </p:nvGrpSpPr>
        <p:grpSpPr>
          <a:xfrm>
            <a:off x="9421275" y="5409604"/>
            <a:ext cx="2160000" cy="387504"/>
            <a:chOff x="9421275" y="5214070"/>
            <a:chExt cx="2160000" cy="387504"/>
          </a:xfrm>
        </p:grpSpPr>
        <p:sp>
          <p:nvSpPr>
            <p:cNvPr id="277" name="Rectangle 276">
              <a:extLst>
                <a:ext uri="{FF2B5EF4-FFF2-40B4-BE49-F238E27FC236}">
                  <a16:creationId xmlns:a16="http://schemas.microsoft.com/office/drawing/2014/main" id="{97941AF2-4739-45EF-A84F-AECC79C5A974}"/>
                </a:ext>
              </a:extLst>
            </p:cNvPr>
            <p:cNvSpPr/>
            <p:nvPr/>
          </p:nvSpPr>
          <p:spPr>
            <a:xfrm rot="16200000">
              <a:off x="10329447" y="4349751"/>
              <a:ext cx="378302" cy="212534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9" name="Rectangle 288">
              <a:extLst>
                <a:ext uri="{FF2B5EF4-FFF2-40B4-BE49-F238E27FC236}">
                  <a16:creationId xmlns:a16="http://schemas.microsoft.com/office/drawing/2014/main" id="{D8C2F079-0C7C-44DD-8183-CE731F17BB8C}"/>
                </a:ext>
              </a:extLst>
            </p:cNvPr>
            <p:cNvSpPr/>
            <p:nvPr/>
          </p:nvSpPr>
          <p:spPr>
            <a:xfrm rot="16200000">
              <a:off x="10321275" y="4314070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A15D80C8-897B-45B4-89BF-25191A7081CC}"/>
              </a:ext>
            </a:extLst>
          </p:cNvPr>
          <p:cNvGrpSpPr/>
          <p:nvPr/>
        </p:nvGrpSpPr>
        <p:grpSpPr>
          <a:xfrm>
            <a:off x="9425805" y="4911516"/>
            <a:ext cx="2160000" cy="387504"/>
            <a:chOff x="9421275" y="5214070"/>
            <a:chExt cx="2160000" cy="387504"/>
          </a:xfrm>
        </p:grpSpPr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C5CD7FAD-A4D0-486D-8453-4392BAECC519}"/>
                </a:ext>
              </a:extLst>
            </p:cNvPr>
            <p:cNvSpPr/>
            <p:nvPr/>
          </p:nvSpPr>
          <p:spPr>
            <a:xfrm rot="16200000">
              <a:off x="10329447" y="4349751"/>
              <a:ext cx="378302" cy="212534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5E7533CD-3DFF-4A6E-86A4-359E8EC660E4}"/>
                </a:ext>
              </a:extLst>
            </p:cNvPr>
            <p:cNvSpPr/>
            <p:nvPr/>
          </p:nvSpPr>
          <p:spPr>
            <a:xfrm rot="16200000">
              <a:off x="10321275" y="4314070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0B848371-45BB-4E5C-809C-1CF7E0A62342}"/>
              </a:ext>
            </a:extLst>
          </p:cNvPr>
          <p:cNvGrpSpPr/>
          <p:nvPr/>
        </p:nvGrpSpPr>
        <p:grpSpPr>
          <a:xfrm rot="16200000">
            <a:off x="4437315" y="4312225"/>
            <a:ext cx="360000" cy="2159457"/>
            <a:chOff x="6653408" y="3429000"/>
            <a:chExt cx="360000" cy="2159457"/>
          </a:xfrm>
        </p:grpSpPr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7E40E3D1-CC72-4532-9504-76673ABA940B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A83E2A71-2C52-469A-81EA-40D5119AA9DB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444EAB69-C046-4232-950A-8AF63C2B8D30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2403C076-6941-410F-A2FF-FB91B4E6CEE5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B2F13A43-3EA9-4643-85AB-BFB62BBBD402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0C3F4D9C-0920-4E9A-A1DE-84417907CE97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DF5E9E37-3EAA-4245-AF81-2E4FDD456EF6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D83BD58D-6BD6-4CED-82D4-54CF31CFDDA8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3F659A07-E831-434E-8C4E-90A8BCADF309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F594E69F-0CEE-49C9-8BCB-AF81C6A139D5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9F282A97-4325-44E9-900D-07645CA8AF61}"/>
              </a:ext>
            </a:extLst>
          </p:cNvPr>
          <p:cNvGrpSpPr/>
          <p:nvPr/>
        </p:nvGrpSpPr>
        <p:grpSpPr>
          <a:xfrm rot="16200000">
            <a:off x="10332791" y="4007885"/>
            <a:ext cx="360000" cy="2159457"/>
            <a:chOff x="6653408" y="3429000"/>
            <a:chExt cx="360000" cy="2159457"/>
          </a:xfrm>
        </p:grpSpPr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E83F5F3A-69B6-4DEC-A775-0CEB8C3A3945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94DCBEAC-CF6D-4C38-BDB9-398C6FE3F11B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1" name="Rectangle 280">
              <a:extLst>
                <a:ext uri="{FF2B5EF4-FFF2-40B4-BE49-F238E27FC236}">
                  <a16:creationId xmlns:a16="http://schemas.microsoft.com/office/drawing/2014/main" id="{A0C28613-92FD-4D63-B567-6F6FB513407C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2" name="Rectangle 281">
              <a:extLst>
                <a:ext uri="{FF2B5EF4-FFF2-40B4-BE49-F238E27FC236}">
                  <a16:creationId xmlns:a16="http://schemas.microsoft.com/office/drawing/2014/main" id="{8E148C6D-67A3-4784-A5FF-FACE6D1F661E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72482966-3637-4D8F-9B6D-11D943E8ACB5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99E1C50F-52BB-4540-9F25-7A67783FBF20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5" name="Rectangle 284">
              <a:extLst>
                <a:ext uri="{FF2B5EF4-FFF2-40B4-BE49-F238E27FC236}">
                  <a16:creationId xmlns:a16="http://schemas.microsoft.com/office/drawing/2014/main" id="{81EA3304-A323-4FD2-BB8B-246280F90003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6" name="Rectangle 285">
              <a:extLst>
                <a:ext uri="{FF2B5EF4-FFF2-40B4-BE49-F238E27FC236}">
                  <a16:creationId xmlns:a16="http://schemas.microsoft.com/office/drawing/2014/main" id="{56690B28-71BD-48A0-84F2-4DD9A752DD3B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7" name="Rectangle 286">
              <a:extLst>
                <a:ext uri="{FF2B5EF4-FFF2-40B4-BE49-F238E27FC236}">
                  <a16:creationId xmlns:a16="http://schemas.microsoft.com/office/drawing/2014/main" id="{0907C46A-CD4C-4FF3-9F38-B3A686156A71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001593EE-80B8-42F9-B104-86612765086E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32620663-486A-412B-9BF4-5E7D607EBF3B}"/>
              </a:ext>
            </a:extLst>
          </p:cNvPr>
          <p:cNvGrpSpPr/>
          <p:nvPr/>
        </p:nvGrpSpPr>
        <p:grpSpPr>
          <a:xfrm rot="16200000">
            <a:off x="10325620" y="4495713"/>
            <a:ext cx="360000" cy="2159457"/>
            <a:chOff x="6653408" y="3429000"/>
            <a:chExt cx="360000" cy="2159457"/>
          </a:xfrm>
        </p:grpSpPr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F5C2049-C4A7-40E7-9037-65408058958A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2" name="Rectangle 291">
              <a:extLst>
                <a:ext uri="{FF2B5EF4-FFF2-40B4-BE49-F238E27FC236}">
                  <a16:creationId xmlns:a16="http://schemas.microsoft.com/office/drawing/2014/main" id="{57E44EED-1A2F-4FC1-87B9-E6E6F645BF47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3" name="Rectangle 292">
              <a:extLst>
                <a:ext uri="{FF2B5EF4-FFF2-40B4-BE49-F238E27FC236}">
                  <a16:creationId xmlns:a16="http://schemas.microsoft.com/office/drawing/2014/main" id="{1532F410-E907-4CB5-8EA7-7623EBC06C9F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4" name="Rectangle 293">
              <a:extLst>
                <a:ext uri="{FF2B5EF4-FFF2-40B4-BE49-F238E27FC236}">
                  <a16:creationId xmlns:a16="http://schemas.microsoft.com/office/drawing/2014/main" id="{E557C9F3-8DBF-4FE2-BCC2-91FC6E15E12A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id="{65C55076-F4A3-472C-A141-7D0163A90FDC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4922D804-64E2-4A72-8052-E10E53E182A1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3056BFA1-7468-42DC-9DCE-841F3840CC9E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8" name="Rectangle 297">
              <a:extLst>
                <a:ext uri="{FF2B5EF4-FFF2-40B4-BE49-F238E27FC236}">
                  <a16:creationId xmlns:a16="http://schemas.microsoft.com/office/drawing/2014/main" id="{8CBF2F31-9794-4D88-B887-B9CD5A70953F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9B9CD562-B6AF-403F-8257-F56F73105E21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8A807DA1-34DB-4DF1-8434-48E36AD0A159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242186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  <p:bldP spid="126" grpId="0"/>
      <p:bldP spid="127" grpId="0"/>
      <p:bldP spid="130" grpId="0"/>
      <p:bldP spid="133" grpId="0"/>
      <p:bldP spid="134" grpId="0"/>
      <p:bldP spid="140" grpId="0"/>
      <p:bldP spid="162" grpId="0"/>
      <p:bldP spid="163" grpId="0"/>
      <p:bldP spid="83" grpId="0"/>
      <p:bldP spid="84" grpId="0"/>
      <p:bldP spid="85" grpId="0"/>
      <p:bldP spid="220" grpId="0"/>
      <p:bldP spid="25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9E4FF081-A79B-4F68-85F5-230B8CEAD33C}"/>
              </a:ext>
            </a:extLst>
          </p:cNvPr>
          <p:cNvSpPr/>
          <p:nvPr/>
        </p:nvSpPr>
        <p:spPr>
          <a:xfrm>
            <a:off x="459247" y="357340"/>
            <a:ext cx="267801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669E584B-4CCA-407E-A82E-4A380C01D9B2}"/>
              </a:ext>
            </a:extLst>
          </p:cNvPr>
          <p:cNvGrpSpPr/>
          <p:nvPr/>
        </p:nvGrpSpPr>
        <p:grpSpPr>
          <a:xfrm>
            <a:off x="1924295" y="1029118"/>
            <a:ext cx="963666" cy="646331"/>
            <a:chOff x="2748663" y="5857855"/>
            <a:chExt cx="327254" cy="646331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B69F1CA5-611D-4524-80BD-EDDA75D22702}"/>
                </a:ext>
              </a:extLst>
            </p:cNvPr>
            <p:cNvSpPr txBox="1"/>
            <p:nvPr/>
          </p:nvSpPr>
          <p:spPr>
            <a:xfrm>
              <a:off x="276593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AE82B270-68DA-4005-9BE0-48F9BA0435C6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A1AE33CF-86CD-49D6-AA07-69C6CCADFF37}"/>
              </a:ext>
            </a:extLst>
          </p:cNvPr>
          <p:cNvSpPr txBox="1"/>
          <p:nvPr/>
        </p:nvSpPr>
        <p:spPr>
          <a:xfrm>
            <a:off x="520114" y="722856"/>
            <a:ext cx="1103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1.1 =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801DE9B-7F50-498C-B9DA-5CA5BC65E649}"/>
              </a:ext>
            </a:extLst>
          </p:cNvPr>
          <p:cNvSpPr txBox="1"/>
          <p:nvPr/>
        </p:nvSpPr>
        <p:spPr>
          <a:xfrm>
            <a:off x="1949351" y="471528"/>
            <a:ext cx="1006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11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5E700D5C-7617-47E3-9536-95AE75FAA77F}"/>
              </a:ext>
            </a:extLst>
          </p:cNvPr>
          <p:cNvSpPr/>
          <p:nvPr/>
        </p:nvSpPr>
        <p:spPr>
          <a:xfrm>
            <a:off x="1644050" y="480465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E6398782-F5B0-4644-B0F2-2DDCBE28A9A8}"/>
              </a:ext>
            </a:extLst>
          </p:cNvPr>
          <p:cNvCxnSpPr>
            <a:cxnSpLocks/>
          </p:cNvCxnSpPr>
          <p:nvPr/>
        </p:nvCxnSpPr>
        <p:spPr>
          <a:xfrm>
            <a:off x="904508" y="2718757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7087CC7F-4068-49D4-BFA3-49D36CBDDD27}"/>
              </a:ext>
            </a:extLst>
          </p:cNvPr>
          <p:cNvSpPr txBox="1"/>
          <p:nvPr/>
        </p:nvSpPr>
        <p:spPr>
          <a:xfrm>
            <a:off x="904507" y="265696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63B79CA7-D3E7-449F-912A-05FA9870C3DE}"/>
              </a:ext>
            </a:extLst>
          </p:cNvPr>
          <p:cNvSpPr txBox="1"/>
          <p:nvPr/>
        </p:nvSpPr>
        <p:spPr>
          <a:xfrm>
            <a:off x="1134875" y="2210923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EA8AD567-56AF-4C6E-AE24-4661D5F9853A}"/>
              </a:ext>
            </a:extLst>
          </p:cNvPr>
          <p:cNvSpPr/>
          <p:nvPr/>
        </p:nvSpPr>
        <p:spPr>
          <a:xfrm>
            <a:off x="4454790" y="357340"/>
            <a:ext cx="267801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0E920B51-D03F-4E36-BE16-F9E1BF3E0E8A}"/>
              </a:ext>
            </a:extLst>
          </p:cNvPr>
          <p:cNvGrpSpPr/>
          <p:nvPr/>
        </p:nvGrpSpPr>
        <p:grpSpPr>
          <a:xfrm>
            <a:off x="5919838" y="1029118"/>
            <a:ext cx="963666" cy="646331"/>
            <a:chOff x="2748663" y="5857855"/>
            <a:chExt cx="327254" cy="646331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F39044F7-D06F-46ED-91E2-EC854A67105A}"/>
                </a:ext>
              </a:extLst>
            </p:cNvPr>
            <p:cNvSpPr txBox="1"/>
            <p:nvPr/>
          </p:nvSpPr>
          <p:spPr>
            <a:xfrm>
              <a:off x="276593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E5C7955C-116A-4F5F-8277-279E4BBC4F47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B0D2FB6F-9D17-4699-8D95-D293A6109671}"/>
              </a:ext>
            </a:extLst>
          </p:cNvPr>
          <p:cNvSpPr txBox="1"/>
          <p:nvPr/>
        </p:nvSpPr>
        <p:spPr>
          <a:xfrm>
            <a:off x="4515657" y="722856"/>
            <a:ext cx="1103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1.4 =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A35CE6AE-E539-4938-B66A-792859495AE4}"/>
              </a:ext>
            </a:extLst>
          </p:cNvPr>
          <p:cNvSpPr txBox="1"/>
          <p:nvPr/>
        </p:nvSpPr>
        <p:spPr>
          <a:xfrm>
            <a:off x="5911562" y="471528"/>
            <a:ext cx="10394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14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45128FFB-5388-4959-B011-F299ECEB5C40}"/>
              </a:ext>
            </a:extLst>
          </p:cNvPr>
          <p:cNvSpPr/>
          <p:nvPr/>
        </p:nvSpPr>
        <p:spPr>
          <a:xfrm>
            <a:off x="5639593" y="480465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BD920F0F-F2FC-4AC2-8E94-DD52743FB16A}"/>
              </a:ext>
            </a:extLst>
          </p:cNvPr>
          <p:cNvCxnSpPr>
            <a:cxnSpLocks/>
          </p:cNvCxnSpPr>
          <p:nvPr/>
        </p:nvCxnSpPr>
        <p:spPr>
          <a:xfrm>
            <a:off x="4919701" y="2718757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>
            <a:extLst>
              <a:ext uri="{FF2B5EF4-FFF2-40B4-BE49-F238E27FC236}">
                <a16:creationId xmlns:a16="http://schemas.microsoft.com/office/drawing/2014/main" id="{7A751263-1629-40DB-9248-BE06C0E5383A}"/>
              </a:ext>
            </a:extLst>
          </p:cNvPr>
          <p:cNvSpPr txBox="1"/>
          <p:nvPr/>
        </p:nvSpPr>
        <p:spPr>
          <a:xfrm>
            <a:off x="4919700" y="265696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56F449C8-82B5-4E68-B3FF-28C17EDA3591}"/>
              </a:ext>
            </a:extLst>
          </p:cNvPr>
          <p:cNvSpPr txBox="1"/>
          <p:nvPr/>
        </p:nvSpPr>
        <p:spPr>
          <a:xfrm>
            <a:off x="5150068" y="2210923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5" name="Rectangle: Rounded Corners 134">
            <a:extLst>
              <a:ext uri="{FF2B5EF4-FFF2-40B4-BE49-F238E27FC236}">
                <a16:creationId xmlns:a16="http://schemas.microsoft.com/office/drawing/2014/main" id="{C8BF3D09-1E7F-4B4E-8451-F89426B4E1A0}"/>
              </a:ext>
            </a:extLst>
          </p:cNvPr>
          <p:cNvSpPr/>
          <p:nvPr/>
        </p:nvSpPr>
        <p:spPr>
          <a:xfrm>
            <a:off x="8496715" y="357340"/>
            <a:ext cx="267801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CC3A39DB-70D9-4ACA-9DA3-5C853368B4AC}"/>
              </a:ext>
            </a:extLst>
          </p:cNvPr>
          <p:cNvGrpSpPr/>
          <p:nvPr/>
        </p:nvGrpSpPr>
        <p:grpSpPr>
          <a:xfrm>
            <a:off x="9961763" y="1029118"/>
            <a:ext cx="963666" cy="646331"/>
            <a:chOff x="2748663" y="5857855"/>
            <a:chExt cx="327254" cy="646331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2D3BB04F-9E75-4307-AED9-10D5BFAB3C69}"/>
                </a:ext>
              </a:extLst>
            </p:cNvPr>
            <p:cNvSpPr txBox="1"/>
            <p:nvPr/>
          </p:nvSpPr>
          <p:spPr>
            <a:xfrm>
              <a:off x="276593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32AD6426-2513-4DCD-88FC-015005DE2ECE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" name="TextBox 138">
            <a:extLst>
              <a:ext uri="{FF2B5EF4-FFF2-40B4-BE49-F238E27FC236}">
                <a16:creationId xmlns:a16="http://schemas.microsoft.com/office/drawing/2014/main" id="{7DC2C15D-4BFD-4C8D-8FBE-6CE3F697355D}"/>
              </a:ext>
            </a:extLst>
          </p:cNvPr>
          <p:cNvSpPr txBox="1"/>
          <p:nvPr/>
        </p:nvSpPr>
        <p:spPr>
          <a:xfrm>
            <a:off x="8557582" y="722856"/>
            <a:ext cx="1103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2.7 =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26497CE5-1E49-42B5-9ECD-403343FBF3CF}"/>
              </a:ext>
            </a:extLst>
          </p:cNvPr>
          <p:cNvSpPr txBox="1"/>
          <p:nvPr/>
        </p:nvSpPr>
        <p:spPr>
          <a:xfrm>
            <a:off x="9988883" y="471528"/>
            <a:ext cx="10040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27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68954D7B-E4F3-4D23-A791-EF682E0AB42E}"/>
              </a:ext>
            </a:extLst>
          </p:cNvPr>
          <p:cNvSpPr/>
          <p:nvPr/>
        </p:nvSpPr>
        <p:spPr>
          <a:xfrm>
            <a:off x="9681518" y="480465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35DA0C5F-FF15-40E2-B2B5-82B31ED794C1}"/>
              </a:ext>
            </a:extLst>
          </p:cNvPr>
          <p:cNvCxnSpPr>
            <a:cxnSpLocks/>
          </p:cNvCxnSpPr>
          <p:nvPr/>
        </p:nvCxnSpPr>
        <p:spPr>
          <a:xfrm>
            <a:off x="8961626" y="2718757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>
            <a:extLst>
              <a:ext uri="{FF2B5EF4-FFF2-40B4-BE49-F238E27FC236}">
                <a16:creationId xmlns:a16="http://schemas.microsoft.com/office/drawing/2014/main" id="{11564103-3962-476C-AA86-50615DB31DDC}"/>
              </a:ext>
            </a:extLst>
          </p:cNvPr>
          <p:cNvSpPr txBox="1"/>
          <p:nvPr/>
        </p:nvSpPr>
        <p:spPr>
          <a:xfrm>
            <a:off x="8961625" y="265696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9DA96569-1739-4D50-B1EC-43E67A9E1E75}"/>
              </a:ext>
            </a:extLst>
          </p:cNvPr>
          <p:cNvSpPr txBox="1"/>
          <p:nvPr/>
        </p:nvSpPr>
        <p:spPr>
          <a:xfrm>
            <a:off x="9191993" y="2210923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248490C-0258-48B8-9A0D-3FBC74F5D2DC}"/>
              </a:ext>
            </a:extLst>
          </p:cNvPr>
          <p:cNvSpPr txBox="1"/>
          <p:nvPr/>
        </p:nvSpPr>
        <p:spPr>
          <a:xfrm>
            <a:off x="472529" y="241164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D66EC00-65B1-451A-B59E-611681C3D72C}"/>
              </a:ext>
            </a:extLst>
          </p:cNvPr>
          <p:cNvSpPr txBox="1"/>
          <p:nvPr/>
        </p:nvSpPr>
        <p:spPr>
          <a:xfrm>
            <a:off x="4443506" y="2406256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743E1BD-1E0C-4E05-B06E-0C7D907EE9E1}"/>
              </a:ext>
            </a:extLst>
          </p:cNvPr>
          <p:cNvSpPr txBox="1"/>
          <p:nvPr/>
        </p:nvSpPr>
        <p:spPr>
          <a:xfrm>
            <a:off x="8487141" y="2424290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C12E0FF7-16DA-4E62-AFF1-2D0DFFD9066F}"/>
              </a:ext>
            </a:extLst>
          </p:cNvPr>
          <p:cNvGrpSpPr/>
          <p:nvPr/>
        </p:nvGrpSpPr>
        <p:grpSpPr>
          <a:xfrm>
            <a:off x="2103963" y="1974711"/>
            <a:ext cx="558936" cy="517996"/>
            <a:chOff x="7154565" y="884953"/>
            <a:chExt cx="558936" cy="517996"/>
          </a:xfrm>
        </p:grpSpPr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C985D113-DE0F-41D3-BCDE-19A4DF18993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0EFDD33C-1506-4B4F-9A42-B440155A60A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31E7DD76-7240-47DA-BE70-E88012DC0F1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4DB97D22-BD78-4AE7-9229-675AA811D55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AF971E96-0E06-4B07-B0CF-12778B162401}"/>
              </a:ext>
            </a:extLst>
          </p:cNvPr>
          <p:cNvGrpSpPr/>
          <p:nvPr/>
        </p:nvGrpSpPr>
        <p:grpSpPr>
          <a:xfrm>
            <a:off x="2106726" y="2424290"/>
            <a:ext cx="558936" cy="517996"/>
            <a:chOff x="7154565" y="884953"/>
            <a:chExt cx="558936" cy="517996"/>
          </a:xfrm>
        </p:grpSpPr>
        <p:sp>
          <p:nvSpPr>
            <p:cNvPr id="308" name="Oval 307">
              <a:extLst>
                <a:ext uri="{FF2B5EF4-FFF2-40B4-BE49-F238E27FC236}">
                  <a16:creationId xmlns:a16="http://schemas.microsoft.com/office/drawing/2014/main" id="{C7E3B41E-C763-4B10-9D89-1F5B2E165BC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6F5B0F1D-0F5B-4EDA-86D8-87AB6E7F460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71533350-4822-4B48-8CE1-382101CFE60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4DC6FDDB-41A0-4971-B02F-C6A773C9057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2" name="Group 311">
            <a:extLst>
              <a:ext uri="{FF2B5EF4-FFF2-40B4-BE49-F238E27FC236}">
                <a16:creationId xmlns:a16="http://schemas.microsoft.com/office/drawing/2014/main" id="{79DC452E-EE0B-4829-989B-CB2DB69CA61B}"/>
              </a:ext>
            </a:extLst>
          </p:cNvPr>
          <p:cNvGrpSpPr/>
          <p:nvPr/>
        </p:nvGrpSpPr>
        <p:grpSpPr>
          <a:xfrm>
            <a:off x="2108442" y="2870519"/>
            <a:ext cx="558936" cy="517996"/>
            <a:chOff x="7154565" y="884953"/>
            <a:chExt cx="558936" cy="517996"/>
          </a:xfrm>
        </p:grpSpPr>
        <p:sp>
          <p:nvSpPr>
            <p:cNvPr id="313" name="Oval 312">
              <a:extLst>
                <a:ext uri="{FF2B5EF4-FFF2-40B4-BE49-F238E27FC236}">
                  <a16:creationId xmlns:a16="http://schemas.microsoft.com/office/drawing/2014/main" id="{683E0B82-F9D9-433E-8469-D0DF37F6B73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885C57E0-51CF-4AA0-84A2-2088645356D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11527806-4CEC-4705-AD57-C2D4A82BF4A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0E6823F1-5094-49AE-A331-DC323B3606E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D4120146-9261-4F29-840D-40A8E61CBFA6}"/>
              </a:ext>
            </a:extLst>
          </p:cNvPr>
          <p:cNvGrpSpPr/>
          <p:nvPr/>
        </p:nvGrpSpPr>
        <p:grpSpPr>
          <a:xfrm>
            <a:off x="2106209" y="3316635"/>
            <a:ext cx="558936" cy="517996"/>
            <a:chOff x="7154565" y="884953"/>
            <a:chExt cx="558936" cy="517996"/>
          </a:xfrm>
        </p:grpSpPr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42BAAD2D-E32C-44DD-8BA4-EEF28E1F400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D9EDF3AA-AD37-4F2E-8148-75BA8FDB8A9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810ADB50-5749-45B4-B54C-3DB537D2743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B248FA90-51D4-4F39-AE1B-657DADA3505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75B1D4ED-C2E1-416A-8A97-61486E6F620F}"/>
              </a:ext>
            </a:extLst>
          </p:cNvPr>
          <p:cNvGrpSpPr/>
          <p:nvPr/>
        </p:nvGrpSpPr>
        <p:grpSpPr>
          <a:xfrm>
            <a:off x="2105864" y="3764356"/>
            <a:ext cx="558936" cy="517996"/>
            <a:chOff x="7154565" y="884953"/>
            <a:chExt cx="558936" cy="517996"/>
          </a:xfrm>
        </p:grpSpPr>
        <p:sp>
          <p:nvSpPr>
            <p:cNvPr id="323" name="Oval 322">
              <a:extLst>
                <a:ext uri="{FF2B5EF4-FFF2-40B4-BE49-F238E27FC236}">
                  <a16:creationId xmlns:a16="http://schemas.microsoft.com/office/drawing/2014/main" id="{7FE54F55-F263-429D-80EF-843176173E5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09A0ADD0-4CED-4CF4-9F29-9E4A3C19BB3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5B14804E-A857-4317-A061-B15707319F3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8B5FCC37-2353-4BF7-BFA1-5B960981710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7" name="Group 326">
            <a:extLst>
              <a:ext uri="{FF2B5EF4-FFF2-40B4-BE49-F238E27FC236}">
                <a16:creationId xmlns:a16="http://schemas.microsoft.com/office/drawing/2014/main" id="{4DEC733A-1EBF-48E1-99C9-492BB9255392}"/>
              </a:ext>
            </a:extLst>
          </p:cNvPr>
          <p:cNvGrpSpPr/>
          <p:nvPr/>
        </p:nvGrpSpPr>
        <p:grpSpPr>
          <a:xfrm>
            <a:off x="2104436" y="4210034"/>
            <a:ext cx="558936" cy="517996"/>
            <a:chOff x="7154565" y="884953"/>
            <a:chExt cx="558936" cy="517996"/>
          </a:xfrm>
        </p:grpSpPr>
        <p:sp>
          <p:nvSpPr>
            <p:cNvPr id="328" name="Oval 327">
              <a:extLst>
                <a:ext uri="{FF2B5EF4-FFF2-40B4-BE49-F238E27FC236}">
                  <a16:creationId xmlns:a16="http://schemas.microsoft.com/office/drawing/2014/main" id="{2876DDEA-206A-4180-B350-4666E5B6F82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D374F1BD-C8A3-4FFA-B3A3-907A0FC61FB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B481A484-431C-4143-86DA-A7E92469751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1C07F2EB-8401-43F5-8956-88181593365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216E2ECE-7171-4CA9-9B49-C31D0EFE076F}"/>
              </a:ext>
            </a:extLst>
          </p:cNvPr>
          <p:cNvGrpSpPr/>
          <p:nvPr/>
        </p:nvGrpSpPr>
        <p:grpSpPr>
          <a:xfrm>
            <a:off x="2107199" y="4659613"/>
            <a:ext cx="558936" cy="517996"/>
            <a:chOff x="7154565" y="884953"/>
            <a:chExt cx="558936" cy="517996"/>
          </a:xfrm>
        </p:grpSpPr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0B13C6BF-1AEF-4D1E-9428-D695A967E76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06DA269D-0033-4858-B1C1-40855F18BBA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52930FA7-82BC-4C07-96D8-2661FD0C214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1B9E43DB-CF70-4A0E-A489-BF6488F4B35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B925A3E6-2AEB-4366-B034-6131F53B52C8}"/>
              </a:ext>
            </a:extLst>
          </p:cNvPr>
          <p:cNvGrpSpPr/>
          <p:nvPr/>
        </p:nvGrpSpPr>
        <p:grpSpPr>
          <a:xfrm>
            <a:off x="2108915" y="5105842"/>
            <a:ext cx="558936" cy="517996"/>
            <a:chOff x="7154565" y="884953"/>
            <a:chExt cx="558936" cy="517996"/>
          </a:xfrm>
        </p:grpSpPr>
        <p:sp>
          <p:nvSpPr>
            <p:cNvPr id="338" name="Oval 337">
              <a:extLst>
                <a:ext uri="{FF2B5EF4-FFF2-40B4-BE49-F238E27FC236}">
                  <a16:creationId xmlns:a16="http://schemas.microsoft.com/office/drawing/2014/main" id="{DD9DC0D1-4FD2-44FA-9522-04BCCD7D8C8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15034A19-FAAB-4508-A0B9-A8DD943AFC8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2622AB9B-780F-4B36-B0C3-F21F194A313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1" name="Straight Connector 340">
              <a:extLst>
                <a:ext uri="{FF2B5EF4-FFF2-40B4-BE49-F238E27FC236}">
                  <a16:creationId xmlns:a16="http://schemas.microsoft.com/office/drawing/2014/main" id="{7895FAD6-335B-4BD6-97DF-B9979F4BB0E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2" name="Group 341">
            <a:extLst>
              <a:ext uri="{FF2B5EF4-FFF2-40B4-BE49-F238E27FC236}">
                <a16:creationId xmlns:a16="http://schemas.microsoft.com/office/drawing/2014/main" id="{F94695BD-FF16-4EC1-A5F7-551863603EFE}"/>
              </a:ext>
            </a:extLst>
          </p:cNvPr>
          <p:cNvGrpSpPr/>
          <p:nvPr/>
        </p:nvGrpSpPr>
        <p:grpSpPr>
          <a:xfrm>
            <a:off x="2106682" y="5551958"/>
            <a:ext cx="558936" cy="517996"/>
            <a:chOff x="7154565" y="884953"/>
            <a:chExt cx="558936" cy="517996"/>
          </a:xfrm>
        </p:grpSpPr>
        <p:sp>
          <p:nvSpPr>
            <p:cNvPr id="343" name="Oval 342">
              <a:extLst>
                <a:ext uri="{FF2B5EF4-FFF2-40B4-BE49-F238E27FC236}">
                  <a16:creationId xmlns:a16="http://schemas.microsoft.com/office/drawing/2014/main" id="{E2181F84-B9E8-4491-8B71-9EC9116CAEE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3E8DE2F2-6CFC-4C25-8748-C283728B161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537F1D29-A273-4CF5-BAD2-58CB7D2BCFF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A320EE99-F64F-4368-B745-DDC6F20507A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C44D5976-5D6A-410E-9E97-6B8AA4F14438}"/>
              </a:ext>
            </a:extLst>
          </p:cNvPr>
          <p:cNvGrpSpPr/>
          <p:nvPr/>
        </p:nvGrpSpPr>
        <p:grpSpPr>
          <a:xfrm>
            <a:off x="2106337" y="5999679"/>
            <a:ext cx="558936" cy="517996"/>
            <a:chOff x="7154565" y="884953"/>
            <a:chExt cx="558936" cy="517996"/>
          </a:xfrm>
        </p:grpSpPr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9FF4698E-10EC-4C50-AEF1-8CFF08E9FE8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85F60569-0725-4775-8170-4F86756B6E8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B0E027E2-0D82-4A4C-A18E-8DC3F41A079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2C5F98F0-F07C-45FE-BC4F-C410C98D108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5E480186-6004-437B-BE61-0023776A34CD}"/>
              </a:ext>
            </a:extLst>
          </p:cNvPr>
          <p:cNvGrpSpPr/>
          <p:nvPr/>
        </p:nvGrpSpPr>
        <p:grpSpPr>
          <a:xfrm>
            <a:off x="2104237" y="2023635"/>
            <a:ext cx="446399" cy="428686"/>
            <a:chOff x="463698" y="934501"/>
            <a:chExt cx="446399" cy="428686"/>
          </a:xfrm>
        </p:grpSpPr>
        <p:sp>
          <p:nvSpPr>
            <p:cNvPr id="353" name="Oval 352">
              <a:extLst>
                <a:ext uri="{FF2B5EF4-FFF2-40B4-BE49-F238E27FC236}">
                  <a16:creationId xmlns:a16="http://schemas.microsoft.com/office/drawing/2014/main" id="{981F751C-2B38-4BAA-991E-3239528FEDE8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F476125F-0ADF-4EF9-8892-692127C2BD50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C426E9B2-6191-4114-B5D7-3903113F8B8B}"/>
              </a:ext>
            </a:extLst>
          </p:cNvPr>
          <p:cNvGrpSpPr/>
          <p:nvPr/>
        </p:nvGrpSpPr>
        <p:grpSpPr>
          <a:xfrm>
            <a:off x="2555101" y="1968950"/>
            <a:ext cx="558936" cy="517996"/>
            <a:chOff x="7154565" y="884953"/>
            <a:chExt cx="558936" cy="517996"/>
          </a:xfrm>
        </p:grpSpPr>
        <p:sp>
          <p:nvSpPr>
            <p:cNvPr id="356" name="Oval 355">
              <a:extLst>
                <a:ext uri="{FF2B5EF4-FFF2-40B4-BE49-F238E27FC236}">
                  <a16:creationId xmlns:a16="http://schemas.microsoft.com/office/drawing/2014/main" id="{D06DEA82-C823-4DAD-8E01-85AF3708325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C6DF1801-AB5B-4A14-BD84-E18F2E96F8C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AC6B87C3-E465-4E63-84F5-864E544B8DC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851ED878-1E92-48C2-96BB-ED82B39ADBE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0" name="Group 359">
            <a:extLst>
              <a:ext uri="{FF2B5EF4-FFF2-40B4-BE49-F238E27FC236}">
                <a16:creationId xmlns:a16="http://schemas.microsoft.com/office/drawing/2014/main" id="{0644EFD3-F91D-4DB9-A448-ECBE4AD45DD7}"/>
              </a:ext>
            </a:extLst>
          </p:cNvPr>
          <p:cNvGrpSpPr/>
          <p:nvPr/>
        </p:nvGrpSpPr>
        <p:grpSpPr>
          <a:xfrm>
            <a:off x="6312988" y="2019658"/>
            <a:ext cx="558936" cy="517996"/>
            <a:chOff x="7154565" y="884953"/>
            <a:chExt cx="558936" cy="517996"/>
          </a:xfrm>
        </p:grpSpPr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BDE61378-FC20-4D42-AF26-2AB954531D2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EF41E0BA-A5C6-46EC-9F55-2D52FC61F44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2486DAFB-BED9-4BE9-AC42-51C871B8D8E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5610917B-0BA8-4088-BFA3-7151AC46BF5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9270CCDD-8FDC-415F-8D55-DA3A501C9356}"/>
              </a:ext>
            </a:extLst>
          </p:cNvPr>
          <p:cNvGrpSpPr/>
          <p:nvPr/>
        </p:nvGrpSpPr>
        <p:grpSpPr>
          <a:xfrm>
            <a:off x="6315751" y="2469237"/>
            <a:ext cx="558936" cy="517996"/>
            <a:chOff x="7154565" y="884953"/>
            <a:chExt cx="558936" cy="517996"/>
          </a:xfrm>
        </p:grpSpPr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6429D19A-3463-4DFD-B9B4-A2C0FCA035E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FB3714D7-61E2-414D-9F58-7BF6BED7749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68" name="TextBox 367">
              <a:extLst>
                <a:ext uri="{FF2B5EF4-FFF2-40B4-BE49-F238E27FC236}">
                  <a16:creationId xmlns:a16="http://schemas.microsoft.com/office/drawing/2014/main" id="{252A2E52-F571-42B8-88A4-319BE0E6DC4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9" name="Straight Connector 368">
              <a:extLst>
                <a:ext uri="{FF2B5EF4-FFF2-40B4-BE49-F238E27FC236}">
                  <a16:creationId xmlns:a16="http://schemas.microsoft.com/office/drawing/2014/main" id="{1901F192-9034-4972-B1EB-FA5F6C9EBA8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AF16C201-C3A9-40B9-9BBA-8B75A59F288D}"/>
              </a:ext>
            </a:extLst>
          </p:cNvPr>
          <p:cNvGrpSpPr/>
          <p:nvPr/>
        </p:nvGrpSpPr>
        <p:grpSpPr>
          <a:xfrm>
            <a:off x="6317467" y="2915466"/>
            <a:ext cx="558936" cy="517996"/>
            <a:chOff x="7154565" y="884953"/>
            <a:chExt cx="558936" cy="517996"/>
          </a:xfrm>
        </p:grpSpPr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BD14BAB4-0F81-40FB-B8A2-472FF795572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2" name="TextBox 371">
              <a:extLst>
                <a:ext uri="{FF2B5EF4-FFF2-40B4-BE49-F238E27FC236}">
                  <a16:creationId xmlns:a16="http://schemas.microsoft.com/office/drawing/2014/main" id="{57C569FD-9349-4E63-90DD-BDDE7873435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6AC5ABC6-DB7A-4D45-B1EF-3EE92690C39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44FF453B-51E0-41F6-914D-F4CF76BAB3E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F9838F89-8BCA-4742-8205-CCE86E60D161}"/>
              </a:ext>
            </a:extLst>
          </p:cNvPr>
          <p:cNvGrpSpPr/>
          <p:nvPr/>
        </p:nvGrpSpPr>
        <p:grpSpPr>
          <a:xfrm>
            <a:off x="6315234" y="3361582"/>
            <a:ext cx="558936" cy="517996"/>
            <a:chOff x="7154565" y="884953"/>
            <a:chExt cx="558936" cy="517996"/>
          </a:xfrm>
        </p:grpSpPr>
        <p:sp>
          <p:nvSpPr>
            <p:cNvPr id="376" name="Oval 375">
              <a:extLst>
                <a:ext uri="{FF2B5EF4-FFF2-40B4-BE49-F238E27FC236}">
                  <a16:creationId xmlns:a16="http://schemas.microsoft.com/office/drawing/2014/main" id="{14704FCC-71D6-4646-8F65-93CB58D35BA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7" name="TextBox 376">
              <a:extLst>
                <a:ext uri="{FF2B5EF4-FFF2-40B4-BE49-F238E27FC236}">
                  <a16:creationId xmlns:a16="http://schemas.microsoft.com/office/drawing/2014/main" id="{D2BA6AF6-60D1-483A-A913-2C8B26575B6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78" name="TextBox 377">
              <a:extLst>
                <a:ext uri="{FF2B5EF4-FFF2-40B4-BE49-F238E27FC236}">
                  <a16:creationId xmlns:a16="http://schemas.microsoft.com/office/drawing/2014/main" id="{FB1013CA-5695-4C86-8F97-D9FFAEBD178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AAB42570-8C92-42DB-896C-F18D0AC128F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0" name="Group 379">
            <a:extLst>
              <a:ext uri="{FF2B5EF4-FFF2-40B4-BE49-F238E27FC236}">
                <a16:creationId xmlns:a16="http://schemas.microsoft.com/office/drawing/2014/main" id="{05E72050-0E10-4C9C-9F17-96174C8CFF7A}"/>
              </a:ext>
            </a:extLst>
          </p:cNvPr>
          <p:cNvGrpSpPr/>
          <p:nvPr/>
        </p:nvGrpSpPr>
        <p:grpSpPr>
          <a:xfrm>
            <a:off x="6314889" y="3809303"/>
            <a:ext cx="558936" cy="517996"/>
            <a:chOff x="7154565" y="884953"/>
            <a:chExt cx="558936" cy="517996"/>
          </a:xfrm>
        </p:grpSpPr>
        <p:sp>
          <p:nvSpPr>
            <p:cNvPr id="381" name="Oval 380">
              <a:extLst>
                <a:ext uri="{FF2B5EF4-FFF2-40B4-BE49-F238E27FC236}">
                  <a16:creationId xmlns:a16="http://schemas.microsoft.com/office/drawing/2014/main" id="{04A3D673-591C-4E25-90B7-FF9A659E63D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2" name="TextBox 381">
              <a:extLst>
                <a:ext uri="{FF2B5EF4-FFF2-40B4-BE49-F238E27FC236}">
                  <a16:creationId xmlns:a16="http://schemas.microsoft.com/office/drawing/2014/main" id="{48BC4115-6C97-4F46-AEFD-D8788BE7F93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FF678EB8-F2E7-447C-9159-2305E6D2DD4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45016372-C68F-4B6E-BA57-4DFE311E5F6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4512C103-C70E-4668-A1E5-4C3F84028B8A}"/>
              </a:ext>
            </a:extLst>
          </p:cNvPr>
          <p:cNvGrpSpPr/>
          <p:nvPr/>
        </p:nvGrpSpPr>
        <p:grpSpPr>
          <a:xfrm>
            <a:off x="6313461" y="4254981"/>
            <a:ext cx="558936" cy="517996"/>
            <a:chOff x="7154565" y="884953"/>
            <a:chExt cx="558936" cy="517996"/>
          </a:xfrm>
        </p:grpSpPr>
        <p:sp>
          <p:nvSpPr>
            <p:cNvPr id="386" name="Oval 385">
              <a:extLst>
                <a:ext uri="{FF2B5EF4-FFF2-40B4-BE49-F238E27FC236}">
                  <a16:creationId xmlns:a16="http://schemas.microsoft.com/office/drawing/2014/main" id="{D0BDE80B-B1F1-4EE3-ABA2-F7AE5EE1528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7" name="TextBox 386">
              <a:extLst>
                <a:ext uri="{FF2B5EF4-FFF2-40B4-BE49-F238E27FC236}">
                  <a16:creationId xmlns:a16="http://schemas.microsoft.com/office/drawing/2014/main" id="{798E0421-58BD-4895-B84F-0F4460E2E51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88" name="TextBox 387">
              <a:extLst>
                <a:ext uri="{FF2B5EF4-FFF2-40B4-BE49-F238E27FC236}">
                  <a16:creationId xmlns:a16="http://schemas.microsoft.com/office/drawing/2014/main" id="{2C82DF1C-483E-4631-A1C6-21280C75904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681AF398-DFB1-4B4E-8F35-53EC243567C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0" name="Group 389">
            <a:extLst>
              <a:ext uri="{FF2B5EF4-FFF2-40B4-BE49-F238E27FC236}">
                <a16:creationId xmlns:a16="http://schemas.microsoft.com/office/drawing/2014/main" id="{9DFD8CA9-95F3-470A-8D2E-6E24F038C921}"/>
              </a:ext>
            </a:extLst>
          </p:cNvPr>
          <p:cNvGrpSpPr/>
          <p:nvPr/>
        </p:nvGrpSpPr>
        <p:grpSpPr>
          <a:xfrm>
            <a:off x="6316224" y="4704560"/>
            <a:ext cx="558936" cy="517996"/>
            <a:chOff x="7154565" y="884953"/>
            <a:chExt cx="558936" cy="517996"/>
          </a:xfrm>
        </p:grpSpPr>
        <p:sp>
          <p:nvSpPr>
            <p:cNvPr id="391" name="Oval 390">
              <a:extLst>
                <a:ext uri="{FF2B5EF4-FFF2-40B4-BE49-F238E27FC236}">
                  <a16:creationId xmlns:a16="http://schemas.microsoft.com/office/drawing/2014/main" id="{5A935EBF-3FD2-4280-AD12-6C7056C66AF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2" name="TextBox 391">
              <a:extLst>
                <a:ext uri="{FF2B5EF4-FFF2-40B4-BE49-F238E27FC236}">
                  <a16:creationId xmlns:a16="http://schemas.microsoft.com/office/drawing/2014/main" id="{6ABE9056-875C-4D50-AC3C-EEA9993A32B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93" name="TextBox 392">
              <a:extLst>
                <a:ext uri="{FF2B5EF4-FFF2-40B4-BE49-F238E27FC236}">
                  <a16:creationId xmlns:a16="http://schemas.microsoft.com/office/drawing/2014/main" id="{D441D2C5-DBE2-4481-BB01-638DAA781A9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4" name="Straight Connector 393">
              <a:extLst>
                <a:ext uri="{FF2B5EF4-FFF2-40B4-BE49-F238E27FC236}">
                  <a16:creationId xmlns:a16="http://schemas.microsoft.com/office/drawing/2014/main" id="{B19DC4AB-104B-44BC-B775-65311652595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9D685E77-35F8-4FFD-ABFB-A0EAE8AE7A68}"/>
              </a:ext>
            </a:extLst>
          </p:cNvPr>
          <p:cNvGrpSpPr/>
          <p:nvPr/>
        </p:nvGrpSpPr>
        <p:grpSpPr>
          <a:xfrm>
            <a:off x="6317940" y="5150789"/>
            <a:ext cx="558936" cy="517996"/>
            <a:chOff x="7154565" y="884953"/>
            <a:chExt cx="558936" cy="517996"/>
          </a:xfrm>
        </p:grpSpPr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0C6A764D-A79F-4467-8F00-C990ECE0172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7" name="TextBox 396">
              <a:extLst>
                <a:ext uri="{FF2B5EF4-FFF2-40B4-BE49-F238E27FC236}">
                  <a16:creationId xmlns:a16="http://schemas.microsoft.com/office/drawing/2014/main" id="{B32062F4-86E6-4C6C-83FA-AC026D452B8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18DC44AB-1896-4204-A2BF-9580396C2C0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9" name="Straight Connector 398">
              <a:extLst>
                <a:ext uri="{FF2B5EF4-FFF2-40B4-BE49-F238E27FC236}">
                  <a16:creationId xmlns:a16="http://schemas.microsoft.com/office/drawing/2014/main" id="{E6C9ADAF-21ED-4A6A-B1B9-21366ECC977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EF109FD8-967C-4899-9C0F-A02ABB49484B}"/>
              </a:ext>
            </a:extLst>
          </p:cNvPr>
          <p:cNvGrpSpPr/>
          <p:nvPr/>
        </p:nvGrpSpPr>
        <p:grpSpPr>
          <a:xfrm>
            <a:off x="6315707" y="5596905"/>
            <a:ext cx="558936" cy="517996"/>
            <a:chOff x="7154565" y="884953"/>
            <a:chExt cx="558936" cy="517996"/>
          </a:xfrm>
        </p:grpSpPr>
        <p:sp>
          <p:nvSpPr>
            <p:cNvPr id="401" name="Oval 400">
              <a:extLst>
                <a:ext uri="{FF2B5EF4-FFF2-40B4-BE49-F238E27FC236}">
                  <a16:creationId xmlns:a16="http://schemas.microsoft.com/office/drawing/2014/main" id="{123C3400-46F3-48A7-A9D6-442A90C82A9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2" name="TextBox 401">
              <a:extLst>
                <a:ext uri="{FF2B5EF4-FFF2-40B4-BE49-F238E27FC236}">
                  <a16:creationId xmlns:a16="http://schemas.microsoft.com/office/drawing/2014/main" id="{57F0698A-1375-47D9-AB95-C704229E7FB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03" name="TextBox 402">
              <a:extLst>
                <a:ext uri="{FF2B5EF4-FFF2-40B4-BE49-F238E27FC236}">
                  <a16:creationId xmlns:a16="http://schemas.microsoft.com/office/drawing/2014/main" id="{70FCBF05-7FC3-4289-A7E2-5BFE0C09754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4EB5E4B9-C414-472B-BD7E-40EA91F1C34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5" name="Group 404">
            <a:extLst>
              <a:ext uri="{FF2B5EF4-FFF2-40B4-BE49-F238E27FC236}">
                <a16:creationId xmlns:a16="http://schemas.microsoft.com/office/drawing/2014/main" id="{59BB8F80-1FFB-46B5-8C28-F70F8357DE14}"/>
              </a:ext>
            </a:extLst>
          </p:cNvPr>
          <p:cNvGrpSpPr/>
          <p:nvPr/>
        </p:nvGrpSpPr>
        <p:grpSpPr>
          <a:xfrm>
            <a:off x="6315362" y="6044626"/>
            <a:ext cx="558936" cy="517996"/>
            <a:chOff x="7154565" y="884953"/>
            <a:chExt cx="558936" cy="517996"/>
          </a:xfrm>
        </p:grpSpPr>
        <p:sp>
          <p:nvSpPr>
            <p:cNvPr id="406" name="Oval 405">
              <a:extLst>
                <a:ext uri="{FF2B5EF4-FFF2-40B4-BE49-F238E27FC236}">
                  <a16:creationId xmlns:a16="http://schemas.microsoft.com/office/drawing/2014/main" id="{EE4AE33B-6711-413A-B795-93C382122E4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847BC80C-4EFC-4926-944B-52FB17CF941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2EC502E8-9D26-47F8-A9C1-3C411429B7B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9" name="Straight Connector 408">
              <a:extLst>
                <a:ext uri="{FF2B5EF4-FFF2-40B4-BE49-F238E27FC236}">
                  <a16:creationId xmlns:a16="http://schemas.microsoft.com/office/drawing/2014/main" id="{5F27F3A2-EB70-4349-95D4-6556EA1D07D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0" name="Group 409">
            <a:extLst>
              <a:ext uri="{FF2B5EF4-FFF2-40B4-BE49-F238E27FC236}">
                <a16:creationId xmlns:a16="http://schemas.microsoft.com/office/drawing/2014/main" id="{01FE47C7-A0B2-4C9B-B133-A2A089EC065C}"/>
              </a:ext>
            </a:extLst>
          </p:cNvPr>
          <p:cNvGrpSpPr/>
          <p:nvPr/>
        </p:nvGrpSpPr>
        <p:grpSpPr>
          <a:xfrm>
            <a:off x="6313262" y="2068582"/>
            <a:ext cx="446399" cy="428686"/>
            <a:chOff x="463698" y="934501"/>
            <a:chExt cx="446399" cy="428686"/>
          </a:xfrm>
        </p:grpSpPr>
        <p:sp>
          <p:nvSpPr>
            <p:cNvPr id="411" name="Oval 410">
              <a:extLst>
                <a:ext uri="{FF2B5EF4-FFF2-40B4-BE49-F238E27FC236}">
                  <a16:creationId xmlns:a16="http://schemas.microsoft.com/office/drawing/2014/main" id="{3A3F3ABF-71CD-42A3-8EB4-62F616A8725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2" name="TextBox 411">
              <a:extLst>
                <a:ext uri="{FF2B5EF4-FFF2-40B4-BE49-F238E27FC236}">
                  <a16:creationId xmlns:a16="http://schemas.microsoft.com/office/drawing/2014/main" id="{5E37AA10-86FA-4055-9A2C-E41E5EE0A1DF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13" name="Group 412">
            <a:extLst>
              <a:ext uri="{FF2B5EF4-FFF2-40B4-BE49-F238E27FC236}">
                <a16:creationId xmlns:a16="http://schemas.microsoft.com/office/drawing/2014/main" id="{E2B8E610-68BD-4C8C-8A1A-66667B62A523}"/>
              </a:ext>
            </a:extLst>
          </p:cNvPr>
          <p:cNvGrpSpPr/>
          <p:nvPr/>
        </p:nvGrpSpPr>
        <p:grpSpPr>
          <a:xfrm>
            <a:off x="6769826" y="2033103"/>
            <a:ext cx="558936" cy="517996"/>
            <a:chOff x="7154565" y="884953"/>
            <a:chExt cx="558936" cy="517996"/>
          </a:xfrm>
        </p:grpSpPr>
        <p:sp>
          <p:nvSpPr>
            <p:cNvPr id="414" name="Oval 413">
              <a:extLst>
                <a:ext uri="{FF2B5EF4-FFF2-40B4-BE49-F238E27FC236}">
                  <a16:creationId xmlns:a16="http://schemas.microsoft.com/office/drawing/2014/main" id="{95FFB311-35D2-4868-8FF5-45BAA57CE54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5" name="TextBox 414">
              <a:extLst>
                <a:ext uri="{FF2B5EF4-FFF2-40B4-BE49-F238E27FC236}">
                  <a16:creationId xmlns:a16="http://schemas.microsoft.com/office/drawing/2014/main" id="{BB6CE6D9-B674-4388-B6DA-02C7BA8BB54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16" name="TextBox 415">
              <a:extLst>
                <a:ext uri="{FF2B5EF4-FFF2-40B4-BE49-F238E27FC236}">
                  <a16:creationId xmlns:a16="http://schemas.microsoft.com/office/drawing/2014/main" id="{4D0B643C-D3C1-458E-A9A9-1C687D57C53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96B90037-54E9-4E49-8F70-DFCE8B315CE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8" name="Group 417">
            <a:extLst>
              <a:ext uri="{FF2B5EF4-FFF2-40B4-BE49-F238E27FC236}">
                <a16:creationId xmlns:a16="http://schemas.microsoft.com/office/drawing/2014/main" id="{88E2701D-9954-47AD-A565-98DEA5DB0C57}"/>
              </a:ext>
            </a:extLst>
          </p:cNvPr>
          <p:cNvGrpSpPr/>
          <p:nvPr/>
        </p:nvGrpSpPr>
        <p:grpSpPr>
          <a:xfrm>
            <a:off x="6764000" y="2494952"/>
            <a:ext cx="558936" cy="517996"/>
            <a:chOff x="7154565" y="884953"/>
            <a:chExt cx="558936" cy="517996"/>
          </a:xfrm>
        </p:grpSpPr>
        <p:sp>
          <p:nvSpPr>
            <p:cNvPr id="419" name="Oval 418">
              <a:extLst>
                <a:ext uri="{FF2B5EF4-FFF2-40B4-BE49-F238E27FC236}">
                  <a16:creationId xmlns:a16="http://schemas.microsoft.com/office/drawing/2014/main" id="{B9C67BB2-3006-4B60-AA17-A79219EF64C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0" name="TextBox 419">
              <a:extLst>
                <a:ext uri="{FF2B5EF4-FFF2-40B4-BE49-F238E27FC236}">
                  <a16:creationId xmlns:a16="http://schemas.microsoft.com/office/drawing/2014/main" id="{2A93516D-C048-41FC-A33A-AD144D3DB2F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21" name="TextBox 420">
              <a:extLst>
                <a:ext uri="{FF2B5EF4-FFF2-40B4-BE49-F238E27FC236}">
                  <a16:creationId xmlns:a16="http://schemas.microsoft.com/office/drawing/2014/main" id="{68D44EA5-5B65-4FE0-929D-370BFCCE811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AE59B5D6-5175-414A-8F5D-F148FB42356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3" name="Group 422">
            <a:extLst>
              <a:ext uri="{FF2B5EF4-FFF2-40B4-BE49-F238E27FC236}">
                <a16:creationId xmlns:a16="http://schemas.microsoft.com/office/drawing/2014/main" id="{BD37EB01-D189-436D-AEC5-3E83E404B165}"/>
              </a:ext>
            </a:extLst>
          </p:cNvPr>
          <p:cNvGrpSpPr/>
          <p:nvPr/>
        </p:nvGrpSpPr>
        <p:grpSpPr>
          <a:xfrm>
            <a:off x="6766763" y="2944531"/>
            <a:ext cx="558936" cy="517996"/>
            <a:chOff x="7154565" y="884953"/>
            <a:chExt cx="558936" cy="517996"/>
          </a:xfrm>
        </p:grpSpPr>
        <p:sp>
          <p:nvSpPr>
            <p:cNvPr id="424" name="Oval 423">
              <a:extLst>
                <a:ext uri="{FF2B5EF4-FFF2-40B4-BE49-F238E27FC236}">
                  <a16:creationId xmlns:a16="http://schemas.microsoft.com/office/drawing/2014/main" id="{0A64344D-AA72-42F3-B301-0BC62DCCB10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5" name="TextBox 424">
              <a:extLst>
                <a:ext uri="{FF2B5EF4-FFF2-40B4-BE49-F238E27FC236}">
                  <a16:creationId xmlns:a16="http://schemas.microsoft.com/office/drawing/2014/main" id="{61C00EC9-2A06-46FB-BA1F-4C9D03921A3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26" name="TextBox 425">
              <a:extLst>
                <a:ext uri="{FF2B5EF4-FFF2-40B4-BE49-F238E27FC236}">
                  <a16:creationId xmlns:a16="http://schemas.microsoft.com/office/drawing/2014/main" id="{A65C04A7-0350-4642-894C-920B0ADD7CF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7" name="Straight Connector 426">
              <a:extLst>
                <a:ext uri="{FF2B5EF4-FFF2-40B4-BE49-F238E27FC236}">
                  <a16:creationId xmlns:a16="http://schemas.microsoft.com/office/drawing/2014/main" id="{77A21F4E-809E-426E-92A0-88E756A5429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8" name="Group 427">
            <a:extLst>
              <a:ext uri="{FF2B5EF4-FFF2-40B4-BE49-F238E27FC236}">
                <a16:creationId xmlns:a16="http://schemas.microsoft.com/office/drawing/2014/main" id="{7971CC43-3603-499E-9A04-AB4DAE5CF82E}"/>
              </a:ext>
            </a:extLst>
          </p:cNvPr>
          <p:cNvGrpSpPr/>
          <p:nvPr/>
        </p:nvGrpSpPr>
        <p:grpSpPr>
          <a:xfrm>
            <a:off x="6768479" y="3390760"/>
            <a:ext cx="558936" cy="517996"/>
            <a:chOff x="7154565" y="884953"/>
            <a:chExt cx="558936" cy="517996"/>
          </a:xfrm>
        </p:grpSpPr>
        <p:sp>
          <p:nvSpPr>
            <p:cNvPr id="429" name="Oval 428">
              <a:extLst>
                <a:ext uri="{FF2B5EF4-FFF2-40B4-BE49-F238E27FC236}">
                  <a16:creationId xmlns:a16="http://schemas.microsoft.com/office/drawing/2014/main" id="{EB3E44C5-5087-489C-85EA-52CB0184381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0" name="TextBox 429">
              <a:extLst>
                <a:ext uri="{FF2B5EF4-FFF2-40B4-BE49-F238E27FC236}">
                  <a16:creationId xmlns:a16="http://schemas.microsoft.com/office/drawing/2014/main" id="{5029A255-F787-44F5-87C9-101CBBB00AF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31" name="TextBox 430">
              <a:extLst>
                <a:ext uri="{FF2B5EF4-FFF2-40B4-BE49-F238E27FC236}">
                  <a16:creationId xmlns:a16="http://schemas.microsoft.com/office/drawing/2014/main" id="{B692C77F-23C2-4F72-9C2B-6F646132F32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2" name="Straight Connector 431">
              <a:extLst>
                <a:ext uri="{FF2B5EF4-FFF2-40B4-BE49-F238E27FC236}">
                  <a16:creationId xmlns:a16="http://schemas.microsoft.com/office/drawing/2014/main" id="{55234854-3639-4ED2-A445-C9011BC4454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AD5CCE31-FED1-47A3-897A-461BDF36908E}"/>
              </a:ext>
            </a:extLst>
          </p:cNvPr>
          <p:cNvGrpSpPr/>
          <p:nvPr/>
        </p:nvGrpSpPr>
        <p:grpSpPr>
          <a:xfrm>
            <a:off x="10193129" y="2052754"/>
            <a:ext cx="558936" cy="517996"/>
            <a:chOff x="7154565" y="884953"/>
            <a:chExt cx="558936" cy="517996"/>
          </a:xfrm>
        </p:grpSpPr>
        <p:sp>
          <p:nvSpPr>
            <p:cNvPr id="434" name="Oval 433">
              <a:extLst>
                <a:ext uri="{FF2B5EF4-FFF2-40B4-BE49-F238E27FC236}">
                  <a16:creationId xmlns:a16="http://schemas.microsoft.com/office/drawing/2014/main" id="{9D4C505F-8C04-4BB0-ADA9-ACFF0976A59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5" name="TextBox 434">
              <a:extLst>
                <a:ext uri="{FF2B5EF4-FFF2-40B4-BE49-F238E27FC236}">
                  <a16:creationId xmlns:a16="http://schemas.microsoft.com/office/drawing/2014/main" id="{8D005EAA-E88E-4258-A796-0A01C4838C7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36" name="TextBox 435">
              <a:extLst>
                <a:ext uri="{FF2B5EF4-FFF2-40B4-BE49-F238E27FC236}">
                  <a16:creationId xmlns:a16="http://schemas.microsoft.com/office/drawing/2014/main" id="{BF6178CE-5C6C-41F9-8F86-B6598E10A0C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7" name="Straight Connector 436">
              <a:extLst>
                <a:ext uri="{FF2B5EF4-FFF2-40B4-BE49-F238E27FC236}">
                  <a16:creationId xmlns:a16="http://schemas.microsoft.com/office/drawing/2014/main" id="{440A27F3-A82F-423A-B98E-CE1EA4DE57B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8" name="Group 437">
            <a:extLst>
              <a:ext uri="{FF2B5EF4-FFF2-40B4-BE49-F238E27FC236}">
                <a16:creationId xmlns:a16="http://schemas.microsoft.com/office/drawing/2014/main" id="{07181521-0403-4EA3-8D14-515A1698C0FC}"/>
              </a:ext>
            </a:extLst>
          </p:cNvPr>
          <p:cNvGrpSpPr/>
          <p:nvPr/>
        </p:nvGrpSpPr>
        <p:grpSpPr>
          <a:xfrm>
            <a:off x="10195892" y="2502333"/>
            <a:ext cx="558936" cy="517996"/>
            <a:chOff x="7154565" y="884953"/>
            <a:chExt cx="558936" cy="517996"/>
          </a:xfrm>
        </p:grpSpPr>
        <p:sp>
          <p:nvSpPr>
            <p:cNvPr id="439" name="Oval 438">
              <a:extLst>
                <a:ext uri="{FF2B5EF4-FFF2-40B4-BE49-F238E27FC236}">
                  <a16:creationId xmlns:a16="http://schemas.microsoft.com/office/drawing/2014/main" id="{C1A5983C-17BB-4DF3-8617-0A836B136B1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0" name="TextBox 439">
              <a:extLst>
                <a:ext uri="{FF2B5EF4-FFF2-40B4-BE49-F238E27FC236}">
                  <a16:creationId xmlns:a16="http://schemas.microsoft.com/office/drawing/2014/main" id="{B6577ED3-BFFD-4B2B-9642-F25D31D42EE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41" name="TextBox 440">
              <a:extLst>
                <a:ext uri="{FF2B5EF4-FFF2-40B4-BE49-F238E27FC236}">
                  <a16:creationId xmlns:a16="http://schemas.microsoft.com/office/drawing/2014/main" id="{945CC34A-0F2D-4EBD-9AA5-7346A51B76B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42" name="Straight Connector 441">
              <a:extLst>
                <a:ext uri="{FF2B5EF4-FFF2-40B4-BE49-F238E27FC236}">
                  <a16:creationId xmlns:a16="http://schemas.microsoft.com/office/drawing/2014/main" id="{5C89E7ED-4840-4A23-9A76-950997970F0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3" name="Group 442">
            <a:extLst>
              <a:ext uri="{FF2B5EF4-FFF2-40B4-BE49-F238E27FC236}">
                <a16:creationId xmlns:a16="http://schemas.microsoft.com/office/drawing/2014/main" id="{D48213CD-E2DC-4FE3-85F7-A90A36DFFAE8}"/>
              </a:ext>
            </a:extLst>
          </p:cNvPr>
          <p:cNvGrpSpPr/>
          <p:nvPr/>
        </p:nvGrpSpPr>
        <p:grpSpPr>
          <a:xfrm>
            <a:off x="10197608" y="2948562"/>
            <a:ext cx="558936" cy="517996"/>
            <a:chOff x="7154565" y="884953"/>
            <a:chExt cx="558936" cy="517996"/>
          </a:xfrm>
        </p:grpSpPr>
        <p:sp>
          <p:nvSpPr>
            <p:cNvPr id="444" name="Oval 443">
              <a:extLst>
                <a:ext uri="{FF2B5EF4-FFF2-40B4-BE49-F238E27FC236}">
                  <a16:creationId xmlns:a16="http://schemas.microsoft.com/office/drawing/2014/main" id="{D6C2F81B-2C07-4585-895C-60D6F6DCD42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5" name="TextBox 444">
              <a:extLst>
                <a:ext uri="{FF2B5EF4-FFF2-40B4-BE49-F238E27FC236}">
                  <a16:creationId xmlns:a16="http://schemas.microsoft.com/office/drawing/2014/main" id="{EDF271B7-4C2C-4106-A076-90A5B456B9E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46" name="TextBox 445">
              <a:extLst>
                <a:ext uri="{FF2B5EF4-FFF2-40B4-BE49-F238E27FC236}">
                  <a16:creationId xmlns:a16="http://schemas.microsoft.com/office/drawing/2014/main" id="{8C70A5F2-3DB5-43AE-B324-E5A77A6CC75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47" name="Straight Connector 446">
              <a:extLst>
                <a:ext uri="{FF2B5EF4-FFF2-40B4-BE49-F238E27FC236}">
                  <a16:creationId xmlns:a16="http://schemas.microsoft.com/office/drawing/2014/main" id="{C0B72502-72BE-45AF-BF3B-E964D63ADC6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8" name="Group 447">
            <a:extLst>
              <a:ext uri="{FF2B5EF4-FFF2-40B4-BE49-F238E27FC236}">
                <a16:creationId xmlns:a16="http://schemas.microsoft.com/office/drawing/2014/main" id="{974C2EE0-D7F4-4F37-AFD3-1A8452571B9B}"/>
              </a:ext>
            </a:extLst>
          </p:cNvPr>
          <p:cNvGrpSpPr/>
          <p:nvPr/>
        </p:nvGrpSpPr>
        <p:grpSpPr>
          <a:xfrm>
            <a:off x="10195375" y="3394678"/>
            <a:ext cx="558936" cy="517996"/>
            <a:chOff x="7154565" y="884953"/>
            <a:chExt cx="558936" cy="517996"/>
          </a:xfrm>
        </p:grpSpPr>
        <p:sp>
          <p:nvSpPr>
            <p:cNvPr id="449" name="Oval 448">
              <a:extLst>
                <a:ext uri="{FF2B5EF4-FFF2-40B4-BE49-F238E27FC236}">
                  <a16:creationId xmlns:a16="http://schemas.microsoft.com/office/drawing/2014/main" id="{9197C5C9-A196-4743-8741-E082C5819B2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0" name="TextBox 449">
              <a:extLst>
                <a:ext uri="{FF2B5EF4-FFF2-40B4-BE49-F238E27FC236}">
                  <a16:creationId xmlns:a16="http://schemas.microsoft.com/office/drawing/2014/main" id="{9EDA288D-6EE7-4C4A-937D-62DFAE38962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51" name="TextBox 450">
              <a:extLst>
                <a:ext uri="{FF2B5EF4-FFF2-40B4-BE49-F238E27FC236}">
                  <a16:creationId xmlns:a16="http://schemas.microsoft.com/office/drawing/2014/main" id="{D1FED53E-97FA-4C02-86FE-3E76AB9D568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52" name="Straight Connector 451">
              <a:extLst>
                <a:ext uri="{FF2B5EF4-FFF2-40B4-BE49-F238E27FC236}">
                  <a16:creationId xmlns:a16="http://schemas.microsoft.com/office/drawing/2014/main" id="{32CCB7EA-5973-4BC1-B219-45B410D7596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3" name="Group 452">
            <a:extLst>
              <a:ext uri="{FF2B5EF4-FFF2-40B4-BE49-F238E27FC236}">
                <a16:creationId xmlns:a16="http://schemas.microsoft.com/office/drawing/2014/main" id="{6F5B4016-EA56-468A-B770-46F9742AC0B0}"/>
              </a:ext>
            </a:extLst>
          </p:cNvPr>
          <p:cNvGrpSpPr/>
          <p:nvPr/>
        </p:nvGrpSpPr>
        <p:grpSpPr>
          <a:xfrm>
            <a:off x="10195030" y="3842399"/>
            <a:ext cx="558936" cy="517996"/>
            <a:chOff x="7154565" y="884953"/>
            <a:chExt cx="558936" cy="517996"/>
          </a:xfrm>
        </p:grpSpPr>
        <p:sp>
          <p:nvSpPr>
            <p:cNvPr id="454" name="Oval 453">
              <a:extLst>
                <a:ext uri="{FF2B5EF4-FFF2-40B4-BE49-F238E27FC236}">
                  <a16:creationId xmlns:a16="http://schemas.microsoft.com/office/drawing/2014/main" id="{7EE5F928-EDA3-4427-81E3-70F7537A9C2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5" name="TextBox 454">
              <a:extLst>
                <a:ext uri="{FF2B5EF4-FFF2-40B4-BE49-F238E27FC236}">
                  <a16:creationId xmlns:a16="http://schemas.microsoft.com/office/drawing/2014/main" id="{CDA9F33E-1BDC-4A91-84E7-9FB53A7D71D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56" name="TextBox 455">
              <a:extLst>
                <a:ext uri="{FF2B5EF4-FFF2-40B4-BE49-F238E27FC236}">
                  <a16:creationId xmlns:a16="http://schemas.microsoft.com/office/drawing/2014/main" id="{F580F445-642B-41B9-988C-A198F81EFE8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57" name="Straight Connector 456">
              <a:extLst>
                <a:ext uri="{FF2B5EF4-FFF2-40B4-BE49-F238E27FC236}">
                  <a16:creationId xmlns:a16="http://schemas.microsoft.com/office/drawing/2014/main" id="{C74B3AB3-B66D-4652-AA00-0142D9AEA8C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8" name="Group 457">
            <a:extLst>
              <a:ext uri="{FF2B5EF4-FFF2-40B4-BE49-F238E27FC236}">
                <a16:creationId xmlns:a16="http://schemas.microsoft.com/office/drawing/2014/main" id="{94683330-879D-4054-9413-4349A805BBDA}"/>
              </a:ext>
            </a:extLst>
          </p:cNvPr>
          <p:cNvGrpSpPr/>
          <p:nvPr/>
        </p:nvGrpSpPr>
        <p:grpSpPr>
          <a:xfrm>
            <a:off x="10193602" y="4288077"/>
            <a:ext cx="558936" cy="517996"/>
            <a:chOff x="7154565" y="884953"/>
            <a:chExt cx="558936" cy="517996"/>
          </a:xfrm>
        </p:grpSpPr>
        <p:sp>
          <p:nvSpPr>
            <p:cNvPr id="459" name="Oval 458">
              <a:extLst>
                <a:ext uri="{FF2B5EF4-FFF2-40B4-BE49-F238E27FC236}">
                  <a16:creationId xmlns:a16="http://schemas.microsoft.com/office/drawing/2014/main" id="{09D2A230-ABAD-4301-ACE8-FEAF3AD0263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0" name="TextBox 459">
              <a:extLst>
                <a:ext uri="{FF2B5EF4-FFF2-40B4-BE49-F238E27FC236}">
                  <a16:creationId xmlns:a16="http://schemas.microsoft.com/office/drawing/2014/main" id="{662A2148-3728-4804-99F7-8CAF4F72AB1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61" name="TextBox 460">
              <a:extLst>
                <a:ext uri="{FF2B5EF4-FFF2-40B4-BE49-F238E27FC236}">
                  <a16:creationId xmlns:a16="http://schemas.microsoft.com/office/drawing/2014/main" id="{D2833A66-B9CF-48A0-88B7-AA91B598387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id="{2DC7D464-80DE-4D66-8255-48E746D57F1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3" name="Group 462">
            <a:extLst>
              <a:ext uri="{FF2B5EF4-FFF2-40B4-BE49-F238E27FC236}">
                <a16:creationId xmlns:a16="http://schemas.microsoft.com/office/drawing/2014/main" id="{FD01496D-D3B2-4624-8F00-640487FA67F9}"/>
              </a:ext>
            </a:extLst>
          </p:cNvPr>
          <p:cNvGrpSpPr/>
          <p:nvPr/>
        </p:nvGrpSpPr>
        <p:grpSpPr>
          <a:xfrm>
            <a:off x="10196365" y="4737656"/>
            <a:ext cx="558936" cy="517996"/>
            <a:chOff x="7154565" y="884953"/>
            <a:chExt cx="558936" cy="517996"/>
          </a:xfrm>
        </p:grpSpPr>
        <p:sp>
          <p:nvSpPr>
            <p:cNvPr id="464" name="Oval 463">
              <a:extLst>
                <a:ext uri="{FF2B5EF4-FFF2-40B4-BE49-F238E27FC236}">
                  <a16:creationId xmlns:a16="http://schemas.microsoft.com/office/drawing/2014/main" id="{B7D40425-8635-46FE-AA64-6E20B6E3779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5" name="TextBox 464">
              <a:extLst>
                <a:ext uri="{FF2B5EF4-FFF2-40B4-BE49-F238E27FC236}">
                  <a16:creationId xmlns:a16="http://schemas.microsoft.com/office/drawing/2014/main" id="{E44E6E29-0902-4B83-A3C7-FF22106F160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66" name="TextBox 465">
              <a:extLst>
                <a:ext uri="{FF2B5EF4-FFF2-40B4-BE49-F238E27FC236}">
                  <a16:creationId xmlns:a16="http://schemas.microsoft.com/office/drawing/2014/main" id="{3756BBBE-33BD-4CAD-BAA6-87A0F10EE6A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67" name="Straight Connector 466">
              <a:extLst>
                <a:ext uri="{FF2B5EF4-FFF2-40B4-BE49-F238E27FC236}">
                  <a16:creationId xmlns:a16="http://schemas.microsoft.com/office/drawing/2014/main" id="{D5402C65-90F4-4E1C-AC9C-E09BEF16D23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8" name="Group 467">
            <a:extLst>
              <a:ext uri="{FF2B5EF4-FFF2-40B4-BE49-F238E27FC236}">
                <a16:creationId xmlns:a16="http://schemas.microsoft.com/office/drawing/2014/main" id="{3D82355B-768F-4077-863A-E6157CDA5B99}"/>
              </a:ext>
            </a:extLst>
          </p:cNvPr>
          <p:cNvGrpSpPr/>
          <p:nvPr/>
        </p:nvGrpSpPr>
        <p:grpSpPr>
          <a:xfrm>
            <a:off x="10198081" y="5183885"/>
            <a:ext cx="558936" cy="517996"/>
            <a:chOff x="7154565" y="884953"/>
            <a:chExt cx="558936" cy="517996"/>
          </a:xfrm>
        </p:grpSpPr>
        <p:sp>
          <p:nvSpPr>
            <p:cNvPr id="469" name="Oval 468">
              <a:extLst>
                <a:ext uri="{FF2B5EF4-FFF2-40B4-BE49-F238E27FC236}">
                  <a16:creationId xmlns:a16="http://schemas.microsoft.com/office/drawing/2014/main" id="{3222C24E-46FB-4BEB-A2E0-F35AFF7EA1B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0" name="TextBox 469">
              <a:extLst>
                <a:ext uri="{FF2B5EF4-FFF2-40B4-BE49-F238E27FC236}">
                  <a16:creationId xmlns:a16="http://schemas.microsoft.com/office/drawing/2014/main" id="{11882722-E2D9-43CD-8334-DAACF070145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71" name="TextBox 470">
              <a:extLst>
                <a:ext uri="{FF2B5EF4-FFF2-40B4-BE49-F238E27FC236}">
                  <a16:creationId xmlns:a16="http://schemas.microsoft.com/office/drawing/2014/main" id="{00CB79E2-D066-492C-A6E2-36CDFE63D30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72" name="Straight Connector 471">
              <a:extLst>
                <a:ext uri="{FF2B5EF4-FFF2-40B4-BE49-F238E27FC236}">
                  <a16:creationId xmlns:a16="http://schemas.microsoft.com/office/drawing/2014/main" id="{76023B3B-C82F-4D52-9B09-42BF7DF7714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3" name="Group 472">
            <a:extLst>
              <a:ext uri="{FF2B5EF4-FFF2-40B4-BE49-F238E27FC236}">
                <a16:creationId xmlns:a16="http://schemas.microsoft.com/office/drawing/2014/main" id="{DE7D3907-8BC6-4EA3-A8B3-48D4496B441D}"/>
              </a:ext>
            </a:extLst>
          </p:cNvPr>
          <p:cNvGrpSpPr/>
          <p:nvPr/>
        </p:nvGrpSpPr>
        <p:grpSpPr>
          <a:xfrm>
            <a:off x="10195848" y="5630001"/>
            <a:ext cx="558936" cy="517996"/>
            <a:chOff x="7154565" y="884953"/>
            <a:chExt cx="558936" cy="517996"/>
          </a:xfrm>
        </p:grpSpPr>
        <p:sp>
          <p:nvSpPr>
            <p:cNvPr id="474" name="Oval 473">
              <a:extLst>
                <a:ext uri="{FF2B5EF4-FFF2-40B4-BE49-F238E27FC236}">
                  <a16:creationId xmlns:a16="http://schemas.microsoft.com/office/drawing/2014/main" id="{D6A38D5E-E50F-4EAB-A98E-19ACA029A19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5" name="TextBox 474">
              <a:extLst>
                <a:ext uri="{FF2B5EF4-FFF2-40B4-BE49-F238E27FC236}">
                  <a16:creationId xmlns:a16="http://schemas.microsoft.com/office/drawing/2014/main" id="{323A3451-D68D-400E-B905-075A92107DE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76" name="TextBox 475">
              <a:extLst>
                <a:ext uri="{FF2B5EF4-FFF2-40B4-BE49-F238E27FC236}">
                  <a16:creationId xmlns:a16="http://schemas.microsoft.com/office/drawing/2014/main" id="{2F56633E-0187-436F-9864-4CD2AE835A7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77" name="Straight Connector 476">
              <a:extLst>
                <a:ext uri="{FF2B5EF4-FFF2-40B4-BE49-F238E27FC236}">
                  <a16:creationId xmlns:a16="http://schemas.microsoft.com/office/drawing/2014/main" id="{0BC0C676-51FC-4AA5-9232-F8367884F90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8" name="Group 477">
            <a:extLst>
              <a:ext uri="{FF2B5EF4-FFF2-40B4-BE49-F238E27FC236}">
                <a16:creationId xmlns:a16="http://schemas.microsoft.com/office/drawing/2014/main" id="{6837665D-7D81-4619-9F84-F255624F2818}"/>
              </a:ext>
            </a:extLst>
          </p:cNvPr>
          <p:cNvGrpSpPr/>
          <p:nvPr/>
        </p:nvGrpSpPr>
        <p:grpSpPr>
          <a:xfrm>
            <a:off x="10195503" y="6077722"/>
            <a:ext cx="558936" cy="517996"/>
            <a:chOff x="7154565" y="884953"/>
            <a:chExt cx="558936" cy="517996"/>
          </a:xfrm>
        </p:grpSpPr>
        <p:sp>
          <p:nvSpPr>
            <p:cNvPr id="479" name="Oval 478">
              <a:extLst>
                <a:ext uri="{FF2B5EF4-FFF2-40B4-BE49-F238E27FC236}">
                  <a16:creationId xmlns:a16="http://schemas.microsoft.com/office/drawing/2014/main" id="{02D9244B-66B8-4781-8C28-FE1529AFD5A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0" name="TextBox 479">
              <a:extLst>
                <a:ext uri="{FF2B5EF4-FFF2-40B4-BE49-F238E27FC236}">
                  <a16:creationId xmlns:a16="http://schemas.microsoft.com/office/drawing/2014/main" id="{8C3E5911-9D08-4431-B737-EC6EFF512F1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81" name="TextBox 480">
              <a:extLst>
                <a:ext uri="{FF2B5EF4-FFF2-40B4-BE49-F238E27FC236}">
                  <a16:creationId xmlns:a16="http://schemas.microsoft.com/office/drawing/2014/main" id="{E1BCFF41-FC89-4D93-8359-871BB367E65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82" name="Straight Connector 481">
              <a:extLst>
                <a:ext uri="{FF2B5EF4-FFF2-40B4-BE49-F238E27FC236}">
                  <a16:creationId xmlns:a16="http://schemas.microsoft.com/office/drawing/2014/main" id="{B8A4AD5F-0664-4E84-A4D5-2C6738FCA4A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3" name="Group 482">
            <a:extLst>
              <a:ext uri="{FF2B5EF4-FFF2-40B4-BE49-F238E27FC236}">
                <a16:creationId xmlns:a16="http://schemas.microsoft.com/office/drawing/2014/main" id="{99E3A088-CA50-456C-AD0B-90EB449A4807}"/>
              </a:ext>
            </a:extLst>
          </p:cNvPr>
          <p:cNvGrpSpPr/>
          <p:nvPr/>
        </p:nvGrpSpPr>
        <p:grpSpPr>
          <a:xfrm>
            <a:off x="10193403" y="2101678"/>
            <a:ext cx="446399" cy="428686"/>
            <a:chOff x="463698" y="934501"/>
            <a:chExt cx="446399" cy="428686"/>
          </a:xfrm>
        </p:grpSpPr>
        <p:sp>
          <p:nvSpPr>
            <p:cNvPr id="484" name="Oval 483">
              <a:extLst>
                <a:ext uri="{FF2B5EF4-FFF2-40B4-BE49-F238E27FC236}">
                  <a16:creationId xmlns:a16="http://schemas.microsoft.com/office/drawing/2014/main" id="{5101004C-1888-4C94-92AB-75B845AE277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5" name="TextBox 484">
              <a:extLst>
                <a:ext uri="{FF2B5EF4-FFF2-40B4-BE49-F238E27FC236}">
                  <a16:creationId xmlns:a16="http://schemas.microsoft.com/office/drawing/2014/main" id="{51DAB458-7A5E-4C00-A0B2-F51E66ED7AE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86" name="Group 485">
            <a:extLst>
              <a:ext uri="{FF2B5EF4-FFF2-40B4-BE49-F238E27FC236}">
                <a16:creationId xmlns:a16="http://schemas.microsoft.com/office/drawing/2014/main" id="{E18995AE-AFD7-4DFA-918A-AD90D3E10213}"/>
              </a:ext>
            </a:extLst>
          </p:cNvPr>
          <p:cNvGrpSpPr/>
          <p:nvPr/>
        </p:nvGrpSpPr>
        <p:grpSpPr>
          <a:xfrm>
            <a:off x="10645018" y="2064143"/>
            <a:ext cx="558936" cy="517996"/>
            <a:chOff x="7154565" y="884953"/>
            <a:chExt cx="558936" cy="517996"/>
          </a:xfrm>
        </p:grpSpPr>
        <p:sp>
          <p:nvSpPr>
            <p:cNvPr id="487" name="Oval 486">
              <a:extLst>
                <a:ext uri="{FF2B5EF4-FFF2-40B4-BE49-F238E27FC236}">
                  <a16:creationId xmlns:a16="http://schemas.microsoft.com/office/drawing/2014/main" id="{B87207D0-D45E-4E19-AC1C-211353DAE46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8" name="TextBox 487">
              <a:extLst>
                <a:ext uri="{FF2B5EF4-FFF2-40B4-BE49-F238E27FC236}">
                  <a16:creationId xmlns:a16="http://schemas.microsoft.com/office/drawing/2014/main" id="{AC3CD51A-F46C-404F-87F0-595E0468CE2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89" name="TextBox 488">
              <a:extLst>
                <a:ext uri="{FF2B5EF4-FFF2-40B4-BE49-F238E27FC236}">
                  <a16:creationId xmlns:a16="http://schemas.microsoft.com/office/drawing/2014/main" id="{7641163C-806D-4A38-9B83-BA5850426E1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90" name="Straight Connector 489">
              <a:extLst>
                <a:ext uri="{FF2B5EF4-FFF2-40B4-BE49-F238E27FC236}">
                  <a16:creationId xmlns:a16="http://schemas.microsoft.com/office/drawing/2014/main" id="{29103B14-3EA1-4EAE-91E9-59E3E2E18D8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1" name="Group 490">
            <a:extLst>
              <a:ext uri="{FF2B5EF4-FFF2-40B4-BE49-F238E27FC236}">
                <a16:creationId xmlns:a16="http://schemas.microsoft.com/office/drawing/2014/main" id="{3B6FA577-BF7F-4172-AE87-A72A484577DA}"/>
              </a:ext>
            </a:extLst>
          </p:cNvPr>
          <p:cNvGrpSpPr/>
          <p:nvPr/>
        </p:nvGrpSpPr>
        <p:grpSpPr>
          <a:xfrm>
            <a:off x="10647781" y="2513722"/>
            <a:ext cx="558936" cy="517996"/>
            <a:chOff x="7154565" y="884953"/>
            <a:chExt cx="558936" cy="517996"/>
          </a:xfrm>
        </p:grpSpPr>
        <p:sp>
          <p:nvSpPr>
            <p:cNvPr id="492" name="Oval 491">
              <a:extLst>
                <a:ext uri="{FF2B5EF4-FFF2-40B4-BE49-F238E27FC236}">
                  <a16:creationId xmlns:a16="http://schemas.microsoft.com/office/drawing/2014/main" id="{74139802-03F7-43CC-9D97-BCB809F5936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3" name="TextBox 492">
              <a:extLst>
                <a:ext uri="{FF2B5EF4-FFF2-40B4-BE49-F238E27FC236}">
                  <a16:creationId xmlns:a16="http://schemas.microsoft.com/office/drawing/2014/main" id="{A5EA53E0-C604-4834-B370-2B8A10CBBB7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94" name="TextBox 493">
              <a:extLst>
                <a:ext uri="{FF2B5EF4-FFF2-40B4-BE49-F238E27FC236}">
                  <a16:creationId xmlns:a16="http://schemas.microsoft.com/office/drawing/2014/main" id="{724B4390-6311-470A-9BAE-A7A86D58E80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95" name="Straight Connector 494">
              <a:extLst>
                <a:ext uri="{FF2B5EF4-FFF2-40B4-BE49-F238E27FC236}">
                  <a16:creationId xmlns:a16="http://schemas.microsoft.com/office/drawing/2014/main" id="{D99D8BD8-A5A2-42C6-8C75-605D499D75E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6" name="Group 495">
            <a:extLst>
              <a:ext uri="{FF2B5EF4-FFF2-40B4-BE49-F238E27FC236}">
                <a16:creationId xmlns:a16="http://schemas.microsoft.com/office/drawing/2014/main" id="{BEC094B7-7A4A-490A-85D5-69A31B38066A}"/>
              </a:ext>
            </a:extLst>
          </p:cNvPr>
          <p:cNvGrpSpPr/>
          <p:nvPr/>
        </p:nvGrpSpPr>
        <p:grpSpPr>
          <a:xfrm>
            <a:off x="10649497" y="2959951"/>
            <a:ext cx="558936" cy="517996"/>
            <a:chOff x="7154565" y="884953"/>
            <a:chExt cx="558936" cy="517996"/>
          </a:xfrm>
        </p:grpSpPr>
        <p:sp>
          <p:nvSpPr>
            <p:cNvPr id="497" name="Oval 496">
              <a:extLst>
                <a:ext uri="{FF2B5EF4-FFF2-40B4-BE49-F238E27FC236}">
                  <a16:creationId xmlns:a16="http://schemas.microsoft.com/office/drawing/2014/main" id="{22CEDDAD-B63F-4AC3-A477-5D47E2A482D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8" name="TextBox 497">
              <a:extLst>
                <a:ext uri="{FF2B5EF4-FFF2-40B4-BE49-F238E27FC236}">
                  <a16:creationId xmlns:a16="http://schemas.microsoft.com/office/drawing/2014/main" id="{A7EACFF3-1B9E-491A-9DEF-CFEE78ADDB3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99" name="TextBox 498">
              <a:extLst>
                <a:ext uri="{FF2B5EF4-FFF2-40B4-BE49-F238E27FC236}">
                  <a16:creationId xmlns:a16="http://schemas.microsoft.com/office/drawing/2014/main" id="{184128D2-A9EB-48DC-938D-1B6A003904A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00" name="Straight Connector 499">
              <a:extLst>
                <a:ext uri="{FF2B5EF4-FFF2-40B4-BE49-F238E27FC236}">
                  <a16:creationId xmlns:a16="http://schemas.microsoft.com/office/drawing/2014/main" id="{D68017EF-49D5-420E-B07E-B21A46BFA75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1" name="Group 500">
            <a:extLst>
              <a:ext uri="{FF2B5EF4-FFF2-40B4-BE49-F238E27FC236}">
                <a16:creationId xmlns:a16="http://schemas.microsoft.com/office/drawing/2014/main" id="{8A98DDB7-12FC-4FC4-8A84-235794A48807}"/>
              </a:ext>
            </a:extLst>
          </p:cNvPr>
          <p:cNvGrpSpPr/>
          <p:nvPr/>
        </p:nvGrpSpPr>
        <p:grpSpPr>
          <a:xfrm>
            <a:off x="10647264" y="3406067"/>
            <a:ext cx="558936" cy="517996"/>
            <a:chOff x="7154565" y="884953"/>
            <a:chExt cx="558936" cy="517996"/>
          </a:xfrm>
        </p:grpSpPr>
        <p:sp>
          <p:nvSpPr>
            <p:cNvPr id="502" name="Oval 501">
              <a:extLst>
                <a:ext uri="{FF2B5EF4-FFF2-40B4-BE49-F238E27FC236}">
                  <a16:creationId xmlns:a16="http://schemas.microsoft.com/office/drawing/2014/main" id="{F630E5DA-507A-4E94-880B-C0D0066271A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3" name="TextBox 502">
              <a:extLst>
                <a:ext uri="{FF2B5EF4-FFF2-40B4-BE49-F238E27FC236}">
                  <a16:creationId xmlns:a16="http://schemas.microsoft.com/office/drawing/2014/main" id="{EFF908C1-10FC-4D56-8C97-496F3BB4221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04" name="TextBox 503">
              <a:extLst>
                <a:ext uri="{FF2B5EF4-FFF2-40B4-BE49-F238E27FC236}">
                  <a16:creationId xmlns:a16="http://schemas.microsoft.com/office/drawing/2014/main" id="{6CE65C4D-7459-4891-8207-122BCC3753B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05" name="Straight Connector 504">
              <a:extLst>
                <a:ext uri="{FF2B5EF4-FFF2-40B4-BE49-F238E27FC236}">
                  <a16:creationId xmlns:a16="http://schemas.microsoft.com/office/drawing/2014/main" id="{B7525931-EEE8-4D4B-9D27-B4328944196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6" name="Group 505">
            <a:extLst>
              <a:ext uri="{FF2B5EF4-FFF2-40B4-BE49-F238E27FC236}">
                <a16:creationId xmlns:a16="http://schemas.microsoft.com/office/drawing/2014/main" id="{8C4C4D85-FABC-4975-864E-F7A6DF4FB292}"/>
              </a:ext>
            </a:extLst>
          </p:cNvPr>
          <p:cNvGrpSpPr/>
          <p:nvPr/>
        </p:nvGrpSpPr>
        <p:grpSpPr>
          <a:xfrm>
            <a:off x="10646919" y="3853788"/>
            <a:ext cx="558936" cy="517996"/>
            <a:chOff x="7154565" y="884953"/>
            <a:chExt cx="558936" cy="517996"/>
          </a:xfrm>
        </p:grpSpPr>
        <p:sp>
          <p:nvSpPr>
            <p:cNvPr id="507" name="Oval 506">
              <a:extLst>
                <a:ext uri="{FF2B5EF4-FFF2-40B4-BE49-F238E27FC236}">
                  <a16:creationId xmlns:a16="http://schemas.microsoft.com/office/drawing/2014/main" id="{44741C99-4E13-4228-96A9-6B3700C9E72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8" name="TextBox 507">
              <a:extLst>
                <a:ext uri="{FF2B5EF4-FFF2-40B4-BE49-F238E27FC236}">
                  <a16:creationId xmlns:a16="http://schemas.microsoft.com/office/drawing/2014/main" id="{29A3C142-77D4-4862-93A0-704A0826221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09" name="TextBox 508">
              <a:extLst>
                <a:ext uri="{FF2B5EF4-FFF2-40B4-BE49-F238E27FC236}">
                  <a16:creationId xmlns:a16="http://schemas.microsoft.com/office/drawing/2014/main" id="{A26E4727-B93F-4FDF-8BFD-F5B33D92803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10" name="Straight Connector 509">
              <a:extLst>
                <a:ext uri="{FF2B5EF4-FFF2-40B4-BE49-F238E27FC236}">
                  <a16:creationId xmlns:a16="http://schemas.microsoft.com/office/drawing/2014/main" id="{2688A6AC-D32A-48FD-8B1B-EFA484757B7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1" name="Group 510">
            <a:extLst>
              <a:ext uri="{FF2B5EF4-FFF2-40B4-BE49-F238E27FC236}">
                <a16:creationId xmlns:a16="http://schemas.microsoft.com/office/drawing/2014/main" id="{3CF872A3-CC80-416D-959B-11A0D04AB8F4}"/>
              </a:ext>
            </a:extLst>
          </p:cNvPr>
          <p:cNvGrpSpPr/>
          <p:nvPr/>
        </p:nvGrpSpPr>
        <p:grpSpPr>
          <a:xfrm>
            <a:off x="10645491" y="4299466"/>
            <a:ext cx="558936" cy="517996"/>
            <a:chOff x="7154565" y="884953"/>
            <a:chExt cx="558936" cy="517996"/>
          </a:xfrm>
        </p:grpSpPr>
        <p:sp>
          <p:nvSpPr>
            <p:cNvPr id="512" name="Oval 511">
              <a:extLst>
                <a:ext uri="{FF2B5EF4-FFF2-40B4-BE49-F238E27FC236}">
                  <a16:creationId xmlns:a16="http://schemas.microsoft.com/office/drawing/2014/main" id="{2B440FB3-43D0-4FBB-99B6-EF9A4FD62EC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3" name="TextBox 512">
              <a:extLst>
                <a:ext uri="{FF2B5EF4-FFF2-40B4-BE49-F238E27FC236}">
                  <a16:creationId xmlns:a16="http://schemas.microsoft.com/office/drawing/2014/main" id="{BC120658-FBEB-4FFC-9C58-B9DE11FE3DF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14" name="TextBox 513">
              <a:extLst>
                <a:ext uri="{FF2B5EF4-FFF2-40B4-BE49-F238E27FC236}">
                  <a16:creationId xmlns:a16="http://schemas.microsoft.com/office/drawing/2014/main" id="{3CE2F3CE-0992-4F9E-8B64-E84B4A6E0E8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15" name="Straight Connector 514">
              <a:extLst>
                <a:ext uri="{FF2B5EF4-FFF2-40B4-BE49-F238E27FC236}">
                  <a16:creationId xmlns:a16="http://schemas.microsoft.com/office/drawing/2014/main" id="{432C926E-9A21-40C2-BC28-EC0C94F36B6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6" name="Group 515">
            <a:extLst>
              <a:ext uri="{FF2B5EF4-FFF2-40B4-BE49-F238E27FC236}">
                <a16:creationId xmlns:a16="http://schemas.microsoft.com/office/drawing/2014/main" id="{A54B9646-1C4B-40FE-848E-4EDF1AB7C210}"/>
              </a:ext>
            </a:extLst>
          </p:cNvPr>
          <p:cNvGrpSpPr/>
          <p:nvPr/>
        </p:nvGrpSpPr>
        <p:grpSpPr>
          <a:xfrm>
            <a:off x="10648254" y="4749045"/>
            <a:ext cx="558936" cy="517996"/>
            <a:chOff x="7154565" y="884953"/>
            <a:chExt cx="558936" cy="517996"/>
          </a:xfrm>
        </p:grpSpPr>
        <p:sp>
          <p:nvSpPr>
            <p:cNvPr id="517" name="Oval 516">
              <a:extLst>
                <a:ext uri="{FF2B5EF4-FFF2-40B4-BE49-F238E27FC236}">
                  <a16:creationId xmlns:a16="http://schemas.microsoft.com/office/drawing/2014/main" id="{128612FF-7CB0-4561-A646-41E416C801A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8" name="TextBox 517">
              <a:extLst>
                <a:ext uri="{FF2B5EF4-FFF2-40B4-BE49-F238E27FC236}">
                  <a16:creationId xmlns:a16="http://schemas.microsoft.com/office/drawing/2014/main" id="{AA34C382-6DC1-4374-9C43-24508BE19FD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19" name="TextBox 518">
              <a:extLst>
                <a:ext uri="{FF2B5EF4-FFF2-40B4-BE49-F238E27FC236}">
                  <a16:creationId xmlns:a16="http://schemas.microsoft.com/office/drawing/2014/main" id="{492D74DE-033C-4B96-9FE3-2EB3B6FDC73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20" name="Straight Connector 519">
              <a:extLst>
                <a:ext uri="{FF2B5EF4-FFF2-40B4-BE49-F238E27FC236}">
                  <a16:creationId xmlns:a16="http://schemas.microsoft.com/office/drawing/2014/main" id="{6E8C3BC2-2F5D-4BB1-BFAC-BA13FEFBFB6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1" name="Group 520">
            <a:extLst>
              <a:ext uri="{FF2B5EF4-FFF2-40B4-BE49-F238E27FC236}">
                <a16:creationId xmlns:a16="http://schemas.microsoft.com/office/drawing/2014/main" id="{C942035A-B919-44E5-A5D5-DF04AB1D3086}"/>
              </a:ext>
            </a:extLst>
          </p:cNvPr>
          <p:cNvGrpSpPr/>
          <p:nvPr/>
        </p:nvGrpSpPr>
        <p:grpSpPr>
          <a:xfrm>
            <a:off x="10649970" y="5195274"/>
            <a:ext cx="558936" cy="517996"/>
            <a:chOff x="7154565" y="884953"/>
            <a:chExt cx="558936" cy="517996"/>
          </a:xfrm>
        </p:grpSpPr>
        <p:sp>
          <p:nvSpPr>
            <p:cNvPr id="522" name="Oval 521">
              <a:extLst>
                <a:ext uri="{FF2B5EF4-FFF2-40B4-BE49-F238E27FC236}">
                  <a16:creationId xmlns:a16="http://schemas.microsoft.com/office/drawing/2014/main" id="{151219B1-9651-4C74-BFFF-2A62F40FAA2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3" name="TextBox 522">
              <a:extLst>
                <a:ext uri="{FF2B5EF4-FFF2-40B4-BE49-F238E27FC236}">
                  <a16:creationId xmlns:a16="http://schemas.microsoft.com/office/drawing/2014/main" id="{A1D198E6-CE48-4EB3-AC52-4C0C1062C15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24" name="TextBox 523">
              <a:extLst>
                <a:ext uri="{FF2B5EF4-FFF2-40B4-BE49-F238E27FC236}">
                  <a16:creationId xmlns:a16="http://schemas.microsoft.com/office/drawing/2014/main" id="{CB50CEDD-192B-48C5-83B1-566C8B76AFF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25" name="Straight Connector 524">
              <a:extLst>
                <a:ext uri="{FF2B5EF4-FFF2-40B4-BE49-F238E27FC236}">
                  <a16:creationId xmlns:a16="http://schemas.microsoft.com/office/drawing/2014/main" id="{D099FAAA-9462-4A2C-AAC6-C2727CC2868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6" name="Group 525">
            <a:extLst>
              <a:ext uri="{FF2B5EF4-FFF2-40B4-BE49-F238E27FC236}">
                <a16:creationId xmlns:a16="http://schemas.microsoft.com/office/drawing/2014/main" id="{FD20BED7-5F29-4B2C-8653-341760E82311}"/>
              </a:ext>
            </a:extLst>
          </p:cNvPr>
          <p:cNvGrpSpPr/>
          <p:nvPr/>
        </p:nvGrpSpPr>
        <p:grpSpPr>
          <a:xfrm>
            <a:off x="10647737" y="5641390"/>
            <a:ext cx="558936" cy="517996"/>
            <a:chOff x="7154565" y="884953"/>
            <a:chExt cx="558936" cy="517996"/>
          </a:xfrm>
        </p:grpSpPr>
        <p:sp>
          <p:nvSpPr>
            <p:cNvPr id="527" name="Oval 526">
              <a:extLst>
                <a:ext uri="{FF2B5EF4-FFF2-40B4-BE49-F238E27FC236}">
                  <a16:creationId xmlns:a16="http://schemas.microsoft.com/office/drawing/2014/main" id="{29CE4B84-9A96-4520-AA5D-88A1BFC38AA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8" name="TextBox 527">
              <a:extLst>
                <a:ext uri="{FF2B5EF4-FFF2-40B4-BE49-F238E27FC236}">
                  <a16:creationId xmlns:a16="http://schemas.microsoft.com/office/drawing/2014/main" id="{CA4325E2-9A5C-4B56-B034-4B310E945CD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29" name="TextBox 528">
              <a:extLst>
                <a:ext uri="{FF2B5EF4-FFF2-40B4-BE49-F238E27FC236}">
                  <a16:creationId xmlns:a16="http://schemas.microsoft.com/office/drawing/2014/main" id="{659021E7-B2BB-4A30-B0E9-0D4286749E2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30" name="Straight Connector 529">
              <a:extLst>
                <a:ext uri="{FF2B5EF4-FFF2-40B4-BE49-F238E27FC236}">
                  <a16:creationId xmlns:a16="http://schemas.microsoft.com/office/drawing/2014/main" id="{F228733E-053D-4C25-814A-8B6942A7E17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1" name="Group 530">
            <a:extLst>
              <a:ext uri="{FF2B5EF4-FFF2-40B4-BE49-F238E27FC236}">
                <a16:creationId xmlns:a16="http://schemas.microsoft.com/office/drawing/2014/main" id="{CD4A1E6D-D86C-4569-A90D-0DFEE38ECBAD}"/>
              </a:ext>
            </a:extLst>
          </p:cNvPr>
          <p:cNvGrpSpPr/>
          <p:nvPr/>
        </p:nvGrpSpPr>
        <p:grpSpPr>
          <a:xfrm>
            <a:off x="10647392" y="6089111"/>
            <a:ext cx="558936" cy="517996"/>
            <a:chOff x="7154565" y="884953"/>
            <a:chExt cx="558936" cy="517996"/>
          </a:xfrm>
        </p:grpSpPr>
        <p:sp>
          <p:nvSpPr>
            <p:cNvPr id="532" name="Oval 531">
              <a:extLst>
                <a:ext uri="{FF2B5EF4-FFF2-40B4-BE49-F238E27FC236}">
                  <a16:creationId xmlns:a16="http://schemas.microsoft.com/office/drawing/2014/main" id="{28354520-615F-4F1C-BECB-BF3833508A2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3" name="TextBox 532">
              <a:extLst>
                <a:ext uri="{FF2B5EF4-FFF2-40B4-BE49-F238E27FC236}">
                  <a16:creationId xmlns:a16="http://schemas.microsoft.com/office/drawing/2014/main" id="{CE451C8B-EF75-41CE-B569-2CE01E019B0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34" name="TextBox 533">
              <a:extLst>
                <a:ext uri="{FF2B5EF4-FFF2-40B4-BE49-F238E27FC236}">
                  <a16:creationId xmlns:a16="http://schemas.microsoft.com/office/drawing/2014/main" id="{EF3AFBC4-48D0-42C7-87AF-C68F28F7C01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35" name="Straight Connector 534">
              <a:extLst>
                <a:ext uri="{FF2B5EF4-FFF2-40B4-BE49-F238E27FC236}">
                  <a16:creationId xmlns:a16="http://schemas.microsoft.com/office/drawing/2014/main" id="{93B1CCD0-D322-4BC5-AA73-F0BEA79625A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6" name="Group 535">
            <a:extLst>
              <a:ext uri="{FF2B5EF4-FFF2-40B4-BE49-F238E27FC236}">
                <a16:creationId xmlns:a16="http://schemas.microsoft.com/office/drawing/2014/main" id="{E0AD7B3B-4F31-4BF5-9D26-3DA33A93D64E}"/>
              </a:ext>
            </a:extLst>
          </p:cNvPr>
          <p:cNvGrpSpPr/>
          <p:nvPr/>
        </p:nvGrpSpPr>
        <p:grpSpPr>
          <a:xfrm>
            <a:off x="10645292" y="2113067"/>
            <a:ext cx="446399" cy="428686"/>
            <a:chOff x="463698" y="934501"/>
            <a:chExt cx="446399" cy="428686"/>
          </a:xfrm>
        </p:grpSpPr>
        <p:sp>
          <p:nvSpPr>
            <p:cNvPr id="537" name="Oval 536">
              <a:extLst>
                <a:ext uri="{FF2B5EF4-FFF2-40B4-BE49-F238E27FC236}">
                  <a16:creationId xmlns:a16="http://schemas.microsoft.com/office/drawing/2014/main" id="{771CE6BD-2880-496F-91E5-9C6AC95C2A2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8" name="TextBox 537">
              <a:extLst>
                <a:ext uri="{FF2B5EF4-FFF2-40B4-BE49-F238E27FC236}">
                  <a16:creationId xmlns:a16="http://schemas.microsoft.com/office/drawing/2014/main" id="{5E66A0D8-FAB5-4B75-96DC-A8E5053D1A6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39" name="Group 538">
            <a:extLst>
              <a:ext uri="{FF2B5EF4-FFF2-40B4-BE49-F238E27FC236}">
                <a16:creationId xmlns:a16="http://schemas.microsoft.com/office/drawing/2014/main" id="{CA2E6F9D-70F1-47E9-8061-5F722F0E2B96}"/>
              </a:ext>
            </a:extLst>
          </p:cNvPr>
          <p:cNvGrpSpPr/>
          <p:nvPr/>
        </p:nvGrpSpPr>
        <p:grpSpPr>
          <a:xfrm>
            <a:off x="11100815" y="2065555"/>
            <a:ext cx="558936" cy="517996"/>
            <a:chOff x="7154565" y="884953"/>
            <a:chExt cx="558936" cy="517996"/>
          </a:xfrm>
        </p:grpSpPr>
        <p:sp>
          <p:nvSpPr>
            <p:cNvPr id="540" name="Oval 539">
              <a:extLst>
                <a:ext uri="{FF2B5EF4-FFF2-40B4-BE49-F238E27FC236}">
                  <a16:creationId xmlns:a16="http://schemas.microsoft.com/office/drawing/2014/main" id="{07A89AFF-3551-4379-938C-7B1E1996C63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1" name="TextBox 540">
              <a:extLst>
                <a:ext uri="{FF2B5EF4-FFF2-40B4-BE49-F238E27FC236}">
                  <a16:creationId xmlns:a16="http://schemas.microsoft.com/office/drawing/2014/main" id="{70B54F01-D545-4C8B-8246-A2812689F2F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42" name="TextBox 541">
              <a:extLst>
                <a:ext uri="{FF2B5EF4-FFF2-40B4-BE49-F238E27FC236}">
                  <a16:creationId xmlns:a16="http://schemas.microsoft.com/office/drawing/2014/main" id="{B5DF3557-4D46-4176-ACBE-06B3CB4A62B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43" name="Straight Connector 542">
              <a:extLst>
                <a:ext uri="{FF2B5EF4-FFF2-40B4-BE49-F238E27FC236}">
                  <a16:creationId xmlns:a16="http://schemas.microsoft.com/office/drawing/2014/main" id="{3F8D7A9C-1EBF-4CDC-8B99-0CBD242C8A7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4" name="Group 543">
            <a:extLst>
              <a:ext uri="{FF2B5EF4-FFF2-40B4-BE49-F238E27FC236}">
                <a16:creationId xmlns:a16="http://schemas.microsoft.com/office/drawing/2014/main" id="{105EE1C8-4EBB-4302-9EA7-8698D06E671E}"/>
              </a:ext>
            </a:extLst>
          </p:cNvPr>
          <p:cNvGrpSpPr/>
          <p:nvPr/>
        </p:nvGrpSpPr>
        <p:grpSpPr>
          <a:xfrm>
            <a:off x="11103578" y="2515134"/>
            <a:ext cx="558936" cy="517996"/>
            <a:chOff x="7154565" y="884953"/>
            <a:chExt cx="558936" cy="517996"/>
          </a:xfrm>
        </p:grpSpPr>
        <p:sp>
          <p:nvSpPr>
            <p:cNvPr id="545" name="Oval 544">
              <a:extLst>
                <a:ext uri="{FF2B5EF4-FFF2-40B4-BE49-F238E27FC236}">
                  <a16:creationId xmlns:a16="http://schemas.microsoft.com/office/drawing/2014/main" id="{7C6FFED1-8E5F-47C2-9576-5769710A51D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6" name="TextBox 545">
              <a:extLst>
                <a:ext uri="{FF2B5EF4-FFF2-40B4-BE49-F238E27FC236}">
                  <a16:creationId xmlns:a16="http://schemas.microsoft.com/office/drawing/2014/main" id="{0F24993D-822C-4BC9-B82F-2AAABDA379A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47" name="TextBox 546">
              <a:extLst>
                <a:ext uri="{FF2B5EF4-FFF2-40B4-BE49-F238E27FC236}">
                  <a16:creationId xmlns:a16="http://schemas.microsoft.com/office/drawing/2014/main" id="{DEDB03A2-30FA-4CEA-9584-34A64A5E545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48" name="Straight Connector 547">
              <a:extLst>
                <a:ext uri="{FF2B5EF4-FFF2-40B4-BE49-F238E27FC236}">
                  <a16:creationId xmlns:a16="http://schemas.microsoft.com/office/drawing/2014/main" id="{9AA50D72-15A8-4992-A37B-5EBB0D9C3C3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9" name="Group 548">
            <a:extLst>
              <a:ext uri="{FF2B5EF4-FFF2-40B4-BE49-F238E27FC236}">
                <a16:creationId xmlns:a16="http://schemas.microsoft.com/office/drawing/2014/main" id="{E323FF3F-1C73-4380-A73A-D55AE8341B1C}"/>
              </a:ext>
            </a:extLst>
          </p:cNvPr>
          <p:cNvGrpSpPr/>
          <p:nvPr/>
        </p:nvGrpSpPr>
        <p:grpSpPr>
          <a:xfrm>
            <a:off x="11105294" y="2961363"/>
            <a:ext cx="558936" cy="517996"/>
            <a:chOff x="7154565" y="884953"/>
            <a:chExt cx="558936" cy="517996"/>
          </a:xfrm>
        </p:grpSpPr>
        <p:sp>
          <p:nvSpPr>
            <p:cNvPr id="550" name="Oval 549">
              <a:extLst>
                <a:ext uri="{FF2B5EF4-FFF2-40B4-BE49-F238E27FC236}">
                  <a16:creationId xmlns:a16="http://schemas.microsoft.com/office/drawing/2014/main" id="{852979F5-7DD0-435B-8F0A-123583C903B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1" name="TextBox 550">
              <a:extLst>
                <a:ext uri="{FF2B5EF4-FFF2-40B4-BE49-F238E27FC236}">
                  <a16:creationId xmlns:a16="http://schemas.microsoft.com/office/drawing/2014/main" id="{0B5EB438-7649-49F9-9D5F-0D336E9FC1E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52" name="TextBox 551">
              <a:extLst>
                <a:ext uri="{FF2B5EF4-FFF2-40B4-BE49-F238E27FC236}">
                  <a16:creationId xmlns:a16="http://schemas.microsoft.com/office/drawing/2014/main" id="{83356BA8-0E52-4B3E-8C85-544745742B4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53" name="Straight Connector 552">
              <a:extLst>
                <a:ext uri="{FF2B5EF4-FFF2-40B4-BE49-F238E27FC236}">
                  <a16:creationId xmlns:a16="http://schemas.microsoft.com/office/drawing/2014/main" id="{9A0FB9F7-FB51-43D0-94BD-C732B9B4D92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4" name="Group 553">
            <a:extLst>
              <a:ext uri="{FF2B5EF4-FFF2-40B4-BE49-F238E27FC236}">
                <a16:creationId xmlns:a16="http://schemas.microsoft.com/office/drawing/2014/main" id="{DF81645A-D640-4E8E-9362-C6A5C6FFE5F2}"/>
              </a:ext>
            </a:extLst>
          </p:cNvPr>
          <p:cNvGrpSpPr/>
          <p:nvPr/>
        </p:nvGrpSpPr>
        <p:grpSpPr>
          <a:xfrm>
            <a:off x="11103061" y="3407479"/>
            <a:ext cx="558936" cy="517996"/>
            <a:chOff x="7154565" y="884953"/>
            <a:chExt cx="558936" cy="517996"/>
          </a:xfrm>
        </p:grpSpPr>
        <p:sp>
          <p:nvSpPr>
            <p:cNvPr id="555" name="Oval 554">
              <a:extLst>
                <a:ext uri="{FF2B5EF4-FFF2-40B4-BE49-F238E27FC236}">
                  <a16:creationId xmlns:a16="http://schemas.microsoft.com/office/drawing/2014/main" id="{ABDC6E4F-941D-415F-9AF8-0D5FE984CFE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6" name="TextBox 555">
              <a:extLst>
                <a:ext uri="{FF2B5EF4-FFF2-40B4-BE49-F238E27FC236}">
                  <a16:creationId xmlns:a16="http://schemas.microsoft.com/office/drawing/2014/main" id="{5A2555CE-B282-4CED-B896-83EEA40A15C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57" name="TextBox 556">
              <a:extLst>
                <a:ext uri="{FF2B5EF4-FFF2-40B4-BE49-F238E27FC236}">
                  <a16:creationId xmlns:a16="http://schemas.microsoft.com/office/drawing/2014/main" id="{5EA509C6-6691-439A-8F1B-1C781F0C6CE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58" name="Straight Connector 557">
              <a:extLst>
                <a:ext uri="{FF2B5EF4-FFF2-40B4-BE49-F238E27FC236}">
                  <a16:creationId xmlns:a16="http://schemas.microsoft.com/office/drawing/2014/main" id="{7600C6C0-2A5F-49DD-8A21-569A1D50AED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9" name="Group 558">
            <a:extLst>
              <a:ext uri="{FF2B5EF4-FFF2-40B4-BE49-F238E27FC236}">
                <a16:creationId xmlns:a16="http://schemas.microsoft.com/office/drawing/2014/main" id="{2A8EEB9C-385D-4954-8D0B-458FDCFCF4AE}"/>
              </a:ext>
            </a:extLst>
          </p:cNvPr>
          <p:cNvGrpSpPr/>
          <p:nvPr/>
        </p:nvGrpSpPr>
        <p:grpSpPr>
          <a:xfrm>
            <a:off x="11102716" y="3855200"/>
            <a:ext cx="558936" cy="517996"/>
            <a:chOff x="7154565" y="884953"/>
            <a:chExt cx="558936" cy="517996"/>
          </a:xfrm>
        </p:grpSpPr>
        <p:sp>
          <p:nvSpPr>
            <p:cNvPr id="560" name="Oval 559">
              <a:extLst>
                <a:ext uri="{FF2B5EF4-FFF2-40B4-BE49-F238E27FC236}">
                  <a16:creationId xmlns:a16="http://schemas.microsoft.com/office/drawing/2014/main" id="{18132D6B-DC22-444D-AEF0-37EF2D8B9E2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1" name="TextBox 560">
              <a:extLst>
                <a:ext uri="{FF2B5EF4-FFF2-40B4-BE49-F238E27FC236}">
                  <a16:creationId xmlns:a16="http://schemas.microsoft.com/office/drawing/2014/main" id="{CD79EA4B-B2C0-4959-A79A-18CCA4CD37F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62" name="TextBox 561">
              <a:extLst>
                <a:ext uri="{FF2B5EF4-FFF2-40B4-BE49-F238E27FC236}">
                  <a16:creationId xmlns:a16="http://schemas.microsoft.com/office/drawing/2014/main" id="{E7E21EC5-6ED0-4CA8-A021-9DB831958E9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63" name="Straight Connector 562">
              <a:extLst>
                <a:ext uri="{FF2B5EF4-FFF2-40B4-BE49-F238E27FC236}">
                  <a16:creationId xmlns:a16="http://schemas.microsoft.com/office/drawing/2014/main" id="{6114290D-5DAD-4334-965A-A4A870633B9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4" name="Group 563">
            <a:extLst>
              <a:ext uri="{FF2B5EF4-FFF2-40B4-BE49-F238E27FC236}">
                <a16:creationId xmlns:a16="http://schemas.microsoft.com/office/drawing/2014/main" id="{FB64D6BE-DB45-4FD9-A293-AD10D0E460DD}"/>
              </a:ext>
            </a:extLst>
          </p:cNvPr>
          <p:cNvGrpSpPr/>
          <p:nvPr/>
        </p:nvGrpSpPr>
        <p:grpSpPr>
          <a:xfrm>
            <a:off x="11101288" y="4300878"/>
            <a:ext cx="558936" cy="517996"/>
            <a:chOff x="7154565" y="884953"/>
            <a:chExt cx="558936" cy="517996"/>
          </a:xfrm>
        </p:grpSpPr>
        <p:sp>
          <p:nvSpPr>
            <p:cNvPr id="565" name="Oval 564">
              <a:extLst>
                <a:ext uri="{FF2B5EF4-FFF2-40B4-BE49-F238E27FC236}">
                  <a16:creationId xmlns:a16="http://schemas.microsoft.com/office/drawing/2014/main" id="{91105C76-5074-4E9C-B4D1-6206907D28E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6" name="TextBox 565">
              <a:extLst>
                <a:ext uri="{FF2B5EF4-FFF2-40B4-BE49-F238E27FC236}">
                  <a16:creationId xmlns:a16="http://schemas.microsoft.com/office/drawing/2014/main" id="{3F547131-5FCA-4862-BFF6-5C2786FC5CF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67" name="TextBox 566">
              <a:extLst>
                <a:ext uri="{FF2B5EF4-FFF2-40B4-BE49-F238E27FC236}">
                  <a16:creationId xmlns:a16="http://schemas.microsoft.com/office/drawing/2014/main" id="{D717E6C0-63A3-4730-B42B-43C57365909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68" name="Straight Connector 567">
              <a:extLst>
                <a:ext uri="{FF2B5EF4-FFF2-40B4-BE49-F238E27FC236}">
                  <a16:creationId xmlns:a16="http://schemas.microsoft.com/office/drawing/2014/main" id="{9E322114-7592-4686-AB7F-468981E81B1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9" name="Group 568">
            <a:extLst>
              <a:ext uri="{FF2B5EF4-FFF2-40B4-BE49-F238E27FC236}">
                <a16:creationId xmlns:a16="http://schemas.microsoft.com/office/drawing/2014/main" id="{4084284F-E87C-47D9-9344-2892FF1FCF2C}"/>
              </a:ext>
            </a:extLst>
          </p:cNvPr>
          <p:cNvGrpSpPr/>
          <p:nvPr/>
        </p:nvGrpSpPr>
        <p:grpSpPr>
          <a:xfrm>
            <a:off x="11104051" y="4750457"/>
            <a:ext cx="558936" cy="517996"/>
            <a:chOff x="7154565" y="884953"/>
            <a:chExt cx="558936" cy="517996"/>
          </a:xfrm>
        </p:grpSpPr>
        <p:sp>
          <p:nvSpPr>
            <p:cNvPr id="570" name="Oval 569">
              <a:extLst>
                <a:ext uri="{FF2B5EF4-FFF2-40B4-BE49-F238E27FC236}">
                  <a16:creationId xmlns:a16="http://schemas.microsoft.com/office/drawing/2014/main" id="{B7BE4277-E892-4BFD-B9A6-CA6CE02C7F0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1" name="TextBox 570">
              <a:extLst>
                <a:ext uri="{FF2B5EF4-FFF2-40B4-BE49-F238E27FC236}">
                  <a16:creationId xmlns:a16="http://schemas.microsoft.com/office/drawing/2014/main" id="{8709A904-FDDD-4E02-9F7E-A0774C5F3DF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72" name="TextBox 571">
              <a:extLst>
                <a:ext uri="{FF2B5EF4-FFF2-40B4-BE49-F238E27FC236}">
                  <a16:creationId xmlns:a16="http://schemas.microsoft.com/office/drawing/2014/main" id="{641012FE-4E38-455E-8D40-0A572DEEBF0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73" name="Straight Connector 572">
              <a:extLst>
                <a:ext uri="{FF2B5EF4-FFF2-40B4-BE49-F238E27FC236}">
                  <a16:creationId xmlns:a16="http://schemas.microsoft.com/office/drawing/2014/main" id="{2C7DE143-5A6D-48B2-964A-5702BD14D84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75299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7037E-6 L -0.00104 -0.0625 " pathEditMode="relative" rAng="0" ptsTypes="AA">
                                      <p:cBhvr>
                                        <p:cTn id="63" dur="2000" spd="-100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5.55112E-17 L -0.00091 -0.12986 " pathEditMode="relative" rAng="0" ptsTypes="AA">
                                      <p:cBhvr>
                                        <p:cTn id="65" dur="2000" spd="-1000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6 L -0.00078 -0.19491 " pathEditMode="relative" rAng="0" ptsTypes="AA">
                                      <p:cBhvr>
                                        <p:cTn id="67" dur="2000" spd="-100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07407E-6 L -0.00091 -0.25671 " pathEditMode="relative" rAng="0" ptsTypes="AA">
                                      <p:cBhvr>
                                        <p:cTn id="69" dur="2000" spd="-100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7037E-7 L -0.00078 -0.32315 " pathEditMode="relative" rAng="0" ptsTypes="AA">
                                      <p:cBhvr>
                                        <p:cTn id="71" dur="2000" spd="-1000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7 L -0.00104 -0.39028 " pathEditMode="relative" rAng="0" ptsTypes="AA">
                                      <p:cBhvr>
                                        <p:cTn id="73" dur="2000" spd="-100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-0.00117 -0.45232 " pathEditMode="relative" rAng="0" ptsTypes="AA">
                                      <p:cBhvr>
                                        <p:cTn id="75" dur="2000" spd="-100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22222E-6 L -0.00091 -0.51852 " pathEditMode="relative" rAng="0" ptsTypes="AA">
                                      <p:cBhvr>
                                        <p:cTn id="77" dur="2000" spd="-1000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11022E-16 L -3.125E-6 -0.58843 " pathEditMode="relative" rAng="0" ptsTypes="AA">
                                      <p:cBhvr>
                                        <p:cTn id="79" dur="2000" spd="-100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4.81481E-6 L -0.00105 -0.0625 " pathEditMode="relative" rAng="0" ptsTypes="AA">
                                      <p:cBhvr>
                                        <p:cTn id="154" dur="2000" spd="-100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96296E-6 L -0.00092 -0.12986 " pathEditMode="relative" rAng="0" ptsTypes="AA">
                                      <p:cBhvr>
                                        <p:cTn id="156" dur="2000" spd="-100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7.40741E-7 L -0.00079 -0.19491 " pathEditMode="relative" rAng="0" ptsTypes="AA">
                                      <p:cBhvr>
                                        <p:cTn id="158" dur="2000" spd="-100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96296E-6 L -0.00092 -0.25672 " pathEditMode="relative" rAng="0" ptsTypes="AA">
                                      <p:cBhvr>
                                        <p:cTn id="160" dur="2000" spd="-1000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1.85185E-6 L -0.00079 -0.32315 " pathEditMode="relative" rAng="0" ptsTypes="AA">
                                      <p:cBhvr>
                                        <p:cTn id="162" dur="2000" spd="-100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-0.00105 -0.39028 " pathEditMode="relative" rAng="0" ptsTypes="AA">
                                      <p:cBhvr>
                                        <p:cTn id="164" dur="2000" spd="-100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L -0.00118 -0.45232 " pathEditMode="relative" rAng="0" ptsTypes="AA">
                                      <p:cBhvr>
                                        <p:cTn id="166" dur="2000" spd="-1000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4.81481E-6 L -0.00092 -0.51852 " pathEditMode="relative" rAng="0" ptsTypes="AA">
                                      <p:cBhvr>
                                        <p:cTn id="168" dur="2000" spd="-100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96296E-6 L 4.58333E-6 -0.58842 " pathEditMode="relative" rAng="0" ptsTypes="AA">
                                      <p:cBhvr>
                                        <p:cTn id="170" dur="2000" spd="-1000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6 L -0.00104 -0.0625 " pathEditMode="relative" rAng="0" ptsTypes="AA">
                                      <p:cBhvr>
                                        <p:cTn id="257" dur="2000" spd="-1000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2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59259E-6 L -0.00091 -0.12986 " pathEditMode="relative" rAng="0" ptsTypes="AA">
                                      <p:cBhvr>
                                        <p:cTn id="259" dur="2000" spd="-1000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1.11111E-6 L -0.00078 -0.19491 " pathEditMode="relative" rAng="0" ptsTypes="AA">
                                      <p:cBhvr>
                                        <p:cTn id="261" dur="2000" spd="-100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2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33333E-6 L -0.00091 -0.25672 " pathEditMode="relative" rAng="0" ptsTypes="AA">
                                      <p:cBhvr>
                                        <p:cTn id="263" dur="2000" spd="-100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2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96296E-6 L -0.00078 -0.32315 " pathEditMode="relative" rAng="0" ptsTypes="AA">
                                      <p:cBhvr>
                                        <p:cTn id="265" dur="2000" spd="-1000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2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22222E-6 L -0.00104 -0.39028 " pathEditMode="relative" rAng="0" ptsTypes="AA">
                                      <p:cBhvr>
                                        <p:cTn id="267" dur="2000" spd="-100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48148E-6 L -0.00117 -0.45232 " pathEditMode="relative" rAng="0" ptsTypes="AA">
                                      <p:cBhvr>
                                        <p:cTn id="269" dur="2000" spd="-1000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2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81481E-6 L -0.00091 -0.51851 " pathEditMode="relative" rAng="0" ptsTypes="AA">
                                      <p:cBhvr>
                                        <p:cTn id="271" dur="2000" spd="-100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2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59259E-6 L -4.58333E-6 -0.58842 " pathEditMode="relative" rAng="0" ptsTypes="AA">
                                      <p:cBhvr>
                                        <p:cTn id="273" dur="2000" spd="-1000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5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33333E-6 L -0.00104 -0.0625 " pathEditMode="relative" rAng="0" ptsTypes="AA">
                                      <p:cBhvr>
                                        <p:cTn id="310" dur="2000" spd="-10000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3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-0.00091 -0.12986 " pathEditMode="relative" rAng="0" ptsTypes="AA">
                                      <p:cBhvr>
                                        <p:cTn id="312" dur="2000" spd="-1000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3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7.40741E-7 L -0.00078 -0.19491 " pathEditMode="relative" rAng="0" ptsTypes="AA">
                                      <p:cBhvr>
                                        <p:cTn id="314" dur="2000" spd="-1000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3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1.48148E-6 L -0.00091 -0.25671 " pathEditMode="relative" rAng="0" ptsTypes="AA">
                                      <p:cBhvr>
                                        <p:cTn id="316" dur="2000" spd="-1000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3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3.33333E-6 L -0.00078 -0.32314 " pathEditMode="relative" rAng="0" ptsTypes="AA">
                                      <p:cBhvr>
                                        <p:cTn id="318" dur="2000" spd="-1000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07407E-6 L -0.00104 -0.39027 " pathEditMode="relative" rAng="0" ptsTypes="AA">
                                      <p:cBhvr>
                                        <p:cTn id="320" dur="2000" spd="-1000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3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7 L -0.00117 -0.45231 " pathEditMode="relative" rAng="0" ptsTypes="AA">
                                      <p:cBhvr>
                                        <p:cTn id="322" dur="2000" spd="-100000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3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33333E-6 L -0.00091 -0.51852 " pathEditMode="relative" rAng="0" ptsTypes="AA">
                                      <p:cBhvr>
                                        <p:cTn id="324" dur="2000" spd="-1000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3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44444E-6 L -3.95833E-6 -0.58842 " pathEditMode="relative" rAng="0" ptsTypes="AA">
                                      <p:cBhvr>
                                        <p:cTn id="326" dur="2000" spd="-100000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  <p:bldP spid="126" grpId="0"/>
      <p:bldP spid="127" grpId="0"/>
      <p:bldP spid="130" grpId="0"/>
      <p:bldP spid="133" grpId="0"/>
      <p:bldP spid="134" grpId="0"/>
      <p:bldP spid="140" grpId="0"/>
      <p:bldP spid="162" grpId="0"/>
      <p:bldP spid="163" grpId="0"/>
      <p:bldP spid="83" grpId="0"/>
      <p:bldP spid="84" grpId="0"/>
      <p:bldP spid="8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5" name="Rectangle: Rounded Corners 214">
            <a:extLst>
              <a:ext uri="{FF2B5EF4-FFF2-40B4-BE49-F238E27FC236}">
                <a16:creationId xmlns:a16="http://schemas.microsoft.com/office/drawing/2014/main" id="{01C4B729-7E7B-429E-8167-76FDA82E4D76}"/>
              </a:ext>
            </a:extLst>
          </p:cNvPr>
          <p:cNvSpPr/>
          <p:nvPr/>
        </p:nvSpPr>
        <p:spPr>
          <a:xfrm>
            <a:off x="460993" y="353125"/>
            <a:ext cx="2917952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A325CA8B-ED15-4FC7-87A1-7C6026F599E0}"/>
              </a:ext>
            </a:extLst>
          </p:cNvPr>
          <p:cNvGrpSpPr/>
          <p:nvPr/>
        </p:nvGrpSpPr>
        <p:grpSpPr>
          <a:xfrm>
            <a:off x="647628" y="926624"/>
            <a:ext cx="963666" cy="646331"/>
            <a:chOff x="2748663" y="5857855"/>
            <a:chExt cx="327254" cy="646331"/>
          </a:xfrm>
        </p:grpSpPr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25192C50-5278-4A76-A55D-63039B3CC253}"/>
                </a:ext>
              </a:extLst>
            </p:cNvPr>
            <p:cNvSpPr txBox="1"/>
            <p:nvPr/>
          </p:nvSpPr>
          <p:spPr>
            <a:xfrm>
              <a:off x="276593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B37587DA-E185-4705-A34A-201766AF4BD4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0" name="TextBox 219">
            <a:extLst>
              <a:ext uri="{FF2B5EF4-FFF2-40B4-BE49-F238E27FC236}">
                <a16:creationId xmlns:a16="http://schemas.microsoft.com/office/drawing/2014/main" id="{878AF793-64EB-41DF-A29A-B76B75581C88}"/>
              </a:ext>
            </a:extLst>
          </p:cNvPr>
          <p:cNvSpPr txBox="1"/>
          <p:nvPr/>
        </p:nvSpPr>
        <p:spPr>
          <a:xfrm>
            <a:off x="2073120" y="733944"/>
            <a:ext cx="1006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1.3</a:t>
            </a: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E88AF934-1990-4228-A752-485054CF43DF}"/>
              </a:ext>
            </a:extLst>
          </p:cNvPr>
          <p:cNvSpPr/>
          <p:nvPr/>
        </p:nvSpPr>
        <p:spPr>
          <a:xfrm>
            <a:off x="1929659" y="742881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B64EF185-21BA-42E4-B9D4-7877AFF09B77}"/>
              </a:ext>
            </a:extLst>
          </p:cNvPr>
          <p:cNvSpPr txBox="1"/>
          <p:nvPr/>
        </p:nvSpPr>
        <p:spPr>
          <a:xfrm>
            <a:off x="713122" y="518475"/>
            <a:ext cx="912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13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4A73D361-4A4F-4AF2-B0BA-A5714287DBD7}"/>
              </a:ext>
            </a:extLst>
          </p:cNvPr>
          <p:cNvSpPr txBox="1"/>
          <p:nvPr/>
        </p:nvSpPr>
        <p:spPr>
          <a:xfrm>
            <a:off x="1480540" y="710463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54" name="Rectangle: Rounded Corners 253">
            <a:extLst>
              <a:ext uri="{FF2B5EF4-FFF2-40B4-BE49-F238E27FC236}">
                <a16:creationId xmlns:a16="http://schemas.microsoft.com/office/drawing/2014/main" id="{8D1A0424-F967-427D-ADC0-4341E6861B64}"/>
              </a:ext>
            </a:extLst>
          </p:cNvPr>
          <p:cNvSpPr/>
          <p:nvPr/>
        </p:nvSpPr>
        <p:spPr>
          <a:xfrm>
            <a:off x="6372068" y="357009"/>
            <a:ext cx="2917952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2B01C025-AC6E-4757-BFEB-E8A29CC007A8}"/>
              </a:ext>
            </a:extLst>
          </p:cNvPr>
          <p:cNvGrpSpPr/>
          <p:nvPr/>
        </p:nvGrpSpPr>
        <p:grpSpPr>
          <a:xfrm>
            <a:off x="6558703" y="930508"/>
            <a:ext cx="963666" cy="646331"/>
            <a:chOff x="2748663" y="5857855"/>
            <a:chExt cx="327254" cy="646331"/>
          </a:xfrm>
        </p:grpSpPr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BA0C81E4-F61B-4E99-994B-9620B431DE29}"/>
                </a:ext>
              </a:extLst>
            </p:cNvPr>
            <p:cNvSpPr txBox="1"/>
            <p:nvPr/>
          </p:nvSpPr>
          <p:spPr>
            <a:xfrm>
              <a:off x="276593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34625DF9-9A86-4415-99A3-607F7DBF53D8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8" name="TextBox 257">
            <a:extLst>
              <a:ext uri="{FF2B5EF4-FFF2-40B4-BE49-F238E27FC236}">
                <a16:creationId xmlns:a16="http://schemas.microsoft.com/office/drawing/2014/main" id="{4518FBB8-4E5A-4B66-B562-58FD2E502EAA}"/>
              </a:ext>
            </a:extLst>
          </p:cNvPr>
          <p:cNvSpPr txBox="1"/>
          <p:nvPr/>
        </p:nvSpPr>
        <p:spPr>
          <a:xfrm>
            <a:off x="7984195" y="737828"/>
            <a:ext cx="1006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2.9</a:t>
            </a: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C15170F1-B43A-4EDA-AE4D-339856DBBD88}"/>
              </a:ext>
            </a:extLst>
          </p:cNvPr>
          <p:cNvSpPr/>
          <p:nvPr/>
        </p:nvSpPr>
        <p:spPr>
          <a:xfrm>
            <a:off x="7840734" y="746765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18479929-E704-4D1D-B0D6-32DC0615EDD3}"/>
              </a:ext>
            </a:extLst>
          </p:cNvPr>
          <p:cNvSpPr txBox="1"/>
          <p:nvPr/>
        </p:nvSpPr>
        <p:spPr>
          <a:xfrm>
            <a:off x="6624197" y="522359"/>
            <a:ext cx="912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29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D358C785-D500-4EAF-9728-5B17DB2580CF}"/>
              </a:ext>
            </a:extLst>
          </p:cNvPr>
          <p:cNvSpPr txBox="1"/>
          <p:nvPr/>
        </p:nvSpPr>
        <p:spPr>
          <a:xfrm>
            <a:off x="7391615" y="714347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322989E6-76EC-4AE5-A35F-AF168932FA37}"/>
              </a:ext>
            </a:extLst>
          </p:cNvPr>
          <p:cNvGrpSpPr/>
          <p:nvPr/>
        </p:nvGrpSpPr>
        <p:grpSpPr>
          <a:xfrm>
            <a:off x="3556084" y="408628"/>
            <a:ext cx="558936" cy="517996"/>
            <a:chOff x="7154565" y="884953"/>
            <a:chExt cx="558936" cy="517996"/>
          </a:xfrm>
        </p:grpSpPr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E9490A37-B1D1-4CFC-98DA-6712EAD236B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A482179D-AD2A-4542-9A96-074962B5F60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D128AC1F-F4B3-4AE6-BE8F-C4DE44D6BE7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E027B3B9-70C5-42F2-BDE1-5A9EBD74144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3E9D8344-CFA6-4AD7-B0FC-41EC6482E9E9}"/>
              </a:ext>
            </a:extLst>
          </p:cNvPr>
          <p:cNvGrpSpPr/>
          <p:nvPr/>
        </p:nvGrpSpPr>
        <p:grpSpPr>
          <a:xfrm>
            <a:off x="3558847" y="858207"/>
            <a:ext cx="558936" cy="517996"/>
            <a:chOff x="7154565" y="884953"/>
            <a:chExt cx="558936" cy="517996"/>
          </a:xfrm>
        </p:grpSpPr>
        <p:sp>
          <p:nvSpPr>
            <p:cNvPr id="308" name="Oval 307">
              <a:extLst>
                <a:ext uri="{FF2B5EF4-FFF2-40B4-BE49-F238E27FC236}">
                  <a16:creationId xmlns:a16="http://schemas.microsoft.com/office/drawing/2014/main" id="{23AB8A5F-AECD-44D8-A11D-4B3951133D2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9DB79846-6D3A-4168-AC9B-9F44FD07D1B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C68621C9-1AA9-4272-A527-17AA3FC5F9E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2CDC14E7-15FB-48BF-AB0F-22D7F8CC013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2" name="Group 311">
            <a:extLst>
              <a:ext uri="{FF2B5EF4-FFF2-40B4-BE49-F238E27FC236}">
                <a16:creationId xmlns:a16="http://schemas.microsoft.com/office/drawing/2014/main" id="{B46F6898-1F1C-4496-A7BE-9245648EED93}"/>
              </a:ext>
            </a:extLst>
          </p:cNvPr>
          <p:cNvGrpSpPr/>
          <p:nvPr/>
        </p:nvGrpSpPr>
        <p:grpSpPr>
          <a:xfrm>
            <a:off x="3560563" y="1304436"/>
            <a:ext cx="558936" cy="517996"/>
            <a:chOff x="7154565" y="884953"/>
            <a:chExt cx="558936" cy="517996"/>
          </a:xfrm>
        </p:grpSpPr>
        <p:sp>
          <p:nvSpPr>
            <p:cNvPr id="313" name="Oval 312">
              <a:extLst>
                <a:ext uri="{FF2B5EF4-FFF2-40B4-BE49-F238E27FC236}">
                  <a16:creationId xmlns:a16="http://schemas.microsoft.com/office/drawing/2014/main" id="{3E9C30CF-7405-4DE3-8411-9D1619F1E72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B7630AE5-8856-4A11-A71E-17DE4E0BECC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718878E5-6FDE-429B-AA55-7622A2DF062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87BF9A04-769C-4FB2-A5ED-AFA3D5C0FED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C2E3C170-8410-4C9B-B732-F7FE68E34C0C}"/>
              </a:ext>
            </a:extLst>
          </p:cNvPr>
          <p:cNvGrpSpPr/>
          <p:nvPr/>
        </p:nvGrpSpPr>
        <p:grpSpPr>
          <a:xfrm>
            <a:off x="3558330" y="1750552"/>
            <a:ext cx="558936" cy="517996"/>
            <a:chOff x="7154565" y="884953"/>
            <a:chExt cx="558936" cy="517996"/>
          </a:xfrm>
        </p:grpSpPr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988CDBD2-3CF2-4688-80A0-8420585C6D6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0C06B4FD-3240-4D32-B23D-80113340FC7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D5F77C20-51E9-47A2-927E-E3B65C73BA9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55C829BA-82AB-4F57-8775-C8BC4EEA4F5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74FED2B7-282F-4980-B228-6FB27063BB75}"/>
              </a:ext>
            </a:extLst>
          </p:cNvPr>
          <p:cNvGrpSpPr/>
          <p:nvPr/>
        </p:nvGrpSpPr>
        <p:grpSpPr>
          <a:xfrm>
            <a:off x="3557985" y="2198273"/>
            <a:ext cx="558936" cy="517996"/>
            <a:chOff x="7154565" y="884953"/>
            <a:chExt cx="558936" cy="517996"/>
          </a:xfrm>
        </p:grpSpPr>
        <p:sp>
          <p:nvSpPr>
            <p:cNvPr id="323" name="Oval 322">
              <a:extLst>
                <a:ext uri="{FF2B5EF4-FFF2-40B4-BE49-F238E27FC236}">
                  <a16:creationId xmlns:a16="http://schemas.microsoft.com/office/drawing/2014/main" id="{015D64B4-0B21-4BC6-9E0C-2461B8843E0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0874562C-CA4B-465F-BF5E-774205199FB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B2FFF827-E38B-4286-92C4-4D5B69CCC0A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D9BC6D34-6753-4EAE-8C7A-704455F93C4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7" name="Group 326">
            <a:extLst>
              <a:ext uri="{FF2B5EF4-FFF2-40B4-BE49-F238E27FC236}">
                <a16:creationId xmlns:a16="http://schemas.microsoft.com/office/drawing/2014/main" id="{2FB9A4DB-1628-43D1-8E67-8BA0FE54B52E}"/>
              </a:ext>
            </a:extLst>
          </p:cNvPr>
          <p:cNvGrpSpPr/>
          <p:nvPr/>
        </p:nvGrpSpPr>
        <p:grpSpPr>
          <a:xfrm>
            <a:off x="3556557" y="2643951"/>
            <a:ext cx="558936" cy="517996"/>
            <a:chOff x="7154565" y="884953"/>
            <a:chExt cx="558936" cy="517996"/>
          </a:xfrm>
        </p:grpSpPr>
        <p:sp>
          <p:nvSpPr>
            <p:cNvPr id="328" name="Oval 327">
              <a:extLst>
                <a:ext uri="{FF2B5EF4-FFF2-40B4-BE49-F238E27FC236}">
                  <a16:creationId xmlns:a16="http://schemas.microsoft.com/office/drawing/2014/main" id="{B9482EDD-114F-4C03-9155-4305166D806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1B404416-3B94-440C-B7C1-09789B28B92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9552234A-68B8-4998-B8F7-E4E3F0EB0AB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50F0CE76-0489-497E-BFD6-ED3D788CD8B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240A7331-9463-4E16-A3F5-FBF268ED75CD}"/>
              </a:ext>
            </a:extLst>
          </p:cNvPr>
          <p:cNvGrpSpPr/>
          <p:nvPr/>
        </p:nvGrpSpPr>
        <p:grpSpPr>
          <a:xfrm>
            <a:off x="3559320" y="3093530"/>
            <a:ext cx="558936" cy="517996"/>
            <a:chOff x="7154565" y="884953"/>
            <a:chExt cx="558936" cy="517996"/>
          </a:xfrm>
        </p:grpSpPr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C39F0E1C-A722-4A41-B215-21BDD123ACE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04A11F5A-26E8-489C-8DEC-F19FF0C481E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4254D513-019A-472D-9C26-8ECE51237DB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C9C6B916-C876-4EA8-8ED2-E0AB1FF594A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0A951B12-3983-4E3F-A51F-B7BA9B8089F7}"/>
              </a:ext>
            </a:extLst>
          </p:cNvPr>
          <p:cNvGrpSpPr/>
          <p:nvPr/>
        </p:nvGrpSpPr>
        <p:grpSpPr>
          <a:xfrm>
            <a:off x="3561036" y="3539759"/>
            <a:ext cx="558936" cy="517996"/>
            <a:chOff x="7154565" y="884953"/>
            <a:chExt cx="558936" cy="517996"/>
          </a:xfrm>
        </p:grpSpPr>
        <p:sp>
          <p:nvSpPr>
            <p:cNvPr id="338" name="Oval 337">
              <a:extLst>
                <a:ext uri="{FF2B5EF4-FFF2-40B4-BE49-F238E27FC236}">
                  <a16:creationId xmlns:a16="http://schemas.microsoft.com/office/drawing/2014/main" id="{50A75962-49F6-495C-87E3-0AFB671CBB7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FF3EEFE6-981E-492B-8A11-DE0D974944A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6B008F97-A80B-40B2-8A0C-511763D41B0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1" name="Straight Connector 340">
              <a:extLst>
                <a:ext uri="{FF2B5EF4-FFF2-40B4-BE49-F238E27FC236}">
                  <a16:creationId xmlns:a16="http://schemas.microsoft.com/office/drawing/2014/main" id="{38C7DCF2-951D-4D6C-B85B-54D93A16C48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2" name="Group 341">
            <a:extLst>
              <a:ext uri="{FF2B5EF4-FFF2-40B4-BE49-F238E27FC236}">
                <a16:creationId xmlns:a16="http://schemas.microsoft.com/office/drawing/2014/main" id="{72059AD8-0124-455F-AB84-9A7CC23A5CC4}"/>
              </a:ext>
            </a:extLst>
          </p:cNvPr>
          <p:cNvGrpSpPr/>
          <p:nvPr/>
        </p:nvGrpSpPr>
        <p:grpSpPr>
          <a:xfrm>
            <a:off x="3558803" y="3985875"/>
            <a:ext cx="558936" cy="517996"/>
            <a:chOff x="7154565" y="884953"/>
            <a:chExt cx="558936" cy="517996"/>
          </a:xfrm>
        </p:grpSpPr>
        <p:sp>
          <p:nvSpPr>
            <p:cNvPr id="343" name="Oval 342">
              <a:extLst>
                <a:ext uri="{FF2B5EF4-FFF2-40B4-BE49-F238E27FC236}">
                  <a16:creationId xmlns:a16="http://schemas.microsoft.com/office/drawing/2014/main" id="{966CC8A8-FF66-44FD-852F-20714232E76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1F3C9A56-DE41-4545-9E45-0B9B9F4B248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231843F5-ACF8-44ED-BF16-A48C174E4B6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D8F6C337-51BE-4EB1-9C69-0E852D980A6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D9C62F9C-B53E-46B4-959E-EB4C80D48DDB}"/>
              </a:ext>
            </a:extLst>
          </p:cNvPr>
          <p:cNvGrpSpPr/>
          <p:nvPr/>
        </p:nvGrpSpPr>
        <p:grpSpPr>
          <a:xfrm>
            <a:off x="3558458" y="4433596"/>
            <a:ext cx="558936" cy="517996"/>
            <a:chOff x="7154565" y="884953"/>
            <a:chExt cx="558936" cy="517996"/>
          </a:xfrm>
        </p:grpSpPr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DA179312-0E43-4418-BDB7-61ED190389E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B3F90529-C461-4F8A-A876-EC4B77D4738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A0C024D4-16E0-4061-BB5F-2E2CA5C4325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B8215E06-A536-4D9D-8CF2-FEB3CA02618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D9EE3D89-0F5C-4A96-A912-231355DF8326}"/>
              </a:ext>
            </a:extLst>
          </p:cNvPr>
          <p:cNvGrpSpPr/>
          <p:nvPr/>
        </p:nvGrpSpPr>
        <p:grpSpPr>
          <a:xfrm>
            <a:off x="3555871" y="458593"/>
            <a:ext cx="446399" cy="428686"/>
            <a:chOff x="463698" y="934501"/>
            <a:chExt cx="446399" cy="428686"/>
          </a:xfrm>
        </p:grpSpPr>
        <p:sp>
          <p:nvSpPr>
            <p:cNvPr id="353" name="Oval 352">
              <a:extLst>
                <a:ext uri="{FF2B5EF4-FFF2-40B4-BE49-F238E27FC236}">
                  <a16:creationId xmlns:a16="http://schemas.microsoft.com/office/drawing/2014/main" id="{F11EC11B-7EED-47A9-A005-F46D2CEBE1F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CE281FE1-E077-4711-AAB6-A889069E994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A3D573C2-053F-48CE-A1E0-EDF8C9AAD048}"/>
              </a:ext>
            </a:extLst>
          </p:cNvPr>
          <p:cNvGrpSpPr/>
          <p:nvPr/>
        </p:nvGrpSpPr>
        <p:grpSpPr>
          <a:xfrm>
            <a:off x="4014574" y="409900"/>
            <a:ext cx="558936" cy="517996"/>
            <a:chOff x="7154565" y="884953"/>
            <a:chExt cx="558936" cy="517996"/>
          </a:xfrm>
        </p:grpSpPr>
        <p:sp>
          <p:nvSpPr>
            <p:cNvPr id="356" name="Oval 355">
              <a:extLst>
                <a:ext uri="{FF2B5EF4-FFF2-40B4-BE49-F238E27FC236}">
                  <a16:creationId xmlns:a16="http://schemas.microsoft.com/office/drawing/2014/main" id="{F77B1D22-2FAF-4B81-9614-FA6EFCD268F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544454A0-5230-42D8-8166-56C35FC6DF8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473189D2-65D9-48C4-9141-38E684A4984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C441CBC3-55B2-4059-BF77-2D1D99A96E4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0" name="Group 359">
            <a:extLst>
              <a:ext uri="{FF2B5EF4-FFF2-40B4-BE49-F238E27FC236}">
                <a16:creationId xmlns:a16="http://schemas.microsoft.com/office/drawing/2014/main" id="{AB67EEAF-2E25-4BEA-808F-81DF16FB616B}"/>
              </a:ext>
            </a:extLst>
          </p:cNvPr>
          <p:cNvGrpSpPr/>
          <p:nvPr/>
        </p:nvGrpSpPr>
        <p:grpSpPr>
          <a:xfrm>
            <a:off x="4017337" y="859479"/>
            <a:ext cx="558936" cy="517996"/>
            <a:chOff x="7154565" y="884953"/>
            <a:chExt cx="558936" cy="517996"/>
          </a:xfrm>
        </p:grpSpPr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AE3FEF61-8936-4BC2-814F-EB706E49D2E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3D6026CE-5AA3-4C49-8D22-C20F19BAE4A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A4276DF5-91F9-4D4C-9D84-9A7A4CDB44C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E364806B-A9E2-494A-8FAC-26DEE76710B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47A9FDFD-6C40-45C5-9916-E0D293DC17BE}"/>
              </a:ext>
            </a:extLst>
          </p:cNvPr>
          <p:cNvGrpSpPr/>
          <p:nvPr/>
        </p:nvGrpSpPr>
        <p:grpSpPr>
          <a:xfrm>
            <a:off x="4019053" y="1305708"/>
            <a:ext cx="558936" cy="517996"/>
            <a:chOff x="7154565" y="884953"/>
            <a:chExt cx="558936" cy="517996"/>
          </a:xfrm>
        </p:grpSpPr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A5B03DA5-61D1-41AA-9897-1C1128F33BC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146F1875-8C5F-48BF-B645-FD6173BA484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68" name="TextBox 367">
              <a:extLst>
                <a:ext uri="{FF2B5EF4-FFF2-40B4-BE49-F238E27FC236}">
                  <a16:creationId xmlns:a16="http://schemas.microsoft.com/office/drawing/2014/main" id="{9309C525-BBFF-4F69-9854-ED8A71CCD35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9" name="Straight Connector 368">
              <a:extLst>
                <a:ext uri="{FF2B5EF4-FFF2-40B4-BE49-F238E27FC236}">
                  <a16:creationId xmlns:a16="http://schemas.microsoft.com/office/drawing/2014/main" id="{D8EB816F-7583-4D39-818D-0522736E7FB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93A96DD4-3387-4945-A138-C798B1412A64}"/>
              </a:ext>
            </a:extLst>
          </p:cNvPr>
          <p:cNvGrpSpPr/>
          <p:nvPr/>
        </p:nvGrpSpPr>
        <p:grpSpPr>
          <a:xfrm>
            <a:off x="9482616" y="408628"/>
            <a:ext cx="558936" cy="517996"/>
            <a:chOff x="7154565" y="884953"/>
            <a:chExt cx="558936" cy="517996"/>
          </a:xfrm>
        </p:grpSpPr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CFC49AB5-D618-4D91-92B7-C74C30D166B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2" name="TextBox 371">
              <a:extLst>
                <a:ext uri="{FF2B5EF4-FFF2-40B4-BE49-F238E27FC236}">
                  <a16:creationId xmlns:a16="http://schemas.microsoft.com/office/drawing/2014/main" id="{A0E43A89-1C86-4038-A9B8-CDA8DCEA891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05874FBE-C888-4504-8BB8-EB58D0684FD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086D2779-B404-4F42-88BD-4BEF4049921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3B830860-290E-48B7-A19A-6A35FA10BFAE}"/>
              </a:ext>
            </a:extLst>
          </p:cNvPr>
          <p:cNvGrpSpPr/>
          <p:nvPr/>
        </p:nvGrpSpPr>
        <p:grpSpPr>
          <a:xfrm>
            <a:off x="9485379" y="858207"/>
            <a:ext cx="558936" cy="517996"/>
            <a:chOff x="7154565" y="884953"/>
            <a:chExt cx="558936" cy="517996"/>
          </a:xfrm>
        </p:grpSpPr>
        <p:sp>
          <p:nvSpPr>
            <p:cNvPr id="376" name="Oval 375">
              <a:extLst>
                <a:ext uri="{FF2B5EF4-FFF2-40B4-BE49-F238E27FC236}">
                  <a16:creationId xmlns:a16="http://schemas.microsoft.com/office/drawing/2014/main" id="{51491B5E-CB2C-4235-8692-2E98763C738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7" name="TextBox 376">
              <a:extLst>
                <a:ext uri="{FF2B5EF4-FFF2-40B4-BE49-F238E27FC236}">
                  <a16:creationId xmlns:a16="http://schemas.microsoft.com/office/drawing/2014/main" id="{CD15ED3F-0267-4894-8722-37850695AE7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78" name="TextBox 377">
              <a:extLst>
                <a:ext uri="{FF2B5EF4-FFF2-40B4-BE49-F238E27FC236}">
                  <a16:creationId xmlns:a16="http://schemas.microsoft.com/office/drawing/2014/main" id="{F3E0F659-4503-4DFB-95AA-75946C290EC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54AB32F1-2518-4245-A5DC-C9E8E329890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0" name="Group 379">
            <a:extLst>
              <a:ext uri="{FF2B5EF4-FFF2-40B4-BE49-F238E27FC236}">
                <a16:creationId xmlns:a16="http://schemas.microsoft.com/office/drawing/2014/main" id="{A10CCC8A-BF66-403E-B30C-0475FA3893DD}"/>
              </a:ext>
            </a:extLst>
          </p:cNvPr>
          <p:cNvGrpSpPr/>
          <p:nvPr/>
        </p:nvGrpSpPr>
        <p:grpSpPr>
          <a:xfrm>
            <a:off x="9487095" y="1304436"/>
            <a:ext cx="558936" cy="517996"/>
            <a:chOff x="7154565" y="884953"/>
            <a:chExt cx="558936" cy="517996"/>
          </a:xfrm>
        </p:grpSpPr>
        <p:sp>
          <p:nvSpPr>
            <p:cNvPr id="381" name="Oval 380">
              <a:extLst>
                <a:ext uri="{FF2B5EF4-FFF2-40B4-BE49-F238E27FC236}">
                  <a16:creationId xmlns:a16="http://schemas.microsoft.com/office/drawing/2014/main" id="{63DAE160-9A3D-4D22-AB05-0A4689B6CE3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2" name="TextBox 381">
              <a:extLst>
                <a:ext uri="{FF2B5EF4-FFF2-40B4-BE49-F238E27FC236}">
                  <a16:creationId xmlns:a16="http://schemas.microsoft.com/office/drawing/2014/main" id="{C43A595C-015A-4967-8E2C-9DE226321DD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88F86865-CC16-46A2-9AE3-46D5A39D2D1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12FEB333-1CAC-4F91-896F-A6EB4289530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7EE85D41-4D36-452F-B057-9E3BA404C637}"/>
              </a:ext>
            </a:extLst>
          </p:cNvPr>
          <p:cNvGrpSpPr/>
          <p:nvPr/>
        </p:nvGrpSpPr>
        <p:grpSpPr>
          <a:xfrm>
            <a:off x="9484862" y="1750552"/>
            <a:ext cx="558936" cy="517996"/>
            <a:chOff x="7154565" y="884953"/>
            <a:chExt cx="558936" cy="517996"/>
          </a:xfrm>
        </p:grpSpPr>
        <p:sp>
          <p:nvSpPr>
            <p:cNvPr id="386" name="Oval 385">
              <a:extLst>
                <a:ext uri="{FF2B5EF4-FFF2-40B4-BE49-F238E27FC236}">
                  <a16:creationId xmlns:a16="http://schemas.microsoft.com/office/drawing/2014/main" id="{24714DF2-E38E-4710-BCD0-C709F626828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7" name="TextBox 386">
              <a:extLst>
                <a:ext uri="{FF2B5EF4-FFF2-40B4-BE49-F238E27FC236}">
                  <a16:creationId xmlns:a16="http://schemas.microsoft.com/office/drawing/2014/main" id="{9AA36315-22D6-4861-8C51-784D75AAB1D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88" name="TextBox 387">
              <a:extLst>
                <a:ext uri="{FF2B5EF4-FFF2-40B4-BE49-F238E27FC236}">
                  <a16:creationId xmlns:a16="http://schemas.microsoft.com/office/drawing/2014/main" id="{5AFB574C-FFFB-4B77-A1B8-FDE190B1933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053AAE05-C345-4524-B9D6-8769F8F3E26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0" name="Group 389">
            <a:extLst>
              <a:ext uri="{FF2B5EF4-FFF2-40B4-BE49-F238E27FC236}">
                <a16:creationId xmlns:a16="http://schemas.microsoft.com/office/drawing/2014/main" id="{19F57F19-33FC-4324-AFB2-FCDDC0DD2734}"/>
              </a:ext>
            </a:extLst>
          </p:cNvPr>
          <p:cNvGrpSpPr/>
          <p:nvPr/>
        </p:nvGrpSpPr>
        <p:grpSpPr>
          <a:xfrm>
            <a:off x="9484517" y="2198273"/>
            <a:ext cx="558936" cy="517996"/>
            <a:chOff x="7154565" y="884953"/>
            <a:chExt cx="558936" cy="517996"/>
          </a:xfrm>
        </p:grpSpPr>
        <p:sp>
          <p:nvSpPr>
            <p:cNvPr id="391" name="Oval 390">
              <a:extLst>
                <a:ext uri="{FF2B5EF4-FFF2-40B4-BE49-F238E27FC236}">
                  <a16:creationId xmlns:a16="http://schemas.microsoft.com/office/drawing/2014/main" id="{FE5B6251-B689-40A2-92AE-850608C1682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2" name="TextBox 391">
              <a:extLst>
                <a:ext uri="{FF2B5EF4-FFF2-40B4-BE49-F238E27FC236}">
                  <a16:creationId xmlns:a16="http://schemas.microsoft.com/office/drawing/2014/main" id="{3D3F6337-6439-4245-AD9D-3070F75E2E0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93" name="TextBox 392">
              <a:extLst>
                <a:ext uri="{FF2B5EF4-FFF2-40B4-BE49-F238E27FC236}">
                  <a16:creationId xmlns:a16="http://schemas.microsoft.com/office/drawing/2014/main" id="{BA482EA9-632B-42FC-8F6B-F09E3EABB99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4" name="Straight Connector 393">
              <a:extLst>
                <a:ext uri="{FF2B5EF4-FFF2-40B4-BE49-F238E27FC236}">
                  <a16:creationId xmlns:a16="http://schemas.microsoft.com/office/drawing/2014/main" id="{D712C9B5-4ED1-49B6-A878-7E2485B320E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7CBB717E-F866-45F7-B416-3CE0CEC29707}"/>
              </a:ext>
            </a:extLst>
          </p:cNvPr>
          <p:cNvGrpSpPr/>
          <p:nvPr/>
        </p:nvGrpSpPr>
        <p:grpSpPr>
          <a:xfrm>
            <a:off x="9483089" y="2643951"/>
            <a:ext cx="558936" cy="517996"/>
            <a:chOff x="7154565" y="884953"/>
            <a:chExt cx="558936" cy="517996"/>
          </a:xfrm>
        </p:grpSpPr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83DC969F-FD7A-46DE-8BED-4E400B04873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7" name="TextBox 396">
              <a:extLst>
                <a:ext uri="{FF2B5EF4-FFF2-40B4-BE49-F238E27FC236}">
                  <a16:creationId xmlns:a16="http://schemas.microsoft.com/office/drawing/2014/main" id="{5C893A88-A6FC-4A1C-BA2C-D70529B19EA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CEE4B9FD-98B1-4651-9ECE-0C2FBE8913F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9" name="Straight Connector 398">
              <a:extLst>
                <a:ext uri="{FF2B5EF4-FFF2-40B4-BE49-F238E27FC236}">
                  <a16:creationId xmlns:a16="http://schemas.microsoft.com/office/drawing/2014/main" id="{33B57D35-BA91-4EDC-809A-3305DFA5DFB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A0F6D6CC-1E6F-4B57-9E77-917264EB2579}"/>
              </a:ext>
            </a:extLst>
          </p:cNvPr>
          <p:cNvGrpSpPr/>
          <p:nvPr/>
        </p:nvGrpSpPr>
        <p:grpSpPr>
          <a:xfrm>
            <a:off x="9485852" y="3093530"/>
            <a:ext cx="558936" cy="517996"/>
            <a:chOff x="7154565" y="884953"/>
            <a:chExt cx="558936" cy="517996"/>
          </a:xfrm>
        </p:grpSpPr>
        <p:sp>
          <p:nvSpPr>
            <p:cNvPr id="401" name="Oval 400">
              <a:extLst>
                <a:ext uri="{FF2B5EF4-FFF2-40B4-BE49-F238E27FC236}">
                  <a16:creationId xmlns:a16="http://schemas.microsoft.com/office/drawing/2014/main" id="{D35B5CBB-0EC4-4873-A75E-79E6EF6D456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2" name="TextBox 401">
              <a:extLst>
                <a:ext uri="{FF2B5EF4-FFF2-40B4-BE49-F238E27FC236}">
                  <a16:creationId xmlns:a16="http://schemas.microsoft.com/office/drawing/2014/main" id="{E7BAAB6A-F34B-4066-AC77-563C8787605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03" name="TextBox 402">
              <a:extLst>
                <a:ext uri="{FF2B5EF4-FFF2-40B4-BE49-F238E27FC236}">
                  <a16:creationId xmlns:a16="http://schemas.microsoft.com/office/drawing/2014/main" id="{09667517-BDFB-464C-AD35-E213B26319E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0DE96C56-1BB6-4BCB-9111-B6C1FD854DA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5" name="Group 404">
            <a:extLst>
              <a:ext uri="{FF2B5EF4-FFF2-40B4-BE49-F238E27FC236}">
                <a16:creationId xmlns:a16="http://schemas.microsoft.com/office/drawing/2014/main" id="{314B59D9-21D4-4CC9-9097-762798C08706}"/>
              </a:ext>
            </a:extLst>
          </p:cNvPr>
          <p:cNvGrpSpPr/>
          <p:nvPr/>
        </p:nvGrpSpPr>
        <p:grpSpPr>
          <a:xfrm>
            <a:off x="9487568" y="3539759"/>
            <a:ext cx="558936" cy="517996"/>
            <a:chOff x="7154565" y="884953"/>
            <a:chExt cx="558936" cy="517996"/>
          </a:xfrm>
        </p:grpSpPr>
        <p:sp>
          <p:nvSpPr>
            <p:cNvPr id="406" name="Oval 405">
              <a:extLst>
                <a:ext uri="{FF2B5EF4-FFF2-40B4-BE49-F238E27FC236}">
                  <a16:creationId xmlns:a16="http://schemas.microsoft.com/office/drawing/2014/main" id="{9018AAAF-663C-47C4-A6E8-915DB0C99A4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1C16A440-FBC5-4D21-A3E5-DE27F83CDDA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1A9239F4-47B1-440F-997C-998EAE8326F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9" name="Straight Connector 408">
              <a:extLst>
                <a:ext uri="{FF2B5EF4-FFF2-40B4-BE49-F238E27FC236}">
                  <a16:creationId xmlns:a16="http://schemas.microsoft.com/office/drawing/2014/main" id="{92DCC223-B4E8-4D9B-9C3D-5F3E127487A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0" name="Group 409">
            <a:extLst>
              <a:ext uri="{FF2B5EF4-FFF2-40B4-BE49-F238E27FC236}">
                <a16:creationId xmlns:a16="http://schemas.microsoft.com/office/drawing/2014/main" id="{833BC170-C0F2-4CB7-A570-B26E30CA3425}"/>
              </a:ext>
            </a:extLst>
          </p:cNvPr>
          <p:cNvGrpSpPr/>
          <p:nvPr/>
        </p:nvGrpSpPr>
        <p:grpSpPr>
          <a:xfrm>
            <a:off x="9485335" y="3985875"/>
            <a:ext cx="558936" cy="517996"/>
            <a:chOff x="7154565" y="884953"/>
            <a:chExt cx="558936" cy="517996"/>
          </a:xfrm>
        </p:grpSpPr>
        <p:sp>
          <p:nvSpPr>
            <p:cNvPr id="411" name="Oval 410">
              <a:extLst>
                <a:ext uri="{FF2B5EF4-FFF2-40B4-BE49-F238E27FC236}">
                  <a16:creationId xmlns:a16="http://schemas.microsoft.com/office/drawing/2014/main" id="{1DACF65A-C61A-4FCE-B37D-425C8C52390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2" name="TextBox 411">
              <a:extLst>
                <a:ext uri="{FF2B5EF4-FFF2-40B4-BE49-F238E27FC236}">
                  <a16:creationId xmlns:a16="http://schemas.microsoft.com/office/drawing/2014/main" id="{77FEF056-A861-40A2-8FFC-6767C3C2DFE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13" name="TextBox 412">
              <a:extLst>
                <a:ext uri="{FF2B5EF4-FFF2-40B4-BE49-F238E27FC236}">
                  <a16:creationId xmlns:a16="http://schemas.microsoft.com/office/drawing/2014/main" id="{1008C445-828B-4BD5-A2AD-EB83E7E5E4A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40454055-384B-4D2A-A6E7-91CF440463D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7A0E753B-EA9E-4255-82C6-98EC0A85D44B}"/>
              </a:ext>
            </a:extLst>
          </p:cNvPr>
          <p:cNvGrpSpPr/>
          <p:nvPr/>
        </p:nvGrpSpPr>
        <p:grpSpPr>
          <a:xfrm>
            <a:off x="9484990" y="4433596"/>
            <a:ext cx="558936" cy="517996"/>
            <a:chOff x="7154565" y="884953"/>
            <a:chExt cx="558936" cy="517996"/>
          </a:xfrm>
        </p:grpSpPr>
        <p:sp>
          <p:nvSpPr>
            <p:cNvPr id="416" name="Oval 415">
              <a:extLst>
                <a:ext uri="{FF2B5EF4-FFF2-40B4-BE49-F238E27FC236}">
                  <a16:creationId xmlns:a16="http://schemas.microsoft.com/office/drawing/2014/main" id="{D0988E2E-902D-4555-A0E0-178EAA67693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7" name="TextBox 416">
              <a:extLst>
                <a:ext uri="{FF2B5EF4-FFF2-40B4-BE49-F238E27FC236}">
                  <a16:creationId xmlns:a16="http://schemas.microsoft.com/office/drawing/2014/main" id="{AD754479-B935-4082-B07D-65543B15736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18" name="TextBox 417">
              <a:extLst>
                <a:ext uri="{FF2B5EF4-FFF2-40B4-BE49-F238E27FC236}">
                  <a16:creationId xmlns:a16="http://schemas.microsoft.com/office/drawing/2014/main" id="{7E8C1AC4-DF1C-45C8-B140-DD2FBCE267D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57D9B37E-ECAB-4DD0-A66A-E732D5C347B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0" name="Group 419">
            <a:extLst>
              <a:ext uri="{FF2B5EF4-FFF2-40B4-BE49-F238E27FC236}">
                <a16:creationId xmlns:a16="http://schemas.microsoft.com/office/drawing/2014/main" id="{4DC30D19-0C1F-4401-AD58-5BE3742589F9}"/>
              </a:ext>
            </a:extLst>
          </p:cNvPr>
          <p:cNvGrpSpPr/>
          <p:nvPr/>
        </p:nvGrpSpPr>
        <p:grpSpPr>
          <a:xfrm>
            <a:off x="9482403" y="458593"/>
            <a:ext cx="446399" cy="428686"/>
            <a:chOff x="463698" y="934501"/>
            <a:chExt cx="446399" cy="428686"/>
          </a:xfrm>
        </p:grpSpPr>
        <p:sp>
          <p:nvSpPr>
            <p:cNvPr id="421" name="Oval 420">
              <a:extLst>
                <a:ext uri="{FF2B5EF4-FFF2-40B4-BE49-F238E27FC236}">
                  <a16:creationId xmlns:a16="http://schemas.microsoft.com/office/drawing/2014/main" id="{97F9D967-A5E9-46C6-AA59-509CCB338A3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6DDEC5E4-5286-468C-AFB0-05305FB8AAB7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76" name="Group 475">
            <a:extLst>
              <a:ext uri="{FF2B5EF4-FFF2-40B4-BE49-F238E27FC236}">
                <a16:creationId xmlns:a16="http://schemas.microsoft.com/office/drawing/2014/main" id="{D4DAEBF8-3C51-454A-AFCD-D1AA2F263FBC}"/>
              </a:ext>
            </a:extLst>
          </p:cNvPr>
          <p:cNvGrpSpPr/>
          <p:nvPr/>
        </p:nvGrpSpPr>
        <p:grpSpPr>
          <a:xfrm>
            <a:off x="9934314" y="408628"/>
            <a:ext cx="558936" cy="517996"/>
            <a:chOff x="7154565" y="884953"/>
            <a:chExt cx="558936" cy="517996"/>
          </a:xfrm>
        </p:grpSpPr>
        <p:sp>
          <p:nvSpPr>
            <p:cNvPr id="477" name="Oval 476">
              <a:extLst>
                <a:ext uri="{FF2B5EF4-FFF2-40B4-BE49-F238E27FC236}">
                  <a16:creationId xmlns:a16="http://schemas.microsoft.com/office/drawing/2014/main" id="{31BB1BFB-7716-4AB4-8952-B61114D951D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8" name="TextBox 477">
              <a:extLst>
                <a:ext uri="{FF2B5EF4-FFF2-40B4-BE49-F238E27FC236}">
                  <a16:creationId xmlns:a16="http://schemas.microsoft.com/office/drawing/2014/main" id="{4FF1E65A-27B4-4582-A4B6-3864E65B8E9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79" name="TextBox 478">
              <a:extLst>
                <a:ext uri="{FF2B5EF4-FFF2-40B4-BE49-F238E27FC236}">
                  <a16:creationId xmlns:a16="http://schemas.microsoft.com/office/drawing/2014/main" id="{5654E092-C988-406D-BAC5-82AA1E9379F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80" name="Straight Connector 479">
              <a:extLst>
                <a:ext uri="{FF2B5EF4-FFF2-40B4-BE49-F238E27FC236}">
                  <a16:creationId xmlns:a16="http://schemas.microsoft.com/office/drawing/2014/main" id="{B3A2A0BB-5521-4B0E-B0C3-CDBBDBC80E6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9CD043FD-794E-4841-BDF6-79610DEE9897}"/>
              </a:ext>
            </a:extLst>
          </p:cNvPr>
          <p:cNvGrpSpPr/>
          <p:nvPr/>
        </p:nvGrpSpPr>
        <p:grpSpPr>
          <a:xfrm>
            <a:off x="9937077" y="858207"/>
            <a:ext cx="558936" cy="517996"/>
            <a:chOff x="7154565" y="884953"/>
            <a:chExt cx="558936" cy="517996"/>
          </a:xfrm>
        </p:grpSpPr>
        <p:sp>
          <p:nvSpPr>
            <p:cNvPr id="482" name="Oval 481">
              <a:extLst>
                <a:ext uri="{FF2B5EF4-FFF2-40B4-BE49-F238E27FC236}">
                  <a16:creationId xmlns:a16="http://schemas.microsoft.com/office/drawing/2014/main" id="{3ED23CB4-959A-46D5-8FCD-7E435473F60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3" name="TextBox 482">
              <a:extLst>
                <a:ext uri="{FF2B5EF4-FFF2-40B4-BE49-F238E27FC236}">
                  <a16:creationId xmlns:a16="http://schemas.microsoft.com/office/drawing/2014/main" id="{B05E2269-5B98-4684-A16A-44DEE67F19D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84" name="TextBox 483">
              <a:extLst>
                <a:ext uri="{FF2B5EF4-FFF2-40B4-BE49-F238E27FC236}">
                  <a16:creationId xmlns:a16="http://schemas.microsoft.com/office/drawing/2014/main" id="{717151FD-9B3C-4C5F-95EB-F92492DDB68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85" name="Straight Connector 484">
              <a:extLst>
                <a:ext uri="{FF2B5EF4-FFF2-40B4-BE49-F238E27FC236}">
                  <a16:creationId xmlns:a16="http://schemas.microsoft.com/office/drawing/2014/main" id="{07DDCDA2-1B5B-486B-B3C0-C42938A3340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6" name="Group 485">
            <a:extLst>
              <a:ext uri="{FF2B5EF4-FFF2-40B4-BE49-F238E27FC236}">
                <a16:creationId xmlns:a16="http://schemas.microsoft.com/office/drawing/2014/main" id="{8BA25829-A817-4B2C-AD59-0F0DAB51EF9C}"/>
              </a:ext>
            </a:extLst>
          </p:cNvPr>
          <p:cNvGrpSpPr/>
          <p:nvPr/>
        </p:nvGrpSpPr>
        <p:grpSpPr>
          <a:xfrm>
            <a:off x="9938793" y="1304436"/>
            <a:ext cx="558936" cy="517996"/>
            <a:chOff x="7154565" y="884953"/>
            <a:chExt cx="558936" cy="517996"/>
          </a:xfrm>
        </p:grpSpPr>
        <p:sp>
          <p:nvSpPr>
            <p:cNvPr id="487" name="Oval 486">
              <a:extLst>
                <a:ext uri="{FF2B5EF4-FFF2-40B4-BE49-F238E27FC236}">
                  <a16:creationId xmlns:a16="http://schemas.microsoft.com/office/drawing/2014/main" id="{7A28EA97-AF06-47E8-8097-9901FE97118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8" name="TextBox 487">
              <a:extLst>
                <a:ext uri="{FF2B5EF4-FFF2-40B4-BE49-F238E27FC236}">
                  <a16:creationId xmlns:a16="http://schemas.microsoft.com/office/drawing/2014/main" id="{695A978F-162B-4357-A883-38DA4D3601B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89" name="TextBox 488">
              <a:extLst>
                <a:ext uri="{FF2B5EF4-FFF2-40B4-BE49-F238E27FC236}">
                  <a16:creationId xmlns:a16="http://schemas.microsoft.com/office/drawing/2014/main" id="{C90D083B-E282-4216-9500-BB02365265A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90" name="Straight Connector 489">
              <a:extLst>
                <a:ext uri="{FF2B5EF4-FFF2-40B4-BE49-F238E27FC236}">
                  <a16:creationId xmlns:a16="http://schemas.microsoft.com/office/drawing/2014/main" id="{0F683FE7-5A15-4A5B-BEFD-564B781113B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1" name="Group 490">
            <a:extLst>
              <a:ext uri="{FF2B5EF4-FFF2-40B4-BE49-F238E27FC236}">
                <a16:creationId xmlns:a16="http://schemas.microsoft.com/office/drawing/2014/main" id="{D61C2181-B296-4D7D-A8CE-C3A0140328E3}"/>
              </a:ext>
            </a:extLst>
          </p:cNvPr>
          <p:cNvGrpSpPr/>
          <p:nvPr/>
        </p:nvGrpSpPr>
        <p:grpSpPr>
          <a:xfrm>
            <a:off x="9936560" y="1750552"/>
            <a:ext cx="558936" cy="517996"/>
            <a:chOff x="7154565" y="884953"/>
            <a:chExt cx="558936" cy="517996"/>
          </a:xfrm>
        </p:grpSpPr>
        <p:sp>
          <p:nvSpPr>
            <p:cNvPr id="492" name="Oval 491">
              <a:extLst>
                <a:ext uri="{FF2B5EF4-FFF2-40B4-BE49-F238E27FC236}">
                  <a16:creationId xmlns:a16="http://schemas.microsoft.com/office/drawing/2014/main" id="{D9E9598F-F333-41F0-8E8F-0C01971E063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3" name="TextBox 492">
              <a:extLst>
                <a:ext uri="{FF2B5EF4-FFF2-40B4-BE49-F238E27FC236}">
                  <a16:creationId xmlns:a16="http://schemas.microsoft.com/office/drawing/2014/main" id="{E7A624EC-7763-4D62-B4E8-80858FF11B0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94" name="TextBox 493">
              <a:extLst>
                <a:ext uri="{FF2B5EF4-FFF2-40B4-BE49-F238E27FC236}">
                  <a16:creationId xmlns:a16="http://schemas.microsoft.com/office/drawing/2014/main" id="{BF2E91F6-EA21-488F-A5B4-8C4CC06C762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95" name="Straight Connector 494">
              <a:extLst>
                <a:ext uri="{FF2B5EF4-FFF2-40B4-BE49-F238E27FC236}">
                  <a16:creationId xmlns:a16="http://schemas.microsoft.com/office/drawing/2014/main" id="{A1DE2701-DA34-4C4E-999C-545AD9D9D77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6" name="Group 495">
            <a:extLst>
              <a:ext uri="{FF2B5EF4-FFF2-40B4-BE49-F238E27FC236}">
                <a16:creationId xmlns:a16="http://schemas.microsoft.com/office/drawing/2014/main" id="{10F8E8B8-D079-4C71-A3AC-439CDEF6A0AF}"/>
              </a:ext>
            </a:extLst>
          </p:cNvPr>
          <p:cNvGrpSpPr/>
          <p:nvPr/>
        </p:nvGrpSpPr>
        <p:grpSpPr>
          <a:xfrm>
            <a:off x="9936215" y="2198273"/>
            <a:ext cx="558936" cy="517996"/>
            <a:chOff x="7154565" y="884953"/>
            <a:chExt cx="558936" cy="517996"/>
          </a:xfrm>
        </p:grpSpPr>
        <p:sp>
          <p:nvSpPr>
            <p:cNvPr id="497" name="Oval 496">
              <a:extLst>
                <a:ext uri="{FF2B5EF4-FFF2-40B4-BE49-F238E27FC236}">
                  <a16:creationId xmlns:a16="http://schemas.microsoft.com/office/drawing/2014/main" id="{33957A11-A7AC-4675-B3E5-8875207ACE6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8" name="TextBox 497">
              <a:extLst>
                <a:ext uri="{FF2B5EF4-FFF2-40B4-BE49-F238E27FC236}">
                  <a16:creationId xmlns:a16="http://schemas.microsoft.com/office/drawing/2014/main" id="{AAB92346-5784-4730-8942-7FDD5CA1EA5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99" name="TextBox 498">
              <a:extLst>
                <a:ext uri="{FF2B5EF4-FFF2-40B4-BE49-F238E27FC236}">
                  <a16:creationId xmlns:a16="http://schemas.microsoft.com/office/drawing/2014/main" id="{39EAA7D0-175B-457D-A3A9-1616591FF08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00" name="Straight Connector 499">
              <a:extLst>
                <a:ext uri="{FF2B5EF4-FFF2-40B4-BE49-F238E27FC236}">
                  <a16:creationId xmlns:a16="http://schemas.microsoft.com/office/drawing/2014/main" id="{5F6610FA-FE0C-4D62-8BCC-ACA07118A9B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1" name="Group 500">
            <a:extLst>
              <a:ext uri="{FF2B5EF4-FFF2-40B4-BE49-F238E27FC236}">
                <a16:creationId xmlns:a16="http://schemas.microsoft.com/office/drawing/2014/main" id="{5921A60A-D3CD-4390-B9BA-10DB8995346F}"/>
              </a:ext>
            </a:extLst>
          </p:cNvPr>
          <p:cNvGrpSpPr/>
          <p:nvPr/>
        </p:nvGrpSpPr>
        <p:grpSpPr>
          <a:xfrm>
            <a:off x="9934787" y="2643951"/>
            <a:ext cx="558936" cy="517996"/>
            <a:chOff x="7154565" y="884953"/>
            <a:chExt cx="558936" cy="517996"/>
          </a:xfrm>
        </p:grpSpPr>
        <p:sp>
          <p:nvSpPr>
            <p:cNvPr id="502" name="Oval 501">
              <a:extLst>
                <a:ext uri="{FF2B5EF4-FFF2-40B4-BE49-F238E27FC236}">
                  <a16:creationId xmlns:a16="http://schemas.microsoft.com/office/drawing/2014/main" id="{105C441E-7816-41AB-837A-5CD61926E81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3" name="TextBox 502">
              <a:extLst>
                <a:ext uri="{FF2B5EF4-FFF2-40B4-BE49-F238E27FC236}">
                  <a16:creationId xmlns:a16="http://schemas.microsoft.com/office/drawing/2014/main" id="{64818A78-B725-4EBB-B0F7-FD383679292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04" name="TextBox 503">
              <a:extLst>
                <a:ext uri="{FF2B5EF4-FFF2-40B4-BE49-F238E27FC236}">
                  <a16:creationId xmlns:a16="http://schemas.microsoft.com/office/drawing/2014/main" id="{2EAFD6CA-802E-46D4-94C9-DDF306E6268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05" name="Straight Connector 504">
              <a:extLst>
                <a:ext uri="{FF2B5EF4-FFF2-40B4-BE49-F238E27FC236}">
                  <a16:creationId xmlns:a16="http://schemas.microsoft.com/office/drawing/2014/main" id="{0C570BEF-18F2-4B37-AEDF-A3D7EC91C6F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6" name="Group 505">
            <a:extLst>
              <a:ext uri="{FF2B5EF4-FFF2-40B4-BE49-F238E27FC236}">
                <a16:creationId xmlns:a16="http://schemas.microsoft.com/office/drawing/2014/main" id="{03036B74-880D-421F-B317-931990B2BC67}"/>
              </a:ext>
            </a:extLst>
          </p:cNvPr>
          <p:cNvGrpSpPr/>
          <p:nvPr/>
        </p:nvGrpSpPr>
        <p:grpSpPr>
          <a:xfrm>
            <a:off x="9937550" y="3093530"/>
            <a:ext cx="558936" cy="517996"/>
            <a:chOff x="7154565" y="884953"/>
            <a:chExt cx="558936" cy="517996"/>
          </a:xfrm>
        </p:grpSpPr>
        <p:sp>
          <p:nvSpPr>
            <p:cNvPr id="507" name="Oval 506">
              <a:extLst>
                <a:ext uri="{FF2B5EF4-FFF2-40B4-BE49-F238E27FC236}">
                  <a16:creationId xmlns:a16="http://schemas.microsoft.com/office/drawing/2014/main" id="{DA82D6D5-7F14-4F70-A158-728A82858A0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8" name="TextBox 507">
              <a:extLst>
                <a:ext uri="{FF2B5EF4-FFF2-40B4-BE49-F238E27FC236}">
                  <a16:creationId xmlns:a16="http://schemas.microsoft.com/office/drawing/2014/main" id="{A2D77E25-9DE9-46FE-B41E-B66C39888DA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09" name="TextBox 508">
              <a:extLst>
                <a:ext uri="{FF2B5EF4-FFF2-40B4-BE49-F238E27FC236}">
                  <a16:creationId xmlns:a16="http://schemas.microsoft.com/office/drawing/2014/main" id="{545ED864-D754-4132-B4B5-6212C30D32A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10" name="Straight Connector 509">
              <a:extLst>
                <a:ext uri="{FF2B5EF4-FFF2-40B4-BE49-F238E27FC236}">
                  <a16:creationId xmlns:a16="http://schemas.microsoft.com/office/drawing/2014/main" id="{615E0124-4C4F-461D-A138-E8F808DE6E8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1" name="Group 510">
            <a:extLst>
              <a:ext uri="{FF2B5EF4-FFF2-40B4-BE49-F238E27FC236}">
                <a16:creationId xmlns:a16="http://schemas.microsoft.com/office/drawing/2014/main" id="{4404E218-C919-4B52-B7B4-57D20A914CA2}"/>
              </a:ext>
            </a:extLst>
          </p:cNvPr>
          <p:cNvGrpSpPr/>
          <p:nvPr/>
        </p:nvGrpSpPr>
        <p:grpSpPr>
          <a:xfrm>
            <a:off x="9939266" y="3539759"/>
            <a:ext cx="558936" cy="517996"/>
            <a:chOff x="7154565" y="884953"/>
            <a:chExt cx="558936" cy="517996"/>
          </a:xfrm>
        </p:grpSpPr>
        <p:sp>
          <p:nvSpPr>
            <p:cNvPr id="512" name="Oval 511">
              <a:extLst>
                <a:ext uri="{FF2B5EF4-FFF2-40B4-BE49-F238E27FC236}">
                  <a16:creationId xmlns:a16="http://schemas.microsoft.com/office/drawing/2014/main" id="{01AD55A2-3429-4B61-88F8-D4ABB5B8A4A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3" name="TextBox 512">
              <a:extLst>
                <a:ext uri="{FF2B5EF4-FFF2-40B4-BE49-F238E27FC236}">
                  <a16:creationId xmlns:a16="http://schemas.microsoft.com/office/drawing/2014/main" id="{A649CD78-CA58-4DB9-8023-CCB8A00398F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14" name="TextBox 513">
              <a:extLst>
                <a:ext uri="{FF2B5EF4-FFF2-40B4-BE49-F238E27FC236}">
                  <a16:creationId xmlns:a16="http://schemas.microsoft.com/office/drawing/2014/main" id="{D8331534-E275-44C5-AE88-F8F578B0E5F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15" name="Straight Connector 514">
              <a:extLst>
                <a:ext uri="{FF2B5EF4-FFF2-40B4-BE49-F238E27FC236}">
                  <a16:creationId xmlns:a16="http://schemas.microsoft.com/office/drawing/2014/main" id="{A9C42613-E300-49A6-B252-24EF3E8EA1D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6" name="Group 515">
            <a:extLst>
              <a:ext uri="{FF2B5EF4-FFF2-40B4-BE49-F238E27FC236}">
                <a16:creationId xmlns:a16="http://schemas.microsoft.com/office/drawing/2014/main" id="{DB9FB782-1078-4B1E-A0C9-B0C33135156E}"/>
              </a:ext>
            </a:extLst>
          </p:cNvPr>
          <p:cNvGrpSpPr/>
          <p:nvPr/>
        </p:nvGrpSpPr>
        <p:grpSpPr>
          <a:xfrm>
            <a:off x="9937033" y="3985875"/>
            <a:ext cx="558936" cy="517996"/>
            <a:chOff x="7154565" y="884953"/>
            <a:chExt cx="558936" cy="517996"/>
          </a:xfrm>
        </p:grpSpPr>
        <p:sp>
          <p:nvSpPr>
            <p:cNvPr id="517" name="Oval 516">
              <a:extLst>
                <a:ext uri="{FF2B5EF4-FFF2-40B4-BE49-F238E27FC236}">
                  <a16:creationId xmlns:a16="http://schemas.microsoft.com/office/drawing/2014/main" id="{FA58C704-7795-40D6-9185-A4846CF802C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8" name="TextBox 517">
              <a:extLst>
                <a:ext uri="{FF2B5EF4-FFF2-40B4-BE49-F238E27FC236}">
                  <a16:creationId xmlns:a16="http://schemas.microsoft.com/office/drawing/2014/main" id="{BF1E7AFE-AEC5-4EFF-90A8-9866CAF419C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19" name="TextBox 518">
              <a:extLst>
                <a:ext uri="{FF2B5EF4-FFF2-40B4-BE49-F238E27FC236}">
                  <a16:creationId xmlns:a16="http://schemas.microsoft.com/office/drawing/2014/main" id="{C29C2F53-102B-4A64-8C2F-455AF60D411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20" name="Straight Connector 519">
              <a:extLst>
                <a:ext uri="{FF2B5EF4-FFF2-40B4-BE49-F238E27FC236}">
                  <a16:creationId xmlns:a16="http://schemas.microsoft.com/office/drawing/2014/main" id="{7EB74232-B660-421E-8B39-6026356A7DD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1" name="Group 520">
            <a:extLst>
              <a:ext uri="{FF2B5EF4-FFF2-40B4-BE49-F238E27FC236}">
                <a16:creationId xmlns:a16="http://schemas.microsoft.com/office/drawing/2014/main" id="{0235BB7D-F3B4-4F32-8D51-6A90333AF3C0}"/>
              </a:ext>
            </a:extLst>
          </p:cNvPr>
          <p:cNvGrpSpPr/>
          <p:nvPr/>
        </p:nvGrpSpPr>
        <p:grpSpPr>
          <a:xfrm>
            <a:off x="9936688" y="4433596"/>
            <a:ext cx="558936" cy="517996"/>
            <a:chOff x="7154565" y="884953"/>
            <a:chExt cx="558936" cy="517996"/>
          </a:xfrm>
        </p:grpSpPr>
        <p:sp>
          <p:nvSpPr>
            <p:cNvPr id="522" name="Oval 521">
              <a:extLst>
                <a:ext uri="{FF2B5EF4-FFF2-40B4-BE49-F238E27FC236}">
                  <a16:creationId xmlns:a16="http://schemas.microsoft.com/office/drawing/2014/main" id="{EEE93B83-D9B1-4635-A2BA-0E3ACAEEDE8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3" name="TextBox 522">
              <a:extLst>
                <a:ext uri="{FF2B5EF4-FFF2-40B4-BE49-F238E27FC236}">
                  <a16:creationId xmlns:a16="http://schemas.microsoft.com/office/drawing/2014/main" id="{C07D469D-4EE2-4519-9C75-6F745522190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24" name="TextBox 523">
              <a:extLst>
                <a:ext uri="{FF2B5EF4-FFF2-40B4-BE49-F238E27FC236}">
                  <a16:creationId xmlns:a16="http://schemas.microsoft.com/office/drawing/2014/main" id="{A542259E-3BF0-495D-A3E9-3B61460F949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25" name="Straight Connector 524">
              <a:extLst>
                <a:ext uri="{FF2B5EF4-FFF2-40B4-BE49-F238E27FC236}">
                  <a16:creationId xmlns:a16="http://schemas.microsoft.com/office/drawing/2014/main" id="{49137C13-0E57-42D4-B953-5C1DC5512B7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6" name="Group 525">
            <a:extLst>
              <a:ext uri="{FF2B5EF4-FFF2-40B4-BE49-F238E27FC236}">
                <a16:creationId xmlns:a16="http://schemas.microsoft.com/office/drawing/2014/main" id="{4A7ED913-1198-46E5-B85E-767A21EFACF2}"/>
              </a:ext>
            </a:extLst>
          </p:cNvPr>
          <p:cNvGrpSpPr/>
          <p:nvPr/>
        </p:nvGrpSpPr>
        <p:grpSpPr>
          <a:xfrm>
            <a:off x="9934101" y="458593"/>
            <a:ext cx="446399" cy="428686"/>
            <a:chOff x="463698" y="934501"/>
            <a:chExt cx="446399" cy="428686"/>
          </a:xfrm>
        </p:grpSpPr>
        <p:sp>
          <p:nvSpPr>
            <p:cNvPr id="527" name="Oval 526">
              <a:extLst>
                <a:ext uri="{FF2B5EF4-FFF2-40B4-BE49-F238E27FC236}">
                  <a16:creationId xmlns:a16="http://schemas.microsoft.com/office/drawing/2014/main" id="{09352565-B05F-4178-AA3A-F4AE1FDD8B2D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8" name="TextBox 527">
              <a:extLst>
                <a:ext uri="{FF2B5EF4-FFF2-40B4-BE49-F238E27FC236}">
                  <a16:creationId xmlns:a16="http://schemas.microsoft.com/office/drawing/2014/main" id="{3B4627E2-FA74-4669-852D-9025B7C0C599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F357D2E-4B41-45B7-971B-FD3DF9B1AD8B}"/>
              </a:ext>
            </a:extLst>
          </p:cNvPr>
          <p:cNvGrpSpPr/>
          <p:nvPr/>
        </p:nvGrpSpPr>
        <p:grpSpPr>
          <a:xfrm>
            <a:off x="10397124" y="414542"/>
            <a:ext cx="563888" cy="4095243"/>
            <a:chOff x="5825681" y="1783956"/>
            <a:chExt cx="563888" cy="4095243"/>
          </a:xfrm>
        </p:grpSpPr>
        <p:grpSp>
          <p:nvGrpSpPr>
            <p:cNvPr id="529" name="Group 528">
              <a:extLst>
                <a:ext uri="{FF2B5EF4-FFF2-40B4-BE49-F238E27FC236}">
                  <a16:creationId xmlns:a16="http://schemas.microsoft.com/office/drawing/2014/main" id="{D54A01F6-32CA-4A53-9A24-AFF92373F6BA}"/>
                </a:ext>
              </a:extLst>
            </p:cNvPr>
            <p:cNvGrpSpPr/>
            <p:nvPr/>
          </p:nvGrpSpPr>
          <p:grpSpPr>
            <a:xfrm>
              <a:off x="5825681" y="1783956"/>
              <a:ext cx="558936" cy="517996"/>
              <a:chOff x="7154565" y="884953"/>
              <a:chExt cx="558936" cy="517996"/>
            </a:xfrm>
          </p:grpSpPr>
          <p:sp>
            <p:nvSpPr>
              <p:cNvPr id="530" name="Oval 529">
                <a:extLst>
                  <a:ext uri="{FF2B5EF4-FFF2-40B4-BE49-F238E27FC236}">
                    <a16:creationId xmlns:a16="http://schemas.microsoft.com/office/drawing/2014/main" id="{6B1051DE-8C66-4DBF-9C02-878973CF6EB3}"/>
                  </a:ext>
                </a:extLst>
              </p:cNvPr>
              <p:cNvSpPr/>
              <p:nvPr/>
            </p:nvSpPr>
            <p:spPr>
              <a:xfrm>
                <a:off x="7154565" y="934501"/>
                <a:ext cx="446399" cy="428686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1" name="TextBox 530">
                <a:extLst>
                  <a:ext uri="{FF2B5EF4-FFF2-40B4-BE49-F238E27FC236}">
                    <a16:creationId xmlns:a16="http://schemas.microsoft.com/office/drawing/2014/main" id="{2F549218-28F8-473D-92D8-2E45E80C2ACF}"/>
                  </a:ext>
                </a:extLst>
              </p:cNvPr>
              <p:cNvSpPr txBox="1"/>
              <p:nvPr/>
            </p:nvSpPr>
            <p:spPr>
              <a:xfrm>
                <a:off x="7164471" y="1095172"/>
                <a:ext cx="4924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latin typeface="Arial Black" panose="020B0A04020102020204" pitchFamily="34" charset="0"/>
                  </a:rPr>
                  <a:t>10</a:t>
                </a:r>
              </a:p>
            </p:txBody>
          </p:sp>
          <p:sp>
            <p:nvSpPr>
              <p:cNvPr id="532" name="TextBox 531">
                <a:extLst>
                  <a:ext uri="{FF2B5EF4-FFF2-40B4-BE49-F238E27FC236}">
                    <a16:creationId xmlns:a16="http://schemas.microsoft.com/office/drawing/2014/main" id="{11D3F2DC-F278-4D99-9C6B-2AD93390DF73}"/>
                  </a:ext>
                </a:extLst>
              </p:cNvPr>
              <p:cNvSpPr txBox="1"/>
              <p:nvPr/>
            </p:nvSpPr>
            <p:spPr>
              <a:xfrm>
                <a:off x="7221030" y="884953"/>
                <a:ext cx="4924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latin typeface="Arial Black" panose="020B0A04020102020204" pitchFamily="34" charset="0"/>
                  </a:rPr>
                  <a:t>1</a:t>
                </a:r>
              </a:p>
            </p:txBody>
          </p:sp>
          <p:cxnSp>
            <p:nvCxnSpPr>
              <p:cNvPr id="533" name="Straight Connector 532">
                <a:extLst>
                  <a:ext uri="{FF2B5EF4-FFF2-40B4-BE49-F238E27FC236}">
                    <a16:creationId xmlns:a16="http://schemas.microsoft.com/office/drawing/2014/main" id="{941528C1-36FB-411F-8835-10C19779F08E}"/>
                  </a:ext>
                </a:extLst>
              </p:cNvPr>
              <p:cNvCxnSpPr/>
              <p:nvPr/>
            </p:nvCxnSpPr>
            <p:spPr>
              <a:xfrm>
                <a:off x="7224963" y="1137699"/>
                <a:ext cx="310227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4" name="Group 533">
              <a:extLst>
                <a:ext uri="{FF2B5EF4-FFF2-40B4-BE49-F238E27FC236}">
                  <a16:creationId xmlns:a16="http://schemas.microsoft.com/office/drawing/2014/main" id="{E524F5D1-AB4F-48C3-8FEF-A056E43624A9}"/>
                </a:ext>
              </a:extLst>
            </p:cNvPr>
            <p:cNvGrpSpPr/>
            <p:nvPr/>
          </p:nvGrpSpPr>
          <p:grpSpPr>
            <a:xfrm>
              <a:off x="5828444" y="2233535"/>
              <a:ext cx="558936" cy="517996"/>
              <a:chOff x="7154565" y="884953"/>
              <a:chExt cx="558936" cy="517996"/>
            </a:xfrm>
          </p:grpSpPr>
          <p:sp>
            <p:nvSpPr>
              <p:cNvPr id="535" name="Oval 534">
                <a:extLst>
                  <a:ext uri="{FF2B5EF4-FFF2-40B4-BE49-F238E27FC236}">
                    <a16:creationId xmlns:a16="http://schemas.microsoft.com/office/drawing/2014/main" id="{1AC8A4A1-B797-4543-9EB8-3024883136AD}"/>
                  </a:ext>
                </a:extLst>
              </p:cNvPr>
              <p:cNvSpPr/>
              <p:nvPr/>
            </p:nvSpPr>
            <p:spPr>
              <a:xfrm>
                <a:off x="7154565" y="934501"/>
                <a:ext cx="446399" cy="428686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6" name="TextBox 535">
                <a:extLst>
                  <a:ext uri="{FF2B5EF4-FFF2-40B4-BE49-F238E27FC236}">
                    <a16:creationId xmlns:a16="http://schemas.microsoft.com/office/drawing/2014/main" id="{28D001FB-81B9-40F5-BF5B-3B39E01E41E3}"/>
                  </a:ext>
                </a:extLst>
              </p:cNvPr>
              <p:cNvSpPr txBox="1"/>
              <p:nvPr/>
            </p:nvSpPr>
            <p:spPr>
              <a:xfrm>
                <a:off x="7164471" y="1095172"/>
                <a:ext cx="4924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latin typeface="Arial Black" panose="020B0A04020102020204" pitchFamily="34" charset="0"/>
                  </a:rPr>
                  <a:t>10</a:t>
                </a:r>
              </a:p>
            </p:txBody>
          </p:sp>
          <p:sp>
            <p:nvSpPr>
              <p:cNvPr id="537" name="TextBox 536">
                <a:extLst>
                  <a:ext uri="{FF2B5EF4-FFF2-40B4-BE49-F238E27FC236}">
                    <a16:creationId xmlns:a16="http://schemas.microsoft.com/office/drawing/2014/main" id="{9E66F982-F0B9-4959-B395-ADFF452957EB}"/>
                  </a:ext>
                </a:extLst>
              </p:cNvPr>
              <p:cNvSpPr txBox="1"/>
              <p:nvPr/>
            </p:nvSpPr>
            <p:spPr>
              <a:xfrm>
                <a:off x="7221030" y="884953"/>
                <a:ext cx="4924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latin typeface="Arial Black" panose="020B0A04020102020204" pitchFamily="34" charset="0"/>
                  </a:rPr>
                  <a:t>1</a:t>
                </a:r>
              </a:p>
            </p:txBody>
          </p:sp>
          <p:cxnSp>
            <p:nvCxnSpPr>
              <p:cNvPr id="538" name="Straight Connector 537">
                <a:extLst>
                  <a:ext uri="{FF2B5EF4-FFF2-40B4-BE49-F238E27FC236}">
                    <a16:creationId xmlns:a16="http://schemas.microsoft.com/office/drawing/2014/main" id="{6244BFC8-E2B8-4CBC-95AF-D66435EA11FA}"/>
                  </a:ext>
                </a:extLst>
              </p:cNvPr>
              <p:cNvCxnSpPr/>
              <p:nvPr/>
            </p:nvCxnSpPr>
            <p:spPr>
              <a:xfrm>
                <a:off x="7224963" y="1137699"/>
                <a:ext cx="310227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9" name="Group 538">
              <a:extLst>
                <a:ext uri="{FF2B5EF4-FFF2-40B4-BE49-F238E27FC236}">
                  <a16:creationId xmlns:a16="http://schemas.microsoft.com/office/drawing/2014/main" id="{4DA80EED-2AAD-4D09-BFCD-D56F54EE43AE}"/>
                </a:ext>
              </a:extLst>
            </p:cNvPr>
            <p:cNvGrpSpPr/>
            <p:nvPr/>
          </p:nvGrpSpPr>
          <p:grpSpPr>
            <a:xfrm>
              <a:off x="5830160" y="2679764"/>
              <a:ext cx="558936" cy="517996"/>
              <a:chOff x="7154565" y="884953"/>
              <a:chExt cx="558936" cy="517996"/>
            </a:xfrm>
          </p:grpSpPr>
          <p:sp>
            <p:nvSpPr>
              <p:cNvPr id="540" name="Oval 539">
                <a:extLst>
                  <a:ext uri="{FF2B5EF4-FFF2-40B4-BE49-F238E27FC236}">
                    <a16:creationId xmlns:a16="http://schemas.microsoft.com/office/drawing/2014/main" id="{4ECD0D33-C9F9-409E-8E6E-DE6D8825907D}"/>
                  </a:ext>
                </a:extLst>
              </p:cNvPr>
              <p:cNvSpPr/>
              <p:nvPr/>
            </p:nvSpPr>
            <p:spPr>
              <a:xfrm>
                <a:off x="7154565" y="934501"/>
                <a:ext cx="446399" cy="428686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1" name="TextBox 540">
                <a:extLst>
                  <a:ext uri="{FF2B5EF4-FFF2-40B4-BE49-F238E27FC236}">
                    <a16:creationId xmlns:a16="http://schemas.microsoft.com/office/drawing/2014/main" id="{A81D0A8A-43DB-4828-9246-59B3802EF38E}"/>
                  </a:ext>
                </a:extLst>
              </p:cNvPr>
              <p:cNvSpPr txBox="1"/>
              <p:nvPr/>
            </p:nvSpPr>
            <p:spPr>
              <a:xfrm>
                <a:off x="7164471" y="1095172"/>
                <a:ext cx="4924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latin typeface="Arial Black" panose="020B0A04020102020204" pitchFamily="34" charset="0"/>
                  </a:rPr>
                  <a:t>10</a:t>
                </a:r>
              </a:p>
            </p:txBody>
          </p:sp>
          <p:sp>
            <p:nvSpPr>
              <p:cNvPr id="542" name="TextBox 541">
                <a:extLst>
                  <a:ext uri="{FF2B5EF4-FFF2-40B4-BE49-F238E27FC236}">
                    <a16:creationId xmlns:a16="http://schemas.microsoft.com/office/drawing/2014/main" id="{5D602356-8366-4F95-9635-8A509E0C2EFB}"/>
                  </a:ext>
                </a:extLst>
              </p:cNvPr>
              <p:cNvSpPr txBox="1"/>
              <p:nvPr/>
            </p:nvSpPr>
            <p:spPr>
              <a:xfrm>
                <a:off x="7221030" y="884953"/>
                <a:ext cx="4924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latin typeface="Arial Black" panose="020B0A04020102020204" pitchFamily="34" charset="0"/>
                  </a:rPr>
                  <a:t>1</a:t>
                </a:r>
              </a:p>
            </p:txBody>
          </p:sp>
          <p:cxnSp>
            <p:nvCxnSpPr>
              <p:cNvPr id="543" name="Straight Connector 542">
                <a:extLst>
                  <a:ext uri="{FF2B5EF4-FFF2-40B4-BE49-F238E27FC236}">
                    <a16:creationId xmlns:a16="http://schemas.microsoft.com/office/drawing/2014/main" id="{2428FC02-2F9D-4C8C-BF0C-BFAEAFC8E3E5}"/>
                  </a:ext>
                </a:extLst>
              </p:cNvPr>
              <p:cNvCxnSpPr/>
              <p:nvPr/>
            </p:nvCxnSpPr>
            <p:spPr>
              <a:xfrm>
                <a:off x="7224963" y="1137699"/>
                <a:ext cx="310227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4" name="Group 543">
              <a:extLst>
                <a:ext uri="{FF2B5EF4-FFF2-40B4-BE49-F238E27FC236}">
                  <a16:creationId xmlns:a16="http://schemas.microsoft.com/office/drawing/2014/main" id="{E17DF246-D21A-458E-AE2E-5D5A44B49853}"/>
                </a:ext>
              </a:extLst>
            </p:cNvPr>
            <p:cNvGrpSpPr/>
            <p:nvPr/>
          </p:nvGrpSpPr>
          <p:grpSpPr>
            <a:xfrm>
              <a:off x="5827927" y="3125880"/>
              <a:ext cx="558936" cy="517996"/>
              <a:chOff x="7154565" y="884953"/>
              <a:chExt cx="558936" cy="517996"/>
            </a:xfrm>
          </p:grpSpPr>
          <p:sp>
            <p:nvSpPr>
              <p:cNvPr id="545" name="Oval 544">
                <a:extLst>
                  <a:ext uri="{FF2B5EF4-FFF2-40B4-BE49-F238E27FC236}">
                    <a16:creationId xmlns:a16="http://schemas.microsoft.com/office/drawing/2014/main" id="{EF759AE1-2CCD-41AC-A64D-56E80320711D}"/>
                  </a:ext>
                </a:extLst>
              </p:cNvPr>
              <p:cNvSpPr/>
              <p:nvPr/>
            </p:nvSpPr>
            <p:spPr>
              <a:xfrm>
                <a:off x="7154565" y="934501"/>
                <a:ext cx="446399" cy="428686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6" name="TextBox 545">
                <a:extLst>
                  <a:ext uri="{FF2B5EF4-FFF2-40B4-BE49-F238E27FC236}">
                    <a16:creationId xmlns:a16="http://schemas.microsoft.com/office/drawing/2014/main" id="{6D69EE6D-497A-47EE-BE04-06271E0B2A48}"/>
                  </a:ext>
                </a:extLst>
              </p:cNvPr>
              <p:cNvSpPr txBox="1"/>
              <p:nvPr/>
            </p:nvSpPr>
            <p:spPr>
              <a:xfrm>
                <a:off x="7164471" y="1095172"/>
                <a:ext cx="4924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latin typeface="Arial Black" panose="020B0A04020102020204" pitchFamily="34" charset="0"/>
                  </a:rPr>
                  <a:t>10</a:t>
                </a:r>
              </a:p>
            </p:txBody>
          </p:sp>
          <p:sp>
            <p:nvSpPr>
              <p:cNvPr id="547" name="TextBox 546">
                <a:extLst>
                  <a:ext uri="{FF2B5EF4-FFF2-40B4-BE49-F238E27FC236}">
                    <a16:creationId xmlns:a16="http://schemas.microsoft.com/office/drawing/2014/main" id="{4FE7DB84-B2C1-43E9-B05A-5BD09D203B72}"/>
                  </a:ext>
                </a:extLst>
              </p:cNvPr>
              <p:cNvSpPr txBox="1"/>
              <p:nvPr/>
            </p:nvSpPr>
            <p:spPr>
              <a:xfrm>
                <a:off x="7221030" y="884953"/>
                <a:ext cx="4924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latin typeface="Arial Black" panose="020B0A04020102020204" pitchFamily="34" charset="0"/>
                  </a:rPr>
                  <a:t>1</a:t>
                </a:r>
              </a:p>
            </p:txBody>
          </p:sp>
          <p:cxnSp>
            <p:nvCxnSpPr>
              <p:cNvPr id="548" name="Straight Connector 547">
                <a:extLst>
                  <a:ext uri="{FF2B5EF4-FFF2-40B4-BE49-F238E27FC236}">
                    <a16:creationId xmlns:a16="http://schemas.microsoft.com/office/drawing/2014/main" id="{2C3E5842-0162-4BD9-A2EA-C834FD0A2B37}"/>
                  </a:ext>
                </a:extLst>
              </p:cNvPr>
              <p:cNvCxnSpPr/>
              <p:nvPr/>
            </p:nvCxnSpPr>
            <p:spPr>
              <a:xfrm>
                <a:off x="7224963" y="1137699"/>
                <a:ext cx="310227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9" name="Group 548">
              <a:extLst>
                <a:ext uri="{FF2B5EF4-FFF2-40B4-BE49-F238E27FC236}">
                  <a16:creationId xmlns:a16="http://schemas.microsoft.com/office/drawing/2014/main" id="{75F33A06-2D6F-4502-8F00-1F563267751A}"/>
                </a:ext>
              </a:extLst>
            </p:cNvPr>
            <p:cNvGrpSpPr/>
            <p:nvPr/>
          </p:nvGrpSpPr>
          <p:grpSpPr>
            <a:xfrm>
              <a:off x="5827582" y="3573601"/>
              <a:ext cx="558936" cy="517996"/>
              <a:chOff x="7154565" y="884953"/>
              <a:chExt cx="558936" cy="517996"/>
            </a:xfrm>
          </p:grpSpPr>
          <p:sp>
            <p:nvSpPr>
              <p:cNvPr id="550" name="Oval 549">
                <a:extLst>
                  <a:ext uri="{FF2B5EF4-FFF2-40B4-BE49-F238E27FC236}">
                    <a16:creationId xmlns:a16="http://schemas.microsoft.com/office/drawing/2014/main" id="{FCEE3FBA-E893-4460-AEAB-C89FB2DD6EDC}"/>
                  </a:ext>
                </a:extLst>
              </p:cNvPr>
              <p:cNvSpPr/>
              <p:nvPr/>
            </p:nvSpPr>
            <p:spPr>
              <a:xfrm>
                <a:off x="7154565" y="934501"/>
                <a:ext cx="446399" cy="428686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1" name="TextBox 550">
                <a:extLst>
                  <a:ext uri="{FF2B5EF4-FFF2-40B4-BE49-F238E27FC236}">
                    <a16:creationId xmlns:a16="http://schemas.microsoft.com/office/drawing/2014/main" id="{5E564C88-A47C-49C9-8D1D-4736B288EF3C}"/>
                  </a:ext>
                </a:extLst>
              </p:cNvPr>
              <p:cNvSpPr txBox="1"/>
              <p:nvPr/>
            </p:nvSpPr>
            <p:spPr>
              <a:xfrm>
                <a:off x="7164471" y="1095172"/>
                <a:ext cx="4924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latin typeface="Arial Black" panose="020B0A04020102020204" pitchFamily="34" charset="0"/>
                  </a:rPr>
                  <a:t>10</a:t>
                </a:r>
              </a:p>
            </p:txBody>
          </p:sp>
          <p:sp>
            <p:nvSpPr>
              <p:cNvPr id="552" name="TextBox 551">
                <a:extLst>
                  <a:ext uri="{FF2B5EF4-FFF2-40B4-BE49-F238E27FC236}">
                    <a16:creationId xmlns:a16="http://schemas.microsoft.com/office/drawing/2014/main" id="{8F8F481B-7D18-4117-B306-873EDB0318A1}"/>
                  </a:ext>
                </a:extLst>
              </p:cNvPr>
              <p:cNvSpPr txBox="1"/>
              <p:nvPr/>
            </p:nvSpPr>
            <p:spPr>
              <a:xfrm>
                <a:off x="7221030" y="884953"/>
                <a:ext cx="4924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latin typeface="Arial Black" panose="020B0A04020102020204" pitchFamily="34" charset="0"/>
                  </a:rPr>
                  <a:t>1</a:t>
                </a:r>
              </a:p>
            </p:txBody>
          </p:sp>
          <p:cxnSp>
            <p:nvCxnSpPr>
              <p:cNvPr id="553" name="Straight Connector 552">
                <a:extLst>
                  <a:ext uri="{FF2B5EF4-FFF2-40B4-BE49-F238E27FC236}">
                    <a16:creationId xmlns:a16="http://schemas.microsoft.com/office/drawing/2014/main" id="{48089B9B-87DA-4CCF-8681-2B813B0E01DC}"/>
                  </a:ext>
                </a:extLst>
              </p:cNvPr>
              <p:cNvCxnSpPr/>
              <p:nvPr/>
            </p:nvCxnSpPr>
            <p:spPr>
              <a:xfrm>
                <a:off x="7224963" y="1137699"/>
                <a:ext cx="310227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4" name="Group 553">
              <a:extLst>
                <a:ext uri="{FF2B5EF4-FFF2-40B4-BE49-F238E27FC236}">
                  <a16:creationId xmlns:a16="http://schemas.microsoft.com/office/drawing/2014/main" id="{C19A0FFA-B63F-416F-AB35-C1FCC35A95B6}"/>
                </a:ext>
              </a:extLst>
            </p:cNvPr>
            <p:cNvGrpSpPr/>
            <p:nvPr/>
          </p:nvGrpSpPr>
          <p:grpSpPr>
            <a:xfrm>
              <a:off x="5826154" y="4019279"/>
              <a:ext cx="558936" cy="517996"/>
              <a:chOff x="7154565" y="884953"/>
              <a:chExt cx="558936" cy="517996"/>
            </a:xfrm>
          </p:grpSpPr>
          <p:sp>
            <p:nvSpPr>
              <p:cNvPr id="555" name="Oval 554">
                <a:extLst>
                  <a:ext uri="{FF2B5EF4-FFF2-40B4-BE49-F238E27FC236}">
                    <a16:creationId xmlns:a16="http://schemas.microsoft.com/office/drawing/2014/main" id="{80B0F8D7-F032-42D5-B8DE-BC45E83ABC92}"/>
                  </a:ext>
                </a:extLst>
              </p:cNvPr>
              <p:cNvSpPr/>
              <p:nvPr/>
            </p:nvSpPr>
            <p:spPr>
              <a:xfrm>
                <a:off x="7154565" y="934501"/>
                <a:ext cx="446399" cy="428686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6" name="TextBox 555">
                <a:extLst>
                  <a:ext uri="{FF2B5EF4-FFF2-40B4-BE49-F238E27FC236}">
                    <a16:creationId xmlns:a16="http://schemas.microsoft.com/office/drawing/2014/main" id="{D01343B2-2608-4478-A8FF-94FE92FE6D52}"/>
                  </a:ext>
                </a:extLst>
              </p:cNvPr>
              <p:cNvSpPr txBox="1"/>
              <p:nvPr/>
            </p:nvSpPr>
            <p:spPr>
              <a:xfrm>
                <a:off x="7164471" y="1095172"/>
                <a:ext cx="4924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latin typeface="Arial Black" panose="020B0A04020102020204" pitchFamily="34" charset="0"/>
                  </a:rPr>
                  <a:t>10</a:t>
                </a:r>
              </a:p>
            </p:txBody>
          </p:sp>
          <p:sp>
            <p:nvSpPr>
              <p:cNvPr id="557" name="TextBox 556">
                <a:extLst>
                  <a:ext uri="{FF2B5EF4-FFF2-40B4-BE49-F238E27FC236}">
                    <a16:creationId xmlns:a16="http://schemas.microsoft.com/office/drawing/2014/main" id="{5E2ED147-B478-46E8-A76E-B313E58E8B65}"/>
                  </a:ext>
                </a:extLst>
              </p:cNvPr>
              <p:cNvSpPr txBox="1"/>
              <p:nvPr/>
            </p:nvSpPr>
            <p:spPr>
              <a:xfrm>
                <a:off x="7221030" y="884953"/>
                <a:ext cx="4924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latin typeface="Arial Black" panose="020B0A04020102020204" pitchFamily="34" charset="0"/>
                  </a:rPr>
                  <a:t>1</a:t>
                </a:r>
              </a:p>
            </p:txBody>
          </p:sp>
          <p:cxnSp>
            <p:nvCxnSpPr>
              <p:cNvPr id="558" name="Straight Connector 557">
                <a:extLst>
                  <a:ext uri="{FF2B5EF4-FFF2-40B4-BE49-F238E27FC236}">
                    <a16:creationId xmlns:a16="http://schemas.microsoft.com/office/drawing/2014/main" id="{C8F4D542-C99C-4E36-9EDE-2D7B751D5675}"/>
                  </a:ext>
                </a:extLst>
              </p:cNvPr>
              <p:cNvCxnSpPr/>
              <p:nvPr/>
            </p:nvCxnSpPr>
            <p:spPr>
              <a:xfrm>
                <a:off x="7224963" y="1137699"/>
                <a:ext cx="310227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9" name="Group 558">
              <a:extLst>
                <a:ext uri="{FF2B5EF4-FFF2-40B4-BE49-F238E27FC236}">
                  <a16:creationId xmlns:a16="http://schemas.microsoft.com/office/drawing/2014/main" id="{62D20C7F-389C-4EB2-BE9A-5F4444781DAF}"/>
                </a:ext>
              </a:extLst>
            </p:cNvPr>
            <p:cNvGrpSpPr/>
            <p:nvPr/>
          </p:nvGrpSpPr>
          <p:grpSpPr>
            <a:xfrm>
              <a:off x="5828917" y="4468858"/>
              <a:ext cx="558936" cy="517996"/>
              <a:chOff x="7154565" y="884953"/>
              <a:chExt cx="558936" cy="517996"/>
            </a:xfrm>
          </p:grpSpPr>
          <p:sp>
            <p:nvSpPr>
              <p:cNvPr id="560" name="Oval 559">
                <a:extLst>
                  <a:ext uri="{FF2B5EF4-FFF2-40B4-BE49-F238E27FC236}">
                    <a16:creationId xmlns:a16="http://schemas.microsoft.com/office/drawing/2014/main" id="{FC0F63F1-EF93-48A1-897E-0B878955B5E8}"/>
                  </a:ext>
                </a:extLst>
              </p:cNvPr>
              <p:cNvSpPr/>
              <p:nvPr/>
            </p:nvSpPr>
            <p:spPr>
              <a:xfrm>
                <a:off x="7154565" y="934501"/>
                <a:ext cx="446399" cy="428686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1" name="TextBox 560">
                <a:extLst>
                  <a:ext uri="{FF2B5EF4-FFF2-40B4-BE49-F238E27FC236}">
                    <a16:creationId xmlns:a16="http://schemas.microsoft.com/office/drawing/2014/main" id="{390D8690-6169-43D2-8759-40657639EF43}"/>
                  </a:ext>
                </a:extLst>
              </p:cNvPr>
              <p:cNvSpPr txBox="1"/>
              <p:nvPr/>
            </p:nvSpPr>
            <p:spPr>
              <a:xfrm>
                <a:off x="7164471" y="1095172"/>
                <a:ext cx="4924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latin typeface="Arial Black" panose="020B0A04020102020204" pitchFamily="34" charset="0"/>
                  </a:rPr>
                  <a:t>10</a:t>
                </a:r>
              </a:p>
            </p:txBody>
          </p:sp>
          <p:sp>
            <p:nvSpPr>
              <p:cNvPr id="562" name="TextBox 561">
                <a:extLst>
                  <a:ext uri="{FF2B5EF4-FFF2-40B4-BE49-F238E27FC236}">
                    <a16:creationId xmlns:a16="http://schemas.microsoft.com/office/drawing/2014/main" id="{910C98CD-8947-4E5B-8791-5B910E7B3996}"/>
                  </a:ext>
                </a:extLst>
              </p:cNvPr>
              <p:cNvSpPr txBox="1"/>
              <p:nvPr/>
            </p:nvSpPr>
            <p:spPr>
              <a:xfrm>
                <a:off x="7221030" y="884953"/>
                <a:ext cx="4924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latin typeface="Arial Black" panose="020B0A04020102020204" pitchFamily="34" charset="0"/>
                  </a:rPr>
                  <a:t>1</a:t>
                </a:r>
              </a:p>
            </p:txBody>
          </p:sp>
          <p:cxnSp>
            <p:nvCxnSpPr>
              <p:cNvPr id="563" name="Straight Connector 562">
                <a:extLst>
                  <a:ext uri="{FF2B5EF4-FFF2-40B4-BE49-F238E27FC236}">
                    <a16:creationId xmlns:a16="http://schemas.microsoft.com/office/drawing/2014/main" id="{630F01E2-5E07-4A2F-82CF-620D7FCD5614}"/>
                  </a:ext>
                </a:extLst>
              </p:cNvPr>
              <p:cNvCxnSpPr/>
              <p:nvPr/>
            </p:nvCxnSpPr>
            <p:spPr>
              <a:xfrm>
                <a:off x="7224963" y="1137699"/>
                <a:ext cx="310227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4" name="Group 563">
              <a:extLst>
                <a:ext uri="{FF2B5EF4-FFF2-40B4-BE49-F238E27FC236}">
                  <a16:creationId xmlns:a16="http://schemas.microsoft.com/office/drawing/2014/main" id="{DDAB7DA2-F66D-4496-BED1-A7EC3B5BF6B9}"/>
                </a:ext>
              </a:extLst>
            </p:cNvPr>
            <p:cNvGrpSpPr/>
            <p:nvPr/>
          </p:nvGrpSpPr>
          <p:grpSpPr>
            <a:xfrm>
              <a:off x="5830633" y="4915087"/>
              <a:ext cx="558936" cy="517996"/>
              <a:chOff x="7154565" y="884953"/>
              <a:chExt cx="558936" cy="517996"/>
            </a:xfrm>
          </p:grpSpPr>
          <p:sp>
            <p:nvSpPr>
              <p:cNvPr id="565" name="Oval 564">
                <a:extLst>
                  <a:ext uri="{FF2B5EF4-FFF2-40B4-BE49-F238E27FC236}">
                    <a16:creationId xmlns:a16="http://schemas.microsoft.com/office/drawing/2014/main" id="{10410157-1856-4D55-B3C9-C41F4E080F82}"/>
                  </a:ext>
                </a:extLst>
              </p:cNvPr>
              <p:cNvSpPr/>
              <p:nvPr/>
            </p:nvSpPr>
            <p:spPr>
              <a:xfrm>
                <a:off x="7154565" y="934501"/>
                <a:ext cx="446399" cy="428686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6" name="TextBox 565">
                <a:extLst>
                  <a:ext uri="{FF2B5EF4-FFF2-40B4-BE49-F238E27FC236}">
                    <a16:creationId xmlns:a16="http://schemas.microsoft.com/office/drawing/2014/main" id="{8F125C79-5818-4A5F-BE4F-BE5DD351FB78}"/>
                  </a:ext>
                </a:extLst>
              </p:cNvPr>
              <p:cNvSpPr txBox="1"/>
              <p:nvPr/>
            </p:nvSpPr>
            <p:spPr>
              <a:xfrm>
                <a:off x="7164471" y="1095172"/>
                <a:ext cx="4924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latin typeface="Arial Black" panose="020B0A04020102020204" pitchFamily="34" charset="0"/>
                  </a:rPr>
                  <a:t>10</a:t>
                </a:r>
              </a:p>
            </p:txBody>
          </p:sp>
          <p:sp>
            <p:nvSpPr>
              <p:cNvPr id="567" name="TextBox 566">
                <a:extLst>
                  <a:ext uri="{FF2B5EF4-FFF2-40B4-BE49-F238E27FC236}">
                    <a16:creationId xmlns:a16="http://schemas.microsoft.com/office/drawing/2014/main" id="{A51D7D20-D4D7-4DA7-8EC2-1BE9004B6D7A}"/>
                  </a:ext>
                </a:extLst>
              </p:cNvPr>
              <p:cNvSpPr txBox="1"/>
              <p:nvPr/>
            </p:nvSpPr>
            <p:spPr>
              <a:xfrm>
                <a:off x="7221030" y="884953"/>
                <a:ext cx="4924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latin typeface="Arial Black" panose="020B0A04020102020204" pitchFamily="34" charset="0"/>
                  </a:rPr>
                  <a:t>1</a:t>
                </a:r>
              </a:p>
            </p:txBody>
          </p:sp>
          <p:cxnSp>
            <p:nvCxnSpPr>
              <p:cNvPr id="568" name="Straight Connector 567">
                <a:extLst>
                  <a:ext uri="{FF2B5EF4-FFF2-40B4-BE49-F238E27FC236}">
                    <a16:creationId xmlns:a16="http://schemas.microsoft.com/office/drawing/2014/main" id="{916DC920-2CDC-492C-AAEE-BA6938CE5E9F}"/>
                  </a:ext>
                </a:extLst>
              </p:cNvPr>
              <p:cNvCxnSpPr/>
              <p:nvPr/>
            </p:nvCxnSpPr>
            <p:spPr>
              <a:xfrm>
                <a:off x="7224963" y="1137699"/>
                <a:ext cx="310227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9" name="Group 568">
              <a:extLst>
                <a:ext uri="{FF2B5EF4-FFF2-40B4-BE49-F238E27FC236}">
                  <a16:creationId xmlns:a16="http://schemas.microsoft.com/office/drawing/2014/main" id="{5212D486-4C25-4C64-A8C6-4E4A38DF78A4}"/>
                </a:ext>
              </a:extLst>
            </p:cNvPr>
            <p:cNvGrpSpPr/>
            <p:nvPr/>
          </p:nvGrpSpPr>
          <p:grpSpPr>
            <a:xfrm>
              <a:off x="5828400" y="5361203"/>
              <a:ext cx="558936" cy="517996"/>
              <a:chOff x="7154565" y="884953"/>
              <a:chExt cx="558936" cy="517996"/>
            </a:xfrm>
          </p:grpSpPr>
          <p:sp>
            <p:nvSpPr>
              <p:cNvPr id="570" name="Oval 569">
                <a:extLst>
                  <a:ext uri="{FF2B5EF4-FFF2-40B4-BE49-F238E27FC236}">
                    <a16:creationId xmlns:a16="http://schemas.microsoft.com/office/drawing/2014/main" id="{A14AED86-66F8-454A-8B94-6A25CF03452C}"/>
                  </a:ext>
                </a:extLst>
              </p:cNvPr>
              <p:cNvSpPr/>
              <p:nvPr/>
            </p:nvSpPr>
            <p:spPr>
              <a:xfrm>
                <a:off x="7154565" y="934501"/>
                <a:ext cx="446399" cy="428686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1" name="TextBox 570">
                <a:extLst>
                  <a:ext uri="{FF2B5EF4-FFF2-40B4-BE49-F238E27FC236}">
                    <a16:creationId xmlns:a16="http://schemas.microsoft.com/office/drawing/2014/main" id="{DD6E22E5-DADA-467B-8E1B-D0E4F05C3BC6}"/>
                  </a:ext>
                </a:extLst>
              </p:cNvPr>
              <p:cNvSpPr txBox="1"/>
              <p:nvPr/>
            </p:nvSpPr>
            <p:spPr>
              <a:xfrm>
                <a:off x="7164471" y="1095172"/>
                <a:ext cx="4924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latin typeface="Arial Black" panose="020B0A04020102020204" pitchFamily="34" charset="0"/>
                  </a:rPr>
                  <a:t>10</a:t>
                </a:r>
              </a:p>
            </p:txBody>
          </p:sp>
          <p:sp>
            <p:nvSpPr>
              <p:cNvPr id="572" name="TextBox 571">
                <a:extLst>
                  <a:ext uri="{FF2B5EF4-FFF2-40B4-BE49-F238E27FC236}">
                    <a16:creationId xmlns:a16="http://schemas.microsoft.com/office/drawing/2014/main" id="{C44FAE61-46E4-4D8D-89E1-A5FD670FDECD}"/>
                  </a:ext>
                </a:extLst>
              </p:cNvPr>
              <p:cNvSpPr txBox="1"/>
              <p:nvPr/>
            </p:nvSpPr>
            <p:spPr>
              <a:xfrm>
                <a:off x="7221030" y="884953"/>
                <a:ext cx="4924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latin typeface="Arial Black" panose="020B0A04020102020204" pitchFamily="34" charset="0"/>
                  </a:rPr>
                  <a:t>1</a:t>
                </a:r>
              </a:p>
            </p:txBody>
          </p:sp>
          <p:cxnSp>
            <p:nvCxnSpPr>
              <p:cNvPr id="573" name="Straight Connector 572">
                <a:extLst>
                  <a:ext uri="{FF2B5EF4-FFF2-40B4-BE49-F238E27FC236}">
                    <a16:creationId xmlns:a16="http://schemas.microsoft.com/office/drawing/2014/main" id="{F61A1F86-1053-4619-9BDA-9561EFC0C673}"/>
                  </a:ext>
                </a:extLst>
              </p:cNvPr>
              <p:cNvCxnSpPr/>
              <p:nvPr/>
            </p:nvCxnSpPr>
            <p:spPr>
              <a:xfrm>
                <a:off x="7224963" y="1137699"/>
                <a:ext cx="310227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949009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96296E-6 L -0.00104 -0.0625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7.40741E-7 L -0.00091 -0.12986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44444E-6 L -0.00078 -0.19491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33333E-6 L -0.00091 -0.25671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L -0.00078 -0.32315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11111E-6 L -0.00104 -0.39028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4.81481E-6 L -0.00117 -0.45232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48148E-6 L -0.00091 -0.51852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7.40741E-7 L -3.75E-6 -0.58843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96296E-6 L -0.00104 -0.0625 " pathEditMode="relative" rAng="0" ptsTypes="AA">
                                      <p:cBhvr>
                                        <p:cTn id="171" dur="2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7.40741E-7 L -0.00091 -0.12986 " pathEditMode="relative" rAng="0" ptsTypes="AA">
                                      <p:cBhvr>
                                        <p:cTn id="173" dur="20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44444E-6 L -0.00078 -0.19491 " pathEditMode="relative" rAng="0" ptsTypes="AA">
                                      <p:cBhvr>
                                        <p:cTn id="175" dur="2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33333E-6 L -0.00091 -0.25671 " pathEditMode="relative" rAng="0" ptsTypes="AA">
                                      <p:cBhvr>
                                        <p:cTn id="177" dur="2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1.85185E-6 L -0.00078 -0.32315 " pathEditMode="relative" rAng="0" ptsTypes="AA">
                                      <p:cBhvr>
                                        <p:cTn id="179" dur="20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11111E-6 L -0.00104 -0.39028 " pathEditMode="relative" rAng="0" ptsTypes="AA">
                                      <p:cBhvr>
                                        <p:cTn id="181" dur="2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81481E-6 L -0.00117 -0.45232 " pathEditMode="relative" rAng="0" ptsTypes="AA">
                                      <p:cBhvr>
                                        <p:cTn id="183" dur="20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00091 -0.51852 " pathEditMode="relative" rAng="0" ptsTypes="AA">
                                      <p:cBhvr>
                                        <p:cTn id="185" dur="2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7.40741E-7 L -1.45833E-6 -0.58843 " pathEditMode="relative" rAng="0" ptsTypes="AA">
                                      <p:cBhvr>
                                        <p:cTn id="187" dur="20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000"/>
                            </p:stCondLst>
                            <p:childTnLst>
                              <p:par>
                                <p:cTn id="1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96296E-6 L -0.00104 -0.0625 " pathEditMode="relative" rAng="0" ptsTypes="AA">
                                      <p:cBhvr>
                                        <p:cTn id="225" dur="20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7.40741E-7 L -0.00091 -0.12986 " pathEditMode="relative" rAng="0" ptsTypes="AA">
                                      <p:cBhvr>
                                        <p:cTn id="227" dur="20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4.44444E-6 L -0.00078 -0.19491 " pathEditMode="relative" rAng="0" ptsTypes="AA">
                                      <p:cBhvr>
                                        <p:cTn id="229" dur="200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2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33333E-6 L -0.00091 -0.25671 " pathEditMode="relative" rAng="0" ptsTypes="AA">
                                      <p:cBhvr>
                                        <p:cTn id="231" dur="20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85185E-6 L -0.00078 -0.32315 " pathEditMode="relative" rAng="0" ptsTypes="AA">
                                      <p:cBhvr>
                                        <p:cTn id="233" dur="20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2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11111E-6 L -0.00104 -0.39028 " pathEditMode="relative" rAng="0" ptsTypes="AA">
                                      <p:cBhvr>
                                        <p:cTn id="235" dur="20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2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4.81481E-6 L -0.00117 -0.45232 " pathEditMode="relative" rAng="0" ptsTypes="AA">
                                      <p:cBhvr>
                                        <p:cTn id="237" dur="20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48148E-6 L -0.00091 -0.51852 " pathEditMode="relative" rAng="0" ptsTypes="AA">
                                      <p:cBhvr>
                                        <p:cTn id="239" dur="20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7.40741E-7 L -6.25E-7 -0.58843 " pathEditMode="relative" rAng="0" ptsTypes="AA">
                                      <p:cBhvr>
                                        <p:cTn id="241" dur="2000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2000"/>
                            </p:stCondLst>
                            <p:childTnLst>
                              <p:par>
                                <p:cTn id="2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" grpId="0"/>
      <p:bldP spid="25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Straight Connector 45"/>
          <p:cNvCxnSpPr/>
          <p:nvPr/>
        </p:nvCxnSpPr>
        <p:spPr>
          <a:xfrm>
            <a:off x="1183942" y="939327"/>
            <a:ext cx="9891404" cy="0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1722250" y="939327"/>
            <a:ext cx="0" cy="269154"/>
          </a:xfrm>
          <a:prstGeom prst="line">
            <a:avLst/>
          </a:prstGeom>
          <a:ln w="1270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2529712" y="939327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3337173" y="939327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4144635" y="939327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4952096" y="939327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5759558" y="939327"/>
            <a:ext cx="0" cy="269154"/>
          </a:xfrm>
          <a:prstGeom prst="line">
            <a:avLst/>
          </a:prstGeom>
          <a:ln w="1270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6567019" y="939327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7374481" y="939327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8181942" y="939327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8989404" y="939327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9796865" y="939327"/>
            <a:ext cx="0" cy="269154"/>
          </a:xfrm>
          <a:prstGeom prst="line">
            <a:avLst/>
          </a:prstGeom>
          <a:ln w="1270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1546334" y="1275769"/>
            <a:ext cx="354584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2125981" y="939327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933442" y="939327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740904" y="939327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548365" y="939327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355827" y="939327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163288" y="939327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970750" y="939327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778212" y="939327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8585673" y="939327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9393135" y="939327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584988" y="1275769"/>
            <a:ext cx="354584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620950" y="1275769"/>
            <a:ext cx="354584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15330" y="1275769"/>
            <a:ext cx="614271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0.4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879664" y="1275769"/>
            <a:ext cx="614271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1.1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665787" y="1275769"/>
            <a:ext cx="614271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1.8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176252" y="1275769"/>
            <a:ext cx="388248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A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22325" y="1275769"/>
            <a:ext cx="372218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B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848441" y="1275769"/>
            <a:ext cx="362600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C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B755593-CB12-4374-A083-051331BBACE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442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9E4FF081-A79B-4F68-85F5-230B8CEAD33C}"/>
              </a:ext>
            </a:extLst>
          </p:cNvPr>
          <p:cNvSpPr/>
          <p:nvPr/>
        </p:nvSpPr>
        <p:spPr>
          <a:xfrm>
            <a:off x="459247" y="357340"/>
            <a:ext cx="267801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669E584B-4CCA-407E-A82E-4A380C01D9B2}"/>
              </a:ext>
            </a:extLst>
          </p:cNvPr>
          <p:cNvGrpSpPr/>
          <p:nvPr/>
        </p:nvGrpSpPr>
        <p:grpSpPr>
          <a:xfrm>
            <a:off x="1924295" y="1029118"/>
            <a:ext cx="963666" cy="646331"/>
            <a:chOff x="2748663" y="5857855"/>
            <a:chExt cx="327254" cy="646331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B69F1CA5-611D-4524-80BD-EDDA75D22702}"/>
                </a:ext>
              </a:extLst>
            </p:cNvPr>
            <p:cNvSpPr txBox="1"/>
            <p:nvPr/>
          </p:nvSpPr>
          <p:spPr>
            <a:xfrm>
              <a:off x="276593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AE82B270-68DA-4005-9BE0-48F9BA0435C6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A1AE33CF-86CD-49D6-AA07-69C6CCADFF37}"/>
              </a:ext>
            </a:extLst>
          </p:cNvPr>
          <p:cNvSpPr txBox="1"/>
          <p:nvPr/>
        </p:nvSpPr>
        <p:spPr>
          <a:xfrm>
            <a:off x="520114" y="722856"/>
            <a:ext cx="1103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1.3 =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801DE9B-7F50-498C-B9DA-5CA5BC65E649}"/>
              </a:ext>
            </a:extLst>
          </p:cNvPr>
          <p:cNvSpPr txBox="1"/>
          <p:nvPr/>
        </p:nvSpPr>
        <p:spPr>
          <a:xfrm>
            <a:off x="1949351" y="471528"/>
            <a:ext cx="1006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13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5E700D5C-7617-47E3-9536-95AE75FAA77F}"/>
              </a:ext>
            </a:extLst>
          </p:cNvPr>
          <p:cNvSpPr/>
          <p:nvPr/>
        </p:nvSpPr>
        <p:spPr>
          <a:xfrm>
            <a:off x="1644050" y="480465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EA8AD567-56AF-4C6E-AE24-4661D5F9853A}"/>
              </a:ext>
            </a:extLst>
          </p:cNvPr>
          <p:cNvSpPr/>
          <p:nvPr/>
        </p:nvSpPr>
        <p:spPr>
          <a:xfrm>
            <a:off x="4454790" y="357340"/>
            <a:ext cx="267801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0E920B51-D03F-4E36-BE16-F9E1BF3E0E8A}"/>
              </a:ext>
            </a:extLst>
          </p:cNvPr>
          <p:cNvGrpSpPr/>
          <p:nvPr/>
        </p:nvGrpSpPr>
        <p:grpSpPr>
          <a:xfrm>
            <a:off x="5919838" y="1029118"/>
            <a:ext cx="963666" cy="646331"/>
            <a:chOff x="2748663" y="5857855"/>
            <a:chExt cx="327254" cy="646331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F39044F7-D06F-46ED-91E2-EC854A67105A}"/>
                </a:ext>
              </a:extLst>
            </p:cNvPr>
            <p:cNvSpPr txBox="1"/>
            <p:nvPr/>
          </p:nvSpPr>
          <p:spPr>
            <a:xfrm>
              <a:off x="276593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E5C7955C-116A-4F5F-8277-279E4BBC4F47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B0D2FB6F-9D17-4699-8D95-D293A6109671}"/>
              </a:ext>
            </a:extLst>
          </p:cNvPr>
          <p:cNvSpPr txBox="1"/>
          <p:nvPr/>
        </p:nvSpPr>
        <p:spPr>
          <a:xfrm>
            <a:off x="4515657" y="722856"/>
            <a:ext cx="1103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1.7 =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A35CE6AE-E539-4938-B66A-792859495AE4}"/>
              </a:ext>
            </a:extLst>
          </p:cNvPr>
          <p:cNvSpPr txBox="1"/>
          <p:nvPr/>
        </p:nvSpPr>
        <p:spPr>
          <a:xfrm>
            <a:off x="5911562" y="471528"/>
            <a:ext cx="10394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17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45128FFB-5388-4959-B011-F299ECEB5C40}"/>
              </a:ext>
            </a:extLst>
          </p:cNvPr>
          <p:cNvSpPr/>
          <p:nvPr/>
        </p:nvSpPr>
        <p:spPr>
          <a:xfrm>
            <a:off x="5639593" y="480465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: Rounded Corners 134">
            <a:extLst>
              <a:ext uri="{FF2B5EF4-FFF2-40B4-BE49-F238E27FC236}">
                <a16:creationId xmlns:a16="http://schemas.microsoft.com/office/drawing/2014/main" id="{C8BF3D09-1E7F-4B4E-8451-F89426B4E1A0}"/>
              </a:ext>
            </a:extLst>
          </p:cNvPr>
          <p:cNvSpPr/>
          <p:nvPr/>
        </p:nvSpPr>
        <p:spPr>
          <a:xfrm>
            <a:off x="8496715" y="357340"/>
            <a:ext cx="2678014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CC3A39DB-70D9-4ACA-9DA3-5C853368B4AC}"/>
              </a:ext>
            </a:extLst>
          </p:cNvPr>
          <p:cNvGrpSpPr/>
          <p:nvPr/>
        </p:nvGrpSpPr>
        <p:grpSpPr>
          <a:xfrm>
            <a:off x="9961763" y="1029118"/>
            <a:ext cx="963666" cy="646331"/>
            <a:chOff x="2748663" y="5857855"/>
            <a:chExt cx="327254" cy="646331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2D3BB04F-9E75-4307-AED9-10D5BFAB3C69}"/>
                </a:ext>
              </a:extLst>
            </p:cNvPr>
            <p:cNvSpPr txBox="1"/>
            <p:nvPr/>
          </p:nvSpPr>
          <p:spPr>
            <a:xfrm>
              <a:off x="276593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32AD6426-2513-4DCD-88FC-015005DE2ECE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" name="TextBox 138">
            <a:extLst>
              <a:ext uri="{FF2B5EF4-FFF2-40B4-BE49-F238E27FC236}">
                <a16:creationId xmlns:a16="http://schemas.microsoft.com/office/drawing/2014/main" id="{7DC2C15D-4BFD-4C8D-8FBE-6CE3F697355D}"/>
              </a:ext>
            </a:extLst>
          </p:cNvPr>
          <p:cNvSpPr txBox="1"/>
          <p:nvPr/>
        </p:nvSpPr>
        <p:spPr>
          <a:xfrm>
            <a:off x="8557582" y="722856"/>
            <a:ext cx="1103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2.8 =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26497CE5-1E49-42B5-9ECD-403343FBF3CF}"/>
              </a:ext>
            </a:extLst>
          </p:cNvPr>
          <p:cNvSpPr txBox="1"/>
          <p:nvPr/>
        </p:nvSpPr>
        <p:spPr>
          <a:xfrm>
            <a:off x="9988883" y="471528"/>
            <a:ext cx="10040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28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68954D7B-E4F3-4D23-A791-EF682E0AB42E}"/>
              </a:ext>
            </a:extLst>
          </p:cNvPr>
          <p:cNvSpPr/>
          <p:nvPr/>
        </p:nvSpPr>
        <p:spPr>
          <a:xfrm>
            <a:off x="9681518" y="480465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5" name="Rectangle: Rounded Corners 214">
            <a:extLst>
              <a:ext uri="{FF2B5EF4-FFF2-40B4-BE49-F238E27FC236}">
                <a16:creationId xmlns:a16="http://schemas.microsoft.com/office/drawing/2014/main" id="{01C4B729-7E7B-429E-8167-76FDA82E4D76}"/>
              </a:ext>
            </a:extLst>
          </p:cNvPr>
          <p:cNvSpPr/>
          <p:nvPr/>
        </p:nvSpPr>
        <p:spPr>
          <a:xfrm>
            <a:off x="1496505" y="2398901"/>
            <a:ext cx="2917952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A325CA8B-ED15-4FC7-87A1-7C6026F599E0}"/>
              </a:ext>
            </a:extLst>
          </p:cNvPr>
          <p:cNvGrpSpPr/>
          <p:nvPr/>
        </p:nvGrpSpPr>
        <p:grpSpPr>
          <a:xfrm>
            <a:off x="1683140" y="2972400"/>
            <a:ext cx="963666" cy="646331"/>
            <a:chOff x="2748663" y="5857855"/>
            <a:chExt cx="327254" cy="646331"/>
          </a:xfrm>
        </p:grpSpPr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25192C50-5278-4A76-A55D-63039B3CC253}"/>
                </a:ext>
              </a:extLst>
            </p:cNvPr>
            <p:cNvSpPr txBox="1"/>
            <p:nvPr/>
          </p:nvSpPr>
          <p:spPr>
            <a:xfrm>
              <a:off x="276593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B37587DA-E185-4705-A34A-201766AF4BD4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0" name="TextBox 219">
            <a:extLst>
              <a:ext uri="{FF2B5EF4-FFF2-40B4-BE49-F238E27FC236}">
                <a16:creationId xmlns:a16="http://schemas.microsoft.com/office/drawing/2014/main" id="{878AF793-64EB-41DF-A29A-B76B75581C88}"/>
              </a:ext>
            </a:extLst>
          </p:cNvPr>
          <p:cNvSpPr txBox="1"/>
          <p:nvPr/>
        </p:nvSpPr>
        <p:spPr>
          <a:xfrm>
            <a:off x="3108632" y="2779720"/>
            <a:ext cx="1006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1.9</a:t>
            </a: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E88AF934-1990-4228-A752-485054CF43DF}"/>
              </a:ext>
            </a:extLst>
          </p:cNvPr>
          <p:cNvSpPr/>
          <p:nvPr/>
        </p:nvSpPr>
        <p:spPr>
          <a:xfrm>
            <a:off x="2965171" y="2788657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B64EF185-21BA-42E4-B9D4-7877AFF09B77}"/>
              </a:ext>
            </a:extLst>
          </p:cNvPr>
          <p:cNvSpPr txBox="1"/>
          <p:nvPr/>
        </p:nvSpPr>
        <p:spPr>
          <a:xfrm>
            <a:off x="1748634" y="2564251"/>
            <a:ext cx="912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19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4A73D361-4A4F-4AF2-B0BA-A5714287DBD7}"/>
              </a:ext>
            </a:extLst>
          </p:cNvPr>
          <p:cNvSpPr txBox="1"/>
          <p:nvPr/>
        </p:nvSpPr>
        <p:spPr>
          <a:xfrm>
            <a:off x="2516052" y="2756239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54" name="Rectangle: Rounded Corners 253">
            <a:extLst>
              <a:ext uri="{FF2B5EF4-FFF2-40B4-BE49-F238E27FC236}">
                <a16:creationId xmlns:a16="http://schemas.microsoft.com/office/drawing/2014/main" id="{8D1A0424-F967-427D-ADC0-4341E6861B64}"/>
              </a:ext>
            </a:extLst>
          </p:cNvPr>
          <p:cNvSpPr/>
          <p:nvPr/>
        </p:nvSpPr>
        <p:spPr>
          <a:xfrm>
            <a:off x="7407580" y="2402785"/>
            <a:ext cx="2917952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2B01C025-AC6E-4757-BFEB-E8A29CC007A8}"/>
              </a:ext>
            </a:extLst>
          </p:cNvPr>
          <p:cNvGrpSpPr/>
          <p:nvPr/>
        </p:nvGrpSpPr>
        <p:grpSpPr>
          <a:xfrm>
            <a:off x="7594215" y="2976284"/>
            <a:ext cx="963666" cy="646331"/>
            <a:chOff x="2748663" y="5857855"/>
            <a:chExt cx="327254" cy="646331"/>
          </a:xfrm>
        </p:grpSpPr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BA0C81E4-F61B-4E99-994B-9620B431DE29}"/>
                </a:ext>
              </a:extLst>
            </p:cNvPr>
            <p:cNvSpPr txBox="1"/>
            <p:nvPr/>
          </p:nvSpPr>
          <p:spPr>
            <a:xfrm>
              <a:off x="276593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34625DF9-9A86-4415-99A3-607F7DBF53D8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8" name="TextBox 257">
            <a:extLst>
              <a:ext uri="{FF2B5EF4-FFF2-40B4-BE49-F238E27FC236}">
                <a16:creationId xmlns:a16="http://schemas.microsoft.com/office/drawing/2014/main" id="{4518FBB8-4E5A-4B66-B562-58FD2E502EAA}"/>
              </a:ext>
            </a:extLst>
          </p:cNvPr>
          <p:cNvSpPr txBox="1"/>
          <p:nvPr/>
        </p:nvSpPr>
        <p:spPr>
          <a:xfrm>
            <a:off x="9019707" y="2783604"/>
            <a:ext cx="1006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2.1</a:t>
            </a: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C15170F1-B43A-4EDA-AE4D-339856DBBD88}"/>
              </a:ext>
            </a:extLst>
          </p:cNvPr>
          <p:cNvSpPr/>
          <p:nvPr/>
        </p:nvSpPr>
        <p:spPr>
          <a:xfrm>
            <a:off x="8876246" y="2792541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18479929-E704-4D1D-B0D6-32DC0615EDD3}"/>
              </a:ext>
            </a:extLst>
          </p:cNvPr>
          <p:cNvSpPr txBox="1"/>
          <p:nvPr/>
        </p:nvSpPr>
        <p:spPr>
          <a:xfrm>
            <a:off x="7659709" y="2568135"/>
            <a:ext cx="912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21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D358C785-D500-4EAF-9728-5B17DB2580CF}"/>
              </a:ext>
            </a:extLst>
          </p:cNvPr>
          <p:cNvSpPr txBox="1"/>
          <p:nvPr/>
        </p:nvSpPr>
        <p:spPr>
          <a:xfrm>
            <a:off x="8427127" y="2760123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65BE1CE-544A-4EC3-9632-2B52FF9AE307}"/>
              </a:ext>
            </a:extLst>
          </p:cNvPr>
          <p:cNvCxnSpPr/>
          <p:nvPr/>
        </p:nvCxnSpPr>
        <p:spPr>
          <a:xfrm>
            <a:off x="1206182" y="5121334"/>
            <a:ext cx="9891404" cy="0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3DCCBD-A380-4DF1-85BD-B79C09FF2FA9}"/>
              </a:ext>
            </a:extLst>
          </p:cNvPr>
          <p:cNvCxnSpPr/>
          <p:nvPr/>
        </p:nvCxnSpPr>
        <p:spPr>
          <a:xfrm>
            <a:off x="1744490" y="5121334"/>
            <a:ext cx="0" cy="269154"/>
          </a:xfrm>
          <a:prstGeom prst="line">
            <a:avLst/>
          </a:prstGeom>
          <a:ln w="1270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1AE399B-DED0-49EB-A915-0DC4A0AD6FF2}"/>
              </a:ext>
            </a:extLst>
          </p:cNvPr>
          <p:cNvCxnSpPr/>
          <p:nvPr/>
        </p:nvCxnSpPr>
        <p:spPr>
          <a:xfrm>
            <a:off x="2551952" y="512133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31DE50B-94DD-4CF4-9456-5F7A8556D511}"/>
              </a:ext>
            </a:extLst>
          </p:cNvPr>
          <p:cNvCxnSpPr/>
          <p:nvPr/>
        </p:nvCxnSpPr>
        <p:spPr>
          <a:xfrm>
            <a:off x="3359413" y="512133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9D29918-1279-40B9-8245-BC8B5811D0BB}"/>
              </a:ext>
            </a:extLst>
          </p:cNvPr>
          <p:cNvCxnSpPr/>
          <p:nvPr/>
        </p:nvCxnSpPr>
        <p:spPr>
          <a:xfrm>
            <a:off x="4166875" y="512133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68F0529-5033-49DF-A399-A30DD20F05FA}"/>
              </a:ext>
            </a:extLst>
          </p:cNvPr>
          <p:cNvCxnSpPr/>
          <p:nvPr/>
        </p:nvCxnSpPr>
        <p:spPr>
          <a:xfrm>
            <a:off x="4974336" y="512133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07DE9B0-70BA-45A7-8D2E-7729033D9393}"/>
              </a:ext>
            </a:extLst>
          </p:cNvPr>
          <p:cNvCxnSpPr/>
          <p:nvPr/>
        </p:nvCxnSpPr>
        <p:spPr>
          <a:xfrm>
            <a:off x="5781798" y="5121334"/>
            <a:ext cx="0" cy="269154"/>
          </a:xfrm>
          <a:prstGeom prst="line">
            <a:avLst/>
          </a:prstGeom>
          <a:ln w="1270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11BBD76-A5C9-4CEF-8A66-A71C0A5CD1B2}"/>
              </a:ext>
            </a:extLst>
          </p:cNvPr>
          <p:cNvCxnSpPr/>
          <p:nvPr/>
        </p:nvCxnSpPr>
        <p:spPr>
          <a:xfrm>
            <a:off x="6589259" y="512133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801C5FB-10FA-4371-87E9-CF8D88412EFD}"/>
              </a:ext>
            </a:extLst>
          </p:cNvPr>
          <p:cNvCxnSpPr/>
          <p:nvPr/>
        </p:nvCxnSpPr>
        <p:spPr>
          <a:xfrm>
            <a:off x="7396721" y="512133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55F2B85-7414-4667-9B55-385BC0A9B37B}"/>
              </a:ext>
            </a:extLst>
          </p:cNvPr>
          <p:cNvCxnSpPr/>
          <p:nvPr/>
        </p:nvCxnSpPr>
        <p:spPr>
          <a:xfrm>
            <a:off x="8204182" y="512133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E38DA77-3072-4816-945C-B61C871B0F1E}"/>
              </a:ext>
            </a:extLst>
          </p:cNvPr>
          <p:cNvCxnSpPr/>
          <p:nvPr/>
        </p:nvCxnSpPr>
        <p:spPr>
          <a:xfrm>
            <a:off x="9011644" y="512133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AAD56E2-458A-44EE-9746-D0892D4C9D22}"/>
              </a:ext>
            </a:extLst>
          </p:cNvPr>
          <p:cNvCxnSpPr/>
          <p:nvPr/>
        </p:nvCxnSpPr>
        <p:spPr>
          <a:xfrm>
            <a:off x="9819105" y="5121334"/>
            <a:ext cx="0" cy="269154"/>
          </a:xfrm>
          <a:prstGeom prst="line">
            <a:avLst/>
          </a:prstGeom>
          <a:ln w="1270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C49A2D78-BF43-4CD1-A765-5D6414790EB0}"/>
              </a:ext>
            </a:extLst>
          </p:cNvPr>
          <p:cNvSpPr txBox="1"/>
          <p:nvPr/>
        </p:nvSpPr>
        <p:spPr>
          <a:xfrm>
            <a:off x="1568574" y="5457776"/>
            <a:ext cx="354584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4067BA75-7897-4126-A831-3FF666C4C151}"/>
              </a:ext>
            </a:extLst>
          </p:cNvPr>
          <p:cNvCxnSpPr/>
          <p:nvPr/>
        </p:nvCxnSpPr>
        <p:spPr>
          <a:xfrm>
            <a:off x="2148221" y="512133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74BEFFCA-EB3E-4AC4-897E-6221A5379A14}"/>
              </a:ext>
            </a:extLst>
          </p:cNvPr>
          <p:cNvCxnSpPr/>
          <p:nvPr/>
        </p:nvCxnSpPr>
        <p:spPr>
          <a:xfrm>
            <a:off x="2955682" y="512133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FB26138-20D0-4DFF-8B7C-EFA71D6057BF}"/>
              </a:ext>
            </a:extLst>
          </p:cNvPr>
          <p:cNvCxnSpPr/>
          <p:nvPr/>
        </p:nvCxnSpPr>
        <p:spPr>
          <a:xfrm>
            <a:off x="3763144" y="512133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56354099-7E64-4876-98E4-2288E07CFFE9}"/>
              </a:ext>
            </a:extLst>
          </p:cNvPr>
          <p:cNvCxnSpPr/>
          <p:nvPr/>
        </p:nvCxnSpPr>
        <p:spPr>
          <a:xfrm>
            <a:off x="4570605" y="512133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92DE47E-29EC-486B-BD3C-9D84C358196B}"/>
              </a:ext>
            </a:extLst>
          </p:cNvPr>
          <p:cNvCxnSpPr/>
          <p:nvPr/>
        </p:nvCxnSpPr>
        <p:spPr>
          <a:xfrm>
            <a:off x="5378067" y="512133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07F0B1F-0E4F-4992-8B81-98CC0D4830A6}"/>
              </a:ext>
            </a:extLst>
          </p:cNvPr>
          <p:cNvCxnSpPr/>
          <p:nvPr/>
        </p:nvCxnSpPr>
        <p:spPr>
          <a:xfrm>
            <a:off x="6185528" y="512133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A9CA1D14-F856-4B0F-B99B-60F5FE40522F}"/>
              </a:ext>
            </a:extLst>
          </p:cNvPr>
          <p:cNvCxnSpPr/>
          <p:nvPr/>
        </p:nvCxnSpPr>
        <p:spPr>
          <a:xfrm>
            <a:off x="6992990" y="512133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05EFFC8C-16A1-4A53-A378-F17854B724D6}"/>
              </a:ext>
            </a:extLst>
          </p:cNvPr>
          <p:cNvCxnSpPr/>
          <p:nvPr/>
        </p:nvCxnSpPr>
        <p:spPr>
          <a:xfrm>
            <a:off x="7800452" y="512133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D95A18F7-BC9C-4AF9-9043-EA7DFF1C0997}"/>
              </a:ext>
            </a:extLst>
          </p:cNvPr>
          <p:cNvCxnSpPr/>
          <p:nvPr/>
        </p:nvCxnSpPr>
        <p:spPr>
          <a:xfrm>
            <a:off x="8607913" y="512133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3E79C794-4894-480D-88DB-80369CB90941}"/>
              </a:ext>
            </a:extLst>
          </p:cNvPr>
          <p:cNvCxnSpPr/>
          <p:nvPr/>
        </p:nvCxnSpPr>
        <p:spPr>
          <a:xfrm>
            <a:off x="9415375" y="5121334"/>
            <a:ext cx="0" cy="26915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9B2CB346-49B6-47B9-AEAC-9D9D33B2C4A3}"/>
              </a:ext>
            </a:extLst>
          </p:cNvPr>
          <p:cNvSpPr txBox="1"/>
          <p:nvPr/>
        </p:nvSpPr>
        <p:spPr>
          <a:xfrm>
            <a:off x="5579932" y="5457776"/>
            <a:ext cx="354584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DB46D92-4C7C-4781-8D24-ACDEF461220C}"/>
              </a:ext>
            </a:extLst>
          </p:cNvPr>
          <p:cNvSpPr txBox="1"/>
          <p:nvPr/>
        </p:nvSpPr>
        <p:spPr>
          <a:xfrm>
            <a:off x="9643190" y="5457776"/>
            <a:ext cx="354584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C83FF92-4F4F-4B89-988B-7880D3E6F53E}"/>
              </a:ext>
            </a:extLst>
          </p:cNvPr>
          <p:cNvSpPr txBox="1"/>
          <p:nvPr/>
        </p:nvSpPr>
        <p:spPr>
          <a:xfrm>
            <a:off x="2632065" y="5457776"/>
            <a:ext cx="614271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0.3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7AB4F01-C955-42C9-9852-55973C85B802}"/>
              </a:ext>
            </a:extLst>
          </p:cNvPr>
          <p:cNvSpPr txBox="1"/>
          <p:nvPr/>
        </p:nvSpPr>
        <p:spPr>
          <a:xfrm>
            <a:off x="4262410" y="5457776"/>
            <a:ext cx="614271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0.7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6AFADE0-8304-424C-AF90-BF102A137C5F}"/>
              </a:ext>
            </a:extLst>
          </p:cNvPr>
          <p:cNvSpPr txBox="1"/>
          <p:nvPr/>
        </p:nvSpPr>
        <p:spPr>
          <a:xfrm>
            <a:off x="7099448" y="5457776"/>
            <a:ext cx="614271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1.4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B312E4A-71BE-4A5F-BFA0-8851888C96DB}"/>
              </a:ext>
            </a:extLst>
          </p:cNvPr>
          <p:cNvSpPr txBox="1"/>
          <p:nvPr/>
        </p:nvSpPr>
        <p:spPr>
          <a:xfrm>
            <a:off x="2739323" y="5457776"/>
            <a:ext cx="388248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A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4694FA6-A72E-4242-9CB7-4D660306FFF4}"/>
              </a:ext>
            </a:extLst>
          </p:cNvPr>
          <p:cNvSpPr txBox="1"/>
          <p:nvPr/>
        </p:nvSpPr>
        <p:spPr>
          <a:xfrm>
            <a:off x="4368740" y="5457776"/>
            <a:ext cx="372218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B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D3BD0BA-183D-4CCE-A70E-E4194F5FA898}"/>
              </a:ext>
            </a:extLst>
          </p:cNvPr>
          <p:cNvSpPr txBox="1"/>
          <p:nvPr/>
        </p:nvSpPr>
        <p:spPr>
          <a:xfrm>
            <a:off x="7194856" y="5457776"/>
            <a:ext cx="362600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C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56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  <p:bldP spid="130" grpId="0"/>
      <p:bldP spid="140" grpId="0"/>
      <p:bldP spid="220" grpId="0"/>
      <p:bldP spid="258" grpId="0"/>
      <p:bldP spid="65" grpId="0"/>
      <p:bldP spid="66" grpId="0"/>
      <p:bldP spid="67" grpId="0"/>
      <p:bldP spid="69" grpId="0"/>
      <p:bldP spid="70" grpId="0"/>
      <p:bldP spid="7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56A12-CD4D-44D3-9078-6833F2DE9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3 Add numbers with tenths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9E1CD-4051-408C-B03B-EF1DB21B3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3335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7A672521-FD8B-44EF-82EB-4EC73A75E90C}"/>
              </a:ext>
            </a:extLst>
          </p:cNvPr>
          <p:cNvSpPr/>
          <p:nvPr/>
        </p:nvSpPr>
        <p:spPr>
          <a:xfrm>
            <a:off x="2378870" y="1362438"/>
            <a:ext cx="2686968" cy="48383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CBCE1793-D88D-4F48-B85D-500D1289BF14}"/>
              </a:ext>
            </a:extLst>
          </p:cNvPr>
          <p:cNvSpPr/>
          <p:nvPr/>
        </p:nvSpPr>
        <p:spPr>
          <a:xfrm>
            <a:off x="7872339" y="1386259"/>
            <a:ext cx="2686968" cy="48383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1B4C403C-9BD1-403A-8096-408EE1CAD1CC}"/>
              </a:ext>
            </a:extLst>
          </p:cNvPr>
          <p:cNvSpPr/>
          <p:nvPr/>
        </p:nvSpPr>
        <p:spPr>
          <a:xfrm>
            <a:off x="9767102" y="4096353"/>
            <a:ext cx="378302" cy="42318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860D867D-DF6E-4FD0-8162-B8F4EE19342D}"/>
              </a:ext>
            </a:extLst>
          </p:cNvPr>
          <p:cNvSpPr/>
          <p:nvPr/>
        </p:nvSpPr>
        <p:spPr>
          <a:xfrm>
            <a:off x="4239951" y="3865557"/>
            <a:ext cx="378302" cy="12986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A8B275B-13F8-4157-81B6-50095E14B8CE}"/>
              </a:ext>
            </a:extLst>
          </p:cNvPr>
          <p:cNvGrpSpPr/>
          <p:nvPr/>
        </p:nvGrpSpPr>
        <p:grpSpPr>
          <a:xfrm>
            <a:off x="468733" y="369062"/>
            <a:ext cx="3691311" cy="817087"/>
            <a:chOff x="255525" y="372323"/>
            <a:chExt cx="2831178" cy="1134018"/>
          </a:xfrm>
        </p:grpSpPr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5526EDE4-B08A-4F2C-AE09-5E7E95F8AFE5}"/>
                </a:ext>
              </a:extLst>
            </p:cNvPr>
            <p:cNvSpPr/>
            <p:nvPr/>
          </p:nvSpPr>
          <p:spPr>
            <a:xfrm>
              <a:off x="255525" y="372323"/>
              <a:ext cx="283117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C3F98926-3D08-4150-8443-01DB13619B6A}"/>
                </a:ext>
              </a:extLst>
            </p:cNvPr>
            <p:cNvSpPr txBox="1"/>
            <p:nvPr/>
          </p:nvSpPr>
          <p:spPr>
            <a:xfrm>
              <a:off x="308455" y="485388"/>
              <a:ext cx="171045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3.1 + 2.6 = </a:t>
              </a:r>
            </a:p>
          </p:txBody>
        </p:sp>
      </p:grpSp>
      <p:sp>
        <p:nvSpPr>
          <p:cNvPr id="144" name="Rectangle 143">
            <a:extLst>
              <a:ext uri="{FF2B5EF4-FFF2-40B4-BE49-F238E27FC236}">
                <a16:creationId xmlns:a16="http://schemas.microsoft.com/office/drawing/2014/main" id="{DA39207C-584A-47F4-BA58-4B085C297367}"/>
              </a:ext>
            </a:extLst>
          </p:cNvPr>
          <p:cNvSpPr/>
          <p:nvPr/>
        </p:nvSpPr>
        <p:spPr>
          <a:xfrm>
            <a:off x="2726081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93345A1-BE49-440C-878F-B400635AAEBD}"/>
              </a:ext>
            </a:extLst>
          </p:cNvPr>
          <p:cNvSpPr txBox="1"/>
          <p:nvPr/>
        </p:nvSpPr>
        <p:spPr>
          <a:xfrm>
            <a:off x="2895342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5.7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7B0767F5-79B4-423E-8143-F432717A1B62}"/>
              </a:ext>
            </a:extLst>
          </p:cNvPr>
          <p:cNvSpPr txBox="1"/>
          <p:nvPr/>
        </p:nvSpPr>
        <p:spPr>
          <a:xfrm>
            <a:off x="1344666" y="1774736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D47DC044-2A88-4C98-A2D5-596BD16F67A7}"/>
              </a:ext>
            </a:extLst>
          </p:cNvPr>
          <p:cNvSpPr txBox="1"/>
          <p:nvPr/>
        </p:nvSpPr>
        <p:spPr>
          <a:xfrm>
            <a:off x="1353381" y="2203567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2.6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269FDFC1-14C9-4B68-8661-51096C3EC20C}"/>
              </a:ext>
            </a:extLst>
          </p:cNvPr>
          <p:cNvSpPr txBox="1"/>
          <p:nvPr/>
        </p:nvSpPr>
        <p:spPr>
          <a:xfrm>
            <a:off x="911693" y="2175431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1703C659-E6F3-4626-9B5E-34CCC3CA37B3}"/>
              </a:ext>
            </a:extLst>
          </p:cNvPr>
          <p:cNvCxnSpPr>
            <a:cxnSpLocks/>
          </p:cNvCxnSpPr>
          <p:nvPr/>
        </p:nvCxnSpPr>
        <p:spPr>
          <a:xfrm>
            <a:off x="927640" y="271777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5313D3D5-DCB8-4DC8-9A1E-4B139FA88C22}"/>
              </a:ext>
            </a:extLst>
          </p:cNvPr>
          <p:cNvCxnSpPr>
            <a:cxnSpLocks/>
          </p:cNvCxnSpPr>
          <p:nvPr/>
        </p:nvCxnSpPr>
        <p:spPr>
          <a:xfrm>
            <a:off x="927640" y="316023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50">
            <a:extLst>
              <a:ext uri="{FF2B5EF4-FFF2-40B4-BE49-F238E27FC236}">
                <a16:creationId xmlns:a16="http://schemas.microsoft.com/office/drawing/2014/main" id="{427471AF-C56C-4EF3-A070-4DDFC38A7FA3}"/>
              </a:ext>
            </a:extLst>
          </p:cNvPr>
          <p:cNvSpPr txBox="1"/>
          <p:nvPr/>
        </p:nvSpPr>
        <p:spPr>
          <a:xfrm>
            <a:off x="1658743" y="1774736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.1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CCD5E1EA-9A92-4639-867C-ED77F23DCA66}"/>
              </a:ext>
            </a:extLst>
          </p:cNvPr>
          <p:cNvSpPr txBox="1"/>
          <p:nvPr/>
        </p:nvSpPr>
        <p:spPr>
          <a:xfrm>
            <a:off x="1651141" y="2649755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41BFEF94-EF0E-4436-96EB-0F60D52460B4}"/>
              </a:ext>
            </a:extLst>
          </p:cNvPr>
          <p:cNvSpPr txBox="1"/>
          <p:nvPr/>
        </p:nvSpPr>
        <p:spPr>
          <a:xfrm>
            <a:off x="1807223" y="263825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8DC40C09-E9FB-4DCD-A0DC-F565004EA633}"/>
              </a:ext>
            </a:extLst>
          </p:cNvPr>
          <p:cNvSpPr txBox="1"/>
          <p:nvPr/>
        </p:nvSpPr>
        <p:spPr>
          <a:xfrm>
            <a:off x="1346588" y="263480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CBBB768-0D40-455C-B571-178642364B9D}"/>
              </a:ext>
            </a:extLst>
          </p:cNvPr>
          <p:cNvGrpSpPr/>
          <p:nvPr/>
        </p:nvGrpSpPr>
        <p:grpSpPr>
          <a:xfrm>
            <a:off x="5627902" y="369062"/>
            <a:ext cx="3691311" cy="817087"/>
            <a:chOff x="255525" y="372323"/>
            <a:chExt cx="2831178" cy="1134018"/>
          </a:xfrm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EF3FCB77-49B7-417B-8A8B-17AE4E33C640}"/>
                </a:ext>
              </a:extLst>
            </p:cNvPr>
            <p:cNvSpPr/>
            <p:nvPr/>
          </p:nvSpPr>
          <p:spPr>
            <a:xfrm>
              <a:off x="255525" y="372323"/>
              <a:ext cx="283117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372C020-C0C0-401D-AA00-797959EA668E}"/>
                </a:ext>
              </a:extLst>
            </p:cNvPr>
            <p:cNvSpPr txBox="1"/>
            <p:nvPr/>
          </p:nvSpPr>
          <p:spPr>
            <a:xfrm>
              <a:off x="308455" y="485388"/>
              <a:ext cx="171045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3.9 + 3.3 = </a:t>
              </a:r>
            </a:p>
          </p:txBody>
        </p: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AFDC0F0A-54CA-4E2F-B186-DABBA6034E55}"/>
              </a:ext>
            </a:extLst>
          </p:cNvPr>
          <p:cNvSpPr/>
          <p:nvPr/>
        </p:nvSpPr>
        <p:spPr>
          <a:xfrm>
            <a:off x="7885250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CBDFE0A-EC5C-4674-B8AE-C25987724040}"/>
              </a:ext>
            </a:extLst>
          </p:cNvPr>
          <p:cNvSpPr txBox="1"/>
          <p:nvPr/>
        </p:nvSpPr>
        <p:spPr>
          <a:xfrm>
            <a:off x="8054511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7.2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16B50B3-3941-48C9-8648-DC9A0D5BA000}"/>
              </a:ext>
            </a:extLst>
          </p:cNvPr>
          <p:cNvSpPr txBox="1"/>
          <p:nvPr/>
        </p:nvSpPr>
        <p:spPr>
          <a:xfrm>
            <a:off x="6689364" y="1774736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27E0ACD-B036-49B9-97A1-635315F7A627}"/>
              </a:ext>
            </a:extLst>
          </p:cNvPr>
          <p:cNvSpPr txBox="1"/>
          <p:nvPr/>
        </p:nvSpPr>
        <p:spPr>
          <a:xfrm>
            <a:off x="6698079" y="2203567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3.3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BD73751C-50AB-4EFA-A647-E9B218DCB8E3}"/>
              </a:ext>
            </a:extLst>
          </p:cNvPr>
          <p:cNvSpPr txBox="1"/>
          <p:nvPr/>
        </p:nvSpPr>
        <p:spPr>
          <a:xfrm>
            <a:off x="6256391" y="2175431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6ECB1672-305A-40CE-A999-1E6D9561933C}"/>
              </a:ext>
            </a:extLst>
          </p:cNvPr>
          <p:cNvCxnSpPr>
            <a:cxnSpLocks/>
          </p:cNvCxnSpPr>
          <p:nvPr/>
        </p:nvCxnSpPr>
        <p:spPr>
          <a:xfrm>
            <a:off x="6272338" y="271777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22B1CF10-D1D7-499C-99A2-B159E8559323}"/>
              </a:ext>
            </a:extLst>
          </p:cNvPr>
          <p:cNvCxnSpPr>
            <a:cxnSpLocks/>
          </p:cNvCxnSpPr>
          <p:nvPr/>
        </p:nvCxnSpPr>
        <p:spPr>
          <a:xfrm>
            <a:off x="6272338" y="316023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4DD6F16B-CDF0-40FA-AFAC-9B967082C29E}"/>
              </a:ext>
            </a:extLst>
          </p:cNvPr>
          <p:cNvSpPr txBox="1"/>
          <p:nvPr/>
        </p:nvSpPr>
        <p:spPr>
          <a:xfrm>
            <a:off x="7003441" y="1774736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.9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30F0FF56-7FFA-45E4-A0CD-B144CA23AED5}"/>
              </a:ext>
            </a:extLst>
          </p:cNvPr>
          <p:cNvSpPr txBox="1"/>
          <p:nvPr/>
        </p:nvSpPr>
        <p:spPr>
          <a:xfrm>
            <a:off x="6995839" y="2649755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90E79663-6F12-4028-8388-9D5468471E08}"/>
              </a:ext>
            </a:extLst>
          </p:cNvPr>
          <p:cNvSpPr txBox="1"/>
          <p:nvPr/>
        </p:nvSpPr>
        <p:spPr>
          <a:xfrm>
            <a:off x="7151921" y="263825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0334C8A-2EBC-4208-8FC9-FE3C5FB31029}"/>
              </a:ext>
            </a:extLst>
          </p:cNvPr>
          <p:cNvSpPr txBox="1"/>
          <p:nvPr/>
        </p:nvSpPr>
        <p:spPr>
          <a:xfrm>
            <a:off x="6691286" y="263480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F6A32CB-A1FA-48A6-AC07-E86CEFFD7F22}"/>
              </a:ext>
            </a:extLst>
          </p:cNvPr>
          <p:cNvSpPr txBox="1"/>
          <p:nvPr/>
        </p:nvSpPr>
        <p:spPr>
          <a:xfrm>
            <a:off x="6752173" y="1499981"/>
            <a:ext cx="425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BFEB6FFB-3F5B-4EE1-9528-CD583F2EE496}"/>
              </a:ext>
            </a:extLst>
          </p:cNvPr>
          <p:cNvGrpSpPr/>
          <p:nvPr/>
        </p:nvGrpSpPr>
        <p:grpSpPr>
          <a:xfrm rot="5400000">
            <a:off x="1780160" y="2407568"/>
            <a:ext cx="2160002" cy="378302"/>
            <a:chOff x="654442" y="3402198"/>
            <a:chExt cx="2160002" cy="378302"/>
          </a:xfrm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900C3BE-9F3A-40D0-B64C-FB6A0407DD81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73037FD0-F18D-41CA-8B51-FF40445FDAB4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13B40E8-4802-46E0-AA4F-C3C46E9911DC}"/>
              </a:ext>
            </a:extLst>
          </p:cNvPr>
          <p:cNvGrpSpPr/>
          <p:nvPr/>
        </p:nvGrpSpPr>
        <p:grpSpPr>
          <a:xfrm rot="5400000">
            <a:off x="2293019" y="2407845"/>
            <a:ext cx="2160002" cy="378302"/>
            <a:chOff x="654442" y="3402198"/>
            <a:chExt cx="2160002" cy="378302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63535785-5008-4489-A827-AD07DDD68801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83D33ABA-4782-4CF4-90EE-3F1C343AC0DC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AB2D897D-D12D-4FF1-BBF2-0D91FCEF929A}"/>
              </a:ext>
            </a:extLst>
          </p:cNvPr>
          <p:cNvGrpSpPr/>
          <p:nvPr/>
        </p:nvGrpSpPr>
        <p:grpSpPr>
          <a:xfrm rot="5400000">
            <a:off x="2808347" y="2408583"/>
            <a:ext cx="2160002" cy="378302"/>
            <a:chOff x="654442" y="3402198"/>
            <a:chExt cx="2160002" cy="378302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98AE0B39-F792-4162-AFB2-18237CBE6661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46A1E71F-6059-49E9-9E1E-C433E99ABE39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38809D95-F915-4BD4-AB51-46B4C219CE52}"/>
              </a:ext>
            </a:extLst>
          </p:cNvPr>
          <p:cNvGrpSpPr/>
          <p:nvPr/>
        </p:nvGrpSpPr>
        <p:grpSpPr>
          <a:xfrm>
            <a:off x="4235278" y="1514401"/>
            <a:ext cx="382975" cy="2166856"/>
            <a:chOff x="2173848" y="3929849"/>
            <a:chExt cx="382975" cy="2166856"/>
          </a:xfrm>
        </p:grpSpPr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9F1DA955-6A4D-415A-8155-C80E0FF79C9D}"/>
                </a:ext>
              </a:extLst>
            </p:cNvPr>
            <p:cNvSpPr/>
            <p:nvPr/>
          </p:nvSpPr>
          <p:spPr>
            <a:xfrm>
              <a:off x="2178521" y="3929849"/>
              <a:ext cx="378302" cy="216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E6981D6C-7BF0-40DE-92A3-CA68DD3EBE98}"/>
                </a:ext>
              </a:extLst>
            </p:cNvPr>
            <p:cNvGrpSpPr/>
            <p:nvPr/>
          </p:nvGrpSpPr>
          <p:grpSpPr>
            <a:xfrm>
              <a:off x="2173848" y="3932167"/>
              <a:ext cx="364674" cy="2164538"/>
              <a:chOff x="6651896" y="1021900"/>
              <a:chExt cx="364674" cy="2164538"/>
            </a:xfrm>
          </p:grpSpPr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043FD4B1-39D2-4C57-A8E1-2CC216DA43CC}"/>
                  </a:ext>
                </a:extLst>
              </p:cNvPr>
              <p:cNvGrpSpPr/>
              <p:nvPr/>
            </p:nvGrpSpPr>
            <p:grpSpPr>
              <a:xfrm>
                <a:off x="6651896" y="1026981"/>
                <a:ext cx="360000" cy="2159457"/>
                <a:chOff x="6653408" y="3429000"/>
                <a:chExt cx="360000" cy="2159457"/>
              </a:xfrm>
            </p:grpSpPr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D52232EB-BBF0-44A3-94D9-7D29242D45C1}"/>
                    </a:ext>
                  </a:extLst>
                </p:cNvPr>
                <p:cNvSpPr/>
                <p:nvPr/>
              </p:nvSpPr>
              <p:spPr>
                <a:xfrm>
                  <a:off x="6653408" y="3429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63" name="Rectangle 162">
                  <a:extLst>
                    <a:ext uri="{FF2B5EF4-FFF2-40B4-BE49-F238E27FC236}">
                      <a16:creationId xmlns:a16="http://schemas.microsoft.com/office/drawing/2014/main" id="{4AF0C5A6-CD88-440E-AFCF-18EBF21A7C32}"/>
                    </a:ext>
                  </a:extLst>
                </p:cNvPr>
                <p:cNvSpPr/>
                <p:nvPr/>
              </p:nvSpPr>
              <p:spPr>
                <a:xfrm>
                  <a:off x="6653408" y="3645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64" name="Rectangle 163">
                  <a:extLst>
                    <a:ext uri="{FF2B5EF4-FFF2-40B4-BE49-F238E27FC236}">
                      <a16:creationId xmlns:a16="http://schemas.microsoft.com/office/drawing/2014/main" id="{EA29BE34-1B8D-4C61-A2A6-F877494759FC}"/>
                    </a:ext>
                  </a:extLst>
                </p:cNvPr>
                <p:cNvSpPr/>
                <p:nvPr/>
              </p:nvSpPr>
              <p:spPr>
                <a:xfrm>
                  <a:off x="6653408" y="3861000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65" name="Rectangle 164">
                  <a:extLst>
                    <a:ext uri="{FF2B5EF4-FFF2-40B4-BE49-F238E27FC236}">
                      <a16:creationId xmlns:a16="http://schemas.microsoft.com/office/drawing/2014/main" id="{B2B04553-7E3F-4352-95B5-6A17BA0050BD}"/>
                    </a:ext>
                  </a:extLst>
                </p:cNvPr>
                <p:cNvSpPr/>
                <p:nvPr/>
              </p:nvSpPr>
              <p:spPr>
                <a:xfrm>
                  <a:off x="6653408" y="4077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66" name="Rectangle 165">
                  <a:extLst>
                    <a:ext uri="{FF2B5EF4-FFF2-40B4-BE49-F238E27FC236}">
                      <a16:creationId xmlns:a16="http://schemas.microsoft.com/office/drawing/2014/main" id="{9D54BE9B-9864-4843-AAE5-F2209D001925}"/>
                    </a:ext>
                  </a:extLst>
                </p:cNvPr>
                <p:cNvSpPr/>
                <p:nvPr/>
              </p:nvSpPr>
              <p:spPr>
                <a:xfrm>
                  <a:off x="6653408" y="4293181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67" name="Rectangle 166">
                  <a:extLst>
                    <a:ext uri="{FF2B5EF4-FFF2-40B4-BE49-F238E27FC236}">
                      <a16:creationId xmlns:a16="http://schemas.microsoft.com/office/drawing/2014/main" id="{6B2D282C-4FEA-4744-8D23-F070A375E23C}"/>
                    </a:ext>
                  </a:extLst>
                </p:cNvPr>
                <p:cNvSpPr/>
                <p:nvPr/>
              </p:nvSpPr>
              <p:spPr>
                <a:xfrm>
                  <a:off x="6653408" y="4508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68" name="Rectangle 167">
                  <a:extLst>
                    <a:ext uri="{FF2B5EF4-FFF2-40B4-BE49-F238E27FC236}">
                      <a16:creationId xmlns:a16="http://schemas.microsoft.com/office/drawing/2014/main" id="{50C1E3A6-F35C-48AB-B04F-719F73C19ED4}"/>
                    </a:ext>
                  </a:extLst>
                </p:cNvPr>
                <p:cNvSpPr/>
                <p:nvPr/>
              </p:nvSpPr>
              <p:spPr>
                <a:xfrm>
                  <a:off x="6653408" y="4724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69" name="Rectangle 168">
                  <a:extLst>
                    <a:ext uri="{FF2B5EF4-FFF2-40B4-BE49-F238E27FC236}">
                      <a16:creationId xmlns:a16="http://schemas.microsoft.com/office/drawing/2014/main" id="{CFAA5FE1-7922-4E36-A130-034658D72ECE}"/>
                    </a:ext>
                  </a:extLst>
                </p:cNvPr>
                <p:cNvSpPr/>
                <p:nvPr/>
              </p:nvSpPr>
              <p:spPr>
                <a:xfrm>
                  <a:off x="6653408" y="4940819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70" name="Rectangle 169">
                  <a:extLst>
                    <a:ext uri="{FF2B5EF4-FFF2-40B4-BE49-F238E27FC236}">
                      <a16:creationId xmlns:a16="http://schemas.microsoft.com/office/drawing/2014/main" id="{DD92830D-21ED-41CD-9617-935DFB69A7DB}"/>
                    </a:ext>
                  </a:extLst>
                </p:cNvPr>
                <p:cNvSpPr/>
                <p:nvPr/>
              </p:nvSpPr>
              <p:spPr>
                <a:xfrm>
                  <a:off x="6653408" y="5156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  <p:sp>
              <p:nvSpPr>
                <p:cNvPr id="171" name="Rectangle 170">
                  <a:extLst>
                    <a:ext uri="{FF2B5EF4-FFF2-40B4-BE49-F238E27FC236}">
                      <a16:creationId xmlns:a16="http://schemas.microsoft.com/office/drawing/2014/main" id="{9E9120A0-C5EE-4685-832B-A8123AB1ED24}"/>
                    </a:ext>
                  </a:extLst>
                </p:cNvPr>
                <p:cNvSpPr/>
                <p:nvPr/>
              </p:nvSpPr>
              <p:spPr>
                <a:xfrm>
                  <a:off x="6653408" y="5372457"/>
                  <a:ext cx="360000" cy="216000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82"/>
                </a:p>
              </p:txBody>
            </p:sp>
          </p:grpSp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2B97F49B-3EB2-471B-AFC7-8A69132BEB5F}"/>
                  </a:ext>
                </a:extLst>
              </p:cNvPr>
              <p:cNvSpPr/>
              <p:nvPr/>
            </p:nvSpPr>
            <p:spPr>
              <a:xfrm>
                <a:off x="6656570" y="1021900"/>
                <a:ext cx="360000" cy="2160000"/>
              </a:xfrm>
              <a:prstGeom prst="rect">
                <a:avLst/>
              </a:prstGeom>
              <a:noFill/>
              <a:ln w="635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86271884-BB1D-4248-9EA6-E3893E07CE2E}"/>
              </a:ext>
            </a:extLst>
          </p:cNvPr>
          <p:cNvGrpSpPr/>
          <p:nvPr/>
        </p:nvGrpSpPr>
        <p:grpSpPr>
          <a:xfrm rot="5400000">
            <a:off x="2293019" y="4759001"/>
            <a:ext cx="2160002" cy="378302"/>
            <a:chOff x="654442" y="3402198"/>
            <a:chExt cx="2160002" cy="378302"/>
          </a:xfrm>
        </p:grpSpPr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FB40A591-3F76-46DC-8AA4-80D23B900CF9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D1241952-13A2-4913-9BFC-700CC23F68F2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22F82392-43B1-4CAC-BF2E-1C5F86234954}"/>
              </a:ext>
            </a:extLst>
          </p:cNvPr>
          <p:cNvGrpSpPr/>
          <p:nvPr/>
        </p:nvGrpSpPr>
        <p:grpSpPr>
          <a:xfrm rot="5400000">
            <a:off x="2808347" y="4759739"/>
            <a:ext cx="2160002" cy="378302"/>
            <a:chOff x="654442" y="3402198"/>
            <a:chExt cx="2160002" cy="378302"/>
          </a:xfrm>
        </p:grpSpPr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E0AB35AC-C82F-4B10-B973-F87022F35605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55382533-47EA-4CE5-B6D0-2759B5D25316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60835BC2-2433-406C-AA49-FC442F4D43A2}"/>
              </a:ext>
            </a:extLst>
          </p:cNvPr>
          <p:cNvGrpSpPr/>
          <p:nvPr/>
        </p:nvGrpSpPr>
        <p:grpSpPr>
          <a:xfrm>
            <a:off x="4235278" y="3867875"/>
            <a:ext cx="364674" cy="2164538"/>
            <a:chOff x="6651896" y="1021900"/>
            <a:chExt cx="364674" cy="2164538"/>
          </a:xfrm>
        </p:grpSpPr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C39A984E-5D7C-49FF-91A0-5E585E1EDE49}"/>
                </a:ext>
              </a:extLst>
            </p:cNvPr>
            <p:cNvGrpSpPr/>
            <p:nvPr/>
          </p:nvGrpSpPr>
          <p:grpSpPr>
            <a:xfrm>
              <a:off x="6651896" y="1026981"/>
              <a:ext cx="360000" cy="2159457"/>
              <a:chOff x="6653408" y="3429000"/>
              <a:chExt cx="360000" cy="2159457"/>
            </a:xfrm>
          </p:grpSpPr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00B50696-BE5B-462E-BA1C-1B19860D84D2}"/>
                  </a:ext>
                </a:extLst>
              </p:cNvPr>
              <p:cNvSpPr/>
              <p:nvPr/>
            </p:nvSpPr>
            <p:spPr>
              <a:xfrm>
                <a:off x="6653408" y="3429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C59D3F44-3E54-44ED-B9EC-4C8DFDAB0D07}"/>
                  </a:ext>
                </a:extLst>
              </p:cNvPr>
              <p:cNvSpPr/>
              <p:nvPr/>
            </p:nvSpPr>
            <p:spPr>
              <a:xfrm>
                <a:off x="6653408" y="3645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C9D38EC1-D405-4173-B612-ED3B91D05C3F}"/>
                  </a:ext>
                </a:extLst>
              </p:cNvPr>
              <p:cNvSpPr/>
              <p:nvPr/>
            </p:nvSpPr>
            <p:spPr>
              <a:xfrm>
                <a:off x="6653408" y="3861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1EE9E7D4-E631-47B0-9364-D7FF1BB63131}"/>
                  </a:ext>
                </a:extLst>
              </p:cNvPr>
              <p:cNvSpPr/>
              <p:nvPr/>
            </p:nvSpPr>
            <p:spPr>
              <a:xfrm>
                <a:off x="6653408" y="4077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87" name="Rectangle 186">
                <a:extLst>
                  <a:ext uri="{FF2B5EF4-FFF2-40B4-BE49-F238E27FC236}">
                    <a16:creationId xmlns:a16="http://schemas.microsoft.com/office/drawing/2014/main" id="{2441BD9D-122F-4464-9EF4-53DA90A3D46E}"/>
                  </a:ext>
                </a:extLst>
              </p:cNvPr>
              <p:cNvSpPr/>
              <p:nvPr/>
            </p:nvSpPr>
            <p:spPr>
              <a:xfrm>
                <a:off x="6653408" y="4293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88" name="Rectangle 187">
                <a:extLst>
                  <a:ext uri="{FF2B5EF4-FFF2-40B4-BE49-F238E27FC236}">
                    <a16:creationId xmlns:a16="http://schemas.microsoft.com/office/drawing/2014/main" id="{B5BEA4D1-9291-4969-8C8E-2B6C83A0F22D}"/>
                  </a:ext>
                </a:extLst>
              </p:cNvPr>
              <p:cNvSpPr/>
              <p:nvPr/>
            </p:nvSpPr>
            <p:spPr>
              <a:xfrm>
                <a:off x="6653408" y="4508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id="{8AC80A26-F09D-4CBD-A023-AAE7DA4D8FC0}"/>
                  </a:ext>
                </a:extLst>
              </p:cNvPr>
              <p:cNvSpPr/>
              <p:nvPr/>
            </p:nvSpPr>
            <p:spPr>
              <a:xfrm>
                <a:off x="6653408" y="4724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90" name="Rectangle 189">
                <a:extLst>
                  <a:ext uri="{FF2B5EF4-FFF2-40B4-BE49-F238E27FC236}">
                    <a16:creationId xmlns:a16="http://schemas.microsoft.com/office/drawing/2014/main" id="{6873B208-62EC-45D4-B79C-1B3A346241F3}"/>
                  </a:ext>
                </a:extLst>
              </p:cNvPr>
              <p:cNvSpPr/>
              <p:nvPr/>
            </p:nvSpPr>
            <p:spPr>
              <a:xfrm>
                <a:off x="6653408" y="4940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91" name="Rectangle 190">
                <a:extLst>
                  <a:ext uri="{FF2B5EF4-FFF2-40B4-BE49-F238E27FC236}">
                    <a16:creationId xmlns:a16="http://schemas.microsoft.com/office/drawing/2014/main" id="{A5E99663-3AE3-4340-B19F-045532CD773D}"/>
                  </a:ext>
                </a:extLst>
              </p:cNvPr>
              <p:cNvSpPr/>
              <p:nvPr/>
            </p:nvSpPr>
            <p:spPr>
              <a:xfrm>
                <a:off x="6653408" y="5156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92" name="Rectangle 191">
                <a:extLst>
                  <a:ext uri="{FF2B5EF4-FFF2-40B4-BE49-F238E27FC236}">
                    <a16:creationId xmlns:a16="http://schemas.microsoft.com/office/drawing/2014/main" id="{664990F1-989D-4AC3-AB8E-AA3BA883ECDF}"/>
                  </a:ext>
                </a:extLst>
              </p:cNvPr>
              <p:cNvSpPr/>
              <p:nvPr/>
            </p:nvSpPr>
            <p:spPr>
              <a:xfrm>
                <a:off x="6653408" y="5372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AD38B04C-CB0C-467E-AF14-058E91E5D918}"/>
                </a:ext>
              </a:extLst>
            </p:cNvPr>
            <p:cNvSpPr/>
            <p:nvPr/>
          </p:nvSpPr>
          <p:spPr>
            <a:xfrm>
              <a:off x="6656570" y="1021900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193" name="Rectangle 192">
            <a:extLst>
              <a:ext uri="{FF2B5EF4-FFF2-40B4-BE49-F238E27FC236}">
                <a16:creationId xmlns:a16="http://schemas.microsoft.com/office/drawing/2014/main" id="{E85E2E90-4152-423E-AE40-F32F611D5694}"/>
              </a:ext>
            </a:extLst>
          </p:cNvPr>
          <p:cNvSpPr/>
          <p:nvPr/>
        </p:nvSpPr>
        <p:spPr>
          <a:xfrm>
            <a:off x="9778499" y="3872956"/>
            <a:ext cx="378302" cy="23095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DC858709-8458-4AA4-9113-998872993498}"/>
              </a:ext>
            </a:extLst>
          </p:cNvPr>
          <p:cNvGrpSpPr/>
          <p:nvPr/>
        </p:nvGrpSpPr>
        <p:grpSpPr>
          <a:xfrm rot="5400000">
            <a:off x="7318708" y="2414967"/>
            <a:ext cx="2160002" cy="378302"/>
            <a:chOff x="654442" y="3402198"/>
            <a:chExt cx="2160002" cy="378302"/>
          </a:xfrm>
        </p:grpSpPr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FC171D6B-B815-4B78-84AE-C5241FD28F1C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75A0F75B-2E43-4687-9FA0-F7C2F576830F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0465857E-507D-409B-9523-2EC0086622F7}"/>
              </a:ext>
            </a:extLst>
          </p:cNvPr>
          <p:cNvGrpSpPr/>
          <p:nvPr/>
        </p:nvGrpSpPr>
        <p:grpSpPr>
          <a:xfrm rot="5400000">
            <a:off x="7831567" y="2415244"/>
            <a:ext cx="2160002" cy="378302"/>
            <a:chOff x="654442" y="3402198"/>
            <a:chExt cx="2160002" cy="378302"/>
          </a:xfrm>
        </p:grpSpPr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8CF1365E-9BBA-4EC1-9007-D4EEF65E0714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E4AAC7F1-CA9E-4272-AF9A-74EEA7ED17F0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8BD32F3E-08A5-4ED6-B069-A4B10089F35F}"/>
              </a:ext>
            </a:extLst>
          </p:cNvPr>
          <p:cNvGrpSpPr/>
          <p:nvPr/>
        </p:nvGrpSpPr>
        <p:grpSpPr>
          <a:xfrm rot="5400000">
            <a:off x="8346895" y="2415982"/>
            <a:ext cx="2160002" cy="378302"/>
            <a:chOff x="654442" y="3402198"/>
            <a:chExt cx="2160002" cy="378302"/>
          </a:xfrm>
        </p:grpSpPr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487E68B5-3F1F-4731-9BB3-5C6BA2512E0A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44980D69-35DD-475B-B34B-0F7B8E8ABF47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204" name="Rectangle 203">
            <a:extLst>
              <a:ext uri="{FF2B5EF4-FFF2-40B4-BE49-F238E27FC236}">
                <a16:creationId xmlns:a16="http://schemas.microsoft.com/office/drawing/2014/main" id="{9DE54445-9F9C-43FA-9749-CAECC5427D98}"/>
              </a:ext>
            </a:extLst>
          </p:cNvPr>
          <p:cNvSpPr/>
          <p:nvPr/>
        </p:nvSpPr>
        <p:spPr>
          <a:xfrm>
            <a:off x="9778499" y="1521800"/>
            <a:ext cx="378302" cy="195317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444D9F0A-12F7-4988-BC29-77E1870645FF}"/>
              </a:ext>
            </a:extLst>
          </p:cNvPr>
          <p:cNvGrpSpPr/>
          <p:nvPr/>
        </p:nvGrpSpPr>
        <p:grpSpPr>
          <a:xfrm>
            <a:off x="9773826" y="1529199"/>
            <a:ext cx="360000" cy="2159457"/>
            <a:chOff x="6653408" y="3429000"/>
            <a:chExt cx="360000" cy="2159457"/>
          </a:xfrm>
        </p:grpSpPr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BAE44C56-BF6E-4274-94E2-0BF0B851448F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5A6B91D0-52B5-4DA8-A9BC-6A1156668EAD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C7912DCA-BA49-4ECB-B688-BBFA02092BA2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7BA7F89B-1D2D-40C6-8A73-E551F76F9DD4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0C2DBC6D-ADD2-4D81-8618-92B18E927667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7DDD54EA-20CF-4D9D-BF25-0C8E342F4B4F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32907086-749F-4C9B-8A61-4E7371245E76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5E2D44AC-3968-44B0-9482-F5D9F02DF7C0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A3705B35-E148-45C0-8FB7-2BC8755F4AA7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0A14DA54-0870-4DE5-BAA6-1381191E7462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207" name="Rectangle 206">
            <a:extLst>
              <a:ext uri="{FF2B5EF4-FFF2-40B4-BE49-F238E27FC236}">
                <a16:creationId xmlns:a16="http://schemas.microsoft.com/office/drawing/2014/main" id="{C2A42F01-792D-493D-8410-FC1FC2DA00F2}"/>
              </a:ext>
            </a:extLst>
          </p:cNvPr>
          <p:cNvSpPr/>
          <p:nvPr/>
        </p:nvSpPr>
        <p:spPr>
          <a:xfrm>
            <a:off x="9778500" y="1524118"/>
            <a:ext cx="360000" cy="216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C047E3A1-B56C-49EC-9699-DC88CBF1F5C5}"/>
              </a:ext>
            </a:extLst>
          </p:cNvPr>
          <p:cNvGrpSpPr/>
          <p:nvPr/>
        </p:nvGrpSpPr>
        <p:grpSpPr>
          <a:xfrm rot="5400000">
            <a:off x="7831567" y="4766400"/>
            <a:ext cx="2160002" cy="378302"/>
            <a:chOff x="654442" y="3402198"/>
            <a:chExt cx="2160002" cy="378302"/>
          </a:xfrm>
        </p:grpSpPr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48B98792-43C4-44D6-8CD9-FA58C182BDF0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37B7ACCE-84EF-43F4-8852-3BF3C52B9A09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27832B56-DF91-4F0F-8218-9C6BE95C4F73}"/>
              </a:ext>
            </a:extLst>
          </p:cNvPr>
          <p:cNvGrpSpPr/>
          <p:nvPr/>
        </p:nvGrpSpPr>
        <p:grpSpPr>
          <a:xfrm rot="5400000">
            <a:off x="8346895" y="4767138"/>
            <a:ext cx="2160002" cy="378302"/>
            <a:chOff x="654442" y="3402198"/>
            <a:chExt cx="2160002" cy="378302"/>
          </a:xfrm>
        </p:grpSpPr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A24806CE-DCB7-4713-AADA-AE4D600F0B61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41615793-5D2A-4D62-8EE1-79D1DFEFDAFF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A34432C5-0C9E-47AF-ABE4-4DD005391810}"/>
              </a:ext>
            </a:extLst>
          </p:cNvPr>
          <p:cNvGrpSpPr/>
          <p:nvPr/>
        </p:nvGrpSpPr>
        <p:grpSpPr>
          <a:xfrm>
            <a:off x="9773826" y="3875274"/>
            <a:ext cx="364674" cy="2164538"/>
            <a:chOff x="6651896" y="1021900"/>
            <a:chExt cx="364674" cy="2164538"/>
          </a:xfrm>
        </p:grpSpPr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89D47085-D16E-434E-B68A-978D50753366}"/>
                </a:ext>
              </a:extLst>
            </p:cNvPr>
            <p:cNvGrpSpPr/>
            <p:nvPr/>
          </p:nvGrpSpPr>
          <p:grpSpPr>
            <a:xfrm>
              <a:off x="6651896" y="1026981"/>
              <a:ext cx="360000" cy="2159457"/>
              <a:chOff x="6653408" y="3429000"/>
              <a:chExt cx="360000" cy="2159457"/>
            </a:xfrm>
          </p:grpSpPr>
          <p:sp>
            <p:nvSpPr>
              <p:cNvPr id="227" name="Rectangle 226">
                <a:extLst>
                  <a:ext uri="{FF2B5EF4-FFF2-40B4-BE49-F238E27FC236}">
                    <a16:creationId xmlns:a16="http://schemas.microsoft.com/office/drawing/2014/main" id="{42F5BA03-79A1-4B45-A434-A2AD95FFDDDB}"/>
                  </a:ext>
                </a:extLst>
              </p:cNvPr>
              <p:cNvSpPr/>
              <p:nvPr/>
            </p:nvSpPr>
            <p:spPr>
              <a:xfrm>
                <a:off x="6653408" y="3429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28" name="Rectangle 227">
                <a:extLst>
                  <a:ext uri="{FF2B5EF4-FFF2-40B4-BE49-F238E27FC236}">
                    <a16:creationId xmlns:a16="http://schemas.microsoft.com/office/drawing/2014/main" id="{4AA9409C-577C-49CC-BB0B-81DF5CEF9095}"/>
                  </a:ext>
                </a:extLst>
              </p:cNvPr>
              <p:cNvSpPr/>
              <p:nvPr/>
            </p:nvSpPr>
            <p:spPr>
              <a:xfrm>
                <a:off x="6653408" y="3645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id="{97556A3B-0DAA-4BD0-8692-840037EA74C3}"/>
                  </a:ext>
                </a:extLst>
              </p:cNvPr>
              <p:cNvSpPr/>
              <p:nvPr/>
            </p:nvSpPr>
            <p:spPr>
              <a:xfrm>
                <a:off x="6653408" y="3861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30" name="Rectangle 229">
                <a:extLst>
                  <a:ext uri="{FF2B5EF4-FFF2-40B4-BE49-F238E27FC236}">
                    <a16:creationId xmlns:a16="http://schemas.microsoft.com/office/drawing/2014/main" id="{DC414D8E-BBCB-469A-A801-FD076CCB7F7D}"/>
                  </a:ext>
                </a:extLst>
              </p:cNvPr>
              <p:cNvSpPr/>
              <p:nvPr/>
            </p:nvSpPr>
            <p:spPr>
              <a:xfrm>
                <a:off x="6653408" y="4077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31" name="Rectangle 230">
                <a:extLst>
                  <a:ext uri="{FF2B5EF4-FFF2-40B4-BE49-F238E27FC236}">
                    <a16:creationId xmlns:a16="http://schemas.microsoft.com/office/drawing/2014/main" id="{A7EC4DFB-2FBC-4FEC-AC62-8D33ACB544C3}"/>
                  </a:ext>
                </a:extLst>
              </p:cNvPr>
              <p:cNvSpPr/>
              <p:nvPr/>
            </p:nvSpPr>
            <p:spPr>
              <a:xfrm>
                <a:off x="6653408" y="4293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32" name="Rectangle 231">
                <a:extLst>
                  <a:ext uri="{FF2B5EF4-FFF2-40B4-BE49-F238E27FC236}">
                    <a16:creationId xmlns:a16="http://schemas.microsoft.com/office/drawing/2014/main" id="{BE49FDED-BB65-4870-B7CC-97C4BB6330C1}"/>
                  </a:ext>
                </a:extLst>
              </p:cNvPr>
              <p:cNvSpPr/>
              <p:nvPr/>
            </p:nvSpPr>
            <p:spPr>
              <a:xfrm>
                <a:off x="6653408" y="4508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33" name="Rectangle 232">
                <a:extLst>
                  <a:ext uri="{FF2B5EF4-FFF2-40B4-BE49-F238E27FC236}">
                    <a16:creationId xmlns:a16="http://schemas.microsoft.com/office/drawing/2014/main" id="{8F95D43D-1F6F-4558-8D06-AB098FE78FFA}"/>
                  </a:ext>
                </a:extLst>
              </p:cNvPr>
              <p:cNvSpPr/>
              <p:nvPr/>
            </p:nvSpPr>
            <p:spPr>
              <a:xfrm>
                <a:off x="6653408" y="4724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34" name="Rectangle 233">
                <a:extLst>
                  <a:ext uri="{FF2B5EF4-FFF2-40B4-BE49-F238E27FC236}">
                    <a16:creationId xmlns:a16="http://schemas.microsoft.com/office/drawing/2014/main" id="{EBE6FD3F-B760-47EA-BB01-E921D5026360}"/>
                  </a:ext>
                </a:extLst>
              </p:cNvPr>
              <p:cNvSpPr/>
              <p:nvPr/>
            </p:nvSpPr>
            <p:spPr>
              <a:xfrm>
                <a:off x="6653408" y="4940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35" name="Rectangle 234">
                <a:extLst>
                  <a:ext uri="{FF2B5EF4-FFF2-40B4-BE49-F238E27FC236}">
                    <a16:creationId xmlns:a16="http://schemas.microsoft.com/office/drawing/2014/main" id="{40FFC90F-6E1A-4F02-9A96-07DC9890DCB6}"/>
                  </a:ext>
                </a:extLst>
              </p:cNvPr>
              <p:cNvSpPr/>
              <p:nvPr/>
            </p:nvSpPr>
            <p:spPr>
              <a:xfrm>
                <a:off x="6653408" y="5156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36" name="Rectangle 235">
                <a:extLst>
                  <a:ext uri="{FF2B5EF4-FFF2-40B4-BE49-F238E27FC236}">
                    <a16:creationId xmlns:a16="http://schemas.microsoft.com/office/drawing/2014/main" id="{8D9065EF-4FF4-4611-985E-4EE056D24864}"/>
                  </a:ext>
                </a:extLst>
              </p:cNvPr>
              <p:cNvSpPr/>
              <p:nvPr/>
            </p:nvSpPr>
            <p:spPr>
              <a:xfrm>
                <a:off x="6653408" y="5372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287A1706-2350-41DF-939D-E0042B37B03A}"/>
                </a:ext>
              </a:extLst>
            </p:cNvPr>
            <p:cNvSpPr/>
            <p:nvPr/>
          </p:nvSpPr>
          <p:spPr>
            <a:xfrm>
              <a:off x="6656570" y="1021900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30E24ADF-8EB2-46EE-AEA6-37595A305E24}"/>
              </a:ext>
            </a:extLst>
          </p:cNvPr>
          <p:cNvGrpSpPr/>
          <p:nvPr/>
        </p:nvGrpSpPr>
        <p:grpSpPr>
          <a:xfrm rot="5400000">
            <a:off x="7306744" y="4767413"/>
            <a:ext cx="2160002" cy="378302"/>
            <a:chOff x="654442" y="3402198"/>
            <a:chExt cx="2160002" cy="378302"/>
          </a:xfrm>
        </p:grpSpPr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B1EA529C-720D-409B-9745-1EA6BF819C98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1186E1BB-2E07-4DB8-9316-B61DAB151D3F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1811128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0.00208 L 0.00039 -0.31111 " pathEditMode="relative" rAng="0" ptsTypes="AA">
                                      <p:cBhvr>
                                        <p:cTn id="127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1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48148E-6 L 1.875E-6 -0.05926 " pathEditMode="relative" rAng="0" ptsTypes="AA">
                                      <p:cBhvr>
                                        <p:cTn id="176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63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40741E-7 L 3.33333E-6 -0.02986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1" grpId="0" animBg="1"/>
      <p:bldP spid="240" grpId="0" animBg="1"/>
      <p:bldP spid="240" grpId="1" animBg="1"/>
      <p:bldP spid="179" grpId="0" animBg="1"/>
      <p:bldP spid="179" grpId="1" animBg="1"/>
      <p:bldP spid="145" grpId="0"/>
      <p:bldP spid="146" grpId="0"/>
      <p:bldP spid="147" grpId="0"/>
      <p:bldP spid="148" grpId="0"/>
      <p:bldP spid="151" grpId="0"/>
      <p:bldP spid="152" grpId="0"/>
      <p:bldP spid="153" grpId="0"/>
      <p:bldP spid="154" grpId="0"/>
      <p:bldP spid="103" grpId="0"/>
      <p:bldP spid="104" grpId="0"/>
      <p:bldP spid="107" grpId="0"/>
      <p:bldP spid="118" grpId="0"/>
      <p:bldP spid="121" grpId="0"/>
      <p:bldP spid="122" grpId="0"/>
      <p:bldP spid="123" grpId="0"/>
      <p:bldP spid="124" grpId="0"/>
      <p:bldP spid="125" grpId="0"/>
      <p:bldP spid="193" grpId="0" animBg="1"/>
      <p:bldP spid="193" grpId="1" animBg="1"/>
      <p:bldP spid="204" grpId="0" animBg="1"/>
      <p:bldP spid="20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A8B275B-13F8-4157-81B6-50095E14B8CE}"/>
              </a:ext>
            </a:extLst>
          </p:cNvPr>
          <p:cNvGrpSpPr/>
          <p:nvPr/>
        </p:nvGrpSpPr>
        <p:grpSpPr>
          <a:xfrm>
            <a:off x="468733" y="369062"/>
            <a:ext cx="3691311" cy="817087"/>
            <a:chOff x="255525" y="372323"/>
            <a:chExt cx="2831178" cy="1134018"/>
          </a:xfrm>
        </p:grpSpPr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5526EDE4-B08A-4F2C-AE09-5E7E95F8AFE5}"/>
                </a:ext>
              </a:extLst>
            </p:cNvPr>
            <p:cNvSpPr/>
            <p:nvPr/>
          </p:nvSpPr>
          <p:spPr>
            <a:xfrm>
              <a:off x="255525" y="372323"/>
              <a:ext cx="283117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C3F98926-3D08-4150-8443-01DB13619B6A}"/>
                </a:ext>
              </a:extLst>
            </p:cNvPr>
            <p:cNvSpPr txBox="1"/>
            <p:nvPr/>
          </p:nvSpPr>
          <p:spPr>
            <a:xfrm>
              <a:off x="308455" y="485388"/>
              <a:ext cx="171045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3.1 + 2.6 = </a:t>
              </a:r>
            </a:p>
          </p:txBody>
        </p:sp>
      </p:grpSp>
      <p:sp>
        <p:nvSpPr>
          <p:cNvPr id="144" name="Rectangle 143">
            <a:extLst>
              <a:ext uri="{FF2B5EF4-FFF2-40B4-BE49-F238E27FC236}">
                <a16:creationId xmlns:a16="http://schemas.microsoft.com/office/drawing/2014/main" id="{DA39207C-584A-47F4-BA58-4B085C297367}"/>
              </a:ext>
            </a:extLst>
          </p:cNvPr>
          <p:cNvSpPr/>
          <p:nvPr/>
        </p:nvSpPr>
        <p:spPr>
          <a:xfrm>
            <a:off x="2726081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93345A1-BE49-440C-878F-B400635AAEBD}"/>
              </a:ext>
            </a:extLst>
          </p:cNvPr>
          <p:cNvSpPr txBox="1"/>
          <p:nvPr/>
        </p:nvSpPr>
        <p:spPr>
          <a:xfrm>
            <a:off x="2895342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5.7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7B0767F5-79B4-423E-8143-F432717A1B62}"/>
              </a:ext>
            </a:extLst>
          </p:cNvPr>
          <p:cNvSpPr txBox="1"/>
          <p:nvPr/>
        </p:nvSpPr>
        <p:spPr>
          <a:xfrm>
            <a:off x="1344666" y="1774736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D47DC044-2A88-4C98-A2D5-596BD16F67A7}"/>
              </a:ext>
            </a:extLst>
          </p:cNvPr>
          <p:cNvSpPr txBox="1"/>
          <p:nvPr/>
        </p:nvSpPr>
        <p:spPr>
          <a:xfrm>
            <a:off x="1353381" y="2203567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2.6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269FDFC1-14C9-4B68-8661-51096C3EC20C}"/>
              </a:ext>
            </a:extLst>
          </p:cNvPr>
          <p:cNvSpPr txBox="1"/>
          <p:nvPr/>
        </p:nvSpPr>
        <p:spPr>
          <a:xfrm>
            <a:off x="911693" y="2175431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1703C659-E6F3-4626-9B5E-34CCC3CA37B3}"/>
              </a:ext>
            </a:extLst>
          </p:cNvPr>
          <p:cNvCxnSpPr>
            <a:cxnSpLocks/>
          </p:cNvCxnSpPr>
          <p:nvPr/>
        </p:nvCxnSpPr>
        <p:spPr>
          <a:xfrm>
            <a:off x="927640" y="271777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5313D3D5-DCB8-4DC8-9A1E-4B139FA88C22}"/>
              </a:ext>
            </a:extLst>
          </p:cNvPr>
          <p:cNvCxnSpPr>
            <a:cxnSpLocks/>
          </p:cNvCxnSpPr>
          <p:nvPr/>
        </p:nvCxnSpPr>
        <p:spPr>
          <a:xfrm>
            <a:off x="927640" y="316023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50">
            <a:extLst>
              <a:ext uri="{FF2B5EF4-FFF2-40B4-BE49-F238E27FC236}">
                <a16:creationId xmlns:a16="http://schemas.microsoft.com/office/drawing/2014/main" id="{427471AF-C56C-4EF3-A070-4DDFC38A7FA3}"/>
              </a:ext>
            </a:extLst>
          </p:cNvPr>
          <p:cNvSpPr txBox="1"/>
          <p:nvPr/>
        </p:nvSpPr>
        <p:spPr>
          <a:xfrm>
            <a:off x="1658743" y="1774736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.1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CCD5E1EA-9A92-4639-867C-ED77F23DCA66}"/>
              </a:ext>
            </a:extLst>
          </p:cNvPr>
          <p:cNvSpPr txBox="1"/>
          <p:nvPr/>
        </p:nvSpPr>
        <p:spPr>
          <a:xfrm>
            <a:off x="1651141" y="2649755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41BFEF94-EF0E-4436-96EB-0F60D52460B4}"/>
              </a:ext>
            </a:extLst>
          </p:cNvPr>
          <p:cNvSpPr txBox="1"/>
          <p:nvPr/>
        </p:nvSpPr>
        <p:spPr>
          <a:xfrm>
            <a:off x="1807223" y="263825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8DC40C09-E9FB-4DCD-A0DC-F565004EA633}"/>
              </a:ext>
            </a:extLst>
          </p:cNvPr>
          <p:cNvSpPr txBox="1"/>
          <p:nvPr/>
        </p:nvSpPr>
        <p:spPr>
          <a:xfrm>
            <a:off x="1346588" y="263480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CBBB768-0D40-455C-B571-178642364B9D}"/>
              </a:ext>
            </a:extLst>
          </p:cNvPr>
          <p:cNvGrpSpPr/>
          <p:nvPr/>
        </p:nvGrpSpPr>
        <p:grpSpPr>
          <a:xfrm>
            <a:off x="5627902" y="369062"/>
            <a:ext cx="3691311" cy="817087"/>
            <a:chOff x="255525" y="372323"/>
            <a:chExt cx="2831178" cy="1134018"/>
          </a:xfrm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EF3FCB77-49B7-417B-8A8B-17AE4E33C640}"/>
                </a:ext>
              </a:extLst>
            </p:cNvPr>
            <p:cNvSpPr/>
            <p:nvPr/>
          </p:nvSpPr>
          <p:spPr>
            <a:xfrm>
              <a:off x="255525" y="372323"/>
              <a:ext cx="283117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372C020-C0C0-401D-AA00-797959EA668E}"/>
                </a:ext>
              </a:extLst>
            </p:cNvPr>
            <p:cNvSpPr txBox="1"/>
            <p:nvPr/>
          </p:nvSpPr>
          <p:spPr>
            <a:xfrm>
              <a:off x="308455" y="485388"/>
              <a:ext cx="171045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3.9 + 3.3 = </a:t>
              </a:r>
            </a:p>
          </p:txBody>
        </p: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AFDC0F0A-54CA-4E2F-B186-DABBA6034E55}"/>
              </a:ext>
            </a:extLst>
          </p:cNvPr>
          <p:cNvSpPr/>
          <p:nvPr/>
        </p:nvSpPr>
        <p:spPr>
          <a:xfrm>
            <a:off x="7885250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CBDFE0A-EC5C-4674-B8AE-C25987724040}"/>
              </a:ext>
            </a:extLst>
          </p:cNvPr>
          <p:cNvSpPr txBox="1"/>
          <p:nvPr/>
        </p:nvSpPr>
        <p:spPr>
          <a:xfrm>
            <a:off x="8054511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7.2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16B50B3-3941-48C9-8648-DC9A0D5BA000}"/>
              </a:ext>
            </a:extLst>
          </p:cNvPr>
          <p:cNvSpPr txBox="1"/>
          <p:nvPr/>
        </p:nvSpPr>
        <p:spPr>
          <a:xfrm>
            <a:off x="6689364" y="1774736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27E0ACD-B036-49B9-97A1-635315F7A627}"/>
              </a:ext>
            </a:extLst>
          </p:cNvPr>
          <p:cNvSpPr txBox="1"/>
          <p:nvPr/>
        </p:nvSpPr>
        <p:spPr>
          <a:xfrm>
            <a:off x="6698079" y="2203567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3.3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BD73751C-50AB-4EFA-A647-E9B218DCB8E3}"/>
              </a:ext>
            </a:extLst>
          </p:cNvPr>
          <p:cNvSpPr txBox="1"/>
          <p:nvPr/>
        </p:nvSpPr>
        <p:spPr>
          <a:xfrm>
            <a:off x="6256391" y="2175431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6ECB1672-305A-40CE-A999-1E6D9561933C}"/>
              </a:ext>
            </a:extLst>
          </p:cNvPr>
          <p:cNvCxnSpPr>
            <a:cxnSpLocks/>
          </p:cNvCxnSpPr>
          <p:nvPr/>
        </p:nvCxnSpPr>
        <p:spPr>
          <a:xfrm>
            <a:off x="6272338" y="271777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22B1CF10-D1D7-499C-99A2-B159E8559323}"/>
              </a:ext>
            </a:extLst>
          </p:cNvPr>
          <p:cNvCxnSpPr>
            <a:cxnSpLocks/>
          </p:cNvCxnSpPr>
          <p:nvPr/>
        </p:nvCxnSpPr>
        <p:spPr>
          <a:xfrm>
            <a:off x="6272338" y="316023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4DD6F16B-CDF0-40FA-AFAC-9B967082C29E}"/>
              </a:ext>
            </a:extLst>
          </p:cNvPr>
          <p:cNvSpPr txBox="1"/>
          <p:nvPr/>
        </p:nvSpPr>
        <p:spPr>
          <a:xfrm>
            <a:off x="7003441" y="1774736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.9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30F0FF56-7FFA-45E4-A0CD-B144CA23AED5}"/>
              </a:ext>
            </a:extLst>
          </p:cNvPr>
          <p:cNvSpPr txBox="1"/>
          <p:nvPr/>
        </p:nvSpPr>
        <p:spPr>
          <a:xfrm>
            <a:off x="6995839" y="2649755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90E79663-6F12-4028-8388-9D5468471E08}"/>
              </a:ext>
            </a:extLst>
          </p:cNvPr>
          <p:cNvSpPr txBox="1"/>
          <p:nvPr/>
        </p:nvSpPr>
        <p:spPr>
          <a:xfrm>
            <a:off x="7151921" y="263825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0334C8A-2EBC-4208-8FC9-FE3C5FB31029}"/>
              </a:ext>
            </a:extLst>
          </p:cNvPr>
          <p:cNvSpPr txBox="1"/>
          <p:nvPr/>
        </p:nvSpPr>
        <p:spPr>
          <a:xfrm>
            <a:off x="6691286" y="263480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F6A32CB-A1FA-48A6-AC07-E86CEFFD7F22}"/>
              </a:ext>
            </a:extLst>
          </p:cNvPr>
          <p:cNvSpPr txBox="1"/>
          <p:nvPr/>
        </p:nvSpPr>
        <p:spPr>
          <a:xfrm>
            <a:off x="6752173" y="1499981"/>
            <a:ext cx="425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3DFEC90F-1A1A-4F76-99DB-2794EB35011F}"/>
              </a:ext>
            </a:extLst>
          </p:cNvPr>
          <p:cNvGrpSpPr/>
          <p:nvPr/>
        </p:nvGrpSpPr>
        <p:grpSpPr>
          <a:xfrm>
            <a:off x="3150332" y="1837952"/>
            <a:ext cx="446399" cy="428686"/>
            <a:chOff x="463698" y="934501"/>
            <a:chExt cx="446399" cy="428686"/>
          </a:xfrm>
        </p:grpSpPr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E307A157-6D54-4C1E-8E52-C1F0CB649D5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44F20BCE-5672-4CD5-9E41-8F4DC1E7AE8C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4148A802-E1E8-4CFC-B321-9729AE0BA129}"/>
              </a:ext>
            </a:extLst>
          </p:cNvPr>
          <p:cNvGrpSpPr/>
          <p:nvPr/>
        </p:nvGrpSpPr>
        <p:grpSpPr>
          <a:xfrm>
            <a:off x="3148766" y="2291003"/>
            <a:ext cx="446399" cy="428686"/>
            <a:chOff x="457051" y="1380030"/>
            <a:chExt cx="446399" cy="428686"/>
          </a:xfrm>
        </p:grpSpPr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91D3A2E1-6248-4271-B736-90578EA91CA9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F09E8A15-41FD-446B-BD3D-026ECEA4BF33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4175FB78-0405-47CA-981B-A2F00B7FF8B3}"/>
              </a:ext>
            </a:extLst>
          </p:cNvPr>
          <p:cNvGrpSpPr/>
          <p:nvPr/>
        </p:nvGrpSpPr>
        <p:grpSpPr>
          <a:xfrm>
            <a:off x="3151850" y="2734428"/>
            <a:ext cx="446399" cy="428686"/>
            <a:chOff x="460084" y="1832999"/>
            <a:chExt cx="446399" cy="428686"/>
          </a:xfrm>
        </p:grpSpPr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37FAC431-248A-4FD1-8389-1074B570E7CC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FC8632AD-11EA-40C6-9281-3CA58BAAF418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6F2B2B65-5D82-43E2-A79D-A0907AE321EF}"/>
              </a:ext>
            </a:extLst>
          </p:cNvPr>
          <p:cNvGrpSpPr/>
          <p:nvPr/>
        </p:nvGrpSpPr>
        <p:grpSpPr>
          <a:xfrm>
            <a:off x="3149595" y="3177217"/>
            <a:ext cx="446399" cy="428686"/>
            <a:chOff x="453437" y="2278528"/>
            <a:chExt cx="446399" cy="428686"/>
          </a:xfrm>
        </p:grpSpPr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2246C72C-00F1-4BF7-B092-902EF90A5F05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AACAD573-7D3F-4A88-8144-B755FFF0CBCD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0243338A-6B4B-48A6-9C5C-DBE13A7A379E}"/>
              </a:ext>
            </a:extLst>
          </p:cNvPr>
          <p:cNvGrpSpPr/>
          <p:nvPr/>
        </p:nvGrpSpPr>
        <p:grpSpPr>
          <a:xfrm>
            <a:off x="3149559" y="3621469"/>
            <a:ext cx="446399" cy="428686"/>
            <a:chOff x="448639" y="2727542"/>
            <a:chExt cx="446399" cy="428686"/>
          </a:xfrm>
        </p:grpSpPr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E3C86EAC-C30B-460D-8996-C4928623D181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02B81E5C-9596-4248-B624-D298FD07DA85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050E1BB7-3492-4DF3-9C5A-B7FA75291DF3}"/>
              </a:ext>
            </a:extLst>
          </p:cNvPr>
          <p:cNvGrpSpPr/>
          <p:nvPr/>
        </p:nvGrpSpPr>
        <p:grpSpPr>
          <a:xfrm>
            <a:off x="4045232" y="1783642"/>
            <a:ext cx="558936" cy="517996"/>
            <a:chOff x="7154565" y="884953"/>
            <a:chExt cx="558936" cy="517996"/>
          </a:xfrm>
        </p:grpSpPr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5F40B67C-AD81-4206-B9FC-CE10D9604C8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CE592B1A-6CF1-4026-A9BA-044D6744819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AD4510CD-083D-4667-BB0D-5E5B5F39F4F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6327DCA5-D054-4DB5-B22E-C6055DACDCA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8F7BC15B-A72D-473E-BAE7-9683E62B1FED}"/>
              </a:ext>
            </a:extLst>
          </p:cNvPr>
          <p:cNvGrpSpPr/>
          <p:nvPr/>
        </p:nvGrpSpPr>
        <p:grpSpPr>
          <a:xfrm>
            <a:off x="4047995" y="2233221"/>
            <a:ext cx="558936" cy="517996"/>
            <a:chOff x="7154565" y="884953"/>
            <a:chExt cx="558936" cy="517996"/>
          </a:xfrm>
        </p:grpSpPr>
        <p:sp>
          <p:nvSpPr>
            <p:cNvPr id="266" name="Oval 265">
              <a:extLst>
                <a:ext uri="{FF2B5EF4-FFF2-40B4-BE49-F238E27FC236}">
                  <a16:creationId xmlns:a16="http://schemas.microsoft.com/office/drawing/2014/main" id="{1D9EA5F3-8574-4184-92CF-4F646B53F4D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F1F1B6AD-C8AD-42A8-A730-59126185DE8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F445B15E-726D-40B8-A08D-631B856E8FE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C619F4F4-3810-4E18-A27C-5D8FA257A77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AC887E0F-D313-46D2-991C-A5F5E10FD9C2}"/>
              </a:ext>
            </a:extLst>
          </p:cNvPr>
          <p:cNvGrpSpPr/>
          <p:nvPr/>
        </p:nvGrpSpPr>
        <p:grpSpPr>
          <a:xfrm>
            <a:off x="4049711" y="2679450"/>
            <a:ext cx="558936" cy="517996"/>
            <a:chOff x="7154565" y="884953"/>
            <a:chExt cx="558936" cy="517996"/>
          </a:xfrm>
        </p:grpSpPr>
        <p:sp>
          <p:nvSpPr>
            <p:cNvPr id="271" name="Oval 270">
              <a:extLst>
                <a:ext uri="{FF2B5EF4-FFF2-40B4-BE49-F238E27FC236}">
                  <a16:creationId xmlns:a16="http://schemas.microsoft.com/office/drawing/2014/main" id="{25D638CD-0D04-459C-B61F-4A944F944B0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CA11586D-0B98-4B15-9A15-897218883E1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E85E9F2E-C9EB-4B2A-AFA9-074803B72B4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80D77350-9A5C-4001-9A5E-002EE1418E0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49ADF739-B8DA-42B6-8173-F8FDCEAEC573}"/>
              </a:ext>
            </a:extLst>
          </p:cNvPr>
          <p:cNvGrpSpPr/>
          <p:nvPr/>
        </p:nvGrpSpPr>
        <p:grpSpPr>
          <a:xfrm>
            <a:off x="4047478" y="3125566"/>
            <a:ext cx="558936" cy="517996"/>
            <a:chOff x="7154565" y="884953"/>
            <a:chExt cx="558936" cy="517996"/>
          </a:xfrm>
        </p:grpSpPr>
        <p:sp>
          <p:nvSpPr>
            <p:cNvPr id="276" name="Oval 275">
              <a:extLst>
                <a:ext uri="{FF2B5EF4-FFF2-40B4-BE49-F238E27FC236}">
                  <a16:creationId xmlns:a16="http://schemas.microsoft.com/office/drawing/2014/main" id="{63E8A8E1-6570-427B-929A-3B7C52CAF44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EAFE7A99-4A2D-40B4-829A-C829ED09807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D9448F5D-D546-44A8-94ED-D2A86431D7B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CB79708F-EEB6-40C1-B618-5EE91790E43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FF0968E5-9661-4D3F-90C0-440319D77818}"/>
              </a:ext>
            </a:extLst>
          </p:cNvPr>
          <p:cNvGrpSpPr/>
          <p:nvPr/>
        </p:nvGrpSpPr>
        <p:grpSpPr>
          <a:xfrm>
            <a:off x="4047133" y="3573287"/>
            <a:ext cx="558936" cy="517996"/>
            <a:chOff x="7154565" y="884953"/>
            <a:chExt cx="558936" cy="517996"/>
          </a:xfrm>
        </p:grpSpPr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03FE6F59-5CAB-4861-AEC0-3E121489E96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2F5CCFF5-11AF-42C9-865E-3393FCD2BE2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12D4DD45-75C2-450F-8EE3-E5E4498EB98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31A89F0C-0A4D-427C-AC39-5DC1A0DC1CA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1EE4DBFC-04B9-4707-9CC4-F712C0468E7E}"/>
              </a:ext>
            </a:extLst>
          </p:cNvPr>
          <p:cNvGrpSpPr/>
          <p:nvPr/>
        </p:nvGrpSpPr>
        <p:grpSpPr>
          <a:xfrm>
            <a:off x="4045705" y="4018965"/>
            <a:ext cx="558936" cy="517996"/>
            <a:chOff x="7154565" y="884953"/>
            <a:chExt cx="558936" cy="517996"/>
          </a:xfrm>
        </p:grpSpPr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54E3897C-0F27-4BF4-B0E4-0AC3D1759E1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F260C85C-E710-4438-9F6F-592FDEBD02F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4E87FF75-64BD-4604-AFB6-770BEAFFC63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8D47192B-4E7D-4CBF-ADA6-24A5BB4BD7F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A97572B0-E475-407A-863E-FCA962A21133}"/>
              </a:ext>
            </a:extLst>
          </p:cNvPr>
          <p:cNvGrpSpPr/>
          <p:nvPr/>
        </p:nvGrpSpPr>
        <p:grpSpPr>
          <a:xfrm>
            <a:off x="4048468" y="4468544"/>
            <a:ext cx="558936" cy="517996"/>
            <a:chOff x="7154565" y="884953"/>
            <a:chExt cx="558936" cy="517996"/>
          </a:xfrm>
        </p:grpSpPr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80C6D11B-762E-4D46-A2F5-BCC258641D9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B05B2208-4EDE-4085-A0B4-FD42A9D7F93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656FD069-8701-49F7-AFAF-CF8CE62714D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EE09264B-C11E-47F0-90A1-7743A18ACC1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B75F28DC-3BCC-48DF-8BCC-5694E19AA9DB}"/>
              </a:ext>
            </a:extLst>
          </p:cNvPr>
          <p:cNvGrpSpPr/>
          <p:nvPr/>
        </p:nvGrpSpPr>
        <p:grpSpPr>
          <a:xfrm>
            <a:off x="9382961" y="1783642"/>
            <a:ext cx="558936" cy="517996"/>
            <a:chOff x="7154565" y="884953"/>
            <a:chExt cx="558936" cy="517996"/>
          </a:xfrm>
        </p:grpSpPr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EC35EA51-0540-4C05-ACE9-A421B171A7B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68237F57-B551-45F4-BF7E-B4EC0704660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34D4990E-AC41-4ACB-B3D1-B1CD04549C2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CC17008B-F58F-4CE1-B4DF-000FE08D300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E7C35ADA-B4E6-440C-8604-AE4EEB4F8DDC}"/>
              </a:ext>
            </a:extLst>
          </p:cNvPr>
          <p:cNvGrpSpPr/>
          <p:nvPr/>
        </p:nvGrpSpPr>
        <p:grpSpPr>
          <a:xfrm>
            <a:off x="9385724" y="2233221"/>
            <a:ext cx="558936" cy="517996"/>
            <a:chOff x="7154565" y="884953"/>
            <a:chExt cx="558936" cy="517996"/>
          </a:xfrm>
        </p:grpSpPr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5EC78998-61FD-41E1-BBC4-D01F1395EC0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2DB0CE7C-31D1-4F93-9009-BBD068CAC94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03" name="TextBox 302">
              <a:extLst>
                <a:ext uri="{FF2B5EF4-FFF2-40B4-BE49-F238E27FC236}">
                  <a16:creationId xmlns:a16="http://schemas.microsoft.com/office/drawing/2014/main" id="{12A3CA65-37A8-48C5-8B77-0433C7C8AA1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2A3F5491-6886-48A5-B641-DD40797D925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CD0C7A84-A6D5-4CCC-BE28-A29DC2E848FE}"/>
              </a:ext>
            </a:extLst>
          </p:cNvPr>
          <p:cNvGrpSpPr/>
          <p:nvPr/>
        </p:nvGrpSpPr>
        <p:grpSpPr>
          <a:xfrm>
            <a:off x="9387440" y="2679450"/>
            <a:ext cx="558936" cy="517996"/>
            <a:chOff x="7154565" y="884953"/>
            <a:chExt cx="558936" cy="517996"/>
          </a:xfrm>
        </p:grpSpPr>
        <p:sp>
          <p:nvSpPr>
            <p:cNvPr id="306" name="Oval 305">
              <a:extLst>
                <a:ext uri="{FF2B5EF4-FFF2-40B4-BE49-F238E27FC236}">
                  <a16:creationId xmlns:a16="http://schemas.microsoft.com/office/drawing/2014/main" id="{B55DA95A-9C53-4B45-9E9D-3F19C216F17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FF2DABAA-2117-4D3F-B2C3-33536A7567E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A2B85B59-6692-40FF-BDCB-29F3C2DBC1F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B0574852-334F-4899-A560-E40373214E1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D3397C4C-7417-435B-877C-EA044BEFAE29}"/>
              </a:ext>
            </a:extLst>
          </p:cNvPr>
          <p:cNvGrpSpPr/>
          <p:nvPr/>
        </p:nvGrpSpPr>
        <p:grpSpPr>
          <a:xfrm>
            <a:off x="9385207" y="3125566"/>
            <a:ext cx="558936" cy="517996"/>
            <a:chOff x="7154565" y="884953"/>
            <a:chExt cx="558936" cy="517996"/>
          </a:xfrm>
        </p:grpSpPr>
        <p:sp>
          <p:nvSpPr>
            <p:cNvPr id="311" name="Oval 310">
              <a:extLst>
                <a:ext uri="{FF2B5EF4-FFF2-40B4-BE49-F238E27FC236}">
                  <a16:creationId xmlns:a16="http://schemas.microsoft.com/office/drawing/2014/main" id="{579B9652-8E93-4746-B19A-7DC41CDA69F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2E8CCAA4-A0B3-4FED-9868-1D976770CFD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33C24769-4E92-4585-BA1F-C31D8F41DBE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DFE6C539-08FC-42AA-9783-0023AAAB2AD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91E1834F-1830-475B-943A-2554818616C9}"/>
              </a:ext>
            </a:extLst>
          </p:cNvPr>
          <p:cNvGrpSpPr/>
          <p:nvPr/>
        </p:nvGrpSpPr>
        <p:grpSpPr>
          <a:xfrm>
            <a:off x="9384862" y="3573287"/>
            <a:ext cx="558936" cy="517996"/>
            <a:chOff x="7154565" y="884953"/>
            <a:chExt cx="558936" cy="517996"/>
          </a:xfrm>
        </p:grpSpPr>
        <p:sp>
          <p:nvSpPr>
            <p:cNvPr id="316" name="Oval 315">
              <a:extLst>
                <a:ext uri="{FF2B5EF4-FFF2-40B4-BE49-F238E27FC236}">
                  <a16:creationId xmlns:a16="http://schemas.microsoft.com/office/drawing/2014/main" id="{935D9F9E-35A8-4358-A93A-3821236C30A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DBEBF4DA-CCA9-4224-92B4-1C35E8D980F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925D1822-5AE3-4BBB-AEE8-2B18CC47516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69C59C80-6E2E-4B95-B5A9-6A09DA0581E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FC436727-A767-4565-940D-83A9C36ACBE5}"/>
              </a:ext>
            </a:extLst>
          </p:cNvPr>
          <p:cNvGrpSpPr/>
          <p:nvPr/>
        </p:nvGrpSpPr>
        <p:grpSpPr>
          <a:xfrm>
            <a:off x="9383434" y="4018965"/>
            <a:ext cx="558936" cy="517996"/>
            <a:chOff x="7154565" y="884953"/>
            <a:chExt cx="558936" cy="517996"/>
          </a:xfrm>
        </p:grpSpPr>
        <p:sp>
          <p:nvSpPr>
            <p:cNvPr id="321" name="Oval 320">
              <a:extLst>
                <a:ext uri="{FF2B5EF4-FFF2-40B4-BE49-F238E27FC236}">
                  <a16:creationId xmlns:a16="http://schemas.microsoft.com/office/drawing/2014/main" id="{E1388B6E-C5C5-4CCA-8639-93515DC600D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33B8EE15-42C8-4FC7-9895-938C4D41D71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76AD56F5-0E1D-4689-81DB-AB97A4C185A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3982869A-E024-46DA-BC06-EE3012407BB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21F8DE8D-032B-498B-BA95-7190D63DF5B0}"/>
              </a:ext>
            </a:extLst>
          </p:cNvPr>
          <p:cNvGrpSpPr/>
          <p:nvPr/>
        </p:nvGrpSpPr>
        <p:grpSpPr>
          <a:xfrm>
            <a:off x="9386197" y="4468544"/>
            <a:ext cx="558936" cy="517996"/>
            <a:chOff x="7154565" y="884953"/>
            <a:chExt cx="558936" cy="517996"/>
          </a:xfrm>
        </p:grpSpPr>
        <p:sp>
          <p:nvSpPr>
            <p:cNvPr id="326" name="Oval 325">
              <a:extLst>
                <a:ext uri="{FF2B5EF4-FFF2-40B4-BE49-F238E27FC236}">
                  <a16:creationId xmlns:a16="http://schemas.microsoft.com/office/drawing/2014/main" id="{64CC0068-3D01-4966-BA79-324F978190B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B40FD188-0DE7-4EAA-9292-7C997EA2B80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BE4A95A9-07B5-411D-965E-1C5161F5EE0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0FFC3DAC-082B-44A7-910D-BD7C42BEEAD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CA3E1262-2227-4594-8A17-3A90C0E534ED}"/>
              </a:ext>
            </a:extLst>
          </p:cNvPr>
          <p:cNvGrpSpPr/>
          <p:nvPr/>
        </p:nvGrpSpPr>
        <p:grpSpPr>
          <a:xfrm>
            <a:off x="9387913" y="4914773"/>
            <a:ext cx="558936" cy="517996"/>
            <a:chOff x="7154565" y="884953"/>
            <a:chExt cx="558936" cy="517996"/>
          </a:xfrm>
        </p:grpSpPr>
        <p:sp>
          <p:nvSpPr>
            <p:cNvPr id="331" name="Oval 330">
              <a:extLst>
                <a:ext uri="{FF2B5EF4-FFF2-40B4-BE49-F238E27FC236}">
                  <a16:creationId xmlns:a16="http://schemas.microsoft.com/office/drawing/2014/main" id="{35821B1A-8E74-457F-BC12-9E833896A5C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A1CC3CDF-042B-4F1C-86AE-D860694B91A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6DF21C24-6EF0-40CD-97E3-8F5D8A60B0D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1D1D627B-6FA9-45D1-8936-DE98AD39772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6B92FB60-8D10-4EE8-83FB-B2C1AB6C55F2}"/>
              </a:ext>
            </a:extLst>
          </p:cNvPr>
          <p:cNvGrpSpPr/>
          <p:nvPr/>
        </p:nvGrpSpPr>
        <p:grpSpPr>
          <a:xfrm>
            <a:off x="9385680" y="5360889"/>
            <a:ext cx="558936" cy="517996"/>
            <a:chOff x="7154565" y="884953"/>
            <a:chExt cx="558936" cy="517996"/>
          </a:xfrm>
        </p:grpSpPr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AEE86622-5641-4E59-BB0C-42A65246392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BCEC9718-B00E-43BC-8EE8-24E239725E3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73C4810D-8A9B-4358-B255-F26783F1CA6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BB1E9763-452A-4682-8ED0-4168E06FF93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AE968E3F-F6EA-4527-855B-B04CD93AC23A}"/>
              </a:ext>
            </a:extLst>
          </p:cNvPr>
          <p:cNvGrpSpPr/>
          <p:nvPr/>
        </p:nvGrpSpPr>
        <p:grpSpPr>
          <a:xfrm>
            <a:off x="9385335" y="5808610"/>
            <a:ext cx="558936" cy="517996"/>
            <a:chOff x="7154565" y="884953"/>
            <a:chExt cx="558936" cy="517996"/>
          </a:xfrm>
        </p:grpSpPr>
        <p:sp>
          <p:nvSpPr>
            <p:cNvPr id="341" name="Oval 340">
              <a:extLst>
                <a:ext uri="{FF2B5EF4-FFF2-40B4-BE49-F238E27FC236}">
                  <a16:creationId xmlns:a16="http://schemas.microsoft.com/office/drawing/2014/main" id="{B3A8F293-A6ED-474E-B09D-613EE579B95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43ECA1D4-522D-44E3-AFA3-C5A6341A4E1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F4472281-4015-4210-84F9-B8FE433900F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A6783A2A-0F6F-4F5E-9470-8A7EBBF1514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2189BC3E-CA3A-44E8-8EF6-F4E2D4145828}"/>
              </a:ext>
            </a:extLst>
          </p:cNvPr>
          <p:cNvGrpSpPr/>
          <p:nvPr/>
        </p:nvGrpSpPr>
        <p:grpSpPr>
          <a:xfrm>
            <a:off x="9383235" y="1832566"/>
            <a:ext cx="446399" cy="428686"/>
            <a:chOff x="463698" y="934501"/>
            <a:chExt cx="446399" cy="428686"/>
          </a:xfrm>
        </p:grpSpPr>
        <p:sp>
          <p:nvSpPr>
            <p:cNvPr id="346" name="Oval 345">
              <a:extLst>
                <a:ext uri="{FF2B5EF4-FFF2-40B4-BE49-F238E27FC236}">
                  <a16:creationId xmlns:a16="http://schemas.microsoft.com/office/drawing/2014/main" id="{37676CD4-23C2-418C-96B5-3015D78D39C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381C71DB-E3AF-4B7F-8657-3ED431818AA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8" name="Group 347">
            <a:extLst>
              <a:ext uri="{FF2B5EF4-FFF2-40B4-BE49-F238E27FC236}">
                <a16:creationId xmlns:a16="http://schemas.microsoft.com/office/drawing/2014/main" id="{D2C9CAED-6F25-4767-9BBE-F851171F3236}"/>
              </a:ext>
            </a:extLst>
          </p:cNvPr>
          <p:cNvGrpSpPr/>
          <p:nvPr/>
        </p:nvGrpSpPr>
        <p:grpSpPr>
          <a:xfrm>
            <a:off x="9387615" y="1783194"/>
            <a:ext cx="558936" cy="517996"/>
            <a:chOff x="7154565" y="884953"/>
            <a:chExt cx="558936" cy="517996"/>
          </a:xfrm>
        </p:grpSpPr>
        <p:sp>
          <p:nvSpPr>
            <p:cNvPr id="349" name="Oval 348">
              <a:extLst>
                <a:ext uri="{FF2B5EF4-FFF2-40B4-BE49-F238E27FC236}">
                  <a16:creationId xmlns:a16="http://schemas.microsoft.com/office/drawing/2014/main" id="{87714812-049E-430C-B666-65D425349E4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EB070E56-958A-456C-85D9-94DC2C8BD5E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667C826A-C468-4B29-9078-5476E4D517E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8C3E84F0-A702-4613-8826-81E6E74F1C5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5866D21F-176E-4FD9-8F3D-BDBBFBAE27F7}"/>
              </a:ext>
            </a:extLst>
          </p:cNvPr>
          <p:cNvGrpSpPr/>
          <p:nvPr/>
        </p:nvGrpSpPr>
        <p:grpSpPr>
          <a:xfrm>
            <a:off x="9390378" y="2232773"/>
            <a:ext cx="558936" cy="517996"/>
            <a:chOff x="7154565" y="884953"/>
            <a:chExt cx="558936" cy="517996"/>
          </a:xfrm>
        </p:grpSpPr>
        <p:sp>
          <p:nvSpPr>
            <p:cNvPr id="354" name="Oval 353">
              <a:extLst>
                <a:ext uri="{FF2B5EF4-FFF2-40B4-BE49-F238E27FC236}">
                  <a16:creationId xmlns:a16="http://schemas.microsoft.com/office/drawing/2014/main" id="{393B94DE-D2AB-4C83-B967-71EEEA8E7A1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0C8CECB6-F3E6-439D-A133-C9956009AED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56" name="TextBox 355">
              <a:extLst>
                <a:ext uri="{FF2B5EF4-FFF2-40B4-BE49-F238E27FC236}">
                  <a16:creationId xmlns:a16="http://schemas.microsoft.com/office/drawing/2014/main" id="{B54F00E9-2926-4B92-993C-D5F79BA75D8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4D9AC26F-7CD7-4B7C-B70F-AE6C575D0F7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435403F6-381C-4B63-ABBF-094771D606F5}"/>
              </a:ext>
            </a:extLst>
          </p:cNvPr>
          <p:cNvGrpSpPr/>
          <p:nvPr/>
        </p:nvGrpSpPr>
        <p:grpSpPr>
          <a:xfrm>
            <a:off x="8508645" y="1839290"/>
            <a:ext cx="446399" cy="428686"/>
            <a:chOff x="463698" y="934501"/>
            <a:chExt cx="446399" cy="428686"/>
          </a:xfrm>
        </p:grpSpPr>
        <p:sp>
          <p:nvSpPr>
            <p:cNvPr id="359" name="Oval 358">
              <a:extLst>
                <a:ext uri="{FF2B5EF4-FFF2-40B4-BE49-F238E27FC236}">
                  <a16:creationId xmlns:a16="http://schemas.microsoft.com/office/drawing/2014/main" id="{1BBE1A56-2494-4337-B5F0-E12C714758F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CBF85971-6369-48F4-80F8-1CFFA07CCC6F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99AE8821-C2E5-4715-86FE-2ECADB7D24EE}"/>
              </a:ext>
            </a:extLst>
          </p:cNvPr>
          <p:cNvGrpSpPr/>
          <p:nvPr/>
        </p:nvGrpSpPr>
        <p:grpSpPr>
          <a:xfrm>
            <a:off x="8507079" y="2292341"/>
            <a:ext cx="446399" cy="428686"/>
            <a:chOff x="457051" y="1380030"/>
            <a:chExt cx="446399" cy="428686"/>
          </a:xfrm>
        </p:grpSpPr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38576F2F-BA79-4169-8288-D20565A693BC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E18AD8AB-D079-436B-B07E-A4A9B5057D97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E624D702-660B-4D50-9236-EECD635AFCDD}"/>
              </a:ext>
            </a:extLst>
          </p:cNvPr>
          <p:cNvGrpSpPr/>
          <p:nvPr/>
        </p:nvGrpSpPr>
        <p:grpSpPr>
          <a:xfrm>
            <a:off x="8510163" y="2735766"/>
            <a:ext cx="446399" cy="428686"/>
            <a:chOff x="460084" y="1832999"/>
            <a:chExt cx="446399" cy="428686"/>
          </a:xfrm>
        </p:grpSpPr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DC4F8396-4544-4B52-B028-5F5B2BA75AC9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84A7D8B5-B59C-4BB7-94AE-E5B3A8D0E088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55F1939E-CD1A-454E-9171-84238FC40554}"/>
              </a:ext>
            </a:extLst>
          </p:cNvPr>
          <p:cNvGrpSpPr/>
          <p:nvPr/>
        </p:nvGrpSpPr>
        <p:grpSpPr>
          <a:xfrm>
            <a:off x="8507908" y="3178555"/>
            <a:ext cx="446399" cy="428686"/>
            <a:chOff x="453437" y="2278528"/>
            <a:chExt cx="446399" cy="428686"/>
          </a:xfrm>
        </p:grpSpPr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C180A294-6DAB-4DFC-BB92-E9399E738F58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9" name="TextBox 368">
              <a:extLst>
                <a:ext uri="{FF2B5EF4-FFF2-40B4-BE49-F238E27FC236}">
                  <a16:creationId xmlns:a16="http://schemas.microsoft.com/office/drawing/2014/main" id="{37B2139E-DD42-4B65-BAAD-46D8E10AAC9A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CC170826-E5E8-4EDA-90AB-27C5EFB07C78}"/>
              </a:ext>
            </a:extLst>
          </p:cNvPr>
          <p:cNvGrpSpPr/>
          <p:nvPr/>
        </p:nvGrpSpPr>
        <p:grpSpPr>
          <a:xfrm>
            <a:off x="8507872" y="3622807"/>
            <a:ext cx="446399" cy="428686"/>
            <a:chOff x="448639" y="2727542"/>
            <a:chExt cx="446399" cy="428686"/>
          </a:xfrm>
        </p:grpSpPr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B9B76BBB-68DD-4284-8C19-A5DE86C72284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2" name="TextBox 371">
              <a:extLst>
                <a:ext uri="{FF2B5EF4-FFF2-40B4-BE49-F238E27FC236}">
                  <a16:creationId xmlns:a16="http://schemas.microsoft.com/office/drawing/2014/main" id="{4D3CE550-BA4C-4D38-8F00-D36323085C35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0D01DC52-8829-4188-A037-8436974546F2}"/>
              </a:ext>
            </a:extLst>
          </p:cNvPr>
          <p:cNvGrpSpPr/>
          <p:nvPr/>
        </p:nvGrpSpPr>
        <p:grpSpPr>
          <a:xfrm>
            <a:off x="8511202" y="4066520"/>
            <a:ext cx="446399" cy="428686"/>
            <a:chOff x="463698" y="934501"/>
            <a:chExt cx="446399" cy="428686"/>
          </a:xfrm>
        </p:grpSpPr>
        <p:sp>
          <p:nvSpPr>
            <p:cNvPr id="374" name="Oval 373">
              <a:extLst>
                <a:ext uri="{FF2B5EF4-FFF2-40B4-BE49-F238E27FC236}">
                  <a16:creationId xmlns:a16="http://schemas.microsoft.com/office/drawing/2014/main" id="{259578B4-8FF9-4634-BD0A-B000576A61A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5" name="TextBox 374">
              <a:extLst>
                <a:ext uri="{FF2B5EF4-FFF2-40B4-BE49-F238E27FC236}">
                  <a16:creationId xmlns:a16="http://schemas.microsoft.com/office/drawing/2014/main" id="{360C70A2-BC1A-4D00-85C7-6039EFBB655F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278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L -0.00104 -0.0625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22222E-6 L -0.00091 -0.1298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-0.00078 -0.19491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6 L -0.00091 -0.25672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59259E-6 L -0.00078 -0.32315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85185E-6 L -0.00104 -0.39028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85185E-6 L -0.00117 -0.45232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L -0.00091 -0.51851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22222E-6 L 1.66667E-6 -0.58842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3.7037E-7 L -0.07148 -0.06412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55" y="-3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7A672521-FD8B-44EF-82EB-4EC73A75E90C}"/>
              </a:ext>
            </a:extLst>
          </p:cNvPr>
          <p:cNvSpPr/>
          <p:nvPr/>
        </p:nvSpPr>
        <p:spPr>
          <a:xfrm>
            <a:off x="2378870" y="1362438"/>
            <a:ext cx="2686968" cy="48383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CBCE1793-D88D-4F48-B85D-500D1289BF14}"/>
              </a:ext>
            </a:extLst>
          </p:cNvPr>
          <p:cNvSpPr/>
          <p:nvPr/>
        </p:nvSpPr>
        <p:spPr>
          <a:xfrm>
            <a:off x="7872339" y="1386259"/>
            <a:ext cx="2686968" cy="48383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1B4C403C-9BD1-403A-8096-408EE1CAD1CC}"/>
              </a:ext>
            </a:extLst>
          </p:cNvPr>
          <p:cNvSpPr/>
          <p:nvPr/>
        </p:nvSpPr>
        <p:spPr>
          <a:xfrm>
            <a:off x="9767102" y="4533314"/>
            <a:ext cx="378302" cy="42318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860D867D-DF6E-4FD0-8162-B8F4EE19342D}"/>
              </a:ext>
            </a:extLst>
          </p:cNvPr>
          <p:cNvSpPr/>
          <p:nvPr/>
        </p:nvSpPr>
        <p:spPr>
          <a:xfrm>
            <a:off x="4239951" y="3865556"/>
            <a:ext cx="378302" cy="129868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A8B275B-13F8-4157-81B6-50095E14B8CE}"/>
              </a:ext>
            </a:extLst>
          </p:cNvPr>
          <p:cNvGrpSpPr/>
          <p:nvPr/>
        </p:nvGrpSpPr>
        <p:grpSpPr>
          <a:xfrm>
            <a:off x="468733" y="369062"/>
            <a:ext cx="3691311" cy="817087"/>
            <a:chOff x="255525" y="372323"/>
            <a:chExt cx="2831178" cy="1134018"/>
          </a:xfrm>
        </p:grpSpPr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5526EDE4-B08A-4F2C-AE09-5E7E95F8AFE5}"/>
                </a:ext>
              </a:extLst>
            </p:cNvPr>
            <p:cNvSpPr/>
            <p:nvPr/>
          </p:nvSpPr>
          <p:spPr>
            <a:xfrm>
              <a:off x="255525" y="372323"/>
              <a:ext cx="283117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C3F98926-3D08-4150-8443-01DB13619B6A}"/>
                </a:ext>
              </a:extLst>
            </p:cNvPr>
            <p:cNvSpPr txBox="1"/>
            <p:nvPr/>
          </p:nvSpPr>
          <p:spPr>
            <a:xfrm>
              <a:off x="308455" y="485388"/>
              <a:ext cx="171045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3.4 + 0.6 = </a:t>
              </a:r>
            </a:p>
          </p:txBody>
        </p:sp>
      </p:grpSp>
      <p:sp>
        <p:nvSpPr>
          <p:cNvPr id="144" name="Rectangle 143">
            <a:extLst>
              <a:ext uri="{FF2B5EF4-FFF2-40B4-BE49-F238E27FC236}">
                <a16:creationId xmlns:a16="http://schemas.microsoft.com/office/drawing/2014/main" id="{DA39207C-584A-47F4-BA58-4B085C297367}"/>
              </a:ext>
            </a:extLst>
          </p:cNvPr>
          <p:cNvSpPr/>
          <p:nvPr/>
        </p:nvSpPr>
        <p:spPr>
          <a:xfrm>
            <a:off x="2726081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93345A1-BE49-440C-878F-B400635AAEBD}"/>
              </a:ext>
            </a:extLst>
          </p:cNvPr>
          <p:cNvSpPr txBox="1"/>
          <p:nvPr/>
        </p:nvSpPr>
        <p:spPr>
          <a:xfrm>
            <a:off x="2895343" y="476413"/>
            <a:ext cx="967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4.0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7B0767F5-79B4-423E-8143-F432717A1B62}"/>
              </a:ext>
            </a:extLst>
          </p:cNvPr>
          <p:cNvSpPr txBox="1"/>
          <p:nvPr/>
        </p:nvSpPr>
        <p:spPr>
          <a:xfrm>
            <a:off x="1344666" y="1774736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D47DC044-2A88-4C98-A2D5-596BD16F67A7}"/>
              </a:ext>
            </a:extLst>
          </p:cNvPr>
          <p:cNvSpPr txBox="1"/>
          <p:nvPr/>
        </p:nvSpPr>
        <p:spPr>
          <a:xfrm>
            <a:off x="1353381" y="2203567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0.6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269FDFC1-14C9-4B68-8661-51096C3EC20C}"/>
              </a:ext>
            </a:extLst>
          </p:cNvPr>
          <p:cNvSpPr txBox="1"/>
          <p:nvPr/>
        </p:nvSpPr>
        <p:spPr>
          <a:xfrm>
            <a:off x="911693" y="2175431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1703C659-E6F3-4626-9B5E-34CCC3CA37B3}"/>
              </a:ext>
            </a:extLst>
          </p:cNvPr>
          <p:cNvCxnSpPr>
            <a:cxnSpLocks/>
          </p:cNvCxnSpPr>
          <p:nvPr/>
        </p:nvCxnSpPr>
        <p:spPr>
          <a:xfrm>
            <a:off x="927640" y="271777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5313D3D5-DCB8-4DC8-9A1E-4B139FA88C22}"/>
              </a:ext>
            </a:extLst>
          </p:cNvPr>
          <p:cNvCxnSpPr>
            <a:cxnSpLocks/>
          </p:cNvCxnSpPr>
          <p:nvPr/>
        </p:nvCxnSpPr>
        <p:spPr>
          <a:xfrm>
            <a:off x="927640" y="316023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50">
            <a:extLst>
              <a:ext uri="{FF2B5EF4-FFF2-40B4-BE49-F238E27FC236}">
                <a16:creationId xmlns:a16="http://schemas.microsoft.com/office/drawing/2014/main" id="{427471AF-C56C-4EF3-A070-4DDFC38A7FA3}"/>
              </a:ext>
            </a:extLst>
          </p:cNvPr>
          <p:cNvSpPr txBox="1"/>
          <p:nvPr/>
        </p:nvSpPr>
        <p:spPr>
          <a:xfrm>
            <a:off x="1658743" y="1774736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.4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CCD5E1EA-9A92-4639-867C-ED77F23DCA66}"/>
              </a:ext>
            </a:extLst>
          </p:cNvPr>
          <p:cNvSpPr txBox="1"/>
          <p:nvPr/>
        </p:nvSpPr>
        <p:spPr>
          <a:xfrm>
            <a:off x="1651141" y="2649755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41BFEF94-EF0E-4436-96EB-0F60D52460B4}"/>
              </a:ext>
            </a:extLst>
          </p:cNvPr>
          <p:cNvSpPr txBox="1"/>
          <p:nvPr/>
        </p:nvSpPr>
        <p:spPr>
          <a:xfrm>
            <a:off x="1807223" y="263825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8DC40C09-E9FB-4DCD-A0DC-F565004EA633}"/>
              </a:ext>
            </a:extLst>
          </p:cNvPr>
          <p:cNvSpPr txBox="1"/>
          <p:nvPr/>
        </p:nvSpPr>
        <p:spPr>
          <a:xfrm>
            <a:off x="1346588" y="263480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CBBB768-0D40-455C-B571-178642364B9D}"/>
              </a:ext>
            </a:extLst>
          </p:cNvPr>
          <p:cNvGrpSpPr/>
          <p:nvPr/>
        </p:nvGrpSpPr>
        <p:grpSpPr>
          <a:xfrm>
            <a:off x="5627902" y="369062"/>
            <a:ext cx="3691311" cy="817087"/>
            <a:chOff x="255525" y="372323"/>
            <a:chExt cx="2831178" cy="1134018"/>
          </a:xfrm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EF3FCB77-49B7-417B-8A8B-17AE4E33C640}"/>
                </a:ext>
              </a:extLst>
            </p:cNvPr>
            <p:cNvSpPr/>
            <p:nvPr/>
          </p:nvSpPr>
          <p:spPr>
            <a:xfrm>
              <a:off x="255525" y="372323"/>
              <a:ext cx="283117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372C020-C0C0-401D-AA00-797959EA668E}"/>
                </a:ext>
              </a:extLst>
            </p:cNvPr>
            <p:cNvSpPr txBox="1"/>
            <p:nvPr/>
          </p:nvSpPr>
          <p:spPr>
            <a:xfrm>
              <a:off x="308455" y="485388"/>
              <a:ext cx="171045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3.7 + 3.5 = </a:t>
              </a:r>
            </a:p>
          </p:txBody>
        </p: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AFDC0F0A-54CA-4E2F-B186-DABBA6034E55}"/>
              </a:ext>
            </a:extLst>
          </p:cNvPr>
          <p:cNvSpPr/>
          <p:nvPr/>
        </p:nvSpPr>
        <p:spPr>
          <a:xfrm>
            <a:off x="7885250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CBDFE0A-EC5C-4674-B8AE-C25987724040}"/>
              </a:ext>
            </a:extLst>
          </p:cNvPr>
          <p:cNvSpPr txBox="1"/>
          <p:nvPr/>
        </p:nvSpPr>
        <p:spPr>
          <a:xfrm>
            <a:off x="8054511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7.2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16B50B3-3941-48C9-8648-DC9A0D5BA000}"/>
              </a:ext>
            </a:extLst>
          </p:cNvPr>
          <p:cNvSpPr txBox="1"/>
          <p:nvPr/>
        </p:nvSpPr>
        <p:spPr>
          <a:xfrm>
            <a:off x="6689364" y="1774736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27E0ACD-B036-49B9-97A1-635315F7A627}"/>
              </a:ext>
            </a:extLst>
          </p:cNvPr>
          <p:cNvSpPr txBox="1"/>
          <p:nvPr/>
        </p:nvSpPr>
        <p:spPr>
          <a:xfrm>
            <a:off x="6698079" y="2203567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3.5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BD73751C-50AB-4EFA-A647-E9B218DCB8E3}"/>
              </a:ext>
            </a:extLst>
          </p:cNvPr>
          <p:cNvSpPr txBox="1"/>
          <p:nvPr/>
        </p:nvSpPr>
        <p:spPr>
          <a:xfrm>
            <a:off x="6256391" y="2175431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6ECB1672-305A-40CE-A999-1E6D9561933C}"/>
              </a:ext>
            </a:extLst>
          </p:cNvPr>
          <p:cNvCxnSpPr>
            <a:cxnSpLocks/>
          </p:cNvCxnSpPr>
          <p:nvPr/>
        </p:nvCxnSpPr>
        <p:spPr>
          <a:xfrm>
            <a:off x="6272338" y="271777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22B1CF10-D1D7-499C-99A2-B159E8559323}"/>
              </a:ext>
            </a:extLst>
          </p:cNvPr>
          <p:cNvCxnSpPr>
            <a:cxnSpLocks/>
          </p:cNvCxnSpPr>
          <p:nvPr/>
        </p:nvCxnSpPr>
        <p:spPr>
          <a:xfrm>
            <a:off x="6272338" y="316023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4DD6F16B-CDF0-40FA-AFAC-9B967082C29E}"/>
              </a:ext>
            </a:extLst>
          </p:cNvPr>
          <p:cNvSpPr txBox="1"/>
          <p:nvPr/>
        </p:nvSpPr>
        <p:spPr>
          <a:xfrm>
            <a:off x="7003441" y="1774736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.7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30F0FF56-7FFA-45E4-A0CD-B144CA23AED5}"/>
              </a:ext>
            </a:extLst>
          </p:cNvPr>
          <p:cNvSpPr txBox="1"/>
          <p:nvPr/>
        </p:nvSpPr>
        <p:spPr>
          <a:xfrm>
            <a:off x="6995839" y="2649755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90E79663-6F12-4028-8388-9D5468471E08}"/>
              </a:ext>
            </a:extLst>
          </p:cNvPr>
          <p:cNvSpPr txBox="1"/>
          <p:nvPr/>
        </p:nvSpPr>
        <p:spPr>
          <a:xfrm>
            <a:off x="7151921" y="263825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0334C8A-2EBC-4208-8FC9-FE3C5FB31029}"/>
              </a:ext>
            </a:extLst>
          </p:cNvPr>
          <p:cNvSpPr txBox="1"/>
          <p:nvPr/>
        </p:nvSpPr>
        <p:spPr>
          <a:xfrm>
            <a:off x="6691286" y="263480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F6A32CB-A1FA-48A6-AC07-E86CEFFD7F22}"/>
              </a:ext>
            </a:extLst>
          </p:cNvPr>
          <p:cNvSpPr txBox="1"/>
          <p:nvPr/>
        </p:nvSpPr>
        <p:spPr>
          <a:xfrm>
            <a:off x="6752173" y="1499981"/>
            <a:ext cx="425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BFEB6FFB-3F5B-4EE1-9528-CD583F2EE496}"/>
              </a:ext>
            </a:extLst>
          </p:cNvPr>
          <p:cNvGrpSpPr/>
          <p:nvPr/>
        </p:nvGrpSpPr>
        <p:grpSpPr>
          <a:xfrm rot="5400000">
            <a:off x="1780160" y="2407568"/>
            <a:ext cx="2160002" cy="378302"/>
            <a:chOff x="654442" y="3402198"/>
            <a:chExt cx="2160002" cy="378302"/>
          </a:xfrm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900C3BE-9F3A-40D0-B64C-FB6A0407DD81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73037FD0-F18D-41CA-8B51-FF40445FDAB4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13B40E8-4802-46E0-AA4F-C3C46E9911DC}"/>
              </a:ext>
            </a:extLst>
          </p:cNvPr>
          <p:cNvGrpSpPr/>
          <p:nvPr/>
        </p:nvGrpSpPr>
        <p:grpSpPr>
          <a:xfrm rot="5400000">
            <a:off x="2293019" y="2407845"/>
            <a:ext cx="2160002" cy="378302"/>
            <a:chOff x="654442" y="3402198"/>
            <a:chExt cx="2160002" cy="378302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63535785-5008-4489-A827-AD07DDD68801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83D33ABA-4782-4CF4-90EE-3F1C343AC0DC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AB2D897D-D12D-4FF1-BBF2-0D91FCEF929A}"/>
              </a:ext>
            </a:extLst>
          </p:cNvPr>
          <p:cNvGrpSpPr/>
          <p:nvPr/>
        </p:nvGrpSpPr>
        <p:grpSpPr>
          <a:xfrm rot="5400000">
            <a:off x="2808347" y="2408583"/>
            <a:ext cx="2160002" cy="378302"/>
            <a:chOff x="654442" y="3402198"/>
            <a:chExt cx="2160002" cy="378302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98AE0B39-F792-4162-AFB2-18237CBE6661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46A1E71F-6059-49E9-9E1E-C433E99ABE39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136" name="Rectangle 135">
            <a:extLst>
              <a:ext uri="{FF2B5EF4-FFF2-40B4-BE49-F238E27FC236}">
                <a16:creationId xmlns:a16="http://schemas.microsoft.com/office/drawing/2014/main" id="{9F1DA955-6A4D-415A-8155-C80E0FF79C9D}"/>
              </a:ext>
            </a:extLst>
          </p:cNvPr>
          <p:cNvSpPr/>
          <p:nvPr/>
        </p:nvSpPr>
        <p:spPr>
          <a:xfrm>
            <a:off x="4239951" y="1514400"/>
            <a:ext cx="378302" cy="8761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043FD4B1-39D2-4C57-A8E1-2CC216DA43CC}"/>
              </a:ext>
            </a:extLst>
          </p:cNvPr>
          <p:cNvGrpSpPr/>
          <p:nvPr/>
        </p:nvGrpSpPr>
        <p:grpSpPr>
          <a:xfrm>
            <a:off x="4235278" y="1521800"/>
            <a:ext cx="360000" cy="2159457"/>
            <a:chOff x="6653408" y="3429000"/>
            <a:chExt cx="360000" cy="2159457"/>
          </a:xfrm>
        </p:grpSpPr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D52232EB-BBF0-44A3-94D9-7D29242D45C1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4AF0C5A6-CD88-440E-AFCF-18EBF21A7C32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EA29BE34-1B8D-4C61-A2A6-F877494759FC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B2B04553-7E3F-4352-95B5-6A17BA0050BD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9D54BE9B-9864-4843-AAE5-F2209D001925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6B2D282C-4FEA-4744-8D23-F070A375E23C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50C1E3A6-F35C-48AB-B04F-719F73C19ED4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CFAA5FE1-7922-4E36-A130-034658D72ECE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DD92830D-21ED-41CD-9617-935DFB69A7DB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9E9120A0-C5EE-4685-832B-A8123AB1ED24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161" name="Rectangle 160">
            <a:extLst>
              <a:ext uri="{FF2B5EF4-FFF2-40B4-BE49-F238E27FC236}">
                <a16:creationId xmlns:a16="http://schemas.microsoft.com/office/drawing/2014/main" id="{2B97F49B-3EB2-471B-AFC7-8A69132BEB5F}"/>
              </a:ext>
            </a:extLst>
          </p:cNvPr>
          <p:cNvSpPr/>
          <p:nvPr/>
        </p:nvSpPr>
        <p:spPr>
          <a:xfrm>
            <a:off x="4239952" y="1516719"/>
            <a:ext cx="360000" cy="216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60835BC2-2433-406C-AA49-FC442F4D43A2}"/>
              </a:ext>
            </a:extLst>
          </p:cNvPr>
          <p:cNvGrpSpPr/>
          <p:nvPr/>
        </p:nvGrpSpPr>
        <p:grpSpPr>
          <a:xfrm>
            <a:off x="4235278" y="3867875"/>
            <a:ext cx="364674" cy="2164538"/>
            <a:chOff x="6651896" y="1021900"/>
            <a:chExt cx="364674" cy="2164538"/>
          </a:xfrm>
        </p:grpSpPr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C39A984E-5D7C-49FF-91A0-5E585E1EDE49}"/>
                </a:ext>
              </a:extLst>
            </p:cNvPr>
            <p:cNvGrpSpPr/>
            <p:nvPr/>
          </p:nvGrpSpPr>
          <p:grpSpPr>
            <a:xfrm>
              <a:off x="6651896" y="1026981"/>
              <a:ext cx="360000" cy="2159457"/>
              <a:chOff x="6653408" y="3429000"/>
              <a:chExt cx="360000" cy="2159457"/>
            </a:xfrm>
          </p:grpSpPr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00B50696-BE5B-462E-BA1C-1B19860D84D2}"/>
                  </a:ext>
                </a:extLst>
              </p:cNvPr>
              <p:cNvSpPr/>
              <p:nvPr/>
            </p:nvSpPr>
            <p:spPr>
              <a:xfrm>
                <a:off x="6653408" y="3429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C59D3F44-3E54-44ED-B9EC-4C8DFDAB0D07}"/>
                  </a:ext>
                </a:extLst>
              </p:cNvPr>
              <p:cNvSpPr/>
              <p:nvPr/>
            </p:nvSpPr>
            <p:spPr>
              <a:xfrm>
                <a:off x="6653408" y="3645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C9D38EC1-D405-4173-B612-ED3B91D05C3F}"/>
                  </a:ext>
                </a:extLst>
              </p:cNvPr>
              <p:cNvSpPr/>
              <p:nvPr/>
            </p:nvSpPr>
            <p:spPr>
              <a:xfrm>
                <a:off x="6653408" y="3861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1EE9E7D4-E631-47B0-9364-D7FF1BB63131}"/>
                  </a:ext>
                </a:extLst>
              </p:cNvPr>
              <p:cNvSpPr/>
              <p:nvPr/>
            </p:nvSpPr>
            <p:spPr>
              <a:xfrm>
                <a:off x="6653408" y="4077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87" name="Rectangle 186">
                <a:extLst>
                  <a:ext uri="{FF2B5EF4-FFF2-40B4-BE49-F238E27FC236}">
                    <a16:creationId xmlns:a16="http://schemas.microsoft.com/office/drawing/2014/main" id="{2441BD9D-122F-4464-9EF4-53DA90A3D46E}"/>
                  </a:ext>
                </a:extLst>
              </p:cNvPr>
              <p:cNvSpPr/>
              <p:nvPr/>
            </p:nvSpPr>
            <p:spPr>
              <a:xfrm>
                <a:off x="6653408" y="4293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88" name="Rectangle 187">
                <a:extLst>
                  <a:ext uri="{FF2B5EF4-FFF2-40B4-BE49-F238E27FC236}">
                    <a16:creationId xmlns:a16="http://schemas.microsoft.com/office/drawing/2014/main" id="{B5BEA4D1-9291-4969-8C8E-2B6C83A0F22D}"/>
                  </a:ext>
                </a:extLst>
              </p:cNvPr>
              <p:cNvSpPr/>
              <p:nvPr/>
            </p:nvSpPr>
            <p:spPr>
              <a:xfrm>
                <a:off x="6653408" y="4508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id="{8AC80A26-F09D-4CBD-A023-AAE7DA4D8FC0}"/>
                  </a:ext>
                </a:extLst>
              </p:cNvPr>
              <p:cNvSpPr/>
              <p:nvPr/>
            </p:nvSpPr>
            <p:spPr>
              <a:xfrm>
                <a:off x="6653408" y="4724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90" name="Rectangle 189">
                <a:extLst>
                  <a:ext uri="{FF2B5EF4-FFF2-40B4-BE49-F238E27FC236}">
                    <a16:creationId xmlns:a16="http://schemas.microsoft.com/office/drawing/2014/main" id="{6873B208-62EC-45D4-B79C-1B3A346241F3}"/>
                  </a:ext>
                </a:extLst>
              </p:cNvPr>
              <p:cNvSpPr/>
              <p:nvPr/>
            </p:nvSpPr>
            <p:spPr>
              <a:xfrm>
                <a:off x="6653408" y="4940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91" name="Rectangle 190">
                <a:extLst>
                  <a:ext uri="{FF2B5EF4-FFF2-40B4-BE49-F238E27FC236}">
                    <a16:creationId xmlns:a16="http://schemas.microsoft.com/office/drawing/2014/main" id="{A5E99663-3AE3-4340-B19F-045532CD773D}"/>
                  </a:ext>
                </a:extLst>
              </p:cNvPr>
              <p:cNvSpPr/>
              <p:nvPr/>
            </p:nvSpPr>
            <p:spPr>
              <a:xfrm>
                <a:off x="6653408" y="5156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92" name="Rectangle 191">
                <a:extLst>
                  <a:ext uri="{FF2B5EF4-FFF2-40B4-BE49-F238E27FC236}">
                    <a16:creationId xmlns:a16="http://schemas.microsoft.com/office/drawing/2014/main" id="{664990F1-989D-4AC3-AB8E-AA3BA883ECDF}"/>
                  </a:ext>
                </a:extLst>
              </p:cNvPr>
              <p:cNvSpPr/>
              <p:nvPr/>
            </p:nvSpPr>
            <p:spPr>
              <a:xfrm>
                <a:off x="6653408" y="5372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AD38B04C-CB0C-467E-AF14-058E91E5D918}"/>
                </a:ext>
              </a:extLst>
            </p:cNvPr>
            <p:cNvSpPr/>
            <p:nvPr/>
          </p:nvSpPr>
          <p:spPr>
            <a:xfrm>
              <a:off x="6656570" y="1021900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193" name="Rectangle 192">
            <a:extLst>
              <a:ext uri="{FF2B5EF4-FFF2-40B4-BE49-F238E27FC236}">
                <a16:creationId xmlns:a16="http://schemas.microsoft.com/office/drawing/2014/main" id="{E85E2E90-4152-423E-AE40-F32F611D5694}"/>
              </a:ext>
            </a:extLst>
          </p:cNvPr>
          <p:cNvSpPr/>
          <p:nvPr/>
        </p:nvSpPr>
        <p:spPr>
          <a:xfrm>
            <a:off x="9778499" y="3872957"/>
            <a:ext cx="378302" cy="6603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DC858709-8458-4AA4-9113-998872993498}"/>
              </a:ext>
            </a:extLst>
          </p:cNvPr>
          <p:cNvGrpSpPr/>
          <p:nvPr/>
        </p:nvGrpSpPr>
        <p:grpSpPr>
          <a:xfrm rot="5400000">
            <a:off x="7318708" y="2414967"/>
            <a:ext cx="2160002" cy="378302"/>
            <a:chOff x="654442" y="3402198"/>
            <a:chExt cx="2160002" cy="378302"/>
          </a:xfrm>
        </p:grpSpPr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FC171D6B-B815-4B78-84AE-C5241FD28F1C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75A0F75B-2E43-4687-9FA0-F7C2F576830F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0465857E-507D-409B-9523-2EC0086622F7}"/>
              </a:ext>
            </a:extLst>
          </p:cNvPr>
          <p:cNvGrpSpPr/>
          <p:nvPr/>
        </p:nvGrpSpPr>
        <p:grpSpPr>
          <a:xfrm rot="5400000">
            <a:off x="7831567" y="2415244"/>
            <a:ext cx="2160002" cy="378302"/>
            <a:chOff x="654442" y="3402198"/>
            <a:chExt cx="2160002" cy="378302"/>
          </a:xfrm>
        </p:grpSpPr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8CF1365E-9BBA-4EC1-9007-D4EEF65E0714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E4AAC7F1-CA9E-4272-AF9A-74EEA7ED17F0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8BD32F3E-08A5-4ED6-B069-A4B10089F35F}"/>
              </a:ext>
            </a:extLst>
          </p:cNvPr>
          <p:cNvGrpSpPr/>
          <p:nvPr/>
        </p:nvGrpSpPr>
        <p:grpSpPr>
          <a:xfrm rot="5400000">
            <a:off x="8346895" y="2415982"/>
            <a:ext cx="2160002" cy="378302"/>
            <a:chOff x="654442" y="3402198"/>
            <a:chExt cx="2160002" cy="378302"/>
          </a:xfrm>
        </p:grpSpPr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487E68B5-3F1F-4731-9BB3-5C6BA2512E0A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44980D69-35DD-475B-B34B-0F7B8E8ABF47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204" name="Rectangle 203">
            <a:extLst>
              <a:ext uri="{FF2B5EF4-FFF2-40B4-BE49-F238E27FC236}">
                <a16:creationId xmlns:a16="http://schemas.microsoft.com/office/drawing/2014/main" id="{9DE54445-9F9C-43FA-9749-CAECC5427D98}"/>
              </a:ext>
            </a:extLst>
          </p:cNvPr>
          <p:cNvSpPr/>
          <p:nvPr/>
        </p:nvSpPr>
        <p:spPr>
          <a:xfrm>
            <a:off x="9778499" y="1521800"/>
            <a:ext cx="378302" cy="152927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444D9F0A-12F7-4988-BC29-77E1870645FF}"/>
              </a:ext>
            </a:extLst>
          </p:cNvPr>
          <p:cNvGrpSpPr/>
          <p:nvPr/>
        </p:nvGrpSpPr>
        <p:grpSpPr>
          <a:xfrm>
            <a:off x="9773826" y="1529199"/>
            <a:ext cx="360000" cy="2159457"/>
            <a:chOff x="6653408" y="3429000"/>
            <a:chExt cx="360000" cy="2159457"/>
          </a:xfrm>
        </p:grpSpPr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BAE44C56-BF6E-4274-94E2-0BF0B851448F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5A6B91D0-52B5-4DA8-A9BC-6A1156668EAD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C7912DCA-BA49-4ECB-B688-BBFA02092BA2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7BA7F89B-1D2D-40C6-8A73-E551F76F9DD4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0C2DBC6D-ADD2-4D81-8618-92B18E927667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7DDD54EA-20CF-4D9D-BF25-0C8E342F4B4F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32907086-749F-4C9B-8A61-4E7371245E76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5E2D44AC-3968-44B0-9482-F5D9F02DF7C0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A3705B35-E148-45C0-8FB7-2BC8755F4AA7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0A14DA54-0870-4DE5-BAA6-1381191E7462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207" name="Rectangle 206">
            <a:extLst>
              <a:ext uri="{FF2B5EF4-FFF2-40B4-BE49-F238E27FC236}">
                <a16:creationId xmlns:a16="http://schemas.microsoft.com/office/drawing/2014/main" id="{C2A42F01-792D-493D-8410-FC1FC2DA00F2}"/>
              </a:ext>
            </a:extLst>
          </p:cNvPr>
          <p:cNvSpPr/>
          <p:nvPr/>
        </p:nvSpPr>
        <p:spPr>
          <a:xfrm>
            <a:off x="9778500" y="1524118"/>
            <a:ext cx="360000" cy="216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C047E3A1-B56C-49EC-9699-DC88CBF1F5C5}"/>
              </a:ext>
            </a:extLst>
          </p:cNvPr>
          <p:cNvGrpSpPr/>
          <p:nvPr/>
        </p:nvGrpSpPr>
        <p:grpSpPr>
          <a:xfrm rot="5400000">
            <a:off x="7831567" y="4766400"/>
            <a:ext cx="2160002" cy="378302"/>
            <a:chOff x="654442" y="3402198"/>
            <a:chExt cx="2160002" cy="378302"/>
          </a:xfrm>
        </p:grpSpPr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48B98792-43C4-44D6-8CD9-FA58C182BDF0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37B7ACCE-84EF-43F4-8852-3BF3C52B9A09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27832B56-DF91-4F0F-8218-9C6BE95C4F73}"/>
              </a:ext>
            </a:extLst>
          </p:cNvPr>
          <p:cNvGrpSpPr/>
          <p:nvPr/>
        </p:nvGrpSpPr>
        <p:grpSpPr>
          <a:xfrm rot="5400000">
            <a:off x="8346895" y="4767138"/>
            <a:ext cx="2160002" cy="378302"/>
            <a:chOff x="654442" y="3402198"/>
            <a:chExt cx="2160002" cy="378302"/>
          </a:xfrm>
        </p:grpSpPr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A24806CE-DCB7-4713-AADA-AE4D600F0B61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41615793-5D2A-4D62-8EE1-79D1DFEFDAFF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A34432C5-0C9E-47AF-ABE4-4DD005391810}"/>
              </a:ext>
            </a:extLst>
          </p:cNvPr>
          <p:cNvGrpSpPr/>
          <p:nvPr/>
        </p:nvGrpSpPr>
        <p:grpSpPr>
          <a:xfrm>
            <a:off x="9773826" y="3875274"/>
            <a:ext cx="364674" cy="2164538"/>
            <a:chOff x="6651896" y="1021900"/>
            <a:chExt cx="364674" cy="2164538"/>
          </a:xfrm>
        </p:grpSpPr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89D47085-D16E-434E-B68A-978D50753366}"/>
                </a:ext>
              </a:extLst>
            </p:cNvPr>
            <p:cNvGrpSpPr/>
            <p:nvPr/>
          </p:nvGrpSpPr>
          <p:grpSpPr>
            <a:xfrm>
              <a:off x="6651896" y="1026981"/>
              <a:ext cx="360000" cy="2159457"/>
              <a:chOff x="6653408" y="3429000"/>
              <a:chExt cx="360000" cy="2159457"/>
            </a:xfrm>
          </p:grpSpPr>
          <p:sp>
            <p:nvSpPr>
              <p:cNvPr id="227" name="Rectangle 226">
                <a:extLst>
                  <a:ext uri="{FF2B5EF4-FFF2-40B4-BE49-F238E27FC236}">
                    <a16:creationId xmlns:a16="http://schemas.microsoft.com/office/drawing/2014/main" id="{42F5BA03-79A1-4B45-A434-A2AD95FFDDDB}"/>
                  </a:ext>
                </a:extLst>
              </p:cNvPr>
              <p:cNvSpPr/>
              <p:nvPr/>
            </p:nvSpPr>
            <p:spPr>
              <a:xfrm>
                <a:off x="6653408" y="3429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28" name="Rectangle 227">
                <a:extLst>
                  <a:ext uri="{FF2B5EF4-FFF2-40B4-BE49-F238E27FC236}">
                    <a16:creationId xmlns:a16="http://schemas.microsoft.com/office/drawing/2014/main" id="{4AA9409C-577C-49CC-BB0B-81DF5CEF9095}"/>
                  </a:ext>
                </a:extLst>
              </p:cNvPr>
              <p:cNvSpPr/>
              <p:nvPr/>
            </p:nvSpPr>
            <p:spPr>
              <a:xfrm>
                <a:off x="6653408" y="3645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id="{97556A3B-0DAA-4BD0-8692-840037EA74C3}"/>
                  </a:ext>
                </a:extLst>
              </p:cNvPr>
              <p:cNvSpPr/>
              <p:nvPr/>
            </p:nvSpPr>
            <p:spPr>
              <a:xfrm>
                <a:off x="6653408" y="3861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30" name="Rectangle 229">
                <a:extLst>
                  <a:ext uri="{FF2B5EF4-FFF2-40B4-BE49-F238E27FC236}">
                    <a16:creationId xmlns:a16="http://schemas.microsoft.com/office/drawing/2014/main" id="{DC414D8E-BBCB-469A-A801-FD076CCB7F7D}"/>
                  </a:ext>
                </a:extLst>
              </p:cNvPr>
              <p:cNvSpPr/>
              <p:nvPr/>
            </p:nvSpPr>
            <p:spPr>
              <a:xfrm>
                <a:off x="6653408" y="4077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31" name="Rectangle 230">
                <a:extLst>
                  <a:ext uri="{FF2B5EF4-FFF2-40B4-BE49-F238E27FC236}">
                    <a16:creationId xmlns:a16="http://schemas.microsoft.com/office/drawing/2014/main" id="{A7EC4DFB-2FBC-4FEC-AC62-8D33ACB544C3}"/>
                  </a:ext>
                </a:extLst>
              </p:cNvPr>
              <p:cNvSpPr/>
              <p:nvPr/>
            </p:nvSpPr>
            <p:spPr>
              <a:xfrm>
                <a:off x="6653408" y="4293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32" name="Rectangle 231">
                <a:extLst>
                  <a:ext uri="{FF2B5EF4-FFF2-40B4-BE49-F238E27FC236}">
                    <a16:creationId xmlns:a16="http://schemas.microsoft.com/office/drawing/2014/main" id="{BE49FDED-BB65-4870-B7CC-97C4BB6330C1}"/>
                  </a:ext>
                </a:extLst>
              </p:cNvPr>
              <p:cNvSpPr/>
              <p:nvPr/>
            </p:nvSpPr>
            <p:spPr>
              <a:xfrm>
                <a:off x="6653408" y="4508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33" name="Rectangle 232">
                <a:extLst>
                  <a:ext uri="{FF2B5EF4-FFF2-40B4-BE49-F238E27FC236}">
                    <a16:creationId xmlns:a16="http://schemas.microsoft.com/office/drawing/2014/main" id="{8F95D43D-1F6F-4558-8D06-AB098FE78FFA}"/>
                  </a:ext>
                </a:extLst>
              </p:cNvPr>
              <p:cNvSpPr/>
              <p:nvPr/>
            </p:nvSpPr>
            <p:spPr>
              <a:xfrm>
                <a:off x="6653408" y="4724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34" name="Rectangle 233">
                <a:extLst>
                  <a:ext uri="{FF2B5EF4-FFF2-40B4-BE49-F238E27FC236}">
                    <a16:creationId xmlns:a16="http://schemas.microsoft.com/office/drawing/2014/main" id="{EBE6FD3F-B760-47EA-BB01-E921D5026360}"/>
                  </a:ext>
                </a:extLst>
              </p:cNvPr>
              <p:cNvSpPr/>
              <p:nvPr/>
            </p:nvSpPr>
            <p:spPr>
              <a:xfrm>
                <a:off x="6653408" y="4940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35" name="Rectangle 234">
                <a:extLst>
                  <a:ext uri="{FF2B5EF4-FFF2-40B4-BE49-F238E27FC236}">
                    <a16:creationId xmlns:a16="http://schemas.microsoft.com/office/drawing/2014/main" id="{40FFC90F-6E1A-4F02-9A96-07DC9890DCB6}"/>
                  </a:ext>
                </a:extLst>
              </p:cNvPr>
              <p:cNvSpPr/>
              <p:nvPr/>
            </p:nvSpPr>
            <p:spPr>
              <a:xfrm>
                <a:off x="6653408" y="5156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236" name="Rectangle 235">
                <a:extLst>
                  <a:ext uri="{FF2B5EF4-FFF2-40B4-BE49-F238E27FC236}">
                    <a16:creationId xmlns:a16="http://schemas.microsoft.com/office/drawing/2014/main" id="{8D9065EF-4FF4-4611-985E-4EE056D24864}"/>
                  </a:ext>
                </a:extLst>
              </p:cNvPr>
              <p:cNvSpPr/>
              <p:nvPr/>
            </p:nvSpPr>
            <p:spPr>
              <a:xfrm>
                <a:off x="6653408" y="5372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287A1706-2350-41DF-939D-E0042B37B03A}"/>
                </a:ext>
              </a:extLst>
            </p:cNvPr>
            <p:cNvSpPr/>
            <p:nvPr/>
          </p:nvSpPr>
          <p:spPr>
            <a:xfrm>
              <a:off x="6656570" y="1021900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30E24ADF-8EB2-46EE-AEA6-37595A305E24}"/>
              </a:ext>
            </a:extLst>
          </p:cNvPr>
          <p:cNvGrpSpPr/>
          <p:nvPr/>
        </p:nvGrpSpPr>
        <p:grpSpPr>
          <a:xfrm rot="5400000">
            <a:off x="7306744" y="4767413"/>
            <a:ext cx="2160002" cy="378302"/>
            <a:chOff x="654442" y="3402198"/>
            <a:chExt cx="2160002" cy="378302"/>
          </a:xfrm>
        </p:grpSpPr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B1EA529C-720D-409B-9745-1EA6BF819C98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1186E1BB-2E07-4DB8-9316-B61DAB151D3F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178" name="TextBox 177">
            <a:extLst>
              <a:ext uri="{FF2B5EF4-FFF2-40B4-BE49-F238E27FC236}">
                <a16:creationId xmlns:a16="http://schemas.microsoft.com/office/drawing/2014/main" id="{F1276DA0-0CF3-491F-9D39-AF28C1D5658E}"/>
              </a:ext>
            </a:extLst>
          </p:cNvPr>
          <p:cNvSpPr txBox="1"/>
          <p:nvPr/>
        </p:nvSpPr>
        <p:spPr>
          <a:xfrm>
            <a:off x="1391305" y="1492957"/>
            <a:ext cx="425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4BDD5C00-7CD4-46D5-9557-63F8716B6BFD}"/>
              </a:ext>
            </a:extLst>
          </p:cNvPr>
          <p:cNvSpPr txBox="1"/>
          <p:nvPr/>
        </p:nvSpPr>
        <p:spPr>
          <a:xfrm>
            <a:off x="2902292" y="469690"/>
            <a:ext cx="653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524094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33333E-6 L 0.00117 -0.21759 " pathEditMode="relative" rAng="0" ptsTypes="AA">
                                      <p:cBhvr>
                                        <p:cTn id="141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10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96296E-6 L -0.00065 -0.12106 " pathEditMode="relative" rAng="0" ptsTypes="AA">
                                      <p:cBhvr>
                                        <p:cTn id="195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6065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85185E-6 L 3.33333E-6 -0.09398 " pathEditMode="relative" rAng="0" ptsTypes="AA">
                                      <p:cBhvr>
                                        <p:cTn id="197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1" grpId="0" animBg="1"/>
      <p:bldP spid="240" grpId="0" animBg="1"/>
      <p:bldP spid="240" grpId="1" animBg="1"/>
      <p:bldP spid="179" grpId="0" animBg="1"/>
      <p:bldP spid="179" grpId="1" animBg="1"/>
      <p:bldP spid="145" grpId="0"/>
      <p:bldP spid="145" grpId="1"/>
      <p:bldP spid="146" grpId="0"/>
      <p:bldP spid="147" grpId="0"/>
      <p:bldP spid="148" grpId="0"/>
      <p:bldP spid="151" grpId="0"/>
      <p:bldP spid="152" grpId="0"/>
      <p:bldP spid="153" grpId="0"/>
      <p:bldP spid="154" grpId="0"/>
      <p:bldP spid="103" grpId="0"/>
      <p:bldP spid="104" grpId="0"/>
      <p:bldP spid="107" grpId="0"/>
      <p:bldP spid="118" grpId="0"/>
      <p:bldP spid="121" grpId="0"/>
      <p:bldP spid="122" grpId="0"/>
      <p:bldP spid="123" grpId="0"/>
      <p:bldP spid="124" grpId="0"/>
      <p:bldP spid="125" grpId="0"/>
      <p:bldP spid="136" grpId="0" animBg="1"/>
      <p:bldP spid="161" grpId="0" animBg="1"/>
      <p:bldP spid="193" grpId="0" animBg="1"/>
      <p:bldP spid="193" grpId="1" animBg="1"/>
      <p:bldP spid="204" grpId="0" animBg="1"/>
      <p:bldP spid="207" grpId="0" animBg="1"/>
      <p:bldP spid="178" grpId="0"/>
      <p:bldP spid="20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A8B275B-13F8-4157-81B6-50095E14B8CE}"/>
              </a:ext>
            </a:extLst>
          </p:cNvPr>
          <p:cNvGrpSpPr/>
          <p:nvPr/>
        </p:nvGrpSpPr>
        <p:grpSpPr>
          <a:xfrm>
            <a:off x="468733" y="369062"/>
            <a:ext cx="3691311" cy="817087"/>
            <a:chOff x="255525" y="372323"/>
            <a:chExt cx="2831178" cy="1134018"/>
          </a:xfrm>
        </p:grpSpPr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5526EDE4-B08A-4F2C-AE09-5E7E95F8AFE5}"/>
                </a:ext>
              </a:extLst>
            </p:cNvPr>
            <p:cNvSpPr/>
            <p:nvPr/>
          </p:nvSpPr>
          <p:spPr>
            <a:xfrm>
              <a:off x="255525" y="372323"/>
              <a:ext cx="283117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C3F98926-3D08-4150-8443-01DB13619B6A}"/>
                </a:ext>
              </a:extLst>
            </p:cNvPr>
            <p:cNvSpPr txBox="1"/>
            <p:nvPr/>
          </p:nvSpPr>
          <p:spPr>
            <a:xfrm>
              <a:off x="308455" y="485388"/>
              <a:ext cx="171045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3.4 + 0.6 = </a:t>
              </a:r>
            </a:p>
          </p:txBody>
        </p:sp>
      </p:grpSp>
      <p:sp>
        <p:nvSpPr>
          <p:cNvPr id="144" name="Rectangle 143">
            <a:extLst>
              <a:ext uri="{FF2B5EF4-FFF2-40B4-BE49-F238E27FC236}">
                <a16:creationId xmlns:a16="http://schemas.microsoft.com/office/drawing/2014/main" id="{DA39207C-584A-47F4-BA58-4B085C297367}"/>
              </a:ext>
            </a:extLst>
          </p:cNvPr>
          <p:cNvSpPr/>
          <p:nvPr/>
        </p:nvSpPr>
        <p:spPr>
          <a:xfrm>
            <a:off x="2726081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93345A1-BE49-440C-878F-B400635AAEBD}"/>
              </a:ext>
            </a:extLst>
          </p:cNvPr>
          <p:cNvSpPr txBox="1"/>
          <p:nvPr/>
        </p:nvSpPr>
        <p:spPr>
          <a:xfrm>
            <a:off x="2895343" y="476413"/>
            <a:ext cx="967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4.0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7B0767F5-79B4-423E-8143-F432717A1B62}"/>
              </a:ext>
            </a:extLst>
          </p:cNvPr>
          <p:cNvSpPr txBox="1"/>
          <p:nvPr/>
        </p:nvSpPr>
        <p:spPr>
          <a:xfrm>
            <a:off x="1344666" y="1774736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D47DC044-2A88-4C98-A2D5-596BD16F67A7}"/>
              </a:ext>
            </a:extLst>
          </p:cNvPr>
          <p:cNvSpPr txBox="1"/>
          <p:nvPr/>
        </p:nvSpPr>
        <p:spPr>
          <a:xfrm>
            <a:off x="1353381" y="2203567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0.6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269FDFC1-14C9-4B68-8661-51096C3EC20C}"/>
              </a:ext>
            </a:extLst>
          </p:cNvPr>
          <p:cNvSpPr txBox="1"/>
          <p:nvPr/>
        </p:nvSpPr>
        <p:spPr>
          <a:xfrm>
            <a:off x="911693" y="2175431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1703C659-E6F3-4626-9B5E-34CCC3CA37B3}"/>
              </a:ext>
            </a:extLst>
          </p:cNvPr>
          <p:cNvCxnSpPr>
            <a:cxnSpLocks/>
          </p:cNvCxnSpPr>
          <p:nvPr/>
        </p:nvCxnSpPr>
        <p:spPr>
          <a:xfrm>
            <a:off x="927640" y="271777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5313D3D5-DCB8-4DC8-9A1E-4B139FA88C22}"/>
              </a:ext>
            </a:extLst>
          </p:cNvPr>
          <p:cNvCxnSpPr>
            <a:cxnSpLocks/>
          </p:cNvCxnSpPr>
          <p:nvPr/>
        </p:nvCxnSpPr>
        <p:spPr>
          <a:xfrm>
            <a:off x="927640" y="316023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50">
            <a:extLst>
              <a:ext uri="{FF2B5EF4-FFF2-40B4-BE49-F238E27FC236}">
                <a16:creationId xmlns:a16="http://schemas.microsoft.com/office/drawing/2014/main" id="{427471AF-C56C-4EF3-A070-4DDFC38A7FA3}"/>
              </a:ext>
            </a:extLst>
          </p:cNvPr>
          <p:cNvSpPr txBox="1"/>
          <p:nvPr/>
        </p:nvSpPr>
        <p:spPr>
          <a:xfrm>
            <a:off x="1658743" y="1774736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.4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CCD5E1EA-9A92-4639-867C-ED77F23DCA66}"/>
              </a:ext>
            </a:extLst>
          </p:cNvPr>
          <p:cNvSpPr txBox="1"/>
          <p:nvPr/>
        </p:nvSpPr>
        <p:spPr>
          <a:xfrm>
            <a:off x="1651141" y="2649755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41BFEF94-EF0E-4436-96EB-0F60D52460B4}"/>
              </a:ext>
            </a:extLst>
          </p:cNvPr>
          <p:cNvSpPr txBox="1"/>
          <p:nvPr/>
        </p:nvSpPr>
        <p:spPr>
          <a:xfrm>
            <a:off x="1807223" y="263825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8DC40C09-E9FB-4DCD-A0DC-F565004EA633}"/>
              </a:ext>
            </a:extLst>
          </p:cNvPr>
          <p:cNvSpPr txBox="1"/>
          <p:nvPr/>
        </p:nvSpPr>
        <p:spPr>
          <a:xfrm>
            <a:off x="1346588" y="263480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CBBB768-0D40-455C-B571-178642364B9D}"/>
              </a:ext>
            </a:extLst>
          </p:cNvPr>
          <p:cNvGrpSpPr/>
          <p:nvPr/>
        </p:nvGrpSpPr>
        <p:grpSpPr>
          <a:xfrm>
            <a:off x="5627902" y="369062"/>
            <a:ext cx="3691311" cy="817087"/>
            <a:chOff x="255525" y="372323"/>
            <a:chExt cx="2831178" cy="1134018"/>
          </a:xfrm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EF3FCB77-49B7-417B-8A8B-17AE4E33C640}"/>
                </a:ext>
              </a:extLst>
            </p:cNvPr>
            <p:cNvSpPr/>
            <p:nvPr/>
          </p:nvSpPr>
          <p:spPr>
            <a:xfrm>
              <a:off x="255525" y="372323"/>
              <a:ext cx="283117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372C020-C0C0-401D-AA00-797959EA668E}"/>
                </a:ext>
              </a:extLst>
            </p:cNvPr>
            <p:cNvSpPr txBox="1"/>
            <p:nvPr/>
          </p:nvSpPr>
          <p:spPr>
            <a:xfrm>
              <a:off x="308455" y="485388"/>
              <a:ext cx="171045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3.7 + 3.5 = </a:t>
              </a:r>
            </a:p>
          </p:txBody>
        </p: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AFDC0F0A-54CA-4E2F-B186-DABBA6034E55}"/>
              </a:ext>
            </a:extLst>
          </p:cNvPr>
          <p:cNvSpPr/>
          <p:nvPr/>
        </p:nvSpPr>
        <p:spPr>
          <a:xfrm>
            <a:off x="7885250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CBDFE0A-EC5C-4674-B8AE-C25987724040}"/>
              </a:ext>
            </a:extLst>
          </p:cNvPr>
          <p:cNvSpPr txBox="1"/>
          <p:nvPr/>
        </p:nvSpPr>
        <p:spPr>
          <a:xfrm>
            <a:off x="8054511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7.2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16B50B3-3941-48C9-8648-DC9A0D5BA000}"/>
              </a:ext>
            </a:extLst>
          </p:cNvPr>
          <p:cNvSpPr txBox="1"/>
          <p:nvPr/>
        </p:nvSpPr>
        <p:spPr>
          <a:xfrm>
            <a:off x="6689364" y="1774736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27E0ACD-B036-49B9-97A1-635315F7A627}"/>
              </a:ext>
            </a:extLst>
          </p:cNvPr>
          <p:cNvSpPr txBox="1"/>
          <p:nvPr/>
        </p:nvSpPr>
        <p:spPr>
          <a:xfrm>
            <a:off x="6698079" y="2203567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3.5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BD73751C-50AB-4EFA-A647-E9B218DCB8E3}"/>
              </a:ext>
            </a:extLst>
          </p:cNvPr>
          <p:cNvSpPr txBox="1"/>
          <p:nvPr/>
        </p:nvSpPr>
        <p:spPr>
          <a:xfrm>
            <a:off x="6256391" y="2175431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6ECB1672-305A-40CE-A999-1E6D9561933C}"/>
              </a:ext>
            </a:extLst>
          </p:cNvPr>
          <p:cNvCxnSpPr>
            <a:cxnSpLocks/>
          </p:cNvCxnSpPr>
          <p:nvPr/>
        </p:nvCxnSpPr>
        <p:spPr>
          <a:xfrm>
            <a:off x="6272338" y="271777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22B1CF10-D1D7-499C-99A2-B159E8559323}"/>
              </a:ext>
            </a:extLst>
          </p:cNvPr>
          <p:cNvCxnSpPr>
            <a:cxnSpLocks/>
          </p:cNvCxnSpPr>
          <p:nvPr/>
        </p:nvCxnSpPr>
        <p:spPr>
          <a:xfrm>
            <a:off x="6272338" y="316023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4DD6F16B-CDF0-40FA-AFAC-9B967082C29E}"/>
              </a:ext>
            </a:extLst>
          </p:cNvPr>
          <p:cNvSpPr txBox="1"/>
          <p:nvPr/>
        </p:nvSpPr>
        <p:spPr>
          <a:xfrm>
            <a:off x="7003441" y="1774736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.7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30F0FF56-7FFA-45E4-A0CD-B144CA23AED5}"/>
              </a:ext>
            </a:extLst>
          </p:cNvPr>
          <p:cNvSpPr txBox="1"/>
          <p:nvPr/>
        </p:nvSpPr>
        <p:spPr>
          <a:xfrm>
            <a:off x="6995839" y="2649755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90E79663-6F12-4028-8388-9D5468471E08}"/>
              </a:ext>
            </a:extLst>
          </p:cNvPr>
          <p:cNvSpPr txBox="1"/>
          <p:nvPr/>
        </p:nvSpPr>
        <p:spPr>
          <a:xfrm>
            <a:off x="7151921" y="263825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0334C8A-2EBC-4208-8FC9-FE3C5FB31029}"/>
              </a:ext>
            </a:extLst>
          </p:cNvPr>
          <p:cNvSpPr txBox="1"/>
          <p:nvPr/>
        </p:nvSpPr>
        <p:spPr>
          <a:xfrm>
            <a:off x="6691286" y="263480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F6A32CB-A1FA-48A6-AC07-E86CEFFD7F22}"/>
              </a:ext>
            </a:extLst>
          </p:cNvPr>
          <p:cNvSpPr txBox="1"/>
          <p:nvPr/>
        </p:nvSpPr>
        <p:spPr>
          <a:xfrm>
            <a:off x="6752173" y="1499981"/>
            <a:ext cx="425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F1276DA0-0CF3-491F-9D39-AF28C1D5658E}"/>
              </a:ext>
            </a:extLst>
          </p:cNvPr>
          <p:cNvSpPr txBox="1"/>
          <p:nvPr/>
        </p:nvSpPr>
        <p:spPr>
          <a:xfrm>
            <a:off x="1391305" y="1492957"/>
            <a:ext cx="425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4BDD5C00-7CD4-46D5-9557-63F8716B6BFD}"/>
              </a:ext>
            </a:extLst>
          </p:cNvPr>
          <p:cNvSpPr txBox="1"/>
          <p:nvPr/>
        </p:nvSpPr>
        <p:spPr>
          <a:xfrm>
            <a:off x="2902292" y="469690"/>
            <a:ext cx="653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74B9880E-2E27-4011-AF7B-B6ED1E257EFD}"/>
              </a:ext>
            </a:extLst>
          </p:cNvPr>
          <p:cNvGrpSpPr/>
          <p:nvPr/>
        </p:nvGrpSpPr>
        <p:grpSpPr>
          <a:xfrm>
            <a:off x="4036959" y="1789073"/>
            <a:ext cx="558936" cy="517996"/>
            <a:chOff x="7154565" y="884953"/>
            <a:chExt cx="558936" cy="517996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5B9A7D24-D25D-43DD-85CE-B5BB84D0405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B9B8D983-B5C8-433F-8453-FA32E80BD40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74890593-9CFE-4F46-A2FE-6AE5173B80C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1DDB50CD-7984-41F8-A865-F0E438F72F0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B500D906-C20A-450F-863D-696FBD7ECEEF}"/>
              </a:ext>
            </a:extLst>
          </p:cNvPr>
          <p:cNvGrpSpPr/>
          <p:nvPr/>
        </p:nvGrpSpPr>
        <p:grpSpPr>
          <a:xfrm>
            <a:off x="4039722" y="2238652"/>
            <a:ext cx="558936" cy="517996"/>
            <a:chOff x="7154565" y="884953"/>
            <a:chExt cx="558936" cy="517996"/>
          </a:xfrm>
        </p:grpSpPr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9101E61A-D55A-415C-9639-36267F97B64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1D017665-83E2-49E8-92EB-36886E81667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A67AEDD4-699B-429D-94F8-6DA7B5515F6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3F01FF40-86FB-4497-A6DC-53B8B656D30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04B31EB0-EB12-4410-B569-77F0EC9D8D48}"/>
              </a:ext>
            </a:extLst>
          </p:cNvPr>
          <p:cNvGrpSpPr/>
          <p:nvPr/>
        </p:nvGrpSpPr>
        <p:grpSpPr>
          <a:xfrm>
            <a:off x="4041438" y="2684881"/>
            <a:ext cx="558936" cy="517996"/>
            <a:chOff x="7154565" y="884953"/>
            <a:chExt cx="558936" cy="517996"/>
          </a:xfrm>
        </p:grpSpPr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FB0ECF72-74CA-404C-9966-4F6D0AD28BD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5275BAA1-A6AD-4111-AD77-A6CD811FB00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B5094935-18C1-4CF0-9672-773770F4789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8DE3AEDF-5641-452C-A9C0-5A060A8D42D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8D8852C0-39B6-4828-9124-3743384AA875}"/>
              </a:ext>
            </a:extLst>
          </p:cNvPr>
          <p:cNvGrpSpPr/>
          <p:nvPr/>
        </p:nvGrpSpPr>
        <p:grpSpPr>
          <a:xfrm>
            <a:off x="4039205" y="3130997"/>
            <a:ext cx="558936" cy="517996"/>
            <a:chOff x="7154565" y="884953"/>
            <a:chExt cx="558936" cy="517996"/>
          </a:xfrm>
        </p:grpSpPr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3423BDF8-6C8D-4233-91A7-BE33CC91CC1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48D669EC-63A6-4538-AB80-4FD500EFD39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92EE9AB5-A8CF-493B-85FE-05F05F48386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9CDCA6F6-A238-4BEB-A92C-FF7698B1D87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85E7438A-A2F7-49FD-907A-0530F239AD33}"/>
              </a:ext>
            </a:extLst>
          </p:cNvPr>
          <p:cNvGrpSpPr/>
          <p:nvPr/>
        </p:nvGrpSpPr>
        <p:grpSpPr>
          <a:xfrm>
            <a:off x="4038860" y="3578718"/>
            <a:ext cx="558936" cy="517996"/>
            <a:chOff x="7154565" y="884953"/>
            <a:chExt cx="558936" cy="517996"/>
          </a:xfrm>
        </p:grpSpPr>
        <p:sp>
          <p:nvSpPr>
            <p:cNvPr id="256" name="Oval 255">
              <a:extLst>
                <a:ext uri="{FF2B5EF4-FFF2-40B4-BE49-F238E27FC236}">
                  <a16:creationId xmlns:a16="http://schemas.microsoft.com/office/drawing/2014/main" id="{9F262918-DD2F-43C9-B56C-738F35537E0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1ACE9571-80A1-4298-B3A8-74C718E1CE8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A83676C7-4951-4BBA-AC3C-37C1DE73A80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D50662C7-BE31-4D57-9CBD-D9AE3FC4E17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D018A711-A107-4C64-A431-69C9CDFD8DA1}"/>
              </a:ext>
            </a:extLst>
          </p:cNvPr>
          <p:cNvGrpSpPr/>
          <p:nvPr/>
        </p:nvGrpSpPr>
        <p:grpSpPr>
          <a:xfrm>
            <a:off x="4037432" y="4024396"/>
            <a:ext cx="558936" cy="517996"/>
            <a:chOff x="7154565" y="884953"/>
            <a:chExt cx="558936" cy="517996"/>
          </a:xfrm>
        </p:grpSpPr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47F63D9F-2C0B-41FF-908B-30D6ABD1BFF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53EFD069-4F17-4A23-BCB1-5B274F2A066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9F2788FC-B241-43B9-8DB9-6B2FC2C566C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D05F8521-783D-4043-A534-A7B3F2D1276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BFD378AB-1F2D-4930-A688-E61B342030F2}"/>
              </a:ext>
            </a:extLst>
          </p:cNvPr>
          <p:cNvGrpSpPr/>
          <p:nvPr/>
        </p:nvGrpSpPr>
        <p:grpSpPr>
          <a:xfrm>
            <a:off x="4040195" y="4473975"/>
            <a:ext cx="558936" cy="517996"/>
            <a:chOff x="7154565" y="884953"/>
            <a:chExt cx="558936" cy="517996"/>
          </a:xfrm>
        </p:grpSpPr>
        <p:sp>
          <p:nvSpPr>
            <p:cNvPr id="266" name="Oval 265">
              <a:extLst>
                <a:ext uri="{FF2B5EF4-FFF2-40B4-BE49-F238E27FC236}">
                  <a16:creationId xmlns:a16="http://schemas.microsoft.com/office/drawing/2014/main" id="{A73BE876-229D-49EB-BB5A-7397C955CAC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83872639-99CD-4659-9AAF-CF117CD70C3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01C6C909-481E-4D0F-BA0B-EA2B513B944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453304B9-A9F7-4FD0-B5B2-801A75E291F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D801E71A-A601-4B54-918D-2A2F42836A3A}"/>
              </a:ext>
            </a:extLst>
          </p:cNvPr>
          <p:cNvGrpSpPr/>
          <p:nvPr/>
        </p:nvGrpSpPr>
        <p:grpSpPr>
          <a:xfrm>
            <a:off x="4041911" y="4920204"/>
            <a:ext cx="558936" cy="517996"/>
            <a:chOff x="7154565" y="884953"/>
            <a:chExt cx="558936" cy="517996"/>
          </a:xfrm>
        </p:grpSpPr>
        <p:sp>
          <p:nvSpPr>
            <p:cNvPr id="271" name="Oval 270">
              <a:extLst>
                <a:ext uri="{FF2B5EF4-FFF2-40B4-BE49-F238E27FC236}">
                  <a16:creationId xmlns:a16="http://schemas.microsoft.com/office/drawing/2014/main" id="{5754AE8D-0B80-44E2-A5CD-A37BC0CD82F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DD005D98-8380-4AD3-9CB8-FA671A4B2C3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3C43CCD2-AF7D-420D-BDB6-02CC7361A2B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78831726-BA7C-4F2E-85C8-FD03C9D98D0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474617B7-593C-407B-AFEA-671687C13CCE}"/>
              </a:ext>
            </a:extLst>
          </p:cNvPr>
          <p:cNvGrpSpPr/>
          <p:nvPr/>
        </p:nvGrpSpPr>
        <p:grpSpPr>
          <a:xfrm>
            <a:off x="4039678" y="5366320"/>
            <a:ext cx="558936" cy="517996"/>
            <a:chOff x="7154565" y="884953"/>
            <a:chExt cx="558936" cy="517996"/>
          </a:xfrm>
        </p:grpSpPr>
        <p:sp>
          <p:nvSpPr>
            <p:cNvPr id="276" name="Oval 275">
              <a:extLst>
                <a:ext uri="{FF2B5EF4-FFF2-40B4-BE49-F238E27FC236}">
                  <a16:creationId xmlns:a16="http://schemas.microsoft.com/office/drawing/2014/main" id="{AB48C6C5-E023-4485-BD3F-20E4F87DE9F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406E65AB-0863-4298-9B87-5E3158D2ACC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EBEC4C14-E334-41EB-BF1B-6480CCFFDC9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4494B07D-841E-4731-AD45-5895A53669B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04DE6C16-4979-4520-A4F9-79B14036605A}"/>
              </a:ext>
            </a:extLst>
          </p:cNvPr>
          <p:cNvGrpSpPr/>
          <p:nvPr/>
        </p:nvGrpSpPr>
        <p:grpSpPr>
          <a:xfrm>
            <a:off x="4039333" y="5814041"/>
            <a:ext cx="558936" cy="517996"/>
            <a:chOff x="7154565" y="884953"/>
            <a:chExt cx="558936" cy="517996"/>
          </a:xfrm>
        </p:grpSpPr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25BD7737-CC24-4695-8238-9C761939062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B6FC37F6-988E-4424-BDB2-39734063D6F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BE2BCE72-D06F-4070-B558-5D1629C8002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A69D0531-A7DC-4377-8746-2B624B2B5B9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1C174D13-E38B-4986-8FC5-647191A8E743}"/>
              </a:ext>
            </a:extLst>
          </p:cNvPr>
          <p:cNvGrpSpPr/>
          <p:nvPr/>
        </p:nvGrpSpPr>
        <p:grpSpPr>
          <a:xfrm>
            <a:off x="4037233" y="1837997"/>
            <a:ext cx="446399" cy="428686"/>
            <a:chOff x="463698" y="934501"/>
            <a:chExt cx="446399" cy="428686"/>
          </a:xfrm>
        </p:grpSpPr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D3F82130-9C54-49DF-A074-007C70D7102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85626A8F-EC7B-415B-B070-A26FBA68A27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2B9BDC1C-F930-4803-A60A-2D6793D6E06A}"/>
              </a:ext>
            </a:extLst>
          </p:cNvPr>
          <p:cNvGrpSpPr/>
          <p:nvPr/>
        </p:nvGrpSpPr>
        <p:grpSpPr>
          <a:xfrm>
            <a:off x="3151340" y="1837118"/>
            <a:ext cx="446399" cy="428686"/>
            <a:chOff x="463698" y="934501"/>
            <a:chExt cx="446399" cy="428686"/>
          </a:xfrm>
        </p:grpSpPr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12FF58DB-A40E-4E36-8964-1EE061651CC0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8E6202C2-FC07-4BC9-A33D-CEC288439BB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9C7FD6DB-2B11-4DFC-8B0E-8812E6D53587}"/>
              </a:ext>
            </a:extLst>
          </p:cNvPr>
          <p:cNvGrpSpPr/>
          <p:nvPr/>
        </p:nvGrpSpPr>
        <p:grpSpPr>
          <a:xfrm>
            <a:off x="3149774" y="2290169"/>
            <a:ext cx="446399" cy="428686"/>
            <a:chOff x="457051" y="1380030"/>
            <a:chExt cx="446399" cy="428686"/>
          </a:xfrm>
        </p:grpSpPr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BF9A9A32-DE00-4239-8847-3BB76D557A87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F6E09A8B-4C19-4BED-BD72-864A692D3DE3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56E29FF2-FDAF-447E-83F1-8BB11D334A3B}"/>
              </a:ext>
            </a:extLst>
          </p:cNvPr>
          <p:cNvGrpSpPr/>
          <p:nvPr/>
        </p:nvGrpSpPr>
        <p:grpSpPr>
          <a:xfrm>
            <a:off x="3152858" y="2733594"/>
            <a:ext cx="446399" cy="428686"/>
            <a:chOff x="460084" y="1832999"/>
            <a:chExt cx="446399" cy="428686"/>
          </a:xfrm>
        </p:grpSpPr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ED7AE1A3-FC52-46CA-8157-B5C64EBFC85E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A308DA76-AF81-47ED-BA2C-18E49D04ECAB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6E6A56EA-845F-46A1-8B60-603362672263}"/>
              </a:ext>
            </a:extLst>
          </p:cNvPr>
          <p:cNvGrpSpPr/>
          <p:nvPr/>
        </p:nvGrpSpPr>
        <p:grpSpPr>
          <a:xfrm>
            <a:off x="9388167" y="1776424"/>
            <a:ext cx="558936" cy="517996"/>
            <a:chOff x="7154565" y="884953"/>
            <a:chExt cx="558936" cy="517996"/>
          </a:xfrm>
        </p:grpSpPr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1CBEA7EC-A742-4D2A-86D4-CB2BF2C65B3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A0C8A9D1-0DC6-4183-8CE6-121A393897C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7AE6B069-0E1F-4AE9-8443-2FC57C118A2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77489C89-E30D-4556-86C4-B857E805467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C7A06CC3-2647-49B6-A424-F1DDF8D80D65}"/>
              </a:ext>
            </a:extLst>
          </p:cNvPr>
          <p:cNvGrpSpPr/>
          <p:nvPr/>
        </p:nvGrpSpPr>
        <p:grpSpPr>
          <a:xfrm>
            <a:off x="9390930" y="2226003"/>
            <a:ext cx="558936" cy="517996"/>
            <a:chOff x="7154565" y="884953"/>
            <a:chExt cx="558936" cy="517996"/>
          </a:xfrm>
        </p:grpSpPr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D34B7274-D67A-4185-B1C6-348CC549C62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795235B8-0684-4BB2-923E-797214E30F6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C30DE0A8-5CC5-410E-9293-ADE1709B164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DF182853-14AD-4475-96BE-22404AA340A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ED6F16F2-6017-421D-84E0-F09DE1B6A142}"/>
              </a:ext>
            </a:extLst>
          </p:cNvPr>
          <p:cNvGrpSpPr/>
          <p:nvPr/>
        </p:nvGrpSpPr>
        <p:grpSpPr>
          <a:xfrm>
            <a:off x="9392646" y="2672232"/>
            <a:ext cx="558936" cy="517996"/>
            <a:chOff x="7154565" y="884953"/>
            <a:chExt cx="558936" cy="517996"/>
          </a:xfrm>
        </p:grpSpPr>
        <p:sp>
          <p:nvSpPr>
            <p:cNvPr id="308" name="Oval 307">
              <a:extLst>
                <a:ext uri="{FF2B5EF4-FFF2-40B4-BE49-F238E27FC236}">
                  <a16:creationId xmlns:a16="http://schemas.microsoft.com/office/drawing/2014/main" id="{F7EE2082-22E6-4068-AE3E-A77C3C7174F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37C526C1-E166-4657-9FCA-7FD496D1419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81A819E0-151F-4653-A741-620E0F24498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7F83D8B5-D1A2-433E-BE95-D17F99E9F4E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2" name="Group 311">
            <a:extLst>
              <a:ext uri="{FF2B5EF4-FFF2-40B4-BE49-F238E27FC236}">
                <a16:creationId xmlns:a16="http://schemas.microsoft.com/office/drawing/2014/main" id="{4C0D22EC-E579-43A2-A425-E9F982949A17}"/>
              </a:ext>
            </a:extLst>
          </p:cNvPr>
          <p:cNvGrpSpPr/>
          <p:nvPr/>
        </p:nvGrpSpPr>
        <p:grpSpPr>
          <a:xfrm>
            <a:off x="9390413" y="3118348"/>
            <a:ext cx="558936" cy="517996"/>
            <a:chOff x="7154565" y="884953"/>
            <a:chExt cx="558936" cy="517996"/>
          </a:xfrm>
        </p:grpSpPr>
        <p:sp>
          <p:nvSpPr>
            <p:cNvPr id="313" name="Oval 312">
              <a:extLst>
                <a:ext uri="{FF2B5EF4-FFF2-40B4-BE49-F238E27FC236}">
                  <a16:creationId xmlns:a16="http://schemas.microsoft.com/office/drawing/2014/main" id="{0A295DA4-694A-45DA-ABC9-2183CF2E2DF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3805BAA0-E2ED-4713-A152-5BE893ED124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F062FFF4-7B84-41E1-B07B-A6E610528A8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D420C5C0-FAEA-47AD-8DA5-7C37FF34EA0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487C4D0D-2D77-4D74-A26C-B5AB8426BB02}"/>
              </a:ext>
            </a:extLst>
          </p:cNvPr>
          <p:cNvGrpSpPr/>
          <p:nvPr/>
        </p:nvGrpSpPr>
        <p:grpSpPr>
          <a:xfrm>
            <a:off x="9390068" y="3566069"/>
            <a:ext cx="558936" cy="517996"/>
            <a:chOff x="7154565" y="884953"/>
            <a:chExt cx="558936" cy="517996"/>
          </a:xfrm>
        </p:grpSpPr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6E14CC06-6179-48DD-83AA-B94E926E460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EF58F87C-49EA-40CD-98C2-02A42FD6EB1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4B1A3DD8-6067-4FD1-92AC-E95B2118967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E20B98EC-BFA4-44CC-B58A-03D01AC6FC2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80473526-1355-4FCC-B1E6-034C8374365E}"/>
              </a:ext>
            </a:extLst>
          </p:cNvPr>
          <p:cNvGrpSpPr/>
          <p:nvPr/>
        </p:nvGrpSpPr>
        <p:grpSpPr>
          <a:xfrm>
            <a:off x="9388640" y="4011747"/>
            <a:ext cx="558936" cy="517996"/>
            <a:chOff x="7154565" y="884953"/>
            <a:chExt cx="558936" cy="517996"/>
          </a:xfrm>
        </p:grpSpPr>
        <p:sp>
          <p:nvSpPr>
            <p:cNvPr id="323" name="Oval 322">
              <a:extLst>
                <a:ext uri="{FF2B5EF4-FFF2-40B4-BE49-F238E27FC236}">
                  <a16:creationId xmlns:a16="http://schemas.microsoft.com/office/drawing/2014/main" id="{72AC50BA-D978-41D4-A0E7-27A25F719C5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EFAEF166-814B-4CD7-87D0-E73DFFF9B25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279EE6BC-A0DC-41D8-A238-64A4899F35E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9C48D05F-400E-4802-8910-DEAABBA0883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7" name="Group 326">
            <a:extLst>
              <a:ext uri="{FF2B5EF4-FFF2-40B4-BE49-F238E27FC236}">
                <a16:creationId xmlns:a16="http://schemas.microsoft.com/office/drawing/2014/main" id="{F08C7936-A824-4748-A82C-E94DCE2B36A9}"/>
              </a:ext>
            </a:extLst>
          </p:cNvPr>
          <p:cNvGrpSpPr/>
          <p:nvPr/>
        </p:nvGrpSpPr>
        <p:grpSpPr>
          <a:xfrm>
            <a:off x="9391403" y="4461326"/>
            <a:ext cx="558936" cy="517996"/>
            <a:chOff x="7154565" y="884953"/>
            <a:chExt cx="558936" cy="517996"/>
          </a:xfrm>
        </p:grpSpPr>
        <p:sp>
          <p:nvSpPr>
            <p:cNvPr id="328" name="Oval 327">
              <a:extLst>
                <a:ext uri="{FF2B5EF4-FFF2-40B4-BE49-F238E27FC236}">
                  <a16:creationId xmlns:a16="http://schemas.microsoft.com/office/drawing/2014/main" id="{EC87F641-7D33-4DE1-811B-96408FAC3E9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8926FED5-24DA-4107-A54B-F8DB52641B6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E90AF8C0-631C-4382-8E2A-2CB1B560435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023C1F07-2AC8-45FB-A5FB-8F0E758E2C6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F0472B3A-D3F5-45F4-8BF9-A09DC7B1004B}"/>
              </a:ext>
            </a:extLst>
          </p:cNvPr>
          <p:cNvGrpSpPr/>
          <p:nvPr/>
        </p:nvGrpSpPr>
        <p:grpSpPr>
          <a:xfrm>
            <a:off x="9393119" y="4907555"/>
            <a:ext cx="558936" cy="517996"/>
            <a:chOff x="7154565" y="884953"/>
            <a:chExt cx="558936" cy="517996"/>
          </a:xfrm>
        </p:grpSpPr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48A2350A-3F91-4913-A43C-9C122016576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BD533055-DBF5-4412-A7E8-DD1E173A177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7EAF24B7-FA2C-4737-9C42-F62E81FE55A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E2C09F60-282F-491A-8137-5515B183D11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0B02DDAE-7DDB-42BD-9F4D-3843EF3D8DC0}"/>
              </a:ext>
            </a:extLst>
          </p:cNvPr>
          <p:cNvGrpSpPr/>
          <p:nvPr/>
        </p:nvGrpSpPr>
        <p:grpSpPr>
          <a:xfrm>
            <a:off x="9390886" y="5353671"/>
            <a:ext cx="558936" cy="517996"/>
            <a:chOff x="7154565" y="884953"/>
            <a:chExt cx="558936" cy="517996"/>
          </a:xfrm>
        </p:grpSpPr>
        <p:sp>
          <p:nvSpPr>
            <p:cNvPr id="338" name="Oval 337">
              <a:extLst>
                <a:ext uri="{FF2B5EF4-FFF2-40B4-BE49-F238E27FC236}">
                  <a16:creationId xmlns:a16="http://schemas.microsoft.com/office/drawing/2014/main" id="{40DD9D2C-AE21-4350-9C0F-48F9A01750F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A0CDDF56-5B67-4BEC-8306-0130539B0DA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0A09C9F6-8F5B-4F8F-A44C-5ABA2CFFEFA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1" name="Straight Connector 340">
              <a:extLst>
                <a:ext uri="{FF2B5EF4-FFF2-40B4-BE49-F238E27FC236}">
                  <a16:creationId xmlns:a16="http://schemas.microsoft.com/office/drawing/2014/main" id="{3BE91EF7-EF7A-4FF6-8499-9C2257241EE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2" name="Group 341">
            <a:extLst>
              <a:ext uri="{FF2B5EF4-FFF2-40B4-BE49-F238E27FC236}">
                <a16:creationId xmlns:a16="http://schemas.microsoft.com/office/drawing/2014/main" id="{EDB19301-0666-44FC-9A70-3D9504BEAE8B}"/>
              </a:ext>
            </a:extLst>
          </p:cNvPr>
          <p:cNvGrpSpPr/>
          <p:nvPr/>
        </p:nvGrpSpPr>
        <p:grpSpPr>
          <a:xfrm>
            <a:off x="9390541" y="5801392"/>
            <a:ext cx="558936" cy="517996"/>
            <a:chOff x="7154565" y="884953"/>
            <a:chExt cx="558936" cy="517996"/>
          </a:xfrm>
        </p:grpSpPr>
        <p:sp>
          <p:nvSpPr>
            <p:cNvPr id="343" name="Oval 342">
              <a:extLst>
                <a:ext uri="{FF2B5EF4-FFF2-40B4-BE49-F238E27FC236}">
                  <a16:creationId xmlns:a16="http://schemas.microsoft.com/office/drawing/2014/main" id="{C3D39D98-6883-4F1F-A945-4F903B17D63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F0EB5657-EA48-4049-8D3A-0826D4ED57B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4072A439-70CB-4926-B25D-3990689EBF4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84B2875C-A06D-4137-88FF-4C6EB8E1A48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38D0DFF2-8EAE-4C2A-A907-1D6605F5AAC2}"/>
              </a:ext>
            </a:extLst>
          </p:cNvPr>
          <p:cNvGrpSpPr/>
          <p:nvPr/>
        </p:nvGrpSpPr>
        <p:grpSpPr>
          <a:xfrm>
            <a:off x="9388441" y="1825348"/>
            <a:ext cx="446399" cy="428686"/>
            <a:chOff x="463698" y="934501"/>
            <a:chExt cx="446399" cy="428686"/>
          </a:xfrm>
        </p:grpSpPr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FFB8A07C-D62D-4DE8-990F-51DB9A084090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7228EBE6-C000-4F23-B980-F0EEFA9722A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F9BF8C48-4361-4377-882F-18CC67AE455A}"/>
              </a:ext>
            </a:extLst>
          </p:cNvPr>
          <p:cNvGrpSpPr/>
          <p:nvPr/>
        </p:nvGrpSpPr>
        <p:grpSpPr>
          <a:xfrm>
            <a:off x="9393114" y="1784318"/>
            <a:ext cx="558936" cy="517996"/>
            <a:chOff x="7154565" y="884953"/>
            <a:chExt cx="558936" cy="517996"/>
          </a:xfrm>
        </p:grpSpPr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4B1F530C-CBC8-45D8-8D6F-E4716C91F43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C6F7A062-89AB-486C-8530-50377C39ABC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5E0165FB-C034-45F3-AA6D-9BA55E3315E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1587ECBB-360E-4CD2-A0A2-91A351B990F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F779BD82-1110-42A0-B13E-9252547C2681}"/>
              </a:ext>
            </a:extLst>
          </p:cNvPr>
          <p:cNvGrpSpPr/>
          <p:nvPr/>
        </p:nvGrpSpPr>
        <p:grpSpPr>
          <a:xfrm>
            <a:off x="9395877" y="2233897"/>
            <a:ext cx="558936" cy="517996"/>
            <a:chOff x="7154565" y="884953"/>
            <a:chExt cx="558936" cy="517996"/>
          </a:xfrm>
        </p:grpSpPr>
        <p:sp>
          <p:nvSpPr>
            <p:cNvPr id="356" name="Oval 355">
              <a:extLst>
                <a:ext uri="{FF2B5EF4-FFF2-40B4-BE49-F238E27FC236}">
                  <a16:creationId xmlns:a16="http://schemas.microsoft.com/office/drawing/2014/main" id="{A91CF8DC-F861-4026-A8A7-46C142B7518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796C989F-2FBB-4E74-9A15-426DA8F3BF4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93802E65-FF4E-4901-9760-F24623160C9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A5EE9D47-C216-4363-BA45-5BF7A6453F1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0" name="Group 359">
            <a:extLst>
              <a:ext uri="{FF2B5EF4-FFF2-40B4-BE49-F238E27FC236}">
                <a16:creationId xmlns:a16="http://schemas.microsoft.com/office/drawing/2014/main" id="{66082D3E-A16F-4C57-A175-640D5DF0ECB3}"/>
              </a:ext>
            </a:extLst>
          </p:cNvPr>
          <p:cNvGrpSpPr/>
          <p:nvPr/>
        </p:nvGrpSpPr>
        <p:grpSpPr>
          <a:xfrm>
            <a:off x="8503550" y="1838621"/>
            <a:ext cx="446399" cy="428686"/>
            <a:chOff x="463698" y="934501"/>
            <a:chExt cx="446399" cy="428686"/>
          </a:xfrm>
        </p:grpSpPr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3B839EDE-025A-451B-A987-B2CF5C43DF98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626A38EA-00DB-496B-A5FB-ECB6AC44454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63" name="Group 362">
            <a:extLst>
              <a:ext uri="{FF2B5EF4-FFF2-40B4-BE49-F238E27FC236}">
                <a16:creationId xmlns:a16="http://schemas.microsoft.com/office/drawing/2014/main" id="{1FD3D897-9685-4802-97CF-00B39E122F0D}"/>
              </a:ext>
            </a:extLst>
          </p:cNvPr>
          <p:cNvGrpSpPr/>
          <p:nvPr/>
        </p:nvGrpSpPr>
        <p:grpSpPr>
          <a:xfrm>
            <a:off x="8501984" y="2291672"/>
            <a:ext cx="446399" cy="428686"/>
            <a:chOff x="457051" y="1380030"/>
            <a:chExt cx="446399" cy="428686"/>
          </a:xfrm>
        </p:grpSpPr>
        <p:sp>
          <p:nvSpPr>
            <p:cNvPr id="364" name="Oval 363">
              <a:extLst>
                <a:ext uri="{FF2B5EF4-FFF2-40B4-BE49-F238E27FC236}">
                  <a16:creationId xmlns:a16="http://schemas.microsoft.com/office/drawing/2014/main" id="{BA073C48-EF5A-4632-9BB0-134C3923A0DB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F241BAD2-7E91-4DFF-8A06-1B76CE0F9D82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66" name="Group 365">
            <a:extLst>
              <a:ext uri="{FF2B5EF4-FFF2-40B4-BE49-F238E27FC236}">
                <a16:creationId xmlns:a16="http://schemas.microsoft.com/office/drawing/2014/main" id="{33AF6BA9-1580-481C-99F6-7E6B1AF5A998}"/>
              </a:ext>
            </a:extLst>
          </p:cNvPr>
          <p:cNvGrpSpPr/>
          <p:nvPr/>
        </p:nvGrpSpPr>
        <p:grpSpPr>
          <a:xfrm>
            <a:off x="8505068" y="2735097"/>
            <a:ext cx="446399" cy="428686"/>
            <a:chOff x="460084" y="1832999"/>
            <a:chExt cx="446399" cy="428686"/>
          </a:xfrm>
        </p:grpSpPr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8A90704A-7BB4-4BD5-A5FF-B8DA3B348776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8" name="TextBox 367">
              <a:extLst>
                <a:ext uri="{FF2B5EF4-FFF2-40B4-BE49-F238E27FC236}">
                  <a16:creationId xmlns:a16="http://schemas.microsoft.com/office/drawing/2014/main" id="{D9B05562-3874-4EC0-9A3F-16D3B57C3E53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69" name="Group 368">
            <a:extLst>
              <a:ext uri="{FF2B5EF4-FFF2-40B4-BE49-F238E27FC236}">
                <a16:creationId xmlns:a16="http://schemas.microsoft.com/office/drawing/2014/main" id="{7D744C74-717C-4EB6-B33B-7C02C0D35D48}"/>
              </a:ext>
            </a:extLst>
          </p:cNvPr>
          <p:cNvGrpSpPr/>
          <p:nvPr/>
        </p:nvGrpSpPr>
        <p:grpSpPr>
          <a:xfrm>
            <a:off x="8502813" y="3177886"/>
            <a:ext cx="446399" cy="428686"/>
            <a:chOff x="453437" y="2278528"/>
            <a:chExt cx="446399" cy="428686"/>
          </a:xfrm>
        </p:grpSpPr>
        <p:sp>
          <p:nvSpPr>
            <p:cNvPr id="370" name="Oval 369">
              <a:extLst>
                <a:ext uri="{FF2B5EF4-FFF2-40B4-BE49-F238E27FC236}">
                  <a16:creationId xmlns:a16="http://schemas.microsoft.com/office/drawing/2014/main" id="{6F2B85B1-A531-44F8-8746-8E537187700D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1" name="TextBox 370">
              <a:extLst>
                <a:ext uri="{FF2B5EF4-FFF2-40B4-BE49-F238E27FC236}">
                  <a16:creationId xmlns:a16="http://schemas.microsoft.com/office/drawing/2014/main" id="{1B64DE77-F895-4AD4-958A-DA12A203CF68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2" name="Group 371">
            <a:extLst>
              <a:ext uri="{FF2B5EF4-FFF2-40B4-BE49-F238E27FC236}">
                <a16:creationId xmlns:a16="http://schemas.microsoft.com/office/drawing/2014/main" id="{7CC5C812-FF86-4243-AD02-460A6FB9B171}"/>
              </a:ext>
            </a:extLst>
          </p:cNvPr>
          <p:cNvGrpSpPr/>
          <p:nvPr/>
        </p:nvGrpSpPr>
        <p:grpSpPr>
          <a:xfrm>
            <a:off x="8502777" y="3622138"/>
            <a:ext cx="446399" cy="428686"/>
            <a:chOff x="448639" y="2727542"/>
            <a:chExt cx="446399" cy="428686"/>
          </a:xfrm>
        </p:grpSpPr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DFC67D53-5541-41B5-98DB-FD2EE52793C8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4" name="TextBox 373">
              <a:extLst>
                <a:ext uri="{FF2B5EF4-FFF2-40B4-BE49-F238E27FC236}">
                  <a16:creationId xmlns:a16="http://schemas.microsoft.com/office/drawing/2014/main" id="{1263AF14-01F1-415B-A800-FEDBB1080E38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A9269940-9089-4C80-A654-64FA85ECEDCA}"/>
              </a:ext>
            </a:extLst>
          </p:cNvPr>
          <p:cNvGrpSpPr/>
          <p:nvPr/>
        </p:nvGrpSpPr>
        <p:grpSpPr>
          <a:xfrm>
            <a:off x="8506107" y="4065851"/>
            <a:ext cx="446399" cy="428686"/>
            <a:chOff x="463698" y="934501"/>
            <a:chExt cx="446399" cy="428686"/>
          </a:xfrm>
        </p:grpSpPr>
        <p:sp>
          <p:nvSpPr>
            <p:cNvPr id="376" name="Oval 375">
              <a:extLst>
                <a:ext uri="{FF2B5EF4-FFF2-40B4-BE49-F238E27FC236}">
                  <a16:creationId xmlns:a16="http://schemas.microsoft.com/office/drawing/2014/main" id="{9021EB61-99D9-41AD-9FAD-89B277EF7680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7" name="TextBox 376">
              <a:extLst>
                <a:ext uri="{FF2B5EF4-FFF2-40B4-BE49-F238E27FC236}">
                  <a16:creationId xmlns:a16="http://schemas.microsoft.com/office/drawing/2014/main" id="{75B334EE-6947-44F6-9BA1-D21FFD18366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100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7037E-7 L -0.00104 -0.062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33333E-6 L -0.00091 -0.1298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96296E-6 L -0.00078 -0.1949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-0.00091 -0.25671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2.96296E-6 L -0.00078 -0.32315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3.7037E-6 L -0.00104 -0.39028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2.59259E-6 L -0.00117 -0.45231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11111E-6 L -0.00091 -0.51852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3.33333E-6 -0.58843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8 4.44444E-6 L -0.07318 -0.06621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3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L -0.00104 -0.0625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81481E-6 L -0.00091 -0.12986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11111E-6 L -0.00078 -0.19491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11111E-6 L -0.00091 -0.25671 " pathEditMode="relative" rAng="0" ptsTypes="AA">
                                      <p:cBhvr>
                                        <p:cTn id="115" dur="2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81481E-6 L -0.00078 -0.32315 " pathEditMode="relative" rAng="0" ptsTypes="AA">
                                      <p:cBhvr>
                                        <p:cTn id="117" dur="2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-0.00104 -0.39027 " pathEditMode="relative" rAng="0" ptsTypes="AA">
                                      <p:cBhvr>
                                        <p:cTn id="119" dur="20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7.40741E-7 L -0.00117 -0.45231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L -0.00091 -0.51852 " pathEditMode="relative" rAng="0" ptsTypes="AA">
                                      <p:cBhvr>
                                        <p:cTn id="123" dur="2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81481E-6 L 1.04167E-6 -0.58842 " pathEditMode="relative" rAng="0" ptsTypes="AA">
                                      <p:cBhvr>
                                        <p:cTn id="125" dur="20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0"/>
                            </p:stCondLst>
                            <p:childTnLst>
                              <p:par>
                                <p:cTn id="1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8 -0.00069 L -0.07265 -0.06365 " pathEditMode="relative" rAng="0" ptsTypes="AA">
                                      <p:cBhvr>
                                        <p:cTn id="163" dur="2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94" y="-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B6646CC8-41F4-4E65-982A-6BD9B190B0C9}"/>
              </a:ext>
            </a:extLst>
          </p:cNvPr>
          <p:cNvGrpSpPr/>
          <p:nvPr/>
        </p:nvGrpSpPr>
        <p:grpSpPr>
          <a:xfrm>
            <a:off x="4109333" y="363311"/>
            <a:ext cx="3818707" cy="817087"/>
            <a:chOff x="255524" y="372323"/>
            <a:chExt cx="2928889" cy="1134018"/>
          </a:xfrm>
        </p:grpSpPr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A73CDF9C-10AD-4710-9207-FEB209877935}"/>
                </a:ext>
              </a:extLst>
            </p:cNvPr>
            <p:cNvSpPr/>
            <p:nvPr/>
          </p:nvSpPr>
          <p:spPr>
            <a:xfrm>
              <a:off x="255524" y="372323"/>
              <a:ext cx="292888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D2293A8-6121-4577-806A-6FA18E0F1AE5}"/>
                </a:ext>
              </a:extLst>
            </p:cNvPr>
            <p:cNvSpPr txBox="1"/>
            <p:nvPr/>
          </p:nvSpPr>
          <p:spPr>
            <a:xfrm>
              <a:off x="308455" y="485388"/>
              <a:ext cx="188995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36.9 + 5.8 = </a:t>
              </a:r>
            </a:p>
          </p:txBody>
        </p:sp>
      </p:grpSp>
      <p:sp>
        <p:nvSpPr>
          <p:cNvPr id="86" name="Rectangle 85">
            <a:extLst>
              <a:ext uri="{FF2B5EF4-FFF2-40B4-BE49-F238E27FC236}">
                <a16:creationId xmlns:a16="http://schemas.microsoft.com/office/drawing/2014/main" id="{8F537864-ADB6-462F-AFE7-AE6153D81652}"/>
              </a:ext>
            </a:extLst>
          </p:cNvPr>
          <p:cNvSpPr/>
          <p:nvPr/>
        </p:nvSpPr>
        <p:spPr>
          <a:xfrm>
            <a:off x="6519132" y="486325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2AC1BC7-B59F-44BA-924A-49320B199F84}"/>
              </a:ext>
            </a:extLst>
          </p:cNvPr>
          <p:cNvSpPr txBox="1"/>
          <p:nvPr/>
        </p:nvSpPr>
        <p:spPr>
          <a:xfrm>
            <a:off x="6506853" y="470662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42.7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63600206-E766-40E1-B3C2-BAE0C04C183E}"/>
              </a:ext>
            </a:extLst>
          </p:cNvPr>
          <p:cNvSpPr txBox="1"/>
          <p:nvPr/>
        </p:nvSpPr>
        <p:spPr>
          <a:xfrm>
            <a:off x="5360475" y="1768985"/>
            <a:ext cx="10279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3 6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BE9D5A71-284A-4DA5-9B2F-2B2C076D602D}"/>
              </a:ext>
            </a:extLst>
          </p:cNvPr>
          <p:cNvSpPr txBox="1"/>
          <p:nvPr/>
        </p:nvSpPr>
        <p:spPr>
          <a:xfrm>
            <a:off x="5808388" y="2197816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5.8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AA4CA4AB-90BB-4ADD-BE93-87FF2CDD78EE}"/>
              </a:ext>
            </a:extLst>
          </p:cNvPr>
          <p:cNvSpPr txBox="1"/>
          <p:nvPr/>
        </p:nvSpPr>
        <p:spPr>
          <a:xfrm>
            <a:off x="4916219" y="2169680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61B857E9-AE2F-483F-9FC6-710FBACE03C7}"/>
              </a:ext>
            </a:extLst>
          </p:cNvPr>
          <p:cNvCxnSpPr>
            <a:cxnSpLocks/>
          </p:cNvCxnSpPr>
          <p:nvPr/>
        </p:nvCxnSpPr>
        <p:spPr>
          <a:xfrm>
            <a:off x="4924503" y="2705304"/>
            <a:ext cx="17986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DAB88F2F-FC73-4C12-9854-DDC2558B7139}"/>
              </a:ext>
            </a:extLst>
          </p:cNvPr>
          <p:cNvCxnSpPr>
            <a:cxnSpLocks/>
          </p:cNvCxnSpPr>
          <p:nvPr/>
        </p:nvCxnSpPr>
        <p:spPr>
          <a:xfrm>
            <a:off x="4924503" y="3154483"/>
            <a:ext cx="17986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83750E12-9559-456B-8DF8-E009F23F3679}"/>
              </a:ext>
            </a:extLst>
          </p:cNvPr>
          <p:cNvSpPr txBox="1"/>
          <p:nvPr/>
        </p:nvSpPr>
        <p:spPr>
          <a:xfrm>
            <a:off x="6113750" y="1768985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.9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FBBDF9F-33E1-4BCF-B222-FB73BBDDCD67}"/>
              </a:ext>
            </a:extLst>
          </p:cNvPr>
          <p:cNvSpPr txBox="1"/>
          <p:nvPr/>
        </p:nvSpPr>
        <p:spPr>
          <a:xfrm>
            <a:off x="6106148" y="2644004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C01F8E81-E1C9-486E-B661-86731087431B}"/>
              </a:ext>
            </a:extLst>
          </p:cNvPr>
          <p:cNvSpPr txBox="1"/>
          <p:nvPr/>
        </p:nvSpPr>
        <p:spPr>
          <a:xfrm>
            <a:off x="6262230" y="2632507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825B2C20-4E56-46E0-8146-531B9861B69D}"/>
              </a:ext>
            </a:extLst>
          </p:cNvPr>
          <p:cNvSpPr txBox="1"/>
          <p:nvPr/>
        </p:nvSpPr>
        <p:spPr>
          <a:xfrm>
            <a:off x="5861987" y="1494230"/>
            <a:ext cx="425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82A03464-0916-4B91-A5BE-04A14A53ACCC}"/>
              </a:ext>
            </a:extLst>
          </p:cNvPr>
          <p:cNvSpPr txBox="1"/>
          <p:nvPr/>
        </p:nvSpPr>
        <p:spPr>
          <a:xfrm>
            <a:off x="5791179" y="2630275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C4450B5-AE27-45A6-AAFF-01CB64BFB5A5}"/>
              </a:ext>
            </a:extLst>
          </p:cNvPr>
          <p:cNvSpPr txBox="1"/>
          <p:nvPr/>
        </p:nvSpPr>
        <p:spPr>
          <a:xfrm>
            <a:off x="5390936" y="1491998"/>
            <a:ext cx="425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F66833EE-8444-4179-B2A5-5AD559C44CB0}"/>
              </a:ext>
            </a:extLst>
          </p:cNvPr>
          <p:cNvSpPr txBox="1"/>
          <p:nvPr/>
        </p:nvSpPr>
        <p:spPr>
          <a:xfrm>
            <a:off x="5350369" y="2627329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46E9E5A2-F8A2-4C07-A55B-0DADAD2B870D}"/>
              </a:ext>
            </a:extLst>
          </p:cNvPr>
          <p:cNvGrpSpPr/>
          <p:nvPr/>
        </p:nvGrpSpPr>
        <p:grpSpPr>
          <a:xfrm>
            <a:off x="8058729" y="355810"/>
            <a:ext cx="3797653" cy="817087"/>
            <a:chOff x="255524" y="372323"/>
            <a:chExt cx="2912741" cy="1134018"/>
          </a:xfrm>
        </p:grpSpPr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D66F7639-193D-4E52-9AA1-BBB79F2A4B8A}"/>
                </a:ext>
              </a:extLst>
            </p:cNvPr>
            <p:cNvSpPr/>
            <p:nvPr/>
          </p:nvSpPr>
          <p:spPr>
            <a:xfrm>
              <a:off x="255524" y="372323"/>
              <a:ext cx="291274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9702A2C-0CD0-4A00-88BD-2978932C46AC}"/>
                </a:ext>
              </a:extLst>
            </p:cNvPr>
            <p:cNvSpPr txBox="1"/>
            <p:nvPr/>
          </p:nvSpPr>
          <p:spPr>
            <a:xfrm>
              <a:off x="308455" y="485388"/>
              <a:ext cx="188995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82.2 + 5.6 = </a:t>
              </a:r>
            </a:p>
          </p:txBody>
        </p:sp>
      </p:grpSp>
      <p:sp>
        <p:nvSpPr>
          <p:cNvPr id="97" name="Rectangle 96">
            <a:extLst>
              <a:ext uri="{FF2B5EF4-FFF2-40B4-BE49-F238E27FC236}">
                <a16:creationId xmlns:a16="http://schemas.microsoft.com/office/drawing/2014/main" id="{2492BE0A-B027-4278-81C8-D16002447F63}"/>
              </a:ext>
            </a:extLst>
          </p:cNvPr>
          <p:cNvSpPr/>
          <p:nvPr/>
        </p:nvSpPr>
        <p:spPr>
          <a:xfrm>
            <a:off x="10470720" y="478824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4847AEC8-5E6A-4AD5-BF4C-3CD84F21F476}"/>
              </a:ext>
            </a:extLst>
          </p:cNvPr>
          <p:cNvSpPr txBox="1"/>
          <p:nvPr/>
        </p:nvSpPr>
        <p:spPr>
          <a:xfrm>
            <a:off x="10458441" y="463161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87.8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9106F53-5FBA-4FF9-B955-B50FBADF0ACD}"/>
              </a:ext>
            </a:extLst>
          </p:cNvPr>
          <p:cNvSpPr txBox="1"/>
          <p:nvPr/>
        </p:nvSpPr>
        <p:spPr>
          <a:xfrm>
            <a:off x="9384932" y="1761484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8 2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99FD891C-F24E-4E94-A6B9-614C504104E2}"/>
              </a:ext>
            </a:extLst>
          </p:cNvPr>
          <p:cNvSpPr txBox="1"/>
          <p:nvPr/>
        </p:nvSpPr>
        <p:spPr>
          <a:xfrm>
            <a:off x="9830356" y="2190315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5.6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364D4BD-8695-41A9-9031-65053C663B37}"/>
              </a:ext>
            </a:extLst>
          </p:cNvPr>
          <p:cNvSpPr txBox="1"/>
          <p:nvPr/>
        </p:nvSpPr>
        <p:spPr>
          <a:xfrm>
            <a:off x="8938187" y="2162179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69D02DD1-593A-48AA-A411-02168DB603D9}"/>
              </a:ext>
            </a:extLst>
          </p:cNvPr>
          <p:cNvCxnSpPr>
            <a:cxnSpLocks/>
          </p:cNvCxnSpPr>
          <p:nvPr/>
        </p:nvCxnSpPr>
        <p:spPr>
          <a:xfrm>
            <a:off x="8946471" y="2697803"/>
            <a:ext cx="17986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161B7F96-DB1A-4D50-A0B6-A2C1379146CC}"/>
              </a:ext>
            </a:extLst>
          </p:cNvPr>
          <p:cNvCxnSpPr>
            <a:cxnSpLocks/>
          </p:cNvCxnSpPr>
          <p:nvPr/>
        </p:nvCxnSpPr>
        <p:spPr>
          <a:xfrm>
            <a:off x="8946471" y="3146982"/>
            <a:ext cx="17986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86ADC2BA-960D-411B-A737-EDB172A099DD}"/>
              </a:ext>
            </a:extLst>
          </p:cNvPr>
          <p:cNvSpPr txBox="1"/>
          <p:nvPr/>
        </p:nvSpPr>
        <p:spPr>
          <a:xfrm>
            <a:off x="10135718" y="1761484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.2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053BB4E9-63EF-4B24-A1A0-7C8EA58905D1}"/>
              </a:ext>
            </a:extLst>
          </p:cNvPr>
          <p:cNvSpPr txBox="1"/>
          <p:nvPr/>
        </p:nvSpPr>
        <p:spPr>
          <a:xfrm>
            <a:off x="10128116" y="2636503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0E28B617-7E7A-477A-B0A4-37FC801CA4B4}"/>
              </a:ext>
            </a:extLst>
          </p:cNvPr>
          <p:cNvSpPr txBox="1"/>
          <p:nvPr/>
        </p:nvSpPr>
        <p:spPr>
          <a:xfrm>
            <a:off x="10284198" y="2625006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30ACE879-F345-4EB8-9B6D-8846970E450C}"/>
              </a:ext>
            </a:extLst>
          </p:cNvPr>
          <p:cNvSpPr txBox="1"/>
          <p:nvPr/>
        </p:nvSpPr>
        <p:spPr>
          <a:xfrm>
            <a:off x="9804501" y="2632492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C31618C3-B935-4FAB-8A38-F38BA6929398}"/>
              </a:ext>
            </a:extLst>
          </p:cNvPr>
          <p:cNvSpPr txBox="1"/>
          <p:nvPr/>
        </p:nvSpPr>
        <p:spPr>
          <a:xfrm>
            <a:off x="9406702" y="2621549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CE90844D-B496-47BC-8581-6C1F847E8112}"/>
              </a:ext>
            </a:extLst>
          </p:cNvPr>
          <p:cNvGrpSpPr/>
          <p:nvPr/>
        </p:nvGrpSpPr>
        <p:grpSpPr>
          <a:xfrm>
            <a:off x="261162" y="362216"/>
            <a:ext cx="3641507" cy="817087"/>
            <a:chOff x="255524" y="372323"/>
            <a:chExt cx="2792979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5FB7B7AB-199F-4D2F-B8D6-E68542F819CD}"/>
                </a:ext>
              </a:extLst>
            </p:cNvPr>
            <p:cNvSpPr/>
            <p:nvPr/>
          </p:nvSpPr>
          <p:spPr>
            <a:xfrm>
              <a:off x="255524" y="372323"/>
              <a:ext cx="279297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E175DD0-CFE2-4609-B3BE-33391AB447F0}"/>
                </a:ext>
              </a:extLst>
            </p:cNvPr>
            <p:cNvSpPr txBox="1"/>
            <p:nvPr/>
          </p:nvSpPr>
          <p:spPr>
            <a:xfrm>
              <a:off x="308455" y="485388"/>
              <a:ext cx="171045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8.6 + 5.6 = </a:t>
              </a:r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23271582-0F2E-4C02-BF98-9FD7132959D7}"/>
              </a:ext>
            </a:extLst>
          </p:cNvPr>
          <p:cNvSpPr/>
          <p:nvPr/>
        </p:nvSpPr>
        <p:spPr>
          <a:xfrm>
            <a:off x="2466679" y="485230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DE5CAB5-746A-4C88-9FA5-B850D6C60A1D}"/>
              </a:ext>
            </a:extLst>
          </p:cNvPr>
          <p:cNvSpPr txBox="1"/>
          <p:nvPr/>
        </p:nvSpPr>
        <p:spPr>
          <a:xfrm>
            <a:off x="2454400" y="469567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14.2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FFDC74A-D1DF-4F8E-9528-4B10827B1755}"/>
              </a:ext>
            </a:extLst>
          </p:cNvPr>
          <p:cNvSpPr txBox="1"/>
          <p:nvPr/>
        </p:nvSpPr>
        <p:spPr>
          <a:xfrm>
            <a:off x="1781116" y="1769152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5E146384-31BE-4032-A223-3BDA4102A991}"/>
              </a:ext>
            </a:extLst>
          </p:cNvPr>
          <p:cNvSpPr txBox="1"/>
          <p:nvPr/>
        </p:nvSpPr>
        <p:spPr>
          <a:xfrm>
            <a:off x="1789831" y="2197983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5.6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0C35610C-0E4E-43C2-BD64-063241509C9F}"/>
              </a:ext>
            </a:extLst>
          </p:cNvPr>
          <p:cNvSpPr txBox="1"/>
          <p:nvPr/>
        </p:nvSpPr>
        <p:spPr>
          <a:xfrm>
            <a:off x="897662" y="2169847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77F6FA08-9BE3-44D1-B57F-262F3883B310}"/>
              </a:ext>
            </a:extLst>
          </p:cNvPr>
          <p:cNvCxnSpPr>
            <a:cxnSpLocks/>
          </p:cNvCxnSpPr>
          <p:nvPr/>
        </p:nvCxnSpPr>
        <p:spPr>
          <a:xfrm>
            <a:off x="905946" y="2705471"/>
            <a:ext cx="17986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BC3802DD-1D65-463C-AB26-08E1F3E3D4C3}"/>
              </a:ext>
            </a:extLst>
          </p:cNvPr>
          <p:cNvCxnSpPr>
            <a:cxnSpLocks/>
          </p:cNvCxnSpPr>
          <p:nvPr/>
        </p:nvCxnSpPr>
        <p:spPr>
          <a:xfrm>
            <a:off x="905946" y="3154650"/>
            <a:ext cx="17986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>
            <a:extLst>
              <a:ext uri="{FF2B5EF4-FFF2-40B4-BE49-F238E27FC236}">
                <a16:creationId xmlns:a16="http://schemas.microsoft.com/office/drawing/2014/main" id="{CB380310-1DF3-4F33-9945-D9F60D5F6064}"/>
              </a:ext>
            </a:extLst>
          </p:cNvPr>
          <p:cNvSpPr txBox="1"/>
          <p:nvPr/>
        </p:nvSpPr>
        <p:spPr>
          <a:xfrm>
            <a:off x="2095193" y="1769152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.6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98E4A8D8-1272-4656-979A-1B188475E605}"/>
              </a:ext>
            </a:extLst>
          </p:cNvPr>
          <p:cNvSpPr txBox="1"/>
          <p:nvPr/>
        </p:nvSpPr>
        <p:spPr>
          <a:xfrm>
            <a:off x="2087591" y="2644171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B33FAC1C-6DDE-41F1-AA92-E1678D1A47FB}"/>
              </a:ext>
            </a:extLst>
          </p:cNvPr>
          <p:cNvSpPr txBox="1"/>
          <p:nvPr/>
        </p:nvSpPr>
        <p:spPr>
          <a:xfrm>
            <a:off x="2243673" y="2632674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C29FB477-D815-4BE9-811E-14DEEF91A913}"/>
              </a:ext>
            </a:extLst>
          </p:cNvPr>
          <p:cNvSpPr txBox="1"/>
          <p:nvPr/>
        </p:nvSpPr>
        <p:spPr>
          <a:xfrm>
            <a:off x="1315833" y="2640160"/>
            <a:ext cx="955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CC6BF8A0-1D61-4114-8EA9-569C2545F786}"/>
              </a:ext>
            </a:extLst>
          </p:cNvPr>
          <p:cNvSpPr txBox="1"/>
          <p:nvPr/>
        </p:nvSpPr>
        <p:spPr>
          <a:xfrm>
            <a:off x="1843430" y="1494397"/>
            <a:ext cx="425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295209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4" grpId="0"/>
      <p:bldP spid="107" grpId="0"/>
      <p:bldP spid="108" grpId="0"/>
      <p:bldP spid="111" grpId="0"/>
      <p:bldP spid="112" grpId="0"/>
      <p:bldP spid="113" grpId="0"/>
      <p:bldP spid="115" grpId="0"/>
      <p:bldP spid="116" grpId="0"/>
      <p:bldP spid="117" grpId="0"/>
      <p:bldP spid="118" grpId="0"/>
      <p:bldP spid="98" grpId="0"/>
      <p:bldP spid="99" grpId="0"/>
      <p:bldP spid="100" grpId="0"/>
      <p:bldP spid="101" grpId="0"/>
      <p:bldP spid="106" grpId="0"/>
      <p:bldP spid="114" grpId="0"/>
      <p:bldP spid="119" grpId="0"/>
      <p:bldP spid="120" grpId="0"/>
      <p:bldP spid="121" grpId="0"/>
      <p:bldP spid="91" grpId="0"/>
      <p:bldP spid="92" grpId="0"/>
      <p:bldP spid="93" grpId="0"/>
      <p:bldP spid="122" grpId="0"/>
      <p:bldP spid="125" grpId="0"/>
      <p:bldP spid="126" grpId="0"/>
      <p:bldP spid="127" grpId="0"/>
      <p:bldP spid="128" grpId="0"/>
      <p:bldP spid="1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56A12-CD4D-44D3-9078-6833F2DE9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4 Subtract numbers with tenths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9E1CD-4051-408C-B03B-EF1DB21B3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2544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3" name="Rectangle 242">
            <a:extLst>
              <a:ext uri="{FF2B5EF4-FFF2-40B4-BE49-F238E27FC236}">
                <a16:creationId xmlns:a16="http://schemas.microsoft.com/office/drawing/2014/main" id="{D2A0F3FD-CC75-420F-A985-EE0405D0D32B}"/>
              </a:ext>
            </a:extLst>
          </p:cNvPr>
          <p:cNvSpPr/>
          <p:nvPr/>
        </p:nvSpPr>
        <p:spPr>
          <a:xfrm rot="5400000">
            <a:off x="4793170" y="-1202350"/>
            <a:ext cx="2686968" cy="118610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5DF64E45-272F-4F57-8278-59FC52FE465D}"/>
              </a:ext>
            </a:extLst>
          </p:cNvPr>
          <p:cNvSpPr/>
          <p:nvPr/>
        </p:nvSpPr>
        <p:spPr>
          <a:xfrm>
            <a:off x="9724133" y="3825584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934475C8-293E-4E77-9BE2-E54C78A01829}"/>
              </a:ext>
            </a:extLst>
          </p:cNvPr>
          <p:cNvSpPr/>
          <p:nvPr/>
        </p:nvSpPr>
        <p:spPr>
          <a:xfrm>
            <a:off x="9723912" y="4048348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C9524303-2D6E-42FB-A934-5704E3E9831C}"/>
              </a:ext>
            </a:extLst>
          </p:cNvPr>
          <p:cNvSpPr/>
          <p:nvPr/>
        </p:nvSpPr>
        <p:spPr>
          <a:xfrm>
            <a:off x="9730675" y="4256276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4AD09BD9-2BDB-4A23-B157-54DB26CF75E5}"/>
              </a:ext>
            </a:extLst>
          </p:cNvPr>
          <p:cNvSpPr/>
          <p:nvPr/>
        </p:nvSpPr>
        <p:spPr>
          <a:xfrm>
            <a:off x="9730672" y="4472611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4071A6F6-4203-4FD8-BD2C-3F4EDB2573A2}"/>
              </a:ext>
            </a:extLst>
          </p:cNvPr>
          <p:cNvSpPr/>
          <p:nvPr/>
        </p:nvSpPr>
        <p:spPr>
          <a:xfrm>
            <a:off x="9195235" y="4907994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E417B452-75B7-4942-9BA9-108F851345C7}"/>
              </a:ext>
            </a:extLst>
          </p:cNvPr>
          <p:cNvSpPr/>
          <p:nvPr/>
        </p:nvSpPr>
        <p:spPr>
          <a:xfrm>
            <a:off x="9195014" y="5130758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6730661F-4321-4B86-817C-7FCAF16629D7}"/>
              </a:ext>
            </a:extLst>
          </p:cNvPr>
          <p:cNvSpPr/>
          <p:nvPr/>
        </p:nvSpPr>
        <p:spPr>
          <a:xfrm>
            <a:off x="9201777" y="5338686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A1283560-4DFF-4622-B47E-350234A5EA2A}"/>
              </a:ext>
            </a:extLst>
          </p:cNvPr>
          <p:cNvSpPr/>
          <p:nvPr/>
        </p:nvSpPr>
        <p:spPr>
          <a:xfrm>
            <a:off x="9201774" y="5555021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49392CF0-7643-459B-B577-E4CB086CAD07}"/>
              </a:ext>
            </a:extLst>
          </p:cNvPr>
          <p:cNvSpPr/>
          <p:nvPr/>
        </p:nvSpPr>
        <p:spPr>
          <a:xfrm>
            <a:off x="4284441" y="3803247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4FCE0EBB-F2DD-46BE-8EDD-9034E7933640}"/>
              </a:ext>
            </a:extLst>
          </p:cNvPr>
          <p:cNvSpPr/>
          <p:nvPr/>
        </p:nvSpPr>
        <p:spPr>
          <a:xfrm>
            <a:off x="4284220" y="4026011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86319C6D-9146-43B7-A0AD-E9060D87F094}"/>
              </a:ext>
            </a:extLst>
          </p:cNvPr>
          <p:cNvSpPr/>
          <p:nvPr/>
        </p:nvSpPr>
        <p:spPr>
          <a:xfrm>
            <a:off x="4290983" y="4233939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8403672B-E1AA-4820-8D4E-0C93022AE232}"/>
              </a:ext>
            </a:extLst>
          </p:cNvPr>
          <p:cNvSpPr/>
          <p:nvPr/>
        </p:nvSpPr>
        <p:spPr>
          <a:xfrm>
            <a:off x="4290980" y="4450274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63505D18-D795-49E1-887B-A9975C26FEF6}"/>
              </a:ext>
            </a:extLst>
          </p:cNvPr>
          <p:cNvSpPr/>
          <p:nvPr/>
        </p:nvSpPr>
        <p:spPr>
          <a:xfrm>
            <a:off x="4289037" y="4674169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5374B75-F197-4960-996F-B10A706B2955}"/>
              </a:ext>
            </a:extLst>
          </p:cNvPr>
          <p:cNvGrpSpPr/>
          <p:nvPr/>
        </p:nvGrpSpPr>
        <p:grpSpPr>
          <a:xfrm>
            <a:off x="466434" y="371099"/>
            <a:ext cx="3600120" cy="817087"/>
            <a:chOff x="255525" y="372323"/>
            <a:chExt cx="2761236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03BC92EC-F6DD-4EA8-A0D1-E667BE2755CF}"/>
                </a:ext>
              </a:extLst>
            </p:cNvPr>
            <p:cNvSpPr/>
            <p:nvPr/>
          </p:nvSpPr>
          <p:spPr>
            <a:xfrm>
              <a:off x="255525" y="372323"/>
              <a:ext cx="276123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A5F047C-A16E-45A3-8A79-12865CFE40DB}"/>
                </a:ext>
              </a:extLst>
            </p:cNvPr>
            <p:cNvSpPr txBox="1"/>
            <p:nvPr/>
          </p:nvSpPr>
          <p:spPr>
            <a:xfrm>
              <a:off x="308455" y="485388"/>
              <a:ext cx="171045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7.6 – 5.2 = </a:t>
              </a:r>
            </a:p>
          </p:txBody>
        </p:sp>
      </p:grpSp>
      <p:sp>
        <p:nvSpPr>
          <p:cNvPr id="94" name="Rectangle 93">
            <a:extLst>
              <a:ext uri="{FF2B5EF4-FFF2-40B4-BE49-F238E27FC236}">
                <a16:creationId xmlns:a16="http://schemas.microsoft.com/office/drawing/2014/main" id="{6A7DD5D6-CD23-49FD-9ABC-2D99D4A1BF2A}"/>
              </a:ext>
            </a:extLst>
          </p:cNvPr>
          <p:cNvSpPr/>
          <p:nvPr/>
        </p:nvSpPr>
        <p:spPr>
          <a:xfrm>
            <a:off x="2672684" y="494113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5831EAA-F180-421D-991A-8B10A6EF5061}"/>
              </a:ext>
            </a:extLst>
          </p:cNvPr>
          <p:cNvSpPr txBox="1"/>
          <p:nvPr/>
        </p:nvSpPr>
        <p:spPr>
          <a:xfrm>
            <a:off x="2854715" y="478450"/>
            <a:ext cx="1157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2.4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3AD4D83-141E-41E3-8A7A-AA0B64AE9D02}"/>
              </a:ext>
            </a:extLst>
          </p:cNvPr>
          <p:cNvSpPr txBox="1"/>
          <p:nvPr/>
        </p:nvSpPr>
        <p:spPr>
          <a:xfrm>
            <a:off x="1352019" y="1776773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706F7FE-F277-460B-8AAD-6090780F0CBB}"/>
              </a:ext>
            </a:extLst>
          </p:cNvPr>
          <p:cNvSpPr txBox="1"/>
          <p:nvPr/>
        </p:nvSpPr>
        <p:spPr>
          <a:xfrm>
            <a:off x="1344664" y="2205604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5.2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CFFD143-2F14-4B3D-8BC4-7E5D00C75E7C}"/>
              </a:ext>
            </a:extLst>
          </p:cNvPr>
          <p:cNvSpPr txBox="1"/>
          <p:nvPr/>
        </p:nvSpPr>
        <p:spPr>
          <a:xfrm>
            <a:off x="942648" y="2177468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7A218E73-D551-4829-8DE8-51845FD19FB6}"/>
              </a:ext>
            </a:extLst>
          </p:cNvPr>
          <p:cNvCxnSpPr>
            <a:cxnSpLocks/>
          </p:cNvCxnSpPr>
          <p:nvPr/>
        </p:nvCxnSpPr>
        <p:spPr>
          <a:xfrm>
            <a:off x="901273" y="2713092"/>
            <a:ext cx="1358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4E9CE3B9-F7C0-406B-92F3-3930F4D2ACE2}"/>
              </a:ext>
            </a:extLst>
          </p:cNvPr>
          <p:cNvCxnSpPr>
            <a:cxnSpLocks/>
          </p:cNvCxnSpPr>
          <p:nvPr/>
        </p:nvCxnSpPr>
        <p:spPr>
          <a:xfrm>
            <a:off x="901273" y="3162271"/>
            <a:ext cx="1358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8F66B34D-0C2C-446D-89D3-F7F914BB2552}"/>
              </a:ext>
            </a:extLst>
          </p:cNvPr>
          <p:cNvSpPr txBox="1"/>
          <p:nvPr/>
        </p:nvSpPr>
        <p:spPr>
          <a:xfrm>
            <a:off x="1650026" y="1776773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.6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2B651F78-AC5E-450C-9A16-8A6DFCB951CB}"/>
              </a:ext>
            </a:extLst>
          </p:cNvPr>
          <p:cNvSpPr txBox="1"/>
          <p:nvPr/>
        </p:nvSpPr>
        <p:spPr>
          <a:xfrm>
            <a:off x="1642424" y="2651792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83794784-7F9E-47CE-9F7A-2791DF06CFEC}"/>
              </a:ext>
            </a:extLst>
          </p:cNvPr>
          <p:cNvSpPr txBox="1"/>
          <p:nvPr/>
        </p:nvSpPr>
        <p:spPr>
          <a:xfrm>
            <a:off x="1798506" y="2640295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F913BEF0-12B5-4ACB-A7D1-856B013F6505}"/>
              </a:ext>
            </a:extLst>
          </p:cNvPr>
          <p:cNvSpPr txBox="1"/>
          <p:nvPr/>
        </p:nvSpPr>
        <p:spPr>
          <a:xfrm>
            <a:off x="1318809" y="264778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CD7DC99-DC68-4524-B095-C8F6A98B25B0}"/>
              </a:ext>
            </a:extLst>
          </p:cNvPr>
          <p:cNvGrpSpPr/>
          <p:nvPr/>
        </p:nvGrpSpPr>
        <p:grpSpPr>
          <a:xfrm>
            <a:off x="5655923" y="369062"/>
            <a:ext cx="3691311" cy="817087"/>
            <a:chOff x="255525" y="372323"/>
            <a:chExt cx="2831178" cy="1134018"/>
          </a:xfrm>
        </p:grpSpPr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6D3921D0-7021-4958-BAE2-31B81E6E0EDA}"/>
                </a:ext>
              </a:extLst>
            </p:cNvPr>
            <p:cNvSpPr/>
            <p:nvPr/>
          </p:nvSpPr>
          <p:spPr>
            <a:xfrm>
              <a:off x="255525" y="372323"/>
              <a:ext cx="283117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AF547D00-5CB5-455F-8A29-2FDB72D23B84}"/>
                </a:ext>
              </a:extLst>
            </p:cNvPr>
            <p:cNvSpPr txBox="1"/>
            <p:nvPr/>
          </p:nvSpPr>
          <p:spPr>
            <a:xfrm>
              <a:off x="308455" y="485388"/>
              <a:ext cx="171045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6.5 – 1.9 = </a:t>
              </a:r>
            </a:p>
          </p:txBody>
        </p: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8498E7D-DB07-461D-B25E-B22453D6FBF6}"/>
              </a:ext>
            </a:extLst>
          </p:cNvPr>
          <p:cNvSpPr/>
          <p:nvPr/>
        </p:nvSpPr>
        <p:spPr>
          <a:xfrm>
            <a:off x="7913271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9FAABCD5-AEB2-4DBD-8D0C-B07616A0BC46}"/>
              </a:ext>
            </a:extLst>
          </p:cNvPr>
          <p:cNvSpPr txBox="1"/>
          <p:nvPr/>
        </p:nvSpPr>
        <p:spPr>
          <a:xfrm>
            <a:off x="8082532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4.6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4990A227-3250-46BB-A1B6-5B19F17A9412}"/>
              </a:ext>
            </a:extLst>
          </p:cNvPr>
          <p:cNvSpPr txBox="1"/>
          <p:nvPr/>
        </p:nvSpPr>
        <p:spPr>
          <a:xfrm>
            <a:off x="6690880" y="1774736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A1CDA0B-0995-41A7-BCE7-A266667D71E1}"/>
              </a:ext>
            </a:extLst>
          </p:cNvPr>
          <p:cNvSpPr txBox="1"/>
          <p:nvPr/>
        </p:nvSpPr>
        <p:spPr>
          <a:xfrm>
            <a:off x="6710353" y="2203567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1.9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DE17F85-6F66-417F-AEB0-BD74803644B5}"/>
              </a:ext>
            </a:extLst>
          </p:cNvPr>
          <p:cNvSpPr txBox="1"/>
          <p:nvPr/>
        </p:nvSpPr>
        <p:spPr>
          <a:xfrm>
            <a:off x="6257907" y="2175431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72E79B37-79F0-4BF8-B705-F2C7507B5867}"/>
              </a:ext>
            </a:extLst>
          </p:cNvPr>
          <p:cNvCxnSpPr>
            <a:cxnSpLocks/>
          </p:cNvCxnSpPr>
          <p:nvPr/>
        </p:nvCxnSpPr>
        <p:spPr>
          <a:xfrm>
            <a:off x="6273854" y="271777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594F5C2F-E3F4-41F0-971D-D3126C5CDDA2}"/>
              </a:ext>
            </a:extLst>
          </p:cNvPr>
          <p:cNvCxnSpPr>
            <a:cxnSpLocks/>
          </p:cNvCxnSpPr>
          <p:nvPr/>
        </p:nvCxnSpPr>
        <p:spPr>
          <a:xfrm>
            <a:off x="6273854" y="316023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BBD293E3-2FF2-46C0-A0C2-8A1F432155A9}"/>
              </a:ext>
            </a:extLst>
          </p:cNvPr>
          <p:cNvSpPr txBox="1"/>
          <p:nvPr/>
        </p:nvSpPr>
        <p:spPr>
          <a:xfrm>
            <a:off x="7004957" y="1774736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.5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80830E3-995B-4100-8661-09E136B790CF}"/>
              </a:ext>
            </a:extLst>
          </p:cNvPr>
          <p:cNvSpPr txBox="1"/>
          <p:nvPr/>
        </p:nvSpPr>
        <p:spPr>
          <a:xfrm>
            <a:off x="6997355" y="2649755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A1958FB6-E9C5-40B5-8556-10D050981ABC}"/>
              </a:ext>
            </a:extLst>
          </p:cNvPr>
          <p:cNvSpPr txBox="1"/>
          <p:nvPr/>
        </p:nvSpPr>
        <p:spPr>
          <a:xfrm>
            <a:off x="7153437" y="263825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FDC8387E-8B39-41AB-B91D-D45CF5148B0A}"/>
              </a:ext>
            </a:extLst>
          </p:cNvPr>
          <p:cNvSpPr txBox="1"/>
          <p:nvPr/>
        </p:nvSpPr>
        <p:spPr>
          <a:xfrm>
            <a:off x="6692802" y="263480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93CFD528-2563-4B0D-8FDB-12C2428E2166}"/>
              </a:ext>
            </a:extLst>
          </p:cNvPr>
          <p:cNvCxnSpPr>
            <a:cxnSpLocks/>
          </p:cNvCxnSpPr>
          <p:nvPr/>
        </p:nvCxnSpPr>
        <p:spPr>
          <a:xfrm flipV="1">
            <a:off x="6709965" y="1839790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4E0E4AD8-6404-4344-97BD-F3F88CF38CF7}"/>
              </a:ext>
            </a:extLst>
          </p:cNvPr>
          <p:cNvSpPr txBox="1"/>
          <p:nvPr/>
        </p:nvSpPr>
        <p:spPr>
          <a:xfrm>
            <a:off x="6738250" y="1495295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FAEB271C-DDC5-4B38-BF40-E403C52AFB12}"/>
              </a:ext>
            </a:extLst>
          </p:cNvPr>
          <p:cNvSpPr txBox="1"/>
          <p:nvPr/>
        </p:nvSpPr>
        <p:spPr>
          <a:xfrm>
            <a:off x="7038894" y="1777418"/>
            <a:ext cx="316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5937242D-2926-4A7A-80AF-FFC59EFBD7D7}"/>
              </a:ext>
            </a:extLst>
          </p:cNvPr>
          <p:cNvGrpSpPr/>
          <p:nvPr/>
        </p:nvGrpSpPr>
        <p:grpSpPr>
          <a:xfrm rot="5400000">
            <a:off x="-195896" y="4473985"/>
            <a:ext cx="2160002" cy="378302"/>
            <a:chOff x="654442" y="3402198"/>
            <a:chExt cx="2160002" cy="378302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A0A9B6A1-0117-465A-972E-56CA60442696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F494E565-CE6D-41BC-9A2A-E21AB2263338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CF6AB3B6-E9A0-4D7D-B5D9-83004F959AE5}"/>
              </a:ext>
            </a:extLst>
          </p:cNvPr>
          <p:cNvGrpSpPr/>
          <p:nvPr/>
        </p:nvGrpSpPr>
        <p:grpSpPr>
          <a:xfrm rot="5400000">
            <a:off x="316927" y="4482075"/>
            <a:ext cx="2160002" cy="378302"/>
            <a:chOff x="654442" y="3402198"/>
            <a:chExt cx="2160002" cy="378302"/>
          </a:xfrm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68815E2C-FAF7-468A-9AD2-BACB6EF2F64E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9D050279-BFEE-45A0-89FA-654374E72819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AB873FF9-DCA7-4336-92ED-ECC83064E9EA}"/>
              </a:ext>
            </a:extLst>
          </p:cNvPr>
          <p:cNvGrpSpPr/>
          <p:nvPr/>
        </p:nvGrpSpPr>
        <p:grpSpPr>
          <a:xfrm rot="5400000">
            <a:off x="829786" y="4476601"/>
            <a:ext cx="2160002" cy="378302"/>
            <a:chOff x="654442" y="3402198"/>
            <a:chExt cx="2160002" cy="378302"/>
          </a:xfrm>
        </p:grpSpPr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7751B2FB-0B6D-4123-A108-93FEBAF723D7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03BE83D3-F103-4EE0-B849-288148CBFE11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2978DFD5-89B5-46DA-A411-356EE4C2E504}"/>
              </a:ext>
            </a:extLst>
          </p:cNvPr>
          <p:cNvGrpSpPr/>
          <p:nvPr/>
        </p:nvGrpSpPr>
        <p:grpSpPr>
          <a:xfrm rot="5400000">
            <a:off x="1345114" y="4477339"/>
            <a:ext cx="2160002" cy="378302"/>
            <a:chOff x="654442" y="3402198"/>
            <a:chExt cx="2160002" cy="378302"/>
          </a:xfrm>
        </p:grpSpPr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B9843908-4578-4129-8A91-ED247D9604EB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8D25B444-2998-4ABC-B1CD-431388B8475B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B0AAABD4-1019-4AFF-BC94-F540F627BD0E}"/>
              </a:ext>
            </a:extLst>
          </p:cNvPr>
          <p:cNvGrpSpPr/>
          <p:nvPr/>
        </p:nvGrpSpPr>
        <p:grpSpPr>
          <a:xfrm rot="5400000">
            <a:off x="1858053" y="4479284"/>
            <a:ext cx="2160002" cy="378302"/>
            <a:chOff x="654442" y="3402198"/>
            <a:chExt cx="2160002" cy="378302"/>
          </a:xfrm>
        </p:grpSpPr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9AE2B7FD-7EE1-45B0-86B5-137144D8A7C4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62BB62E1-A0A3-471A-A318-F8340665B2EE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0F866758-1AF2-44B4-9A58-AD12F1B28C48}"/>
              </a:ext>
            </a:extLst>
          </p:cNvPr>
          <p:cNvGrpSpPr/>
          <p:nvPr/>
        </p:nvGrpSpPr>
        <p:grpSpPr>
          <a:xfrm rot="5400000">
            <a:off x="2370912" y="4479561"/>
            <a:ext cx="2160002" cy="378302"/>
            <a:chOff x="654442" y="3402198"/>
            <a:chExt cx="2160002" cy="378302"/>
          </a:xfrm>
        </p:grpSpPr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80FF6CC9-F054-4033-AEC5-F01395091651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EFBEF785-74BB-4C17-B89C-969D645D66F5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AE5E42F6-8950-4D87-86D2-47B8B7AACE28}"/>
              </a:ext>
            </a:extLst>
          </p:cNvPr>
          <p:cNvGrpSpPr/>
          <p:nvPr/>
        </p:nvGrpSpPr>
        <p:grpSpPr>
          <a:xfrm rot="5400000">
            <a:off x="2885203" y="4472970"/>
            <a:ext cx="2160002" cy="378302"/>
            <a:chOff x="654442" y="3402198"/>
            <a:chExt cx="2160002" cy="378302"/>
          </a:xfrm>
        </p:grpSpPr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1195783A-A93E-43FB-8256-9D71FAD0E493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73990DC4-44F7-49E8-A522-DF790994B871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EB83ABF8-0C7C-4370-B7AC-859F64687689}"/>
              </a:ext>
            </a:extLst>
          </p:cNvPr>
          <p:cNvGrpSpPr/>
          <p:nvPr/>
        </p:nvGrpSpPr>
        <p:grpSpPr>
          <a:xfrm rot="5400000">
            <a:off x="5739752" y="4496867"/>
            <a:ext cx="2160002" cy="378302"/>
            <a:chOff x="654442" y="3402198"/>
            <a:chExt cx="2160002" cy="378302"/>
          </a:xfrm>
        </p:grpSpPr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3FCC75FD-7459-4A3D-AFAF-B60EB447A694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B923ED0B-5F8B-4802-8B6F-46E0AFBD3CA0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007C3FAC-1FF8-4F6C-AD18-F716AAC6E115}"/>
              </a:ext>
            </a:extLst>
          </p:cNvPr>
          <p:cNvGrpSpPr/>
          <p:nvPr/>
        </p:nvGrpSpPr>
        <p:grpSpPr>
          <a:xfrm rot="5400000">
            <a:off x="6255080" y="4497605"/>
            <a:ext cx="2160002" cy="378302"/>
            <a:chOff x="654442" y="3402198"/>
            <a:chExt cx="2160002" cy="378302"/>
          </a:xfrm>
        </p:grpSpPr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357EFFCC-28E2-4740-B25A-03F4E0AFF9EB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703D9B79-940D-415D-9C8C-47B5A31C4B54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CBDA9580-AE45-4896-8119-BD4894880A4B}"/>
              </a:ext>
            </a:extLst>
          </p:cNvPr>
          <p:cNvGrpSpPr/>
          <p:nvPr/>
        </p:nvGrpSpPr>
        <p:grpSpPr>
          <a:xfrm rot="5400000">
            <a:off x="6751574" y="4499944"/>
            <a:ext cx="2160002" cy="378302"/>
            <a:chOff x="654442" y="3402198"/>
            <a:chExt cx="2160002" cy="378302"/>
          </a:xfrm>
        </p:grpSpPr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C49B4AB0-2B0D-410A-8E89-156E298B6BC6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E9E2438C-8F22-4816-95B8-0ABA61615ECF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E4B76FFD-FBEC-4CFA-9EB8-EAF7AB372C3B}"/>
              </a:ext>
            </a:extLst>
          </p:cNvPr>
          <p:cNvGrpSpPr/>
          <p:nvPr/>
        </p:nvGrpSpPr>
        <p:grpSpPr>
          <a:xfrm rot="5400000">
            <a:off x="7264433" y="4500221"/>
            <a:ext cx="2160002" cy="378302"/>
            <a:chOff x="654442" y="3402198"/>
            <a:chExt cx="2160002" cy="378302"/>
          </a:xfrm>
        </p:grpSpPr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473B4F1D-8BE7-46C0-9AA9-F70147D7126E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EC48F130-A343-4FD6-877F-9DBC0EDF1E8C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FCA3F733-708E-4D71-80EA-F754CE1C7D03}"/>
              </a:ext>
            </a:extLst>
          </p:cNvPr>
          <p:cNvGrpSpPr/>
          <p:nvPr/>
        </p:nvGrpSpPr>
        <p:grpSpPr>
          <a:xfrm rot="5400000">
            <a:off x="7779761" y="4500959"/>
            <a:ext cx="2160002" cy="378302"/>
            <a:chOff x="654442" y="3402198"/>
            <a:chExt cx="2160002" cy="378302"/>
          </a:xfrm>
        </p:grpSpPr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1F6AB901-00B8-4318-B10F-432FEC22EF14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67B1A240-8C0C-421A-9397-8F97C15FE5F7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E8C6CA41-FDF6-4B28-9C22-047586CE70F5}"/>
              </a:ext>
            </a:extLst>
          </p:cNvPr>
          <p:cNvGrpSpPr/>
          <p:nvPr/>
        </p:nvGrpSpPr>
        <p:grpSpPr>
          <a:xfrm rot="5400000">
            <a:off x="8309029" y="4502903"/>
            <a:ext cx="2160000" cy="378302"/>
            <a:chOff x="654442" y="3402199"/>
            <a:chExt cx="2160000" cy="378302"/>
          </a:xfrm>
        </p:grpSpPr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5B3FFC0F-F174-4241-8D74-D8176DB5B6AA}"/>
                </a:ext>
              </a:extLst>
            </p:cNvPr>
            <p:cNvSpPr/>
            <p:nvPr/>
          </p:nvSpPr>
          <p:spPr>
            <a:xfrm rot="16200000">
              <a:off x="1119334" y="2943884"/>
              <a:ext cx="378302" cy="1294931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FBE3FAFF-1CE5-468B-A088-698E55C298CD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192" name="Rectangle 191">
            <a:extLst>
              <a:ext uri="{FF2B5EF4-FFF2-40B4-BE49-F238E27FC236}">
                <a16:creationId xmlns:a16="http://schemas.microsoft.com/office/drawing/2014/main" id="{062F32EC-FE69-415E-80A3-784751981D66}"/>
              </a:ext>
            </a:extLst>
          </p:cNvPr>
          <p:cNvSpPr/>
          <p:nvPr/>
        </p:nvSpPr>
        <p:spPr>
          <a:xfrm>
            <a:off x="4298375" y="3583680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7C057207-F52F-4E99-AA5D-C37DC746BF61}"/>
              </a:ext>
            </a:extLst>
          </p:cNvPr>
          <p:cNvGrpSpPr/>
          <p:nvPr/>
        </p:nvGrpSpPr>
        <p:grpSpPr>
          <a:xfrm>
            <a:off x="4293702" y="3591079"/>
            <a:ext cx="360000" cy="2159457"/>
            <a:chOff x="6653408" y="3429000"/>
            <a:chExt cx="360000" cy="2159457"/>
          </a:xfrm>
        </p:grpSpPr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5555E691-EF2A-49CB-9EAC-3E249C156B1B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792276F9-AF87-4499-879B-0A7469A1F52C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BF667858-CEB2-46C1-ABB1-8B8AAD58C51B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9F53B869-3A18-44EE-A6FF-0347A016539F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27E2EF25-9F12-4126-885A-6416620FEF24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DAEAB5A7-4B67-4474-99DA-79313CCDF6F3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B51D4622-48A1-4D11-853A-803E30295D34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0044AA6F-2751-46F1-87E3-F7095D11B1C1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DD74CBB2-A6C1-4FCB-8082-6B2C82DE5C9C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4ED68376-2338-44F1-BA4F-DCB8788F03F4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204" name="Rectangle 203">
            <a:extLst>
              <a:ext uri="{FF2B5EF4-FFF2-40B4-BE49-F238E27FC236}">
                <a16:creationId xmlns:a16="http://schemas.microsoft.com/office/drawing/2014/main" id="{4A7CAF64-DB54-4A24-99BE-AE8229B042FE}"/>
              </a:ext>
            </a:extLst>
          </p:cNvPr>
          <p:cNvSpPr/>
          <p:nvPr/>
        </p:nvSpPr>
        <p:spPr>
          <a:xfrm>
            <a:off x="4298376" y="3585998"/>
            <a:ext cx="360000" cy="216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E3091252-8C4A-4077-81C4-AA094F6357E6}"/>
              </a:ext>
            </a:extLst>
          </p:cNvPr>
          <p:cNvSpPr/>
          <p:nvPr/>
        </p:nvSpPr>
        <p:spPr>
          <a:xfrm>
            <a:off x="9738067" y="3606017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3BA63C3F-029D-4E4F-A7D5-F6460F01A014}"/>
              </a:ext>
            </a:extLst>
          </p:cNvPr>
          <p:cNvGrpSpPr/>
          <p:nvPr/>
        </p:nvGrpSpPr>
        <p:grpSpPr>
          <a:xfrm>
            <a:off x="9733394" y="3613416"/>
            <a:ext cx="360000" cy="2159457"/>
            <a:chOff x="6653408" y="3429000"/>
            <a:chExt cx="360000" cy="2159457"/>
          </a:xfrm>
        </p:grpSpPr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35FE0F0B-CC2E-4848-81BA-C1927715462E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89AAAB89-9A0A-45DE-913E-EC815DBF91F5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D27B9A78-AE38-4D2B-86C4-73BD6E9B9C2E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45FD8D59-851B-4181-8664-98D8C47C67F0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7C3D29D2-15B1-4450-8758-AE81E46B1C02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97D2E39A-0AEF-47FB-A7E1-424698AA35E6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357A8729-4708-4F08-AEA3-5AF9B561AFA6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E3996882-0AEF-4CDB-A930-5B589348EDCC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8ECF3199-C8FF-44E4-B5A9-55B163AD22CD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B5E94574-BB0A-4533-BE3E-CA3133725B38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222" name="Rectangle 221">
            <a:extLst>
              <a:ext uri="{FF2B5EF4-FFF2-40B4-BE49-F238E27FC236}">
                <a16:creationId xmlns:a16="http://schemas.microsoft.com/office/drawing/2014/main" id="{B8DDA6B4-8FBB-4925-87B0-84E8A0916EE2}"/>
              </a:ext>
            </a:extLst>
          </p:cNvPr>
          <p:cNvSpPr/>
          <p:nvPr/>
        </p:nvSpPr>
        <p:spPr>
          <a:xfrm>
            <a:off x="9738068" y="3608335"/>
            <a:ext cx="360000" cy="216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67932217-6C2F-48EF-87C9-317F3C0DE419}"/>
              </a:ext>
            </a:extLst>
          </p:cNvPr>
          <p:cNvGrpSpPr/>
          <p:nvPr/>
        </p:nvGrpSpPr>
        <p:grpSpPr>
          <a:xfrm>
            <a:off x="9217895" y="3608596"/>
            <a:ext cx="360000" cy="2159457"/>
            <a:chOff x="6653408" y="3429000"/>
            <a:chExt cx="360000" cy="2159457"/>
          </a:xfrm>
        </p:grpSpPr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9DBA0780-6FA0-416A-9F46-5C47CFEA7234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C9270BCD-36E0-40B1-AB46-54C4C01322B9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17F8B3CF-DD4C-4359-9332-D6FC550BFC27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765B4E94-A815-4B2C-AE6B-67E98D7E0A38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FB5FC28B-8F17-4CEF-B313-10E1B735802A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6C3B2BAD-427C-425E-9008-5DC8C3A41BCE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51F0B189-4C0D-4407-BC9D-4174900476A8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21475111-3C83-45A5-8D77-6AFBD7B4C058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FD56605C-4068-4729-B43C-4FF4B5EEC95D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153B6FEA-4FDC-4EC2-BAEF-A7FC58BB4CDC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194170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" grpId="0" animBg="1"/>
      <p:bldP spid="223" grpId="0" animBg="1"/>
      <p:bldP spid="223" grpId="1" animBg="1"/>
      <p:bldP spid="224" grpId="0" animBg="1"/>
      <p:bldP spid="224" grpId="1" animBg="1"/>
      <p:bldP spid="225" grpId="0" animBg="1"/>
      <p:bldP spid="225" grpId="1" animBg="1"/>
      <p:bldP spid="226" grpId="0" animBg="1"/>
      <p:bldP spid="226" grpId="1" animBg="1"/>
      <p:bldP spid="239" grpId="0" animBg="1"/>
      <p:bldP spid="239" grpId="1" animBg="1"/>
      <p:bldP spid="240" grpId="0" animBg="1"/>
      <p:bldP spid="240" grpId="1" animBg="1"/>
      <p:bldP spid="241" grpId="0" animBg="1"/>
      <p:bldP spid="241" grpId="1" animBg="1"/>
      <p:bldP spid="242" grpId="0" animBg="1"/>
      <p:bldP spid="242" grpId="1" animBg="1"/>
      <p:bldP spid="205" grpId="0" animBg="1"/>
      <p:bldP spid="206" grpId="0" animBg="1"/>
      <p:bldP spid="207" grpId="0" animBg="1"/>
      <p:bldP spid="208" grpId="0" animBg="1"/>
      <p:bldP spid="208" grpId="1" animBg="1"/>
      <p:bldP spid="209" grpId="0" animBg="1"/>
      <p:bldP spid="209" grpId="1" animBg="1"/>
      <p:bldP spid="95" grpId="0"/>
      <p:bldP spid="93" grpId="0"/>
      <p:bldP spid="100" grpId="0"/>
      <p:bldP spid="108" grpId="0"/>
      <p:bldP spid="126" grpId="0"/>
      <p:bldP spid="130" grpId="0"/>
      <p:bldP spid="131" grpId="0"/>
      <p:bldP spid="132" grpId="0"/>
      <p:bldP spid="113" grpId="0"/>
      <p:bldP spid="114" grpId="0"/>
      <p:bldP spid="115" grpId="0"/>
      <p:bldP spid="116" grpId="0"/>
      <p:bldP spid="119" grpId="0"/>
      <p:bldP spid="120" grpId="0"/>
      <p:bldP spid="121" grpId="0"/>
      <p:bldP spid="122" grpId="0"/>
      <p:bldP spid="124" grpId="0"/>
      <p:bldP spid="127" grpId="0"/>
      <p:bldP spid="192" grpId="0" animBg="1"/>
      <p:bldP spid="204" grpId="0" animBg="1"/>
      <p:bldP spid="210" grpId="0" animBg="1"/>
      <p:bldP spid="210" grpId="1" animBg="1"/>
      <p:bldP spid="222" grpId="0" animBg="1"/>
      <p:bldP spid="222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5374B75-F197-4960-996F-B10A706B2955}"/>
              </a:ext>
            </a:extLst>
          </p:cNvPr>
          <p:cNvGrpSpPr/>
          <p:nvPr/>
        </p:nvGrpSpPr>
        <p:grpSpPr>
          <a:xfrm>
            <a:off x="466434" y="371099"/>
            <a:ext cx="3600120" cy="817087"/>
            <a:chOff x="255525" y="372323"/>
            <a:chExt cx="2761236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03BC92EC-F6DD-4EA8-A0D1-E667BE2755CF}"/>
                </a:ext>
              </a:extLst>
            </p:cNvPr>
            <p:cNvSpPr/>
            <p:nvPr/>
          </p:nvSpPr>
          <p:spPr>
            <a:xfrm>
              <a:off x="255525" y="372323"/>
              <a:ext cx="276123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A5F047C-A16E-45A3-8A79-12865CFE40DB}"/>
                </a:ext>
              </a:extLst>
            </p:cNvPr>
            <p:cNvSpPr txBox="1"/>
            <p:nvPr/>
          </p:nvSpPr>
          <p:spPr>
            <a:xfrm>
              <a:off x="308455" y="485388"/>
              <a:ext cx="171045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7.6 – 5.2 = </a:t>
              </a:r>
            </a:p>
          </p:txBody>
        </p:sp>
      </p:grpSp>
      <p:sp>
        <p:nvSpPr>
          <p:cNvPr id="94" name="Rectangle 93">
            <a:extLst>
              <a:ext uri="{FF2B5EF4-FFF2-40B4-BE49-F238E27FC236}">
                <a16:creationId xmlns:a16="http://schemas.microsoft.com/office/drawing/2014/main" id="{6A7DD5D6-CD23-49FD-9ABC-2D99D4A1BF2A}"/>
              </a:ext>
            </a:extLst>
          </p:cNvPr>
          <p:cNvSpPr/>
          <p:nvPr/>
        </p:nvSpPr>
        <p:spPr>
          <a:xfrm>
            <a:off x="2672684" y="494113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5831EAA-F180-421D-991A-8B10A6EF5061}"/>
              </a:ext>
            </a:extLst>
          </p:cNvPr>
          <p:cNvSpPr txBox="1"/>
          <p:nvPr/>
        </p:nvSpPr>
        <p:spPr>
          <a:xfrm>
            <a:off x="2854715" y="478450"/>
            <a:ext cx="1157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2.4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3AD4D83-141E-41E3-8A7A-AA0B64AE9D02}"/>
              </a:ext>
            </a:extLst>
          </p:cNvPr>
          <p:cNvSpPr txBox="1"/>
          <p:nvPr/>
        </p:nvSpPr>
        <p:spPr>
          <a:xfrm>
            <a:off x="1352019" y="1776773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706F7FE-F277-460B-8AAD-6090780F0CBB}"/>
              </a:ext>
            </a:extLst>
          </p:cNvPr>
          <p:cNvSpPr txBox="1"/>
          <p:nvPr/>
        </p:nvSpPr>
        <p:spPr>
          <a:xfrm>
            <a:off x="1344664" y="2205604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5.2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CFFD143-2F14-4B3D-8BC4-7E5D00C75E7C}"/>
              </a:ext>
            </a:extLst>
          </p:cNvPr>
          <p:cNvSpPr txBox="1"/>
          <p:nvPr/>
        </p:nvSpPr>
        <p:spPr>
          <a:xfrm>
            <a:off x="942648" y="2177468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7A218E73-D551-4829-8DE8-51845FD19FB6}"/>
              </a:ext>
            </a:extLst>
          </p:cNvPr>
          <p:cNvCxnSpPr>
            <a:cxnSpLocks/>
          </p:cNvCxnSpPr>
          <p:nvPr/>
        </p:nvCxnSpPr>
        <p:spPr>
          <a:xfrm>
            <a:off x="901273" y="2713092"/>
            <a:ext cx="1358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4E9CE3B9-F7C0-406B-92F3-3930F4D2ACE2}"/>
              </a:ext>
            </a:extLst>
          </p:cNvPr>
          <p:cNvCxnSpPr>
            <a:cxnSpLocks/>
          </p:cNvCxnSpPr>
          <p:nvPr/>
        </p:nvCxnSpPr>
        <p:spPr>
          <a:xfrm>
            <a:off x="901273" y="3162271"/>
            <a:ext cx="1358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8F66B34D-0C2C-446D-89D3-F7F914BB2552}"/>
              </a:ext>
            </a:extLst>
          </p:cNvPr>
          <p:cNvSpPr txBox="1"/>
          <p:nvPr/>
        </p:nvSpPr>
        <p:spPr>
          <a:xfrm>
            <a:off x="1650026" y="1776773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.6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2B651F78-AC5E-450C-9A16-8A6DFCB951CB}"/>
              </a:ext>
            </a:extLst>
          </p:cNvPr>
          <p:cNvSpPr txBox="1"/>
          <p:nvPr/>
        </p:nvSpPr>
        <p:spPr>
          <a:xfrm>
            <a:off x="1642424" y="2651792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83794784-7F9E-47CE-9F7A-2791DF06CFEC}"/>
              </a:ext>
            </a:extLst>
          </p:cNvPr>
          <p:cNvSpPr txBox="1"/>
          <p:nvPr/>
        </p:nvSpPr>
        <p:spPr>
          <a:xfrm>
            <a:off x="1798506" y="2640295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F913BEF0-12B5-4ACB-A7D1-856B013F6505}"/>
              </a:ext>
            </a:extLst>
          </p:cNvPr>
          <p:cNvSpPr txBox="1"/>
          <p:nvPr/>
        </p:nvSpPr>
        <p:spPr>
          <a:xfrm>
            <a:off x="1318809" y="264778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CD7DC99-DC68-4524-B095-C8F6A98B25B0}"/>
              </a:ext>
            </a:extLst>
          </p:cNvPr>
          <p:cNvGrpSpPr/>
          <p:nvPr/>
        </p:nvGrpSpPr>
        <p:grpSpPr>
          <a:xfrm>
            <a:off x="5655923" y="369062"/>
            <a:ext cx="3691311" cy="817087"/>
            <a:chOff x="255525" y="372323"/>
            <a:chExt cx="2831178" cy="1134018"/>
          </a:xfrm>
        </p:grpSpPr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6D3921D0-7021-4958-BAE2-31B81E6E0EDA}"/>
                </a:ext>
              </a:extLst>
            </p:cNvPr>
            <p:cNvSpPr/>
            <p:nvPr/>
          </p:nvSpPr>
          <p:spPr>
            <a:xfrm>
              <a:off x="255525" y="372323"/>
              <a:ext cx="283117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AF547D00-5CB5-455F-8A29-2FDB72D23B84}"/>
                </a:ext>
              </a:extLst>
            </p:cNvPr>
            <p:cNvSpPr txBox="1"/>
            <p:nvPr/>
          </p:nvSpPr>
          <p:spPr>
            <a:xfrm>
              <a:off x="308455" y="485388"/>
              <a:ext cx="171045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6.5 – 1.9 = </a:t>
              </a:r>
            </a:p>
          </p:txBody>
        </p: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8498E7D-DB07-461D-B25E-B22453D6FBF6}"/>
              </a:ext>
            </a:extLst>
          </p:cNvPr>
          <p:cNvSpPr/>
          <p:nvPr/>
        </p:nvSpPr>
        <p:spPr>
          <a:xfrm>
            <a:off x="7913271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9FAABCD5-AEB2-4DBD-8D0C-B07616A0BC46}"/>
              </a:ext>
            </a:extLst>
          </p:cNvPr>
          <p:cNvSpPr txBox="1"/>
          <p:nvPr/>
        </p:nvSpPr>
        <p:spPr>
          <a:xfrm>
            <a:off x="8082532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4.6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4990A227-3250-46BB-A1B6-5B19F17A9412}"/>
              </a:ext>
            </a:extLst>
          </p:cNvPr>
          <p:cNvSpPr txBox="1"/>
          <p:nvPr/>
        </p:nvSpPr>
        <p:spPr>
          <a:xfrm>
            <a:off x="6690880" y="1774736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A1CDA0B-0995-41A7-BCE7-A266667D71E1}"/>
              </a:ext>
            </a:extLst>
          </p:cNvPr>
          <p:cNvSpPr txBox="1"/>
          <p:nvPr/>
        </p:nvSpPr>
        <p:spPr>
          <a:xfrm>
            <a:off x="6710353" y="2203567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1.9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DE17F85-6F66-417F-AEB0-BD74803644B5}"/>
              </a:ext>
            </a:extLst>
          </p:cNvPr>
          <p:cNvSpPr txBox="1"/>
          <p:nvPr/>
        </p:nvSpPr>
        <p:spPr>
          <a:xfrm>
            <a:off x="6257907" y="2175431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72E79B37-79F0-4BF8-B705-F2C7507B5867}"/>
              </a:ext>
            </a:extLst>
          </p:cNvPr>
          <p:cNvCxnSpPr>
            <a:cxnSpLocks/>
          </p:cNvCxnSpPr>
          <p:nvPr/>
        </p:nvCxnSpPr>
        <p:spPr>
          <a:xfrm>
            <a:off x="6273854" y="271777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594F5C2F-E3F4-41F0-971D-D3126C5CDDA2}"/>
              </a:ext>
            </a:extLst>
          </p:cNvPr>
          <p:cNvCxnSpPr>
            <a:cxnSpLocks/>
          </p:cNvCxnSpPr>
          <p:nvPr/>
        </p:nvCxnSpPr>
        <p:spPr>
          <a:xfrm>
            <a:off x="6273854" y="316023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BBD293E3-2FF2-46C0-A0C2-8A1F432155A9}"/>
              </a:ext>
            </a:extLst>
          </p:cNvPr>
          <p:cNvSpPr txBox="1"/>
          <p:nvPr/>
        </p:nvSpPr>
        <p:spPr>
          <a:xfrm>
            <a:off x="7004957" y="1774736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.5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80830E3-995B-4100-8661-09E136B790CF}"/>
              </a:ext>
            </a:extLst>
          </p:cNvPr>
          <p:cNvSpPr txBox="1"/>
          <p:nvPr/>
        </p:nvSpPr>
        <p:spPr>
          <a:xfrm>
            <a:off x="6997355" y="2649755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A1958FB6-E9C5-40B5-8556-10D050981ABC}"/>
              </a:ext>
            </a:extLst>
          </p:cNvPr>
          <p:cNvSpPr txBox="1"/>
          <p:nvPr/>
        </p:nvSpPr>
        <p:spPr>
          <a:xfrm>
            <a:off x="7153437" y="263825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FDC8387E-8B39-41AB-B91D-D45CF5148B0A}"/>
              </a:ext>
            </a:extLst>
          </p:cNvPr>
          <p:cNvSpPr txBox="1"/>
          <p:nvPr/>
        </p:nvSpPr>
        <p:spPr>
          <a:xfrm>
            <a:off x="6692802" y="263480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93CFD528-2563-4B0D-8FDB-12C2428E2166}"/>
              </a:ext>
            </a:extLst>
          </p:cNvPr>
          <p:cNvCxnSpPr>
            <a:cxnSpLocks/>
          </p:cNvCxnSpPr>
          <p:nvPr/>
        </p:nvCxnSpPr>
        <p:spPr>
          <a:xfrm flipV="1">
            <a:off x="6709965" y="1839790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4E0E4AD8-6404-4344-97BD-F3F88CF38CF7}"/>
              </a:ext>
            </a:extLst>
          </p:cNvPr>
          <p:cNvSpPr txBox="1"/>
          <p:nvPr/>
        </p:nvSpPr>
        <p:spPr>
          <a:xfrm>
            <a:off x="6738250" y="1495295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FAEB271C-DDC5-4B38-BF40-E403C52AFB12}"/>
              </a:ext>
            </a:extLst>
          </p:cNvPr>
          <p:cNvSpPr txBox="1"/>
          <p:nvPr/>
        </p:nvSpPr>
        <p:spPr>
          <a:xfrm>
            <a:off x="7038894" y="1777418"/>
            <a:ext cx="316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E8BC4B77-FB37-4BCC-A1FE-FB4E8EDFCABB}"/>
              </a:ext>
            </a:extLst>
          </p:cNvPr>
          <p:cNvGrpSpPr/>
          <p:nvPr/>
        </p:nvGrpSpPr>
        <p:grpSpPr>
          <a:xfrm>
            <a:off x="3134973" y="1388015"/>
            <a:ext cx="446399" cy="428686"/>
            <a:chOff x="463698" y="934501"/>
            <a:chExt cx="446399" cy="428686"/>
          </a:xfrm>
        </p:grpSpPr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246B7E4E-FD24-486C-A339-4DB1F40E181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65C2D3D5-68F6-40DA-A1EA-8ECED8B774F7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CDF9C605-6696-4932-A989-C87B36948199}"/>
              </a:ext>
            </a:extLst>
          </p:cNvPr>
          <p:cNvGrpSpPr/>
          <p:nvPr/>
        </p:nvGrpSpPr>
        <p:grpSpPr>
          <a:xfrm>
            <a:off x="3133407" y="1841066"/>
            <a:ext cx="446399" cy="428686"/>
            <a:chOff x="457051" y="1380030"/>
            <a:chExt cx="446399" cy="428686"/>
          </a:xfrm>
        </p:grpSpPr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E7493594-D786-4F08-8B90-CAA10D492AC3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F60EB009-8EB6-4640-A63C-82773AB7AC58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A27D2EA1-9480-413B-AAD5-68F399C330D0}"/>
              </a:ext>
            </a:extLst>
          </p:cNvPr>
          <p:cNvGrpSpPr/>
          <p:nvPr/>
        </p:nvGrpSpPr>
        <p:grpSpPr>
          <a:xfrm>
            <a:off x="3136491" y="2284491"/>
            <a:ext cx="446399" cy="428686"/>
            <a:chOff x="460084" y="1832999"/>
            <a:chExt cx="446399" cy="428686"/>
          </a:xfrm>
        </p:grpSpPr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650A1D6A-9669-48FB-AF03-FC9E61E4A4CF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26708334-BF21-4CEA-993D-D702349CFB65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6840C280-5BF1-4B2F-A646-C433D8383904}"/>
              </a:ext>
            </a:extLst>
          </p:cNvPr>
          <p:cNvGrpSpPr/>
          <p:nvPr/>
        </p:nvGrpSpPr>
        <p:grpSpPr>
          <a:xfrm>
            <a:off x="3134236" y="2727280"/>
            <a:ext cx="446399" cy="428686"/>
            <a:chOff x="453437" y="2278528"/>
            <a:chExt cx="446399" cy="428686"/>
          </a:xfrm>
        </p:grpSpPr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9D2628E6-08D0-4C87-B280-C3DC9339927E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C22AF774-DEDB-42F1-A941-29FB7C8769B4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B815D7A5-2510-4A24-94BC-3DC8A5250934}"/>
              </a:ext>
            </a:extLst>
          </p:cNvPr>
          <p:cNvGrpSpPr/>
          <p:nvPr/>
        </p:nvGrpSpPr>
        <p:grpSpPr>
          <a:xfrm>
            <a:off x="3134200" y="3171532"/>
            <a:ext cx="446399" cy="428686"/>
            <a:chOff x="448639" y="2727542"/>
            <a:chExt cx="446399" cy="428686"/>
          </a:xfrm>
        </p:grpSpPr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B4B63B19-6D87-4C1F-868A-C31255633313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07FD0B15-39BA-4B65-82EE-8A92989BCDEE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FDF2D10D-2B36-43E3-B510-27EF2DCB4151}"/>
              </a:ext>
            </a:extLst>
          </p:cNvPr>
          <p:cNvGrpSpPr/>
          <p:nvPr/>
        </p:nvGrpSpPr>
        <p:grpSpPr>
          <a:xfrm>
            <a:off x="3137530" y="3615245"/>
            <a:ext cx="446399" cy="428686"/>
            <a:chOff x="463698" y="934501"/>
            <a:chExt cx="446399" cy="428686"/>
          </a:xfrm>
        </p:grpSpPr>
        <p:sp>
          <p:nvSpPr>
            <p:cNvPr id="253" name="Oval 252">
              <a:extLst>
                <a:ext uri="{FF2B5EF4-FFF2-40B4-BE49-F238E27FC236}">
                  <a16:creationId xmlns:a16="http://schemas.microsoft.com/office/drawing/2014/main" id="{6DC43724-647F-42F3-91ED-F946D8C5BB26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13C893C4-8F8F-4238-8F00-05CD4E1191C5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5AF0FD18-0B17-4D6B-91E2-E55B4662FDA8}"/>
              </a:ext>
            </a:extLst>
          </p:cNvPr>
          <p:cNvGrpSpPr/>
          <p:nvPr/>
        </p:nvGrpSpPr>
        <p:grpSpPr>
          <a:xfrm>
            <a:off x="3135964" y="4068296"/>
            <a:ext cx="446399" cy="428686"/>
            <a:chOff x="457051" y="1380030"/>
            <a:chExt cx="446399" cy="428686"/>
          </a:xfrm>
        </p:grpSpPr>
        <p:sp>
          <p:nvSpPr>
            <p:cNvPr id="256" name="Oval 255">
              <a:extLst>
                <a:ext uri="{FF2B5EF4-FFF2-40B4-BE49-F238E27FC236}">
                  <a16:creationId xmlns:a16="http://schemas.microsoft.com/office/drawing/2014/main" id="{AEBAB42E-8DE3-470B-A833-F8997DF72B8E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F229BDC0-6996-4B29-82D6-CCA1A5A5D029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F56438F2-529C-4878-998A-F1BAC82D5ECD}"/>
              </a:ext>
            </a:extLst>
          </p:cNvPr>
          <p:cNvGrpSpPr/>
          <p:nvPr/>
        </p:nvGrpSpPr>
        <p:grpSpPr>
          <a:xfrm>
            <a:off x="4036058" y="1333705"/>
            <a:ext cx="558936" cy="517996"/>
            <a:chOff x="7154565" y="884953"/>
            <a:chExt cx="558936" cy="517996"/>
          </a:xfrm>
        </p:grpSpPr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9876D962-7638-4369-8FE2-2AC6AF90559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3B340993-CA9F-41C1-9193-3C43847BCD4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85599932-744B-432D-BBCB-6B20F431D50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44B81DD5-0DF8-4453-9ABC-A5A8DC48190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E466C5CC-A33D-4CC5-A780-ACCF35B0D581}"/>
              </a:ext>
            </a:extLst>
          </p:cNvPr>
          <p:cNvGrpSpPr/>
          <p:nvPr/>
        </p:nvGrpSpPr>
        <p:grpSpPr>
          <a:xfrm>
            <a:off x="4038821" y="1783284"/>
            <a:ext cx="558936" cy="517996"/>
            <a:chOff x="7154565" y="884953"/>
            <a:chExt cx="558936" cy="517996"/>
          </a:xfrm>
        </p:grpSpPr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EE9BD88B-0BB0-4BF2-8728-6221397AA62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ADCDDAC6-E5CA-42A9-A917-FC20B1F530A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82629E27-ED55-48C3-ADC9-23CCFA37AC4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BE52B2A3-02FC-4BE4-873A-D96A1F6821A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9B11E6AD-ACE3-400A-9DDE-68C979019C31}"/>
              </a:ext>
            </a:extLst>
          </p:cNvPr>
          <p:cNvGrpSpPr/>
          <p:nvPr/>
        </p:nvGrpSpPr>
        <p:grpSpPr>
          <a:xfrm>
            <a:off x="4040537" y="2229513"/>
            <a:ext cx="558936" cy="517996"/>
            <a:chOff x="7154565" y="884953"/>
            <a:chExt cx="558936" cy="517996"/>
          </a:xfrm>
        </p:grpSpPr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2BDFE5B2-65F6-45C5-993B-DE818A7E555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DF54FF3F-5A19-4A53-B070-6060588D939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587ADB20-8C13-46F5-A1B2-7E2DD2776CB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C43B0991-838A-4D33-9317-F9F5832BDAD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637EF362-97BE-4C63-8739-B85531E1AD08}"/>
              </a:ext>
            </a:extLst>
          </p:cNvPr>
          <p:cNvGrpSpPr/>
          <p:nvPr/>
        </p:nvGrpSpPr>
        <p:grpSpPr>
          <a:xfrm>
            <a:off x="4038304" y="2675629"/>
            <a:ext cx="558936" cy="517996"/>
            <a:chOff x="7154565" y="884953"/>
            <a:chExt cx="558936" cy="517996"/>
          </a:xfrm>
        </p:grpSpPr>
        <p:sp>
          <p:nvSpPr>
            <p:cNvPr id="274" name="Oval 273">
              <a:extLst>
                <a:ext uri="{FF2B5EF4-FFF2-40B4-BE49-F238E27FC236}">
                  <a16:creationId xmlns:a16="http://schemas.microsoft.com/office/drawing/2014/main" id="{7D3902EC-C05B-41CE-AE40-806C2B140AA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2AD33296-9CE8-4BA1-81B7-72B1DB6AF4C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7E4781E9-266E-4DBA-BD7C-3EBDA47C2BD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490B1D97-E41C-40BF-9683-F31068B0199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C85A0423-34CD-4A70-8940-E5A52F3BDFEE}"/>
              </a:ext>
            </a:extLst>
          </p:cNvPr>
          <p:cNvGrpSpPr/>
          <p:nvPr/>
        </p:nvGrpSpPr>
        <p:grpSpPr>
          <a:xfrm>
            <a:off x="4037959" y="3123350"/>
            <a:ext cx="558936" cy="517996"/>
            <a:chOff x="7154565" y="884953"/>
            <a:chExt cx="558936" cy="517996"/>
          </a:xfrm>
        </p:grpSpPr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30B5A7C6-0CF3-4EE2-A602-778ED01C0F3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D6CE7084-A62C-4083-B10D-F891F09A39D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9043FA83-8361-482E-BFA4-16BDDD081A3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EFAAAEBD-7E30-49DB-A28B-3E079DF3882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3" name="Group 282">
            <a:extLst>
              <a:ext uri="{FF2B5EF4-FFF2-40B4-BE49-F238E27FC236}">
                <a16:creationId xmlns:a16="http://schemas.microsoft.com/office/drawing/2014/main" id="{B0C7677D-83D9-4466-9F8B-B0CDC179026D}"/>
              </a:ext>
            </a:extLst>
          </p:cNvPr>
          <p:cNvGrpSpPr/>
          <p:nvPr/>
        </p:nvGrpSpPr>
        <p:grpSpPr>
          <a:xfrm>
            <a:off x="4036531" y="3569028"/>
            <a:ext cx="558936" cy="517996"/>
            <a:chOff x="7154565" y="884953"/>
            <a:chExt cx="558936" cy="517996"/>
          </a:xfrm>
        </p:grpSpPr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C4A2E1C6-6556-4A08-AAA5-6A233CCB86D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99E18630-7F92-4F28-8E80-1407166AFFE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C40E32CA-2D00-492A-9FC0-AC3CFD76CC7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82AEDC9D-849C-4A15-B821-0CE455B2E05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496CE437-3EA9-4875-AB0E-1973AAFF5F97}"/>
              </a:ext>
            </a:extLst>
          </p:cNvPr>
          <p:cNvGrpSpPr/>
          <p:nvPr/>
        </p:nvGrpSpPr>
        <p:grpSpPr>
          <a:xfrm>
            <a:off x="8948913" y="1338765"/>
            <a:ext cx="558936" cy="517996"/>
            <a:chOff x="7154565" y="884953"/>
            <a:chExt cx="558936" cy="517996"/>
          </a:xfrm>
        </p:grpSpPr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FD397C42-5CA3-415B-BAC6-0039B18C8D6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D5F40372-1255-44BB-9B14-B518CE304C0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42FE1524-935E-4A2A-A2B5-4DBAF59F5D2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EF9B0D52-3B01-4240-AF6A-A65FD262012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0C2F7879-0EBB-4BEB-AD30-36AAC74C18C8}"/>
              </a:ext>
            </a:extLst>
          </p:cNvPr>
          <p:cNvGrpSpPr/>
          <p:nvPr/>
        </p:nvGrpSpPr>
        <p:grpSpPr>
          <a:xfrm>
            <a:off x="8951676" y="1788344"/>
            <a:ext cx="558936" cy="517996"/>
            <a:chOff x="7154565" y="884953"/>
            <a:chExt cx="558936" cy="517996"/>
          </a:xfrm>
        </p:grpSpPr>
        <p:sp>
          <p:nvSpPr>
            <p:cNvPr id="299" name="Oval 298">
              <a:extLst>
                <a:ext uri="{FF2B5EF4-FFF2-40B4-BE49-F238E27FC236}">
                  <a16:creationId xmlns:a16="http://schemas.microsoft.com/office/drawing/2014/main" id="{22E84B30-E56F-4B4D-812C-B6D48F94B13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A47F57CD-FF5D-4E89-8F5D-DEAE757AB15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44DE9FBD-09EE-4511-B6C5-94E8FF74376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D6BC4050-A1C4-48DD-BF6C-21C9C19A820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3DAB2058-76DA-412D-A1AE-AF0F5C9872D2}"/>
              </a:ext>
            </a:extLst>
          </p:cNvPr>
          <p:cNvGrpSpPr/>
          <p:nvPr/>
        </p:nvGrpSpPr>
        <p:grpSpPr>
          <a:xfrm>
            <a:off x="8953392" y="2234573"/>
            <a:ext cx="558936" cy="517996"/>
            <a:chOff x="7154565" y="884953"/>
            <a:chExt cx="558936" cy="517996"/>
          </a:xfrm>
        </p:grpSpPr>
        <p:sp>
          <p:nvSpPr>
            <p:cNvPr id="304" name="Oval 303">
              <a:extLst>
                <a:ext uri="{FF2B5EF4-FFF2-40B4-BE49-F238E27FC236}">
                  <a16:creationId xmlns:a16="http://schemas.microsoft.com/office/drawing/2014/main" id="{AE1290FB-6A7F-4F35-92A1-D70368EAF90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74849670-12C6-434F-80CA-51C112D730C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9A876928-E3BD-4216-8CA9-1ED7CD47277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C60FDC38-97D4-411D-807D-D089890B10A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55B8CC09-D449-4D81-BEA1-8E312F496D6A}"/>
              </a:ext>
            </a:extLst>
          </p:cNvPr>
          <p:cNvGrpSpPr/>
          <p:nvPr/>
        </p:nvGrpSpPr>
        <p:grpSpPr>
          <a:xfrm>
            <a:off x="8951159" y="2680689"/>
            <a:ext cx="558936" cy="517996"/>
            <a:chOff x="7154565" y="884953"/>
            <a:chExt cx="558936" cy="517996"/>
          </a:xfrm>
        </p:grpSpPr>
        <p:sp>
          <p:nvSpPr>
            <p:cNvPr id="309" name="Oval 308">
              <a:extLst>
                <a:ext uri="{FF2B5EF4-FFF2-40B4-BE49-F238E27FC236}">
                  <a16:creationId xmlns:a16="http://schemas.microsoft.com/office/drawing/2014/main" id="{0A045CCC-A53F-4A62-818E-A4CEF72576D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726C3EDE-38EB-4AAE-A32D-3C9DCED39BE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84AA98EF-5963-4843-81E9-8CCE7A56B70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423F91C9-CEBB-4844-996D-85FF99D5BD3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461722AF-6953-4623-97AE-09D66895FED7}"/>
              </a:ext>
            </a:extLst>
          </p:cNvPr>
          <p:cNvGrpSpPr/>
          <p:nvPr/>
        </p:nvGrpSpPr>
        <p:grpSpPr>
          <a:xfrm>
            <a:off x="8950814" y="3128410"/>
            <a:ext cx="558936" cy="517996"/>
            <a:chOff x="7154565" y="884953"/>
            <a:chExt cx="558936" cy="517996"/>
          </a:xfrm>
        </p:grpSpPr>
        <p:sp>
          <p:nvSpPr>
            <p:cNvPr id="314" name="Oval 313">
              <a:extLst>
                <a:ext uri="{FF2B5EF4-FFF2-40B4-BE49-F238E27FC236}">
                  <a16:creationId xmlns:a16="http://schemas.microsoft.com/office/drawing/2014/main" id="{A5A150F4-0F82-4012-B3F0-9A601FF2C75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C03A680D-E042-4078-A619-50F20798345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FEE71BEC-86BA-4995-95A5-07F3165886A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EC29D7CC-BD6B-4B11-90D2-BF4A4E28B43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F0B5C428-F17A-465D-85C2-201CFC78D001}"/>
              </a:ext>
            </a:extLst>
          </p:cNvPr>
          <p:cNvGrpSpPr/>
          <p:nvPr/>
        </p:nvGrpSpPr>
        <p:grpSpPr>
          <a:xfrm>
            <a:off x="8059382" y="1386191"/>
            <a:ext cx="446399" cy="428686"/>
            <a:chOff x="463698" y="934501"/>
            <a:chExt cx="446399" cy="428686"/>
          </a:xfrm>
        </p:grpSpPr>
        <p:sp>
          <p:nvSpPr>
            <p:cNvPr id="319" name="Oval 318">
              <a:extLst>
                <a:ext uri="{FF2B5EF4-FFF2-40B4-BE49-F238E27FC236}">
                  <a16:creationId xmlns:a16="http://schemas.microsoft.com/office/drawing/2014/main" id="{C8F66761-F5C1-43D5-838F-ED0C95DDD680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0B3D02EE-BE3C-495A-8CDA-03B8324665A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A758DF19-FAA5-4040-817A-4009574D8BB9}"/>
              </a:ext>
            </a:extLst>
          </p:cNvPr>
          <p:cNvGrpSpPr/>
          <p:nvPr/>
        </p:nvGrpSpPr>
        <p:grpSpPr>
          <a:xfrm>
            <a:off x="8057816" y="1839242"/>
            <a:ext cx="446399" cy="428686"/>
            <a:chOff x="457051" y="1380030"/>
            <a:chExt cx="446399" cy="428686"/>
          </a:xfrm>
        </p:grpSpPr>
        <p:sp>
          <p:nvSpPr>
            <p:cNvPr id="322" name="Oval 321">
              <a:extLst>
                <a:ext uri="{FF2B5EF4-FFF2-40B4-BE49-F238E27FC236}">
                  <a16:creationId xmlns:a16="http://schemas.microsoft.com/office/drawing/2014/main" id="{FD00D029-1F6C-4149-9D61-D35790A8122D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6903C5E8-42BB-470D-9951-F4F2894E2E3C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9C71F9E6-4E76-46D4-B12A-C4CF58BB304B}"/>
              </a:ext>
            </a:extLst>
          </p:cNvPr>
          <p:cNvGrpSpPr/>
          <p:nvPr/>
        </p:nvGrpSpPr>
        <p:grpSpPr>
          <a:xfrm>
            <a:off x="8060900" y="2282667"/>
            <a:ext cx="446399" cy="428686"/>
            <a:chOff x="460084" y="1832999"/>
            <a:chExt cx="446399" cy="428686"/>
          </a:xfrm>
        </p:grpSpPr>
        <p:sp>
          <p:nvSpPr>
            <p:cNvPr id="325" name="Oval 324">
              <a:extLst>
                <a:ext uri="{FF2B5EF4-FFF2-40B4-BE49-F238E27FC236}">
                  <a16:creationId xmlns:a16="http://schemas.microsoft.com/office/drawing/2014/main" id="{86F6E0EE-D739-4855-AB54-347C63725E03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8974C972-9D6D-4D05-8934-27C1259DBDF9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7" name="Group 326">
            <a:extLst>
              <a:ext uri="{FF2B5EF4-FFF2-40B4-BE49-F238E27FC236}">
                <a16:creationId xmlns:a16="http://schemas.microsoft.com/office/drawing/2014/main" id="{21013C2F-4FFA-44F4-8EDF-222256E2F1C5}"/>
              </a:ext>
            </a:extLst>
          </p:cNvPr>
          <p:cNvGrpSpPr/>
          <p:nvPr/>
        </p:nvGrpSpPr>
        <p:grpSpPr>
          <a:xfrm>
            <a:off x="8058645" y="2725456"/>
            <a:ext cx="446399" cy="428686"/>
            <a:chOff x="453437" y="2278528"/>
            <a:chExt cx="446399" cy="428686"/>
          </a:xfrm>
        </p:grpSpPr>
        <p:sp>
          <p:nvSpPr>
            <p:cNvPr id="328" name="Oval 327">
              <a:extLst>
                <a:ext uri="{FF2B5EF4-FFF2-40B4-BE49-F238E27FC236}">
                  <a16:creationId xmlns:a16="http://schemas.microsoft.com/office/drawing/2014/main" id="{100C3B65-2931-4277-A9E1-72A8F1F24EFF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ECF338C0-A79D-4305-A5AD-164876E34D31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F5D3358C-5CAE-4685-90F9-75B969D0072F}"/>
              </a:ext>
            </a:extLst>
          </p:cNvPr>
          <p:cNvGrpSpPr/>
          <p:nvPr/>
        </p:nvGrpSpPr>
        <p:grpSpPr>
          <a:xfrm>
            <a:off x="8058609" y="3169708"/>
            <a:ext cx="446399" cy="428686"/>
            <a:chOff x="448639" y="2727542"/>
            <a:chExt cx="446399" cy="428686"/>
          </a:xfrm>
        </p:grpSpPr>
        <p:sp>
          <p:nvSpPr>
            <p:cNvPr id="331" name="Oval 330">
              <a:extLst>
                <a:ext uri="{FF2B5EF4-FFF2-40B4-BE49-F238E27FC236}">
                  <a16:creationId xmlns:a16="http://schemas.microsoft.com/office/drawing/2014/main" id="{892E44DA-267C-4C36-8814-6D6623C58434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1CD38C30-6466-4FAF-91EA-9486EE69486C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8DF5444A-65D1-4C16-ADCF-B82365ADC01F}"/>
              </a:ext>
            </a:extLst>
          </p:cNvPr>
          <p:cNvGrpSpPr/>
          <p:nvPr/>
        </p:nvGrpSpPr>
        <p:grpSpPr>
          <a:xfrm>
            <a:off x="8061939" y="3613421"/>
            <a:ext cx="446399" cy="428686"/>
            <a:chOff x="463698" y="934501"/>
            <a:chExt cx="446399" cy="428686"/>
          </a:xfrm>
        </p:grpSpPr>
        <p:sp>
          <p:nvSpPr>
            <p:cNvPr id="334" name="Oval 333">
              <a:extLst>
                <a:ext uri="{FF2B5EF4-FFF2-40B4-BE49-F238E27FC236}">
                  <a16:creationId xmlns:a16="http://schemas.microsoft.com/office/drawing/2014/main" id="{A2400DF3-F50A-42FA-83F5-EEE788A75A22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34DDB132-B381-4863-9AFB-B29E49AF20C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6" name="Group 335">
            <a:extLst>
              <a:ext uri="{FF2B5EF4-FFF2-40B4-BE49-F238E27FC236}">
                <a16:creationId xmlns:a16="http://schemas.microsoft.com/office/drawing/2014/main" id="{E23A9925-1292-4C9E-8860-1EFD24805367}"/>
              </a:ext>
            </a:extLst>
          </p:cNvPr>
          <p:cNvGrpSpPr/>
          <p:nvPr/>
        </p:nvGrpSpPr>
        <p:grpSpPr>
          <a:xfrm>
            <a:off x="8953588" y="1343563"/>
            <a:ext cx="558936" cy="517996"/>
            <a:chOff x="7154565" y="884953"/>
            <a:chExt cx="558936" cy="517996"/>
          </a:xfrm>
        </p:grpSpPr>
        <p:sp>
          <p:nvSpPr>
            <p:cNvPr id="337" name="Oval 336">
              <a:extLst>
                <a:ext uri="{FF2B5EF4-FFF2-40B4-BE49-F238E27FC236}">
                  <a16:creationId xmlns:a16="http://schemas.microsoft.com/office/drawing/2014/main" id="{C654A4F4-B017-453A-89F1-D7DDD53A675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2C91C607-E7AD-4DDA-872F-EC20EF7CD9D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3B2FE366-1124-4913-9001-5B29A47DBD7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3144307F-7B5A-44E4-8FC6-5BE96F7A2C1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89E222FF-CBB4-4B89-86A6-1A8CE5BE34EE}"/>
              </a:ext>
            </a:extLst>
          </p:cNvPr>
          <p:cNvGrpSpPr/>
          <p:nvPr/>
        </p:nvGrpSpPr>
        <p:grpSpPr>
          <a:xfrm>
            <a:off x="8953440" y="1790548"/>
            <a:ext cx="558936" cy="517996"/>
            <a:chOff x="7154565" y="884953"/>
            <a:chExt cx="558936" cy="517996"/>
          </a:xfrm>
        </p:grpSpPr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09142D7A-F85E-4382-B9E2-D20203D8CB4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82C9EE0C-9831-40B8-BAE3-A7CA16E76EA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5A50054B-5896-4E8E-99AC-D90DBAEB91A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F4178B93-F0E2-407F-B4D7-3D15CD80B6B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D31C1041-F1D5-4ED5-82D6-1B90FE4D3412}"/>
              </a:ext>
            </a:extLst>
          </p:cNvPr>
          <p:cNvGrpSpPr/>
          <p:nvPr/>
        </p:nvGrpSpPr>
        <p:grpSpPr>
          <a:xfrm>
            <a:off x="8955156" y="2236777"/>
            <a:ext cx="558936" cy="517996"/>
            <a:chOff x="7154565" y="884953"/>
            <a:chExt cx="558936" cy="517996"/>
          </a:xfrm>
        </p:grpSpPr>
        <p:sp>
          <p:nvSpPr>
            <p:cNvPr id="347" name="Oval 346">
              <a:extLst>
                <a:ext uri="{FF2B5EF4-FFF2-40B4-BE49-F238E27FC236}">
                  <a16:creationId xmlns:a16="http://schemas.microsoft.com/office/drawing/2014/main" id="{95297948-41FC-47E2-B3F8-AF39D7D748D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586A16ED-0547-4092-890B-93263C88D17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A9F5C06D-193D-43F7-AE87-F0F0AD833F2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8B8F62DE-2C69-4FC3-BA75-104A3FEB738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98B1582E-9154-451B-9966-DC1AE3017BA7}"/>
              </a:ext>
            </a:extLst>
          </p:cNvPr>
          <p:cNvGrpSpPr/>
          <p:nvPr/>
        </p:nvGrpSpPr>
        <p:grpSpPr>
          <a:xfrm>
            <a:off x="8952923" y="2682893"/>
            <a:ext cx="558936" cy="517996"/>
            <a:chOff x="7154565" y="884953"/>
            <a:chExt cx="558936" cy="517996"/>
          </a:xfrm>
        </p:grpSpPr>
        <p:sp>
          <p:nvSpPr>
            <p:cNvPr id="352" name="Oval 351">
              <a:extLst>
                <a:ext uri="{FF2B5EF4-FFF2-40B4-BE49-F238E27FC236}">
                  <a16:creationId xmlns:a16="http://schemas.microsoft.com/office/drawing/2014/main" id="{9749DC82-A24C-4EDE-B4A2-10F3DF09D77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4E5BA1A3-8F0E-4DAB-92FA-9EC69DBE479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FA60D77F-B69A-4191-AF0E-4A28C4C8B2F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B110A105-5551-48B2-90B5-1967412D752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6" name="Group 355">
            <a:extLst>
              <a:ext uri="{FF2B5EF4-FFF2-40B4-BE49-F238E27FC236}">
                <a16:creationId xmlns:a16="http://schemas.microsoft.com/office/drawing/2014/main" id="{8497C537-3D96-40E4-B2E5-398FB44F5ECA}"/>
              </a:ext>
            </a:extLst>
          </p:cNvPr>
          <p:cNvGrpSpPr/>
          <p:nvPr/>
        </p:nvGrpSpPr>
        <p:grpSpPr>
          <a:xfrm>
            <a:off x="8954179" y="3132340"/>
            <a:ext cx="558936" cy="517996"/>
            <a:chOff x="7154565" y="884953"/>
            <a:chExt cx="558936" cy="517996"/>
          </a:xfrm>
        </p:grpSpPr>
        <p:sp>
          <p:nvSpPr>
            <p:cNvPr id="357" name="Oval 356">
              <a:extLst>
                <a:ext uri="{FF2B5EF4-FFF2-40B4-BE49-F238E27FC236}">
                  <a16:creationId xmlns:a16="http://schemas.microsoft.com/office/drawing/2014/main" id="{85956887-F235-4F6C-A302-477E7D38E9F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9204CD49-202F-4A0E-A16A-A8E880BE1F9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698DB3E6-B3F7-4750-9C60-74D6AEE1965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0" name="Straight Connector 359">
              <a:extLst>
                <a:ext uri="{FF2B5EF4-FFF2-40B4-BE49-F238E27FC236}">
                  <a16:creationId xmlns:a16="http://schemas.microsoft.com/office/drawing/2014/main" id="{F52DAC25-5221-440D-9692-3CA3D408FC1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7CE619FB-93B1-4318-AFC6-3DBEBB96CC3C}"/>
              </a:ext>
            </a:extLst>
          </p:cNvPr>
          <p:cNvGrpSpPr/>
          <p:nvPr/>
        </p:nvGrpSpPr>
        <p:grpSpPr>
          <a:xfrm>
            <a:off x="8952751" y="3578018"/>
            <a:ext cx="558936" cy="517996"/>
            <a:chOff x="7154565" y="884953"/>
            <a:chExt cx="558936" cy="517996"/>
          </a:xfrm>
        </p:grpSpPr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14C3C929-9BCC-4042-8EC1-30F7AD76CA1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AF911073-F5DD-4C61-90F3-C4B61FDCB30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64" name="TextBox 363">
              <a:extLst>
                <a:ext uri="{FF2B5EF4-FFF2-40B4-BE49-F238E27FC236}">
                  <a16:creationId xmlns:a16="http://schemas.microsoft.com/office/drawing/2014/main" id="{9F5A4843-50A8-4A3E-9711-D22B88547FC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5" name="Straight Connector 364">
              <a:extLst>
                <a:ext uri="{FF2B5EF4-FFF2-40B4-BE49-F238E27FC236}">
                  <a16:creationId xmlns:a16="http://schemas.microsoft.com/office/drawing/2014/main" id="{A81961AD-6201-4867-A17D-E862118B4F5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6" name="Group 365">
            <a:extLst>
              <a:ext uri="{FF2B5EF4-FFF2-40B4-BE49-F238E27FC236}">
                <a16:creationId xmlns:a16="http://schemas.microsoft.com/office/drawing/2014/main" id="{0B8CA724-9546-407B-A247-7C7A0613A711}"/>
              </a:ext>
            </a:extLst>
          </p:cNvPr>
          <p:cNvGrpSpPr/>
          <p:nvPr/>
        </p:nvGrpSpPr>
        <p:grpSpPr>
          <a:xfrm>
            <a:off x="8955514" y="4027597"/>
            <a:ext cx="558936" cy="517996"/>
            <a:chOff x="7154565" y="884953"/>
            <a:chExt cx="558936" cy="517996"/>
          </a:xfrm>
        </p:grpSpPr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DF9FD255-CCDC-4FA4-AEC4-3FFF6BC9824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8" name="TextBox 367">
              <a:extLst>
                <a:ext uri="{FF2B5EF4-FFF2-40B4-BE49-F238E27FC236}">
                  <a16:creationId xmlns:a16="http://schemas.microsoft.com/office/drawing/2014/main" id="{5879FE66-8EF6-4BEF-AA43-0E873511307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69" name="TextBox 368">
              <a:extLst>
                <a:ext uri="{FF2B5EF4-FFF2-40B4-BE49-F238E27FC236}">
                  <a16:creationId xmlns:a16="http://schemas.microsoft.com/office/drawing/2014/main" id="{2E3E9AE7-FD48-4B37-8EC3-615CE24311B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0" name="Straight Connector 369">
              <a:extLst>
                <a:ext uri="{FF2B5EF4-FFF2-40B4-BE49-F238E27FC236}">
                  <a16:creationId xmlns:a16="http://schemas.microsoft.com/office/drawing/2014/main" id="{1039470B-AD54-4F61-A3E1-A07F94391C6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1" name="Group 370">
            <a:extLst>
              <a:ext uri="{FF2B5EF4-FFF2-40B4-BE49-F238E27FC236}">
                <a16:creationId xmlns:a16="http://schemas.microsoft.com/office/drawing/2014/main" id="{00C2C2B1-FB17-44AF-BF82-C3019F0C39BA}"/>
              </a:ext>
            </a:extLst>
          </p:cNvPr>
          <p:cNvGrpSpPr/>
          <p:nvPr/>
        </p:nvGrpSpPr>
        <p:grpSpPr>
          <a:xfrm>
            <a:off x="8957230" y="4473826"/>
            <a:ext cx="558936" cy="517996"/>
            <a:chOff x="7154565" y="884953"/>
            <a:chExt cx="558936" cy="517996"/>
          </a:xfrm>
        </p:grpSpPr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1BD9F04E-3B6D-4D77-BD88-4F049374543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0D0DAEDE-4944-427C-8AED-A2386B7F087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74" name="TextBox 373">
              <a:extLst>
                <a:ext uri="{FF2B5EF4-FFF2-40B4-BE49-F238E27FC236}">
                  <a16:creationId xmlns:a16="http://schemas.microsoft.com/office/drawing/2014/main" id="{812864B2-E301-440A-A17D-5FCB69F9BD7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5" name="Straight Connector 374">
              <a:extLst>
                <a:ext uri="{FF2B5EF4-FFF2-40B4-BE49-F238E27FC236}">
                  <a16:creationId xmlns:a16="http://schemas.microsoft.com/office/drawing/2014/main" id="{AAA75E15-6F89-4A53-8F89-4744613318B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1F47B332-43B4-4D9D-8860-ED0C1E8FB818}"/>
              </a:ext>
            </a:extLst>
          </p:cNvPr>
          <p:cNvGrpSpPr/>
          <p:nvPr/>
        </p:nvGrpSpPr>
        <p:grpSpPr>
          <a:xfrm>
            <a:off x="8954997" y="4919942"/>
            <a:ext cx="558936" cy="517996"/>
            <a:chOff x="7154565" y="884953"/>
            <a:chExt cx="558936" cy="517996"/>
          </a:xfrm>
        </p:grpSpPr>
        <p:sp>
          <p:nvSpPr>
            <p:cNvPr id="377" name="Oval 376">
              <a:extLst>
                <a:ext uri="{FF2B5EF4-FFF2-40B4-BE49-F238E27FC236}">
                  <a16:creationId xmlns:a16="http://schemas.microsoft.com/office/drawing/2014/main" id="{B71C52F9-506F-4AB4-893D-A7A3F93BB7D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8" name="TextBox 377">
              <a:extLst>
                <a:ext uri="{FF2B5EF4-FFF2-40B4-BE49-F238E27FC236}">
                  <a16:creationId xmlns:a16="http://schemas.microsoft.com/office/drawing/2014/main" id="{122B8353-E5C4-42E5-AD57-314EC90A4ED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891E82D4-7D20-499D-9DD3-E4EF8FD3596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id="{C52448E4-4C0F-43D7-A923-50AB6CC0C0F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1" name="Group 380">
            <a:extLst>
              <a:ext uri="{FF2B5EF4-FFF2-40B4-BE49-F238E27FC236}">
                <a16:creationId xmlns:a16="http://schemas.microsoft.com/office/drawing/2014/main" id="{185FE5E3-460F-4031-9936-BF4C9EA54E9E}"/>
              </a:ext>
            </a:extLst>
          </p:cNvPr>
          <p:cNvGrpSpPr/>
          <p:nvPr/>
        </p:nvGrpSpPr>
        <p:grpSpPr>
          <a:xfrm>
            <a:off x="8954652" y="5367663"/>
            <a:ext cx="558936" cy="517996"/>
            <a:chOff x="7154565" y="884953"/>
            <a:chExt cx="558936" cy="517996"/>
          </a:xfrm>
        </p:grpSpPr>
        <p:sp>
          <p:nvSpPr>
            <p:cNvPr id="382" name="Oval 381">
              <a:extLst>
                <a:ext uri="{FF2B5EF4-FFF2-40B4-BE49-F238E27FC236}">
                  <a16:creationId xmlns:a16="http://schemas.microsoft.com/office/drawing/2014/main" id="{5D112F44-B899-4CF8-A4F2-8815D6BC08A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E60D3984-1839-4C31-ACAA-AF3DA011971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84" name="TextBox 383">
              <a:extLst>
                <a:ext uri="{FF2B5EF4-FFF2-40B4-BE49-F238E27FC236}">
                  <a16:creationId xmlns:a16="http://schemas.microsoft.com/office/drawing/2014/main" id="{9B7233C3-4C4A-4AE8-9BEB-81CD55A0AF7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5" name="Straight Connector 384">
              <a:extLst>
                <a:ext uri="{FF2B5EF4-FFF2-40B4-BE49-F238E27FC236}">
                  <a16:creationId xmlns:a16="http://schemas.microsoft.com/office/drawing/2014/main" id="{E5D784DA-34A4-4742-BE30-EC1F113F521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6" name="Group 385">
            <a:extLst>
              <a:ext uri="{FF2B5EF4-FFF2-40B4-BE49-F238E27FC236}">
                <a16:creationId xmlns:a16="http://schemas.microsoft.com/office/drawing/2014/main" id="{3512BFBA-AEAA-4444-9C67-E96D69635F11}"/>
              </a:ext>
            </a:extLst>
          </p:cNvPr>
          <p:cNvGrpSpPr/>
          <p:nvPr/>
        </p:nvGrpSpPr>
        <p:grpSpPr>
          <a:xfrm>
            <a:off x="8956947" y="1388035"/>
            <a:ext cx="446399" cy="428686"/>
            <a:chOff x="463698" y="934501"/>
            <a:chExt cx="446399" cy="428686"/>
          </a:xfrm>
        </p:grpSpPr>
        <p:sp>
          <p:nvSpPr>
            <p:cNvPr id="387" name="Oval 386">
              <a:extLst>
                <a:ext uri="{FF2B5EF4-FFF2-40B4-BE49-F238E27FC236}">
                  <a16:creationId xmlns:a16="http://schemas.microsoft.com/office/drawing/2014/main" id="{1ABC80F4-0605-4CA0-8513-9CCC9E4AA36B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8" name="TextBox 387">
              <a:extLst>
                <a:ext uri="{FF2B5EF4-FFF2-40B4-BE49-F238E27FC236}">
                  <a16:creationId xmlns:a16="http://schemas.microsoft.com/office/drawing/2014/main" id="{FFCBD7E3-EEAB-4BA4-AAC0-2576D76C826C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537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3 -1.85185E-6 L 0.072 -0.3254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5" y="-16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59259E-6 L -0.00104 -0.0625 " pathEditMode="relative" rAng="0" ptsTypes="AA">
                                      <p:cBhvr>
                                        <p:cTn id="113" dur="2000" spd="-100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1.11111E-6 L -0.00091 -0.12986 " pathEditMode="relative" rAng="0" ptsTypes="AA">
                                      <p:cBhvr>
                                        <p:cTn id="115" dur="2000" spd="-1000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81481E-6 L -0.00078 -0.19491 " pathEditMode="relative" rAng="0" ptsTypes="AA">
                                      <p:cBhvr>
                                        <p:cTn id="117" dur="2000" spd="-1000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44444E-6 L -0.00091 -0.25671 " pathEditMode="relative" rAng="0" ptsTypes="AA">
                                      <p:cBhvr>
                                        <p:cTn id="119" dur="2000" spd="-1000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7.40741E-7 L -0.00078 -0.32315 " pathEditMode="relative" rAng="0" ptsTypes="AA">
                                      <p:cBhvr>
                                        <p:cTn id="121" dur="2000" spd="-100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1.11022E-16 L -0.00104 -0.39028 " pathEditMode="relative" rAng="0" ptsTypes="AA">
                                      <p:cBhvr>
                                        <p:cTn id="123" dur="2000" spd="-1000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3.7037E-6 L -0.00117 -0.45232 " pathEditMode="relative" rAng="0" ptsTypes="AA">
                                      <p:cBhvr>
                                        <p:cTn id="125" dur="2000" spd="-100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2.59259E-6 L -0.00091 -0.51852 " pathEditMode="relative" rAng="0" ptsTypes="AA">
                                      <p:cBhvr>
                                        <p:cTn id="127" dur="2000" spd="-1000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3.7037E-7 L -1.875E-6 -0.58843 " pathEditMode="relative" rAng="0" ptsTypes="AA">
                                      <p:cBhvr>
                                        <p:cTn id="129" dur="2000" spd="-1000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9" name="Rectangle 278">
            <a:extLst>
              <a:ext uri="{FF2B5EF4-FFF2-40B4-BE49-F238E27FC236}">
                <a16:creationId xmlns:a16="http://schemas.microsoft.com/office/drawing/2014/main" id="{C537FD67-C760-4FA0-B75E-2813899B1407}"/>
              </a:ext>
            </a:extLst>
          </p:cNvPr>
          <p:cNvSpPr/>
          <p:nvPr/>
        </p:nvSpPr>
        <p:spPr>
          <a:xfrm rot="5400000">
            <a:off x="4793170" y="-1202350"/>
            <a:ext cx="2686968" cy="118610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9D2CDE4A-EB4E-4F87-A3EC-D5326B57F8F9}"/>
              </a:ext>
            </a:extLst>
          </p:cNvPr>
          <p:cNvSpPr/>
          <p:nvPr/>
        </p:nvSpPr>
        <p:spPr>
          <a:xfrm>
            <a:off x="9117047" y="5555414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55B3F890-551F-4FAD-A5B6-225EC6BBEA34}"/>
              </a:ext>
            </a:extLst>
          </p:cNvPr>
          <p:cNvSpPr/>
          <p:nvPr/>
        </p:nvSpPr>
        <p:spPr>
          <a:xfrm>
            <a:off x="4577972" y="4890496"/>
            <a:ext cx="378302" cy="23450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DF533290-04B2-4235-B0CA-BE6C6BCE24DB}"/>
              </a:ext>
            </a:extLst>
          </p:cNvPr>
          <p:cNvSpPr/>
          <p:nvPr/>
        </p:nvSpPr>
        <p:spPr>
          <a:xfrm>
            <a:off x="4577751" y="5124549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BFCDDDB9-0810-43A9-A241-A9EF36B0D68D}"/>
              </a:ext>
            </a:extLst>
          </p:cNvPr>
          <p:cNvSpPr/>
          <p:nvPr/>
        </p:nvSpPr>
        <p:spPr>
          <a:xfrm>
            <a:off x="4584514" y="5332477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E0A64DBB-B717-404B-A33F-35966A8B32CC}"/>
              </a:ext>
            </a:extLst>
          </p:cNvPr>
          <p:cNvSpPr/>
          <p:nvPr/>
        </p:nvSpPr>
        <p:spPr>
          <a:xfrm>
            <a:off x="4584511" y="5548812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56CB4F25-2727-4CDB-9B0E-8D171292BFCD}"/>
              </a:ext>
            </a:extLst>
          </p:cNvPr>
          <p:cNvSpPr/>
          <p:nvPr/>
        </p:nvSpPr>
        <p:spPr>
          <a:xfrm>
            <a:off x="5106870" y="3813624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15DD69F2-6718-45D6-9FC2-9F7A12685629}"/>
              </a:ext>
            </a:extLst>
          </p:cNvPr>
          <p:cNvSpPr/>
          <p:nvPr/>
        </p:nvSpPr>
        <p:spPr>
          <a:xfrm>
            <a:off x="5106649" y="4036388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DADFD948-2C0D-4214-BBFD-8701CE429092}"/>
              </a:ext>
            </a:extLst>
          </p:cNvPr>
          <p:cNvSpPr/>
          <p:nvPr/>
        </p:nvSpPr>
        <p:spPr>
          <a:xfrm>
            <a:off x="5113412" y="4244316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3F69AA70-B91C-4037-A94C-F7B309E6A83F}"/>
              </a:ext>
            </a:extLst>
          </p:cNvPr>
          <p:cNvGrpSpPr/>
          <p:nvPr/>
        </p:nvGrpSpPr>
        <p:grpSpPr>
          <a:xfrm>
            <a:off x="221736" y="369062"/>
            <a:ext cx="3691311" cy="817087"/>
            <a:chOff x="255525" y="372323"/>
            <a:chExt cx="2831178" cy="1134018"/>
          </a:xfrm>
        </p:grpSpPr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C1B00850-7EE2-4024-8AD9-8DADE45AF98D}"/>
                </a:ext>
              </a:extLst>
            </p:cNvPr>
            <p:cNvSpPr/>
            <p:nvPr/>
          </p:nvSpPr>
          <p:spPr>
            <a:xfrm>
              <a:off x="255525" y="372323"/>
              <a:ext cx="283117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F75DF88C-8124-4A59-93A4-D73F65616F47}"/>
                </a:ext>
              </a:extLst>
            </p:cNvPr>
            <p:cNvSpPr txBox="1"/>
            <p:nvPr/>
          </p:nvSpPr>
          <p:spPr>
            <a:xfrm>
              <a:off x="308455" y="485388"/>
              <a:ext cx="171045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9.4 – 5.8 = </a:t>
              </a:r>
            </a:p>
          </p:txBody>
        </p:sp>
      </p:grp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82820F8-9C2F-4DCB-8EA9-EFA60AF56E61}"/>
              </a:ext>
            </a:extLst>
          </p:cNvPr>
          <p:cNvSpPr/>
          <p:nvPr/>
        </p:nvSpPr>
        <p:spPr>
          <a:xfrm>
            <a:off x="2479084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8CCD91B2-9F89-4845-A34D-993EAF2C8CAF}"/>
              </a:ext>
            </a:extLst>
          </p:cNvPr>
          <p:cNvSpPr txBox="1"/>
          <p:nvPr/>
        </p:nvSpPr>
        <p:spPr>
          <a:xfrm>
            <a:off x="2648345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3.6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4B06BC31-F62F-44B3-A078-A2CFDA5D3EC5}"/>
              </a:ext>
            </a:extLst>
          </p:cNvPr>
          <p:cNvSpPr txBox="1"/>
          <p:nvPr/>
        </p:nvSpPr>
        <p:spPr>
          <a:xfrm>
            <a:off x="1336205" y="1774736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4FB36CDA-FF01-41F1-A3B5-9EEFC5054F71}"/>
              </a:ext>
            </a:extLst>
          </p:cNvPr>
          <p:cNvSpPr txBox="1"/>
          <p:nvPr/>
        </p:nvSpPr>
        <p:spPr>
          <a:xfrm>
            <a:off x="1355678" y="2203567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5.8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8C891EA3-41E4-4F5B-A303-3D12401FE77A}"/>
              </a:ext>
            </a:extLst>
          </p:cNvPr>
          <p:cNvSpPr txBox="1"/>
          <p:nvPr/>
        </p:nvSpPr>
        <p:spPr>
          <a:xfrm>
            <a:off x="903232" y="2175431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8DBA8C3C-B7D4-4B82-970B-559C0DAC6B83}"/>
              </a:ext>
            </a:extLst>
          </p:cNvPr>
          <p:cNvCxnSpPr>
            <a:cxnSpLocks/>
          </p:cNvCxnSpPr>
          <p:nvPr/>
        </p:nvCxnSpPr>
        <p:spPr>
          <a:xfrm>
            <a:off x="919179" y="271777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C12E9276-A78A-48A3-BA8D-801729DADCA7}"/>
              </a:ext>
            </a:extLst>
          </p:cNvPr>
          <p:cNvCxnSpPr>
            <a:cxnSpLocks/>
          </p:cNvCxnSpPr>
          <p:nvPr/>
        </p:nvCxnSpPr>
        <p:spPr>
          <a:xfrm>
            <a:off x="919179" y="316023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5EFD5CEF-7E3B-4F99-A088-4BC8F8F4BBEC}"/>
              </a:ext>
            </a:extLst>
          </p:cNvPr>
          <p:cNvSpPr txBox="1"/>
          <p:nvPr/>
        </p:nvSpPr>
        <p:spPr>
          <a:xfrm>
            <a:off x="1650282" y="1774736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.4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84C22A44-C8B1-418D-879D-CABA745A7F67}"/>
              </a:ext>
            </a:extLst>
          </p:cNvPr>
          <p:cNvSpPr txBox="1"/>
          <p:nvPr/>
        </p:nvSpPr>
        <p:spPr>
          <a:xfrm>
            <a:off x="1642680" y="2649755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2FF83B1-AF05-41BA-9B50-216E2F048632}"/>
              </a:ext>
            </a:extLst>
          </p:cNvPr>
          <p:cNvSpPr txBox="1"/>
          <p:nvPr/>
        </p:nvSpPr>
        <p:spPr>
          <a:xfrm>
            <a:off x="1798762" y="263825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AE7A457A-F325-41A7-9B6B-A0F122303E28}"/>
              </a:ext>
            </a:extLst>
          </p:cNvPr>
          <p:cNvSpPr txBox="1"/>
          <p:nvPr/>
        </p:nvSpPr>
        <p:spPr>
          <a:xfrm>
            <a:off x="1338127" y="263480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1488B826-8E86-4786-B437-1D425FE5A5A0}"/>
              </a:ext>
            </a:extLst>
          </p:cNvPr>
          <p:cNvCxnSpPr>
            <a:cxnSpLocks/>
          </p:cNvCxnSpPr>
          <p:nvPr/>
        </p:nvCxnSpPr>
        <p:spPr>
          <a:xfrm flipV="1">
            <a:off x="1355290" y="1839790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A83C8A9E-66B3-446E-B81A-432D85A1A65F}"/>
              </a:ext>
            </a:extLst>
          </p:cNvPr>
          <p:cNvSpPr txBox="1"/>
          <p:nvPr/>
        </p:nvSpPr>
        <p:spPr>
          <a:xfrm>
            <a:off x="1383575" y="1495295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02457C1B-2175-401F-A950-E4C668854223}"/>
              </a:ext>
            </a:extLst>
          </p:cNvPr>
          <p:cNvSpPr txBox="1"/>
          <p:nvPr/>
        </p:nvSpPr>
        <p:spPr>
          <a:xfrm>
            <a:off x="1684219" y="1777418"/>
            <a:ext cx="316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AB760B9-05FB-4A5A-8687-69513DB954E5}"/>
              </a:ext>
            </a:extLst>
          </p:cNvPr>
          <p:cNvGrpSpPr/>
          <p:nvPr/>
        </p:nvGrpSpPr>
        <p:grpSpPr>
          <a:xfrm>
            <a:off x="5826228" y="371099"/>
            <a:ext cx="3600120" cy="817087"/>
            <a:chOff x="255525" y="372323"/>
            <a:chExt cx="2761236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17BF3C04-5940-4BD0-AB8F-95F4C102B57C}"/>
                </a:ext>
              </a:extLst>
            </p:cNvPr>
            <p:cNvSpPr/>
            <p:nvPr/>
          </p:nvSpPr>
          <p:spPr>
            <a:xfrm>
              <a:off x="255525" y="372323"/>
              <a:ext cx="276123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3E447D8E-6DEC-411E-B5A6-50144C6A543B}"/>
                </a:ext>
              </a:extLst>
            </p:cNvPr>
            <p:cNvSpPr txBox="1"/>
            <p:nvPr/>
          </p:nvSpPr>
          <p:spPr>
            <a:xfrm>
              <a:off x="308455" y="485388"/>
              <a:ext cx="171045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6.1 – 0.2 = </a:t>
              </a:r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3B7DBE1C-56C9-43AB-BD7F-1CEDEAA34BFA}"/>
              </a:ext>
            </a:extLst>
          </p:cNvPr>
          <p:cNvSpPr/>
          <p:nvPr/>
        </p:nvSpPr>
        <p:spPr>
          <a:xfrm>
            <a:off x="8032478" y="494113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2E85756-D4CE-4BE4-B9FA-DBA4ED6CC8CB}"/>
              </a:ext>
            </a:extLst>
          </p:cNvPr>
          <p:cNvSpPr txBox="1"/>
          <p:nvPr/>
        </p:nvSpPr>
        <p:spPr>
          <a:xfrm>
            <a:off x="8214509" y="478450"/>
            <a:ext cx="1157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5.9</a:t>
            </a:r>
          </a:p>
        </p:txBody>
      </p: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3BE4B3AA-8ACD-4F72-B954-51499765098A}"/>
              </a:ext>
            </a:extLst>
          </p:cNvPr>
          <p:cNvGrpSpPr/>
          <p:nvPr/>
        </p:nvGrpSpPr>
        <p:grpSpPr>
          <a:xfrm rot="5400000">
            <a:off x="-498153" y="4502154"/>
            <a:ext cx="2160002" cy="378302"/>
            <a:chOff x="654442" y="3402198"/>
            <a:chExt cx="2160002" cy="378302"/>
          </a:xfrm>
        </p:grpSpPr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59162059-75B1-4EC7-BBE2-E2548B6B2E4B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C19BA5B1-133B-4079-96A1-31EC5D9678CB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ED88E904-D353-466B-A648-8AB7E9BBAC99}"/>
              </a:ext>
            </a:extLst>
          </p:cNvPr>
          <p:cNvGrpSpPr/>
          <p:nvPr/>
        </p:nvGrpSpPr>
        <p:grpSpPr>
          <a:xfrm rot="5400000">
            <a:off x="14706" y="4502431"/>
            <a:ext cx="2160002" cy="378302"/>
            <a:chOff x="654442" y="3402198"/>
            <a:chExt cx="2160002" cy="378302"/>
          </a:xfrm>
        </p:grpSpPr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BC609897-EF33-4AED-A0B0-C5F7F493C7DD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CB5AC177-D5DB-4C89-B574-0BB532A94DE0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484D6A68-1985-44C7-8401-D4EB22550269}"/>
              </a:ext>
            </a:extLst>
          </p:cNvPr>
          <p:cNvGrpSpPr/>
          <p:nvPr/>
        </p:nvGrpSpPr>
        <p:grpSpPr>
          <a:xfrm rot="5400000">
            <a:off x="530034" y="4503169"/>
            <a:ext cx="2160002" cy="378302"/>
            <a:chOff x="654442" y="3402198"/>
            <a:chExt cx="2160002" cy="378302"/>
          </a:xfrm>
        </p:grpSpPr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C9BF20EF-5370-40E5-A7FB-7454E76835BE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D2C61706-0E03-489B-8478-B8C6DC8EBAAF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C00B1B8E-BED2-49B5-B925-6D9F38219582}"/>
              </a:ext>
            </a:extLst>
          </p:cNvPr>
          <p:cNvGrpSpPr/>
          <p:nvPr/>
        </p:nvGrpSpPr>
        <p:grpSpPr>
          <a:xfrm rot="5400000">
            <a:off x="1075515" y="4511259"/>
            <a:ext cx="2160002" cy="378302"/>
            <a:chOff x="654442" y="3402198"/>
            <a:chExt cx="2160002" cy="378302"/>
          </a:xfrm>
        </p:grpSpPr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842AE40C-EE7B-4995-BFC8-DA3D79398B3D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B4D14FE7-31A5-4BE8-81F3-9769B932FFDC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A3273B1A-BA74-4686-A074-ED62C07AFB87}"/>
              </a:ext>
            </a:extLst>
          </p:cNvPr>
          <p:cNvGrpSpPr/>
          <p:nvPr/>
        </p:nvGrpSpPr>
        <p:grpSpPr>
          <a:xfrm rot="5400000">
            <a:off x="1588374" y="4511536"/>
            <a:ext cx="2160002" cy="378302"/>
            <a:chOff x="654442" y="3402198"/>
            <a:chExt cx="2160002" cy="378302"/>
          </a:xfrm>
        </p:grpSpPr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E5EC8FF2-9AA0-418B-8C4E-B2D78249607C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C82C4534-69F0-45BE-A73D-179A59885C17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72DAE48A-EAD5-41D1-9BFB-2ACD3DD943FC}"/>
              </a:ext>
            </a:extLst>
          </p:cNvPr>
          <p:cNvGrpSpPr/>
          <p:nvPr/>
        </p:nvGrpSpPr>
        <p:grpSpPr>
          <a:xfrm rot="5400000">
            <a:off x="2103702" y="4512274"/>
            <a:ext cx="2160002" cy="378302"/>
            <a:chOff x="654442" y="3402198"/>
            <a:chExt cx="2160002" cy="378302"/>
          </a:xfrm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4CD19F4A-B386-46B1-8B72-34B2B5AE1B31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4DA1AB11-D303-48E5-8A0B-B297BA6D8A1B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A121AD5B-7675-4E61-965C-022E961383B6}"/>
              </a:ext>
            </a:extLst>
          </p:cNvPr>
          <p:cNvGrpSpPr/>
          <p:nvPr/>
        </p:nvGrpSpPr>
        <p:grpSpPr>
          <a:xfrm rot="5400000">
            <a:off x="2632970" y="4514219"/>
            <a:ext cx="2160002" cy="378302"/>
            <a:chOff x="654442" y="3402198"/>
            <a:chExt cx="2160002" cy="378302"/>
          </a:xfrm>
        </p:grpSpPr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5E601FB5-1DD4-4B0B-B0C9-5B417092D472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CA609EDA-568C-40A1-A856-C80E5EE536F3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3FA97409-7CCD-417C-AA7D-635877A22228}"/>
              </a:ext>
            </a:extLst>
          </p:cNvPr>
          <p:cNvGrpSpPr/>
          <p:nvPr/>
        </p:nvGrpSpPr>
        <p:grpSpPr>
          <a:xfrm rot="5400000">
            <a:off x="3145829" y="4495040"/>
            <a:ext cx="2160002" cy="378302"/>
            <a:chOff x="654442" y="3402198"/>
            <a:chExt cx="2160002" cy="378302"/>
          </a:xfrm>
        </p:grpSpPr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337FE170-8FE6-4F04-B22B-5B55CA6DADB6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1A3AAD08-1A36-4910-BB69-1A62D5F25CBD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124C3DF1-C39E-4964-9B7B-E34F9390512A}"/>
              </a:ext>
            </a:extLst>
          </p:cNvPr>
          <p:cNvGrpSpPr/>
          <p:nvPr/>
        </p:nvGrpSpPr>
        <p:grpSpPr>
          <a:xfrm rot="5400000">
            <a:off x="5592852" y="4497506"/>
            <a:ext cx="2160002" cy="378302"/>
            <a:chOff x="654442" y="3402198"/>
            <a:chExt cx="2160002" cy="378302"/>
          </a:xfrm>
        </p:grpSpPr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D1C0C99A-0ABA-4CE0-8A4A-8977BB535329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199A7FD0-9997-4E39-9CCC-71A7210440EC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E8CCA7FD-EC7C-4A97-AE94-6B54A55DA301}"/>
              </a:ext>
            </a:extLst>
          </p:cNvPr>
          <p:cNvGrpSpPr/>
          <p:nvPr/>
        </p:nvGrpSpPr>
        <p:grpSpPr>
          <a:xfrm rot="5400000">
            <a:off x="6105711" y="4497783"/>
            <a:ext cx="2160002" cy="378302"/>
            <a:chOff x="654442" y="3402198"/>
            <a:chExt cx="2160002" cy="378302"/>
          </a:xfrm>
        </p:grpSpPr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CF1D9E0C-26DF-479C-BA5D-C4FFAFD0F682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4B680E23-50FD-4AD8-8A0D-FB6F24033962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7B0D0B4A-00FC-471A-8D24-1BF2B17FED06}"/>
              </a:ext>
            </a:extLst>
          </p:cNvPr>
          <p:cNvGrpSpPr/>
          <p:nvPr/>
        </p:nvGrpSpPr>
        <p:grpSpPr>
          <a:xfrm rot="5400000">
            <a:off x="6621039" y="4498521"/>
            <a:ext cx="2160002" cy="378302"/>
            <a:chOff x="654442" y="3402198"/>
            <a:chExt cx="2160002" cy="378302"/>
          </a:xfrm>
        </p:grpSpPr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21E15535-6EE5-4A9D-8F2B-8E4DE2CB6F4E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4DEFADF8-4F54-433A-A8A5-CED1A7922D9F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CBFB95F0-56FF-4FB9-AE83-929A0B287D7D}"/>
              </a:ext>
            </a:extLst>
          </p:cNvPr>
          <p:cNvGrpSpPr/>
          <p:nvPr/>
        </p:nvGrpSpPr>
        <p:grpSpPr>
          <a:xfrm rot="5400000">
            <a:off x="7166520" y="4495109"/>
            <a:ext cx="2160002" cy="378302"/>
            <a:chOff x="654442" y="3402198"/>
            <a:chExt cx="2160002" cy="378302"/>
          </a:xfrm>
        </p:grpSpPr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FAF6DA04-C670-483D-87AF-E69AB2A313CE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5AEA6686-6A24-4F2A-B687-8A62D67B37BF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81E00167-9BE8-4E55-9722-F0796EEBCFC3}"/>
              </a:ext>
            </a:extLst>
          </p:cNvPr>
          <p:cNvGrpSpPr/>
          <p:nvPr/>
        </p:nvGrpSpPr>
        <p:grpSpPr>
          <a:xfrm rot="5400000">
            <a:off x="7679379" y="4495386"/>
            <a:ext cx="2160002" cy="378302"/>
            <a:chOff x="654442" y="3402198"/>
            <a:chExt cx="2160002" cy="378302"/>
          </a:xfrm>
        </p:grpSpPr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80E10658-3D35-40C7-8527-1E63C19D8D6D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08B61E10-65D4-4ADE-BE9B-601888245F0A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91AD33DA-C664-49EC-8C6E-278DAD642C00}"/>
              </a:ext>
            </a:extLst>
          </p:cNvPr>
          <p:cNvGrpSpPr/>
          <p:nvPr/>
        </p:nvGrpSpPr>
        <p:grpSpPr>
          <a:xfrm rot="5400000">
            <a:off x="3691767" y="4496694"/>
            <a:ext cx="2160000" cy="378302"/>
            <a:chOff x="654442" y="3402198"/>
            <a:chExt cx="2160000" cy="378302"/>
          </a:xfrm>
        </p:grpSpPr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6F53D50D-A066-4E26-A927-7C5D3D93BA22}"/>
                </a:ext>
              </a:extLst>
            </p:cNvPr>
            <p:cNvSpPr/>
            <p:nvPr/>
          </p:nvSpPr>
          <p:spPr>
            <a:xfrm rot="16200000">
              <a:off x="1112760" y="2950458"/>
              <a:ext cx="378302" cy="128178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AAB8610F-1182-4B77-BCB0-4590DE3BB4DF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200" name="Rectangle 199">
            <a:extLst>
              <a:ext uri="{FF2B5EF4-FFF2-40B4-BE49-F238E27FC236}">
                <a16:creationId xmlns:a16="http://schemas.microsoft.com/office/drawing/2014/main" id="{0087A32B-3536-4BDF-B7CA-C49882A39C68}"/>
              </a:ext>
            </a:extLst>
          </p:cNvPr>
          <p:cNvSpPr/>
          <p:nvPr/>
        </p:nvSpPr>
        <p:spPr>
          <a:xfrm>
            <a:off x="5120804" y="3594057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16E64862-6AC2-4CB2-A367-BFB5AA20C3DF}"/>
              </a:ext>
            </a:extLst>
          </p:cNvPr>
          <p:cNvGrpSpPr/>
          <p:nvPr/>
        </p:nvGrpSpPr>
        <p:grpSpPr>
          <a:xfrm>
            <a:off x="5116131" y="3601456"/>
            <a:ext cx="360000" cy="2159457"/>
            <a:chOff x="6653408" y="3429000"/>
            <a:chExt cx="360000" cy="2159457"/>
          </a:xfrm>
        </p:grpSpPr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2BDD9225-D674-4D53-A41E-CB161AFE3387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E28249D4-14DB-4796-B142-B4FAFB31B9F5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15C60240-76CE-49EB-9EF4-126D375CED39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987A0F95-BDF7-42F7-AA37-D1187FFB351C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6E388F8B-A83F-4DA6-AFD9-B15FB1F37CE1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CAC38754-0195-47A1-8E7B-30862A84F7AF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AB114937-D6B6-4AA9-8AF4-EDE35F66607A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8F3CDCA7-5F57-4B7B-985E-91D99B722C93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AFFB00A8-9609-4989-BF85-DAFF8E933934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E93D1F1E-4764-4AC5-82F1-162497624547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212" name="Rectangle 211">
            <a:extLst>
              <a:ext uri="{FF2B5EF4-FFF2-40B4-BE49-F238E27FC236}">
                <a16:creationId xmlns:a16="http://schemas.microsoft.com/office/drawing/2014/main" id="{39560A26-444C-48C4-9C2B-19ACD6D8DD91}"/>
              </a:ext>
            </a:extLst>
          </p:cNvPr>
          <p:cNvSpPr/>
          <p:nvPr/>
        </p:nvSpPr>
        <p:spPr>
          <a:xfrm>
            <a:off x="5120805" y="3596375"/>
            <a:ext cx="360000" cy="216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148CDD8A-A529-49BD-8856-20055108887A}"/>
              </a:ext>
            </a:extLst>
          </p:cNvPr>
          <p:cNvGrpSpPr/>
          <p:nvPr/>
        </p:nvGrpSpPr>
        <p:grpSpPr>
          <a:xfrm>
            <a:off x="4600632" y="3602387"/>
            <a:ext cx="360000" cy="2159457"/>
            <a:chOff x="6653408" y="3429000"/>
            <a:chExt cx="360000" cy="2159457"/>
          </a:xfrm>
        </p:grpSpPr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F9065E68-0DEF-4ED1-8F52-F85885B5F2AF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943297B0-0E75-4ED5-B8D4-4D908A735822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ABD1B056-C198-4D8C-9530-59BFEAF1E4AD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A2C10286-46FA-44C3-87AC-477F58515350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D2F9AC39-B41E-418C-A29F-98D259CF3741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EA78566C-0A76-499A-B2FA-875501DB2790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3742E2A4-BCB6-4297-BB9D-BAEC5AED44D9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2FF41A2F-6F6D-4307-9783-EA2E4DC8942E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86395500-5598-4572-9166-1F97E3800E3F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C2AE0133-821F-47A3-B3E1-F01E73BC73B9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232" name="TextBox 231">
            <a:extLst>
              <a:ext uri="{FF2B5EF4-FFF2-40B4-BE49-F238E27FC236}">
                <a16:creationId xmlns:a16="http://schemas.microsoft.com/office/drawing/2014/main" id="{448A99ED-2CF4-4E0C-ADEC-6063D3FEF72F}"/>
              </a:ext>
            </a:extLst>
          </p:cNvPr>
          <p:cNvSpPr txBox="1"/>
          <p:nvPr/>
        </p:nvSpPr>
        <p:spPr>
          <a:xfrm>
            <a:off x="6714292" y="1783325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741DB523-3AA1-4033-BB44-964D03157B21}"/>
              </a:ext>
            </a:extLst>
          </p:cNvPr>
          <p:cNvSpPr txBox="1"/>
          <p:nvPr/>
        </p:nvSpPr>
        <p:spPr>
          <a:xfrm>
            <a:off x="6733765" y="2212156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0.2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C6AE432E-641C-4CCB-B9EF-7E74094CC94B}"/>
              </a:ext>
            </a:extLst>
          </p:cNvPr>
          <p:cNvSpPr txBox="1"/>
          <p:nvPr/>
        </p:nvSpPr>
        <p:spPr>
          <a:xfrm>
            <a:off x="6281319" y="2184020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A724CBC3-CC6C-48B0-97B5-467397024477}"/>
              </a:ext>
            </a:extLst>
          </p:cNvPr>
          <p:cNvCxnSpPr>
            <a:cxnSpLocks/>
          </p:cNvCxnSpPr>
          <p:nvPr/>
        </p:nvCxnSpPr>
        <p:spPr>
          <a:xfrm>
            <a:off x="6297266" y="2726368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F68D3D0D-3AFE-4367-B9CB-6BB41C2CE5D5}"/>
              </a:ext>
            </a:extLst>
          </p:cNvPr>
          <p:cNvCxnSpPr>
            <a:cxnSpLocks/>
          </p:cNvCxnSpPr>
          <p:nvPr/>
        </p:nvCxnSpPr>
        <p:spPr>
          <a:xfrm>
            <a:off x="6297266" y="3168823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7" name="TextBox 236">
            <a:extLst>
              <a:ext uri="{FF2B5EF4-FFF2-40B4-BE49-F238E27FC236}">
                <a16:creationId xmlns:a16="http://schemas.microsoft.com/office/drawing/2014/main" id="{D363A40A-DF6A-466A-965A-42DFB0A67124}"/>
              </a:ext>
            </a:extLst>
          </p:cNvPr>
          <p:cNvSpPr txBox="1"/>
          <p:nvPr/>
        </p:nvSpPr>
        <p:spPr>
          <a:xfrm>
            <a:off x="7028369" y="1783325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.1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04EC4D3A-EBD2-4ED7-9C04-17506AD38EE1}"/>
              </a:ext>
            </a:extLst>
          </p:cNvPr>
          <p:cNvSpPr txBox="1"/>
          <p:nvPr/>
        </p:nvSpPr>
        <p:spPr>
          <a:xfrm>
            <a:off x="7020767" y="2658344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482298D7-3033-4B20-8E64-BCA57DDFCBEA}"/>
              </a:ext>
            </a:extLst>
          </p:cNvPr>
          <p:cNvSpPr txBox="1"/>
          <p:nvPr/>
        </p:nvSpPr>
        <p:spPr>
          <a:xfrm>
            <a:off x="7176849" y="2646847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47B016FD-8C85-4CB7-BC9B-87507BB68AA6}"/>
              </a:ext>
            </a:extLst>
          </p:cNvPr>
          <p:cNvSpPr txBox="1"/>
          <p:nvPr/>
        </p:nvSpPr>
        <p:spPr>
          <a:xfrm>
            <a:off x="6716214" y="2643390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1D5BCF48-7F01-4690-A697-112E7053E22D}"/>
              </a:ext>
            </a:extLst>
          </p:cNvPr>
          <p:cNvCxnSpPr>
            <a:cxnSpLocks/>
          </p:cNvCxnSpPr>
          <p:nvPr/>
        </p:nvCxnSpPr>
        <p:spPr>
          <a:xfrm flipV="1">
            <a:off x="6733377" y="184837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TextBox 241">
            <a:extLst>
              <a:ext uri="{FF2B5EF4-FFF2-40B4-BE49-F238E27FC236}">
                <a16:creationId xmlns:a16="http://schemas.microsoft.com/office/drawing/2014/main" id="{F335D321-0157-4E4E-B22C-1ED5DED50A62}"/>
              </a:ext>
            </a:extLst>
          </p:cNvPr>
          <p:cNvSpPr txBox="1"/>
          <p:nvPr/>
        </p:nvSpPr>
        <p:spPr>
          <a:xfrm>
            <a:off x="6761662" y="1503884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28434F0A-E730-4571-ABD1-373707F8E06C}"/>
              </a:ext>
            </a:extLst>
          </p:cNvPr>
          <p:cNvSpPr txBox="1"/>
          <p:nvPr/>
        </p:nvSpPr>
        <p:spPr>
          <a:xfrm>
            <a:off x="7062306" y="1786007"/>
            <a:ext cx="316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4F6FA60D-2405-4074-A50A-EF76C34FF90B}"/>
              </a:ext>
            </a:extLst>
          </p:cNvPr>
          <p:cNvGrpSpPr/>
          <p:nvPr/>
        </p:nvGrpSpPr>
        <p:grpSpPr>
          <a:xfrm rot="5400000">
            <a:off x="8224302" y="4503296"/>
            <a:ext cx="2160000" cy="378302"/>
            <a:chOff x="654442" y="3402199"/>
            <a:chExt cx="2160000" cy="378302"/>
          </a:xfrm>
        </p:grpSpPr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436EBB46-108A-46A8-BD5D-A349DB6800D4}"/>
                </a:ext>
              </a:extLst>
            </p:cNvPr>
            <p:cNvSpPr/>
            <p:nvPr/>
          </p:nvSpPr>
          <p:spPr>
            <a:xfrm rot="16200000">
              <a:off x="1440059" y="2623159"/>
              <a:ext cx="378302" cy="1936381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EDBFE58E-A47C-428D-86CB-E6FC08BF0219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247" name="Rectangle 246">
            <a:extLst>
              <a:ext uri="{FF2B5EF4-FFF2-40B4-BE49-F238E27FC236}">
                <a16:creationId xmlns:a16="http://schemas.microsoft.com/office/drawing/2014/main" id="{9B880678-1E8B-4806-AC1C-5EC426676E59}"/>
              </a:ext>
            </a:extLst>
          </p:cNvPr>
          <p:cNvSpPr/>
          <p:nvPr/>
        </p:nvSpPr>
        <p:spPr>
          <a:xfrm>
            <a:off x="9653340" y="3606410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2E7D035A-8C9C-445E-8ADC-B94AE538DF31}"/>
              </a:ext>
            </a:extLst>
          </p:cNvPr>
          <p:cNvGrpSpPr/>
          <p:nvPr/>
        </p:nvGrpSpPr>
        <p:grpSpPr>
          <a:xfrm>
            <a:off x="9648667" y="3613809"/>
            <a:ext cx="360000" cy="2159457"/>
            <a:chOff x="6653408" y="3429000"/>
            <a:chExt cx="360000" cy="2159457"/>
          </a:xfrm>
        </p:grpSpPr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AEC8B3D2-454E-4DE9-80AF-B7CF2027B40D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EF3CA70A-E963-4737-ACD4-FDF5D0E291DD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8D52D600-C68C-432B-9709-74CECE16AC88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5881EC17-7E4F-4577-B35E-A3108F10C5F5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0F1B5146-13A2-4FAE-8E04-C08AF1C3A7FC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22E32715-FCE6-4B1A-AE9B-FA6C7A4393DE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893688C2-CF5E-4827-9148-3E829F79522B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1EDBC0D3-1236-443A-82BA-A7EA24DFC1B7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A283B04C-DEF2-4232-B120-E032C7737781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200DE192-E7E6-4FA7-8855-7EB575890D75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259" name="Rectangle 258">
            <a:extLst>
              <a:ext uri="{FF2B5EF4-FFF2-40B4-BE49-F238E27FC236}">
                <a16:creationId xmlns:a16="http://schemas.microsoft.com/office/drawing/2014/main" id="{16013CE4-41AC-462C-AB29-EE54B4414C25}"/>
              </a:ext>
            </a:extLst>
          </p:cNvPr>
          <p:cNvSpPr/>
          <p:nvPr/>
        </p:nvSpPr>
        <p:spPr>
          <a:xfrm>
            <a:off x="9653341" y="3608728"/>
            <a:ext cx="360000" cy="216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DA5E4778-788E-42CF-9C4D-D2427B34132D}"/>
              </a:ext>
            </a:extLst>
          </p:cNvPr>
          <p:cNvGrpSpPr/>
          <p:nvPr/>
        </p:nvGrpSpPr>
        <p:grpSpPr>
          <a:xfrm>
            <a:off x="9133168" y="3608989"/>
            <a:ext cx="360000" cy="2159457"/>
            <a:chOff x="6653408" y="3429000"/>
            <a:chExt cx="360000" cy="2159457"/>
          </a:xfrm>
        </p:grpSpPr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ABA49120-0BB2-4BB1-92C3-4B1908416ED3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8E9F9164-85CB-403C-B8B8-BCC0C0808649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BFB1E579-A62D-4FB9-AD79-23D00B565D20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6F296AFD-A3A8-4D99-9351-F7C186849C91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6DFFB30E-21BA-4471-8FF8-0C0D25E13265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8BA06B5E-D5BE-4710-91DB-458B83225D7C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BB18DAD6-4651-46C3-8C9B-42A5B67FFF82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8EA9CE45-060B-4602-A766-990275670E78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8E2DB5E4-9326-414F-872D-D173BD1B3571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id="{A5C650BE-97BE-4C8B-8950-2B414A40B3CB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4149156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8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 animBg="1"/>
      <p:bldP spid="278" grpId="0" animBg="1"/>
      <p:bldP spid="278" grpId="1" animBg="1"/>
      <p:bldP spid="228" grpId="0" animBg="1"/>
      <p:bldP spid="228" grpId="1" animBg="1"/>
      <p:bldP spid="229" grpId="0" animBg="1"/>
      <p:bldP spid="229" grpId="1" animBg="1"/>
      <p:bldP spid="230" grpId="0" animBg="1"/>
      <p:bldP spid="230" grpId="1" animBg="1"/>
      <p:bldP spid="231" grpId="0" animBg="1"/>
      <p:bldP spid="231" grpId="1" animBg="1"/>
      <p:bldP spid="213" grpId="0" animBg="1"/>
      <p:bldP spid="213" grpId="1" animBg="1"/>
      <p:bldP spid="214" grpId="0" animBg="1"/>
      <p:bldP spid="214" grpId="1" animBg="1"/>
      <p:bldP spid="215" grpId="0" animBg="1"/>
      <p:bldP spid="215" grpId="1" animBg="1"/>
      <p:bldP spid="137" grpId="0"/>
      <p:bldP spid="138" grpId="0"/>
      <p:bldP spid="139" grpId="0"/>
      <p:bldP spid="140" grpId="0"/>
      <p:bldP spid="143" grpId="0"/>
      <p:bldP spid="144" grpId="0"/>
      <p:bldP spid="145" grpId="0"/>
      <p:bldP spid="146" grpId="0"/>
      <p:bldP spid="148" grpId="0"/>
      <p:bldP spid="149" grpId="0"/>
      <p:bldP spid="101" grpId="0"/>
      <p:bldP spid="200" grpId="0" animBg="1"/>
      <p:bldP spid="200" grpId="1" animBg="1"/>
      <p:bldP spid="212" grpId="0" animBg="1"/>
      <p:bldP spid="212" grpId="1" animBg="1"/>
      <p:bldP spid="232" grpId="0"/>
      <p:bldP spid="233" grpId="0"/>
      <p:bldP spid="234" grpId="0"/>
      <p:bldP spid="237" grpId="0"/>
      <p:bldP spid="238" grpId="0"/>
      <p:bldP spid="239" grpId="0"/>
      <p:bldP spid="240" grpId="0"/>
      <p:bldP spid="242" grpId="0"/>
      <p:bldP spid="243" grpId="0"/>
      <p:bldP spid="247" grpId="0" animBg="1"/>
      <p:bldP spid="247" grpId="1" animBg="1"/>
      <p:bldP spid="259" grpId="0" animBg="1"/>
      <p:bldP spid="259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3F69AA70-B91C-4037-A94C-F7B309E6A83F}"/>
              </a:ext>
            </a:extLst>
          </p:cNvPr>
          <p:cNvGrpSpPr/>
          <p:nvPr/>
        </p:nvGrpSpPr>
        <p:grpSpPr>
          <a:xfrm>
            <a:off x="221736" y="369062"/>
            <a:ext cx="3691311" cy="817087"/>
            <a:chOff x="255525" y="372323"/>
            <a:chExt cx="2831178" cy="1134018"/>
          </a:xfrm>
        </p:grpSpPr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C1B00850-7EE2-4024-8AD9-8DADE45AF98D}"/>
                </a:ext>
              </a:extLst>
            </p:cNvPr>
            <p:cNvSpPr/>
            <p:nvPr/>
          </p:nvSpPr>
          <p:spPr>
            <a:xfrm>
              <a:off x="255525" y="372323"/>
              <a:ext cx="283117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F75DF88C-8124-4A59-93A4-D73F65616F47}"/>
                </a:ext>
              </a:extLst>
            </p:cNvPr>
            <p:cNvSpPr txBox="1"/>
            <p:nvPr/>
          </p:nvSpPr>
          <p:spPr>
            <a:xfrm>
              <a:off x="308455" y="485388"/>
              <a:ext cx="171045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9.4 – 5.8 = </a:t>
              </a:r>
            </a:p>
          </p:txBody>
        </p:sp>
      </p:grp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82820F8-9C2F-4DCB-8EA9-EFA60AF56E61}"/>
              </a:ext>
            </a:extLst>
          </p:cNvPr>
          <p:cNvSpPr/>
          <p:nvPr/>
        </p:nvSpPr>
        <p:spPr>
          <a:xfrm>
            <a:off x="2479084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8CCD91B2-9F89-4845-A34D-993EAF2C8CAF}"/>
              </a:ext>
            </a:extLst>
          </p:cNvPr>
          <p:cNvSpPr txBox="1"/>
          <p:nvPr/>
        </p:nvSpPr>
        <p:spPr>
          <a:xfrm>
            <a:off x="2648345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3.6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4B06BC31-F62F-44B3-A078-A2CFDA5D3EC5}"/>
              </a:ext>
            </a:extLst>
          </p:cNvPr>
          <p:cNvSpPr txBox="1"/>
          <p:nvPr/>
        </p:nvSpPr>
        <p:spPr>
          <a:xfrm>
            <a:off x="1336205" y="1774736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4FB36CDA-FF01-41F1-A3B5-9EEFC5054F71}"/>
              </a:ext>
            </a:extLst>
          </p:cNvPr>
          <p:cNvSpPr txBox="1"/>
          <p:nvPr/>
        </p:nvSpPr>
        <p:spPr>
          <a:xfrm>
            <a:off x="1355678" y="2203567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5.8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8C891EA3-41E4-4F5B-A303-3D12401FE77A}"/>
              </a:ext>
            </a:extLst>
          </p:cNvPr>
          <p:cNvSpPr txBox="1"/>
          <p:nvPr/>
        </p:nvSpPr>
        <p:spPr>
          <a:xfrm>
            <a:off x="903232" y="2175431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8DBA8C3C-B7D4-4B82-970B-559C0DAC6B83}"/>
              </a:ext>
            </a:extLst>
          </p:cNvPr>
          <p:cNvCxnSpPr>
            <a:cxnSpLocks/>
          </p:cNvCxnSpPr>
          <p:nvPr/>
        </p:nvCxnSpPr>
        <p:spPr>
          <a:xfrm>
            <a:off x="919179" y="271777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C12E9276-A78A-48A3-BA8D-801729DADCA7}"/>
              </a:ext>
            </a:extLst>
          </p:cNvPr>
          <p:cNvCxnSpPr>
            <a:cxnSpLocks/>
          </p:cNvCxnSpPr>
          <p:nvPr/>
        </p:nvCxnSpPr>
        <p:spPr>
          <a:xfrm>
            <a:off x="919179" y="316023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5EFD5CEF-7E3B-4F99-A088-4BC8F8F4BBEC}"/>
              </a:ext>
            </a:extLst>
          </p:cNvPr>
          <p:cNvSpPr txBox="1"/>
          <p:nvPr/>
        </p:nvSpPr>
        <p:spPr>
          <a:xfrm>
            <a:off x="1650282" y="1774736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.4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84C22A44-C8B1-418D-879D-CABA745A7F67}"/>
              </a:ext>
            </a:extLst>
          </p:cNvPr>
          <p:cNvSpPr txBox="1"/>
          <p:nvPr/>
        </p:nvSpPr>
        <p:spPr>
          <a:xfrm>
            <a:off x="1642680" y="2649755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2FF83B1-AF05-41BA-9B50-216E2F048632}"/>
              </a:ext>
            </a:extLst>
          </p:cNvPr>
          <p:cNvSpPr txBox="1"/>
          <p:nvPr/>
        </p:nvSpPr>
        <p:spPr>
          <a:xfrm>
            <a:off x="1798762" y="263825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AE7A457A-F325-41A7-9B6B-A0F122303E28}"/>
              </a:ext>
            </a:extLst>
          </p:cNvPr>
          <p:cNvSpPr txBox="1"/>
          <p:nvPr/>
        </p:nvSpPr>
        <p:spPr>
          <a:xfrm>
            <a:off x="1338127" y="263480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1488B826-8E86-4786-B437-1D425FE5A5A0}"/>
              </a:ext>
            </a:extLst>
          </p:cNvPr>
          <p:cNvCxnSpPr>
            <a:cxnSpLocks/>
          </p:cNvCxnSpPr>
          <p:nvPr/>
        </p:nvCxnSpPr>
        <p:spPr>
          <a:xfrm flipV="1">
            <a:off x="1355290" y="1839790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A83C8A9E-66B3-446E-B81A-432D85A1A65F}"/>
              </a:ext>
            </a:extLst>
          </p:cNvPr>
          <p:cNvSpPr txBox="1"/>
          <p:nvPr/>
        </p:nvSpPr>
        <p:spPr>
          <a:xfrm>
            <a:off x="1383575" y="1495295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02457C1B-2175-401F-A950-E4C668854223}"/>
              </a:ext>
            </a:extLst>
          </p:cNvPr>
          <p:cNvSpPr txBox="1"/>
          <p:nvPr/>
        </p:nvSpPr>
        <p:spPr>
          <a:xfrm>
            <a:off x="1684219" y="1777418"/>
            <a:ext cx="316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AB760B9-05FB-4A5A-8687-69513DB954E5}"/>
              </a:ext>
            </a:extLst>
          </p:cNvPr>
          <p:cNvGrpSpPr/>
          <p:nvPr/>
        </p:nvGrpSpPr>
        <p:grpSpPr>
          <a:xfrm>
            <a:off x="5826228" y="371099"/>
            <a:ext cx="3600120" cy="817087"/>
            <a:chOff x="255525" y="372323"/>
            <a:chExt cx="2761236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17BF3C04-5940-4BD0-AB8F-95F4C102B57C}"/>
                </a:ext>
              </a:extLst>
            </p:cNvPr>
            <p:cNvSpPr/>
            <p:nvPr/>
          </p:nvSpPr>
          <p:spPr>
            <a:xfrm>
              <a:off x="255525" y="372323"/>
              <a:ext cx="276123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3E447D8E-6DEC-411E-B5A6-50144C6A543B}"/>
                </a:ext>
              </a:extLst>
            </p:cNvPr>
            <p:cNvSpPr txBox="1"/>
            <p:nvPr/>
          </p:nvSpPr>
          <p:spPr>
            <a:xfrm>
              <a:off x="308455" y="485388"/>
              <a:ext cx="171045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6.1 – 0.2 = </a:t>
              </a:r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3B7DBE1C-56C9-43AB-BD7F-1CEDEAA34BFA}"/>
              </a:ext>
            </a:extLst>
          </p:cNvPr>
          <p:cNvSpPr/>
          <p:nvPr/>
        </p:nvSpPr>
        <p:spPr>
          <a:xfrm>
            <a:off x="8032478" y="494113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2E85756-D4CE-4BE4-B9FA-DBA4ED6CC8CB}"/>
              </a:ext>
            </a:extLst>
          </p:cNvPr>
          <p:cNvSpPr txBox="1"/>
          <p:nvPr/>
        </p:nvSpPr>
        <p:spPr>
          <a:xfrm>
            <a:off x="8214509" y="478450"/>
            <a:ext cx="1157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5.9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448A99ED-2CF4-4E0C-ADEC-6063D3FEF72F}"/>
              </a:ext>
            </a:extLst>
          </p:cNvPr>
          <p:cNvSpPr txBox="1"/>
          <p:nvPr/>
        </p:nvSpPr>
        <p:spPr>
          <a:xfrm>
            <a:off x="6714292" y="1783325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741DB523-3AA1-4033-BB44-964D03157B21}"/>
              </a:ext>
            </a:extLst>
          </p:cNvPr>
          <p:cNvSpPr txBox="1"/>
          <p:nvPr/>
        </p:nvSpPr>
        <p:spPr>
          <a:xfrm>
            <a:off x="6733765" y="2212156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0.2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C6AE432E-641C-4CCB-B9EF-7E74094CC94B}"/>
              </a:ext>
            </a:extLst>
          </p:cNvPr>
          <p:cNvSpPr txBox="1"/>
          <p:nvPr/>
        </p:nvSpPr>
        <p:spPr>
          <a:xfrm>
            <a:off x="6281319" y="2184020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A724CBC3-CC6C-48B0-97B5-467397024477}"/>
              </a:ext>
            </a:extLst>
          </p:cNvPr>
          <p:cNvCxnSpPr>
            <a:cxnSpLocks/>
          </p:cNvCxnSpPr>
          <p:nvPr/>
        </p:nvCxnSpPr>
        <p:spPr>
          <a:xfrm>
            <a:off x="6297266" y="2726368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F68D3D0D-3AFE-4367-B9CB-6BB41C2CE5D5}"/>
              </a:ext>
            </a:extLst>
          </p:cNvPr>
          <p:cNvCxnSpPr>
            <a:cxnSpLocks/>
          </p:cNvCxnSpPr>
          <p:nvPr/>
        </p:nvCxnSpPr>
        <p:spPr>
          <a:xfrm>
            <a:off x="6297266" y="3168823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7" name="TextBox 236">
            <a:extLst>
              <a:ext uri="{FF2B5EF4-FFF2-40B4-BE49-F238E27FC236}">
                <a16:creationId xmlns:a16="http://schemas.microsoft.com/office/drawing/2014/main" id="{D363A40A-DF6A-466A-965A-42DFB0A67124}"/>
              </a:ext>
            </a:extLst>
          </p:cNvPr>
          <p:cNvSpPr txBox="1"/>
          <p:nvPr/>
        </p:nvSpPr>
        <p:spPr>
          <a:xfrm>
            <a:off x="7028369" y="1783325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.1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04EC4D3A-EBD2-4ED7-9C04-17506AD38EE1}"/>
              </a:ext>
            </a:extLst>
          </p:cNvPr>
          <p:cNvSpPr txBox="1"/>
          <p:nvPr/>
        </p:nvSpPr>
        <p:spPr>
          <a:xfrm>
            <a:off x="7020767" y="2658344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482298D7-3033-4B20-8E64-BCA57DDFCBEA}"/>
              </a:ext>
            </a:extLst>
          </p:cNvPr>
          <p:cNvSpPr txBox="1"/>
          <p:nvPr/>
        </p:nvSpPr>
        <p:spPr>
          <a:xfrm>
            <a:off x="7176849" y="2646847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47B016FD-8C85-4CB7-BC9B-87507BB68AA6}"/>
              </a:ext>
            </a:extLst>
          </p:cNvPr>
          <p:cNvSpPr txBox="1"/>
          <p:nvPr/>
        </p:nvSpPr>
        <p:spPr>
          <a:xfrm>
            <a:off x="6716214" y="2643390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1D5BCF48-7F01-4690-A697-112E7053E22D}"/>
              </a:ext>
            </a:extLst>
          </p:cNvPr>
          <p:cNvCxnSpPr>
            <a:cxnSpLocks/>
          </p:cNvCxnSpPr>
          <p:nvPr/>
        </p:nvCxnSpPr>
        <p:spPr>
          <a:xfrm flipV="1">
            <a:off x="6733377" y="184837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TextBox 241">
            <a:extLst>
              <a:ext uri="{FF2B5EF4-FFF2-40B4-BE49-F238E27FC236}">
                <a16:creationId xmlns:a16="http://schemas.microsoft.com/office/drawing/2014/main" id="{F335D321-0157-4E4E-B22C-1ED5DED50A62}"/>
              </a:ext>
            </a:extLst>
          </p:cNvPr>
          <p:cNvSpPr txBox="1"/>
          <p:nvPr/>
        </p:nvSpPr>
        <p:spPr>
          <a:xfrm>
            <a:off x="6761662" y="1503884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28434F0A-E730-4571-ABD1-373707F8E06C}"/>
              </a:ext>
            </a:extLst>
          </p:cNvPr>
          <p:cNvSpPr txBox="1"/>
          <p:nvPr/>
        </p:nvSpPr>
        <p:spPr>
          <a:xfrm>
            <a:off x="7062306" y="1786007"/>
            <a:ext cx="316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1024548F-0B8C-4ABC-9E69-4CFA2713595C}"/>
              </a:ext>
            </a:extLst>
          </p:cNvPr>
          <p:cNvGrpSpPr/>
          <p:nvPr/>
        </p:nvGrpSpPr>
        <p:grpSpPr>
          <a:xfrm>
            <a:off x="4032000" y="1344505"/>
            <a:ext cx="558936" cy="517996"/>
            <a:chOff x="7154565" y="884953"/>
            <a:chExt cx="558936" cy="517996"/>
          </a:xfrm>
        </p:grpSpPr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32A14D30-AD4C-445A-881A-42DB4F6F2CF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7BB1558F-1114-40FD-981E-2ABBDAEF2A9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85B617E1-9945-43AE-A6B0-2D8C4D1772B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31108C23-BBAE-4868-9F46-1FD9FD05631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5E086BAA-E49A-4F0A-B3CC-9EACB33EFB0B}"/>
              </a:ext>
            </a:extLst>
          </p:cNvPr>
          <p:cNvGrpSpPr/>
          <p:nvPr/>
        </p:nvGrpSpPr>
        <p:grpSpPr>
          <a:xfrm>
            <a:off x="4034763" y="1794084"/>
            <a:ext cx="558936" cy="517996"/>
            <a:chOff x="7154565" y="884953"/>
            <a:chExt cx="558936" cy="517996"/>
          </a:xfrm>
        </p:grpSpPr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529249C1-9701-403E-868A-C0166E104E8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94F2BA06-242B-4DC7-8E32-7684934FA53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3775FC05-6A0F-4BA4-BBA9-6496804CC47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7D8107EB-F326-4E6F-B00A-E6DEAC0A09E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3199212B-FBA7-4D30-8892-EBBF860E0639}"/>
              </a:ext>
            </a:extLst>
          </p:cNvPr>
          <p:cNvGrpSpPr/>
          <p:nvPr/>
        </p:nvGrpSpPr>
        <p:grpSpPr>
          <a:xfrm>
            <a:off x="4036479" y="2240313"/>
            <a:ext cx="558936" cy="517996"/>
            <a:chOff x="7154565" y="884953"/>
            <a:chExt cx="558936" cy="517996"/>
          </a:xfrm>
        </p:grpSpPr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81825F19-5981-4AC9-AD2E-4B0CEF391ED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03BEE95E-518E-4B9C-9BF4-C4DA9044263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5FF7169F-138A-4687-A25D-CFE12761505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B5FFA93C-BCCD-42EA-A748-B218731D423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32F8CA64-7BF2-45D6-B6B0-F7A55840F8CE}"/>
              </a:ext>
            </a:extLst>
          </p:cNvPr>
          <p:cNvGrpSpPr/>
          <p:nvPr/>
        </p:nvGrpSpPr>
        <p:grpSpPr>
          <a:xfrm>
            <a:off x="4034246" y="2686429"/>
            <a:ext cx="558936" cy="517996"/>
            <a:chOff x="7154565" y="884953"/>
            <a:chExt cx="558936" cy="517996"/>
          </a:xfrm>
        </p:grpSpPr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241AC676-D103-401D-AF8B-E454A1359AD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1342C761-0754-4963-A4A0-859BBE150EC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4A222F0E-8302-4B4F-BB8C-915A19CC92D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57209AEA-9A67-43FB-8297-B235A59C52E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4337F33B-79FB-4E09-920D-07DA0BF4401F}"/>
              </a:ext>
            </a:extLst>
          </p:cNvPr>
          <p:cNvGrpSpPr/>
          <p:nvPr/>
        </p:nvGrpSpPr>
        <p:grpSpPr>
          <a:xfrm>
            <a:off x="3142932" y="1381580"/>
            <a:ext cx="446399" cy="428686"/>
            <a:chOff x="463698" y="934501"/>
            <a:chExt cx="446399" cy="428686"/>
          </a:xfrm>
        </p:grpSpPr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714EEAAF-4B92-4B62-8AC4-29FBF2BBA320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B1F6FBFB-0A40-4792-AFC7-8A99F852EA7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CCDA2BDA-65F3-48A0-B768-A0F8D61C7408}"/>
              </a:ext>
            </a:extLst>
          </p:cNvPr>
          <p:cNvGrpSpPr/>
          <p:nvPr/>
        </p:nvGrpSpPr>
        <p:grpSpPr>
          <a:xfrm>
            <a:off x="3141366" y="1834631"/>
            <a:ext cx="446399" cy="428686"/>
            <a:chOff x="457051" y="1380030"/>
            <a:chExt cx="446399" cy="428686"/>
          </a:xfrm>
        </p:grpSpPr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BF5172A4-E30D-4989-9F90-F2A518ECC98E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C7AB1F8D-7A4A-4CA8-A2DA-769EBED43936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49A96033-CFB4-4E38-85CC-4F8C1E7A7716}"/>
              </a:ext>
            </a:extLst>
          </p:cNvPr>
          <p:cNvGrpSpPr/>
          <p:nvPr/>
        </p:nvGrpSpPr>
        <p:grpSpPr>
          <a:xfrm>
            <a:off x="3144450" y="2278056"/>
            <a:ext cx="446399" cy="428686"/>
            <a:chOff x="460084" y="1832999"/>
            <a:chExt cx="446399" cy="428686"/>
          </a:xfrm>
        </p:grpSpPr>
        <p:sp>
          <p:nvSpPr>
            <p:cNvPr id="306" name="Oval 305">
              <a:extLst>
                <a:ext uri="{FF2B5EF4-FFF2-40B4-BE49-F238E27FC236}">
                  <a16:creationId xmlns:a16="http://schemas.microsoft.com/office/drawing/2014/main" id="{79769739-23BE-45CE-AFC3-13E3892E92D5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DBDB1E2C-A254-4F0D-B226-DF5EF5187D81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676D265D-AC6B-4EAC-98B1-FF737377DD50}"/>
              </a:ext>
            </a:extLst>
          </p:cNvPr>
          <p:cNvGrpSpPr/>
          <p:nvPr/>
        </p:nvGrpSpPr>
        <p:grpSpPr>
          <a:xfrm>
            <a:off x="3142195" y="2720845"/>
            <a:ext cx="446399" cy="428686"/>
            <a:chOff x="453437" y="2278528"/>
            <a:chExt cx="446399" cy="428686"/>
          </a:xfrm>
        </p:grpSpPr>
        <p:sp>
          <p:nvSpPr>
            <p:cNvPr id="309" name="Oval 308">
              <a:extLst>
                <a:ext uri="{FF2B5EF4-FFF2-40B4-BE49-F238E27FC236}">
                  <a16:creationId xmlns:a16="http://schemas.microsoft.com/office/drawing/2014/main" id="{4329BF5C-633E-4562-BBE5-83843903740D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E5A68596-71CF-42A4-B715-775A54B61DB2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AA424673-4B53-4854-A408-B508C2C407E9}"/>
              </a:ext>
            </a:extLst>
          </p:cNvPr>
          <p:cNvGrpSpPr/>
          <p:nvPr/>
        </p:nvGrpSpPr>
        <p:grpSpPr>
          <a:xfrm>
            <a:off x="3142159" y="3165097"/>
            <a:ext cx="446399" cy="428686"/>
            <a:chOff x="448639" y="2727542"/>
            <a:chExt cx="446399" cy="428686"/>
          </a:xfrm>
        </p:grpSpPr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51D96637-DC15-494B-9648-0579849F0D92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016C8873-7196-44B5-87C7-523EB5AA6462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C5C9D5F3-0918-4222-8933-D3DB4F679260}"/>
              </a:ext>
            </a:extLst>
          </p:cNvPr>
          <p:cNvGrpSpPr/>
          <p:nvPr/>
        </p:nvGrpSpPr>
        <p:grpSpPr>
          <a:xfrm>
            <a:off x="3145489" y="3608810"/>
            <a:ext cx="446399" cy="428686"/>
            <a:chOff x="463698" y="934501"/>
            <a:chExt cx="446399" cy="428686"/>
          </a:xfrm>
        </p:grpSpPr>
        <p:sp>
          <p:nvSpPr>
            <p:cNvPr id="315" name="Oval 314">
              <a:extLst>
                <a:ext uri="{FF2B5EF4-FFF2-40B4-BE49-F238E27FC236}">
                  <a16:creationId xmlns:a16="http://schemas.microsoft.com/office/drawing/2014/main" id="{E81389B2-5A3D-40DF-857B-24104F53DCC8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4F396D91-0B80-43A2-9A6B-FFE71EF43BE0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6EA9DF78-6CB7-49A3-B545-55FAB8A07A32}"/>
              </a:ext>
            </a:extLst>
          </p:cNvPr>
          <p:cNvGrpSpPr/>
          <p:nvPr/>
        </p:nvGrpSpPr>
        <p:grpSpPr>
          <a:xfrm>
            <a:off x="3143923" y="4061861"/>
            <a:ext cx="446399" cy="428686"/>
            <a:chOff x="457051" y="1380030"/>
            <a:chExt cx="446399" cy="428686"/>
          </a:xfrm>
        </p:grpSpPr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4E32BF76-DAF9-4513-A042-3B7710A65BB0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EF1572AB-D864-4594-9A7D-911553262154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1342CD2B-10EE-459F-8EDD-1A0EBDD126C9}"/>
              </a:ext>
            </a:extLst>
          </p:cNvPr>
          <p:cNvGrpSpPr/>
          <p:nvPr/>
        </p:nvGrpSpPr>
        <p:grpSpPr>
          <a:xfrm>
            <a:off x="3147007" y="4505286"/>
            <a:ext cx="446399" cy="428686"/>
            <a:chOff x="460084" y="1832999"/>
            <a:chExt cx="446399" cy="428686"/>
          </a:xfrm>
        </p:grpSpPr>
        <p:sp>
          <p:nvSpPr>
            <p:cNvPr id="321" name="Oval 320">
              <a:extLst>
                <a:ext uri="{FF2B5EF4-FFF2-40B4-BE49-F238E27FC236}">
                  <a16:creationId xmlns:a16="http://schemas.microsoft.com/office/drawing/2014/main" id="{610C8F12-14C1-40A2-8788-D80AFA36BDB6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6DAF01AA-8025-4B6C-903D-70DB1EC46ACE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6BF102CA-3841-4B4D-9331-CEF9226961CB}"/>
              </a:ext>
            </a:extLst>
          </p:cNvPr>
          <p:cNvGrpSpPr/>
          <p:nvPr/>
        </p:nvGrpSpPr>
        <p:grpSpPr>
          <a:xfrm>
            <a:off x="3144752" y="4948075"/>
            <a:ext cx="446399" cy="428686"/>
            <a:chOff x="453437" y="2278528"/>
            <a:chExt cx="446399" cy="428686"/>
          </a:xfrm>
        </p:grpSpPr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05765152-F82C-4EE5-92F9-BF6D858A2031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62120ED9-E79D-4E0A-9AB3-4F4824A3FC8C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C4ACCAD6-B2DE-4553-88D1-FB233063B226}"/>
              </a:ext>
            </a:extLst>
          </p:cNvPr>
          <p:cNvGrpSpPr/>
          <p:nvPr/>
        </p:nvGrpSpPr>
        <p:grpSpPr>
          <a:xfrm>
            <a:off x="4028651" y="1344505"/>
            <a:ext cx="558936" cy="517996"/>
            <a:chOff x="7154565" y="884953"/>
            <a:chExt cx="558936" cy="517996"/>
          </a:xfrm>
        </p:grpSpPr>
        <p:sp>
          <p:nvSpPr>
            <p:cNvPr id="327" name="Oval 326">
              <a:extLst>
                <a:ext uri="{FF2B5EF4-FFF2-40B4-BE49-F238E27FC236}">
                  <a16:creationId xmlns:a16="http://schemas.microsoft.com/office/drawing/2014/main" id="{C8694966-FC25-455F-97C5-BA8993C2236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C243A074-8F57-4AF8-8709-4241788E020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88C9BCC9-0E8A-4A18-AD88-7E83C1CAA1B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7DDB244F-00BF-462F-A90C-DE19E4A1A7B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0B698E7D-3484-4D09-A1B7-5299FCD1902B}"/>
              </a:ext>
            </a:extLst>
          </p:cNvPr>
          <p:cNvGrpSpPr/>
          <p:nvPr/>
        </p:nvGrpSpPr>
        <p:grpSpPr>
          <a:xfrm>
            <a:off x="4031414" y="1794084"/>
            <a:ext cx="558936" cy="517996"/>
            <a:chOff x="7154565" y="884953"/>
            <a:chExt cx="558936" cy="517996"/>
          </a:xfrm>
        </p:grpSpPr>
        <p:sp>
          <p:nvSpPr>
            <p:cNvPr id="332" name="Oval 331">
              <a:extLst>
                <a:ext uri="{FF2B5EF4-FFF2-40B4-BE49-F238E27FC236}">
                  <a16:creationId xmlns:a16="http://schemas.microsoft.com/office/drawing/2014/main" id="{FAFC6A79-5CF7-49DE-88D5-83A3C80F952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FF050369-B619-4A81-B63B-C08CFD9C295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0288E4DB-DFBA-493E-B5FF-351FB8E8CC3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325C7281-E35C-4C9E-84A2-B4CE657B14C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6" name="Group 335">
            <a:extLst>
              <a:ext uri="{FF2B5EF4-FFF2-40B4-BE49-F238E27FC236}">
                <a16:creationId xmlns:a16="http://schemas.microsoft.com/office/drawing/2014/main" id="{574AE324-DDBC-47ED-A786-631E389A5D10}"/>
              </a:ext>
            </a:extLst>
          </p:cNvPr>
          <p:cNvGrpSpPr/>
          <p:nvPr/>
        </p:nvGrpSpPr>
        <p:grpSpPr>
          <a:xfrm>
            <a:off x="4033130" y="2240313"/>
            <a:ext cx="558936" cy="517996"/>
            <a:chOff x="7154565" y="884953"/>
            <a:chExt cx="558936" cy="517996"/>
          </a:xfrm>
        </p:grpSpPr>
        <p:sp>
          <p:nvSpPr>
            <p:cNvPr id="337" name="Oval 336">
              <a:extLst>
                <a:ext uri="{FF2B5EF4-FFF2-40B4-BE49-F238E27FC236}">
                  <a16:creationId xmlns:a16="http://schemas.microsoft.com/office/drawing/2014/main" id="{7C2F9260-589F-42FB-81A2-EB556DB4CB6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18D3442C-3416-439E-8BF3-5A57048B5A9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2F9B4AD0-59E4-461F-83B0-D0EBE33D6B3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82AF6321-F33B-4B71-974C-88B5C434660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211893E8-2521-40C2-A835-44236233E6BC}"/>
              </a:ext>
            </a:extLst>
          </p:cNvPr>
          <p:cNvGrpSpPr/>
          <p:nvPr/>
        </p:nvGrpSpPr>
        <p:grpSpPr>
          <a:xfrm>
            <a:off x="4030897" y="2686429"/>
            <a:ext cx="558936" cy="517996"/>
            <a:chOff x="7154565" y="884953"/>
            <a:chExt cx="558936" cy="517996"/>
          </a:xfrm>
        </p:grpSpPr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A2201783-33BB-4B9A-AC18-766B7B54145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9734ED8B-6FF7-459C-B7D0-28E5B415581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A47B837B-C1B5-4A3D-B6CE-D87DA925F58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04ABEF2F-CC74-4B4C-BAA1-C0F6485B504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47DB6F10-E44F-4464-8945-CD3D15255853}"/>
              </a:ext>
            </a:extLst>
          </p:cNvPr>
          <p:cNvGrpSpPr/>
          <p:nvPr/>
        </p:nvGrpSpPr>
        <p:grpSpPr>
          <a:xfrm>
            <a:off x="4030552" y="3134150"/>
            <a:ext cx="558936" cy="517996"/>
            <a:chOff x="7154565" y="884953"/>
            <a:chExt cx="558936" cy="517996"/>
          </a:xfrm>
        </p:grpSpPr>
        <p:sp>
          <p:nvSpPr>
            <p:cNvPr id="347" name="Oval 346">
              <a:extLst>
                <a:ext uri="{FF2B5EF4-FFF2-40B4-BE49-F238E27FC236}">
                  <a16:creationId xmlns:a16="http://schemas.microsoft.com/office/drawing/2014/main" id="{A25EA4F2-000C-46C4-9E9D-CB87854D7B2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671A6203-9FAC-4FF5-9462-F9D02320866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168DA300-2574-4ED3-8D79-610B50218C7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FD1D7C4C-FF60-4C33-84FA-9A8F8FEA5D9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2D7859C9-0CA7-4B14-A40C-06EF4E43C739}"/>
              </a:ext>
            </a:extLst>
          </p:cNvPr>
          <p:cNvGrpSpPr/>
          <p:nvPr/>
        </p:nvGrpSpPr>
        <p:grpSpPr>
          <a:xfrm>
            <a:off x="4029124" y="3579828"/>
            <a:ext cx="558936" cy="517996"/>
            <a:chOff x="7154565" y="884953"/>
            <a:chExt cx="558936" cy="517996"/>
          </a:xfrm>
        </p:grpSpPr>
        <p:sp>
          <p:nvSpPr>
            <p:cNvPr id="352" name="Oval 351">
              <a:extLst>
                <a:ext uri="{FF2B5EF4-FFF2-40B4-BE49-F238E27FC236}">
                  <a16:creationId xmlns:a16="http://schemas.microsoft.com/office/drawing/2014/main" id="{EF424A82-609F-40A3-861B-1E891BA81F3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B1C67A7D-DA26-49C9-BCE2-061398DB8D5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04C4AB7F-399F-4B1C-942F-5E4A149D49E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9A926135-7C00-4C12-9A49-41B136F23B1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6" name="Group 355">
            <a:extLst>
              <a:ext uri="{FF2B5EF4-FFF2-40B4-BE49-F238E27FC236}">
                <a16:creationId xmlns:a16="http://schemas.microsoft.com/office/drawing/2014/main" id="{2A3E39C9-5947-47EE-A054-D5D1A76EBEC1}"/>
              </a:ext>
            </a:extLst>
          </p:cNvPr>
          <p:cNvGrpSpPr/>
          <p:nvPr/>
        </p:nvGrpSpPr>
        <p:grpSpPr>
          <a:xfrm>
            <a:off x="4031887" y="4029407"/>
            <a:ext cx="558936" cy="517996"/>
            <a:chOff x="7154565" y="884953"/>
            <a:chExt cx="558936" cy="517996"/>
          </a:xfrm>
        </p:grpSpPr>
        <p:sp>
          <p:nvSpPr>
            <p:cNvPr id="357" name="Oval 356">
              <a:extLst>
                <a:ext uri="{FF2B5EF4-FFF2-40B4-BE49-F238E27FC236}">
                  <a16:creationId xmlns:a16="http://schemas.microsoft.com/office/drawing/2014/main" id="{51A70644-0DF6-4436-8A8C-5A68D0A277E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D3C7FEC9-C22C-493D-88FC-CA305793AAE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CBE93223-0D3B-4C45-BC3E-22385015A21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0" name="Straight Connector 359">
              <a:extLst>
                <a:ext uri="{FF2B5EF4-FFF2-40B4-BE49-F238E27FC236}">
                  <a16:creationId xmlns:a16="http://schemas.microsoft.com/office/drawing/2014/main" id="{37C997B3-7511-4DBF-B89A-6B697BD733F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82B48D90-C7CB-4DE9-8EB7-C0FBA20F3887}"/>
              </a:ext>
            </a:extLst>
          </p:cNvPr>
          <p:cNvGrpSpPr/>
          <p:nvPr/>
        </p:nvGrpSpPr>
        <p:grpSpPr>
          <a:xfrm>
            <a:off x="4033603" y="4475636"/>
            <a:ext cx="558936" cy="517996"/>
            <a:chOff x="7154565" y="884953"/>
            <a:chExt cx="558936" cy="517996"/>
          </a:xfrm>
        </p:grpSpPr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E2B317CA-693A-43F5-9781-4A6DA4EC719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A307740B-01FA-44C7-A093-E8BFACE89E4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64" name="TextBox 363">
              <a:extLst>
                <a:ext uri="{FF2B5EF4-FFF2-40B4-BE49-F238E27FC236}">
                  <a16:creationId xmlns:a16="http://schemas.microsoft.com/office/drawing/2014/main" id="{1C7FD6A0-4EE8-485D-A28A-B8E55F9B1F3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5" name="Straight Connector 364">
              <a:extLst>
                <a:ext uri="{FF2B5EF4-FFF2-40B4-BE49-F238E27FC236}">
                  <a16:creationId xmlns:a16="http://schemas.microsoft.com/office/drawing/2014/main" id="{57A9386F-0BF0-4E31-A680-F384C8178ED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6" name="Group 365">
            <a:extLst>
              <a:ext uri="{FF2B5EF4-FFF2-40B4-BE49-F238E27FC236}">
                <a16:creationId xmlns:a16="http://schemas.microsoft.com/office/drawing/2014/main" id="{2E116837-CFB6-49D3-995E-47713D1FD34F}"/>
              </a:ext>
            </a:extLst>
          </p:cNvPr>
          <p:cNvGrpSpPr/>
          <p:nvPr/>
        </p:nvGrpSpPr>
        <p:grpSpPr>
          <a:xfrm>
            <a:off x="4031370" y="4921752"/>
            <a:ext cx="558936" cy="517996"/>
            <a:chOff x="7154565" y="884953"/>
            <a:chExt cx="558936" cy="517996"/>
          </a:xfrm>
        </p:grpSpPr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A2B1009C-1DD3-4B97-9467-B915B7A3225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8" name="TextBox 367">
              <a:extLst>
                <a:ext uri="{FF2B5EF4-FFF2-40B4-BE49-F238E27FC236}">
                  <a16:creationId xmlns:a16="http://schemas.microsoft.com/office/drawing/2014/main" id="{8D7A3782-AF21-4D24-8D70-3C8EBA90138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69" name="TextBox 368">
              <a:extLst>
                <a:ext uri="{FF2B5EF4-FFF2-40B4-BE49-F238E27FC236}">
                  <a16:creationId xmlns:a16="http://schemas.microsoft.com/office/drawing/2014/main" id="{14819D17-ED23-4614-B8B3-C32CB5565B8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0" name="Straight Connector 369">
              <a:extLst>
                <a:ext uri="{FF2B5EF4-FFF2-40B4-BE49-F238E27FC236}">
                  <a16:creationId xmlns:a16="http://schemas.microsoft.com/office/drawing/2014/main" id="{12E39868-529F-4A57-91AD-408CA8633EE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1" name="Group 370">
            <a:extLst>
              <a:ext uri="{FF2B5EF4-FFF2-40B4-BE49-F238E27FC236}">
                <a16:creationId xmlns:a16="http://schemas.microsoft.com/office/drawing/2014/main" id="{6C7328B1-D7D1-4FDD-91A4-AF3CB2CD915C}"/>
              </a:ext>
            </a:extLst>
          </p:cNvPr>
          <p:cNvGrpSpPr/>
          <p:nvPr/>
        </p:nvGrpSpPr>
        <p:grpSpPr>
          <a:xfrm>
            <a:off x="4031025" y="5369473"/>
            <a:ext cx="558936" cy="517996"/>
            <a:chOff x="7154565" y="884953"/>
            <a:chExt cx="558936" cy="517996"/>
          </a:xfrm>
        </p:grpSpPr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73E28357-885A-4124-9322-443F41F2B6A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D7AE3793-B5EF-4D78-B3BE-E6E1B8ED7E9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74" name="TextBox 373">
              <a:extLst>
                <a:ext uri="{FF2B5EF4-FFF2-40B4-BE49-F238E27FC236}">
                  <a16:creationId xmlns:a16="http://schemas.microsoft.com/office/drawing/2014/main" id="{F0FA53AF-0EB5-4D0F-9CDA-059798F6601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5" name="Straight Connector 374">
              <a:extLst>
                <a:ext uri="{FF2B5EF4-FFF2-40B4-BE49-F238E27FC236}">
                  <a16:creationId xmlns:a16="http://schemas.microsoft.com/office/drawing/2014/main" id="{F6BA0547-B5BF-4214-AA08-1FF77BDA7D9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F139B023-6F4B-40AD-944D-24D95D05BE70}"/>
              </a:ext>
            </a:extLst>
          </p:cNvPr>
          <p:cNvGrpSpPr/>
          <p:nvPr/>
        </p:nvGrpSpPr>
        <p:grpSpPr>
          <a:xfrm>
            <a:off x="4028925" y="1393429"/>
            <a:ext cx="446399" cy="428686"/>
            <a:chOff x="463698" y="934501"/>
            <a:chExt cx="446399" cy="428686"/>
          </a:xfrm>
        </p:grpSpPr>
        <p:sp>
          <p:nvSpPr>
            <p:cNvPr id="377" name="Oval 376">
              <a:extLst>
                <a:ext uri="{FF2B5EF4-FFF2-40B4-BE49-F238E27FC236}">
                  <a16:creationId xmlns:a16="http://schemas.microsoft.com/office/drawing/2014/main" id="{A238E462-DCC0-42D0-A199-E6E6190EE5A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8" name="TextBox 377">
              <a:extLst>
                <a:ext uri="{FF2B5EF4-FFF2-40B4-BE49-F238E27FC236}">
                  <a16:creationId xmlns:a16="http://schemas.microsoft.com/office/drawing/2014/main" id="{52344E81-CD18-474A-8CB7-AB19798F64DC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0CAB925D-A9CE-4E8E-8C07-07AE4319353F}"/>
              </a:ext>
            </a:extLst>
          </p:cNvPr>
          <p:cNvGrpSpPr/>
          <p:nvPr/>
        </p:nvGrpSpPr>
        <p:grpSpPr>
          <a:xfrm>
            <a:off x="9393103" y="1341897"/>
            <a:ext cx="558936" cy="517996"/>
            <a:chOff x="7154565" y="884953"/>
            <a:chExt cx="558936" cy="517996"/>
          </a:xfrm>
        </p:grpSpPr>
        <p:sp>
          <p:nvSpPr>
            <p:cNvPr id="380" name="Oval 379">
              <a:extLst>
                <a:ext uri="{FF2B5EF4-FFF2-40B4-BE49-F238E27FC236}">
                  <a16:creationId xmlns:a16="http://schemas.microsoft.com/office/drawing/2014/main" id="{4BF61381-8825-49D4-B230-CEDEA4039FD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1" name="TextBox 380">
              <a:extLst>
                <a:ext uri="{FF2B5EF4-FFF2-40B4-BE49-F238E27FC236}">
                  <a16:creationId xmlns:a16="http://schemas.microsoft.com/office/drawing/2014/main" id="{7434C55C-AE68-4213-AD2A-EECC7DF1DCD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82" name="TextBox 381">
              <a:extLst>
                <a:ext uri="{FF2B5EF4-FFF2-40B4-BE49-F238E27FC236}">
                  <a16:creationId xmlns:a16="http://schemas.microsoft.com/office/drawing/2014/main" id="{A238D755-77F9-41DA-842C-52ED8F0B9E0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3" name="Straight Connector 382">
              <a:extLst>
                <a:ext uri="{FF2B5EF4-FFF2-40B4-BE49-F238E27FC236}">
                  <a16:creationId xmlns:a16="http://schemas.microsoft.com/office/drawing/2014/main" id="{537BB593-3565-49C7-ADDB-76FDBF9863B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6B3D57AE-EAEC-496D-9CAD-98A9E5EC7E1B}"/>
              </a:ext>
            </a:extLst>
          </p:cNvPr>
          <p:cNvGrpSpPr/>
          <p:nvPr/>
        </p:nvGrpSpPr>
        <p:grpSpPr>
          <a:xfrm>
            <a:off x="8502440" y="1381580"/>
            <a:ext cx="446399" cy="428686"/>
            <a:chOff x="463698" y="934501"/>
            <a:chExt cx="446399" cy="428686"/>
          </a:xfrm>
        </p:grpSpPr>
        <p:sp>
          <p:nvSpPr>
            <p:cNvPr id="385" name="Oval 384">
              <a:extLst>
                <a:ext uri="{FF2B5EF4-FFF2-40B4-BE49-F238E27FC236}">
                  <a16:creationId xmlns:a16="http://schemas.microsoft.com/office/drawing/2014/main" id="{64E3DE65-1E90-44A1-880C-D8369F9B7F6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6" name="TextBox 385">
              <a:extLst>
                <a:ext uri="{FF2B5EF4-FFF2-40B4-BE49-F238E27FC236}">
                  <a16:creationId xmlns:a16="http://schemas.microsoft.com/office/drawing/2014/main" id="{683D4DEA-CCD1-4527-97B5-25D6F52DDD27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87" name="Group 386">
            <a:extLst>
              <a:ext uri="{FF2B5EF4-FFF2-40B4-BE49-F238E27FC236}">
                <a16:creationId xmlns:a16="http://schemas.microsoft.com/office/drawing/2014/main" id="{E0EE63DC-2F2E-4982-B2A5-519669E5BD98}"/>
              </a:ext>
            </a:extLst>
          </p:cNvPr>
          <p:cNvGrpSpPr/>
          <p:nvPr/>
        </p:nvGrpSpPr>
        <p:grpSpPr>
          <a:xfrm>
            <a:off x="8500874" y="1834631"/>
            <a:ext cx="446399" cy="428686"/>
            <a:chOff x="457051" y="1380030"/>
            <a:chExt cx="446399" cy="428686"/>
          </a:xfrm>
        </p:grpSpPr>
        <p:sp>
          <p:nvSpPr>
            <p:cNvPr id="388" name="Oval 387">
              <a:extLst>
                <a:ext uri="{FF2B5EF4-FFF2-40B4-BE49-F238E27FC236}">
                  <a16:creationId xmlns:a16="http://schemas.microsoft.com/office/drawing/2014/main" id="{1C1A0CD0-DFDC-4C9B-9C3B-060021D30933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9" name="TextBox 388">
              <a:extLst>
                <a:ext uri="{FF2B5EF4-FFF2-40B4-BE49-F238E27FC236}">
                  <a16:creationId xmlns:a16="http://schemas.microsoft.com/office/drawing/2014/main" id="{9F1639EF-57E3-43BD-82AF-D9BF93F4A303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90" name="Group 389">
            <a:extLst>
              <a:ext uri="{FF2B5EF4-FFF2-40B4-BE49-F238E27FC236}">
                <a16:creationId xmlns:a16="http://schemas.microsoft.com/office/drawing/2014/main" id="{1E5E10CE-BE41-495B-ACAD-8FE428670DCF}"/>
              </a:ext>
            </a:extLst>
          </p:cNvPr>
          <p:cNvGrpSpPr/>
          <p:nvPr/>
        </p:nvGrpSpPr>
        <p:grpSpPr>
          <a:xfrm>
            <a:off x="8503958" y="2278056"/>
            <a:ext cx="446399" cy="428686"/>
            <a:chOff x="460084" y="1832999"/>
            <a:chExt cx="446399" cy="428686"/>
          </a:xfrm>
        </p:grpSpPr>
        <p:sp>
          <p:nvSpPr>
            <p:cNvPr id="391" name="Oval 390">
              <a:extLst>
                <a:ext uri="{FF2B5EF4-FFF2-40B4-BE49-F238E27FC236}">
                  <a16:creationId xmlns:a16="http://schemas.microsoft.com/office/drawing/2014/main" id="{617AFBD0-7336-405D-A2B2-0E46A911B541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2" name="TextBox 391">
              <a:extLst>
                <a:ext uri="{FF2B5EF4-FFF2-40B4-BE49-F238E27FC236}">
                  <a16:creationId xmlns:a16="http://schemas.microsoft.com/office/drawing/2014/main" id="{C23CD84A-BEEC-4C6C-B13A-5159EE0C1E94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93" name="Group 392">
            <a:extLst>
              <a:ext uri="{FF2B5EF4-FFF2-40B4-BE49-F238E27FC236}">
                <a16:creationId xmlns:a16="http://schemas.microsoft.com/office/drawing/2014/main" id="{A7362C77-F043-4954-8CE0-603BBC8AA6BC}"/>
              </a:ext>
            </a:extLst>
          </p:cNvPr>
          <p:cNvGrpSpPr/>
          <p:nvPr/>
        </p:nvGrpSpPr>
        <p:grpSpPr>
          <a:xfrm>
            <a:off x="8501703" y="2720845"/>
            <a:ext cx="446399" cy="428686"/>
            <a:chOff x="453437" y="2278528"/>
            <a:chExt cx="446399" cy="428686"/>
          </a:xfrm>
        </p:grpSpPr>
        <p:sp>
          <p:nvSpPr>
            <p:cNvPr id="394" name="Oval 393">
              <a:extLst>
                <a:ext uri="{FF2B5EF4-FFF2-40B4-BE49-F238E27FC236}">
                  <a16:creationId xmlns:a16="http://schemas.microsoft.com/office/drawing/2014/main" id="{B39EBB36-2D81-4C27-B25A-E8778DD13C6D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5" name="TextBox 394">
              <a:extLst>
                <a:ext uri="{FF2B5EF4-FFF2-40B4-BE49-F238E27FC236}">
                  <a16:creationId xmlns:a16="http://schemas.microsoft.com/office/drawing/2014/main" id="{6AEF2E4B-8B5A-4E98-87FD-7BD9538013D8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96" name="Group 395">
            <a:extLst>
              <a:ext uri="{FF2B5EF4-FFF2-40B4-BE49-F238E27FC236}">
                <a16:creationId xmlns:a16="http://schemas.microsoft.com/office/drawing/2014/main" id="{7ED25C0D-80AB-4B41-B362-3CD1FF58CAC0}"/>
              </a:ext>
            </a:extLst>
          </p:cNvPr>
          <p:cNvGrpSpPr/>
          <p:nvPr/>
        </p:nvGrpSpPr>
        <p:grpSpPr>
          <a:xfrm>
            <a:off x="8501667" y="3165097"/>
            <a:ext cx="446399" cy="428686"/>
            <a:chOff x="448639" y="2727542"/>
            <a:chExt cx="446399" cy="428686"/>
          </a:xfrm>
        </p:grpSpPr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FB9AAED0-F74C-485C-888B-355C9ADD12F9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FBC7CDC8-2723-41F9-9E08-8D887861B8D2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99" name="Group 398">
            <a:extLst>
              <a:ext uri="{FF2B5EF4-FFF2-40B4-BE49-F238E27FC236}">
                <a16:creationId xmlns:a16="http://schemas.microsoft.com/office/drawing/2014/main" id="{38D221C6-33EE-49F8-AC5C-75A834AEA832}"/>
              </a:ext>
            </a:extLst>
          </p:cNvPr>
          <p:cNvGrpSpPr/>
          <p:nvPr/>
        </p:nvGrpSpPr>
        <p:grpSpPr>
          <a:xfrm>
            <a:off x="8504997" y="3608810"/>
            <a:ext cx="446399" cy="428686"/>
            <a:chOff x="463698" y="934501"/>
            <a:chExt cx="446399" cy="428686"/>
          </a:xfrm>
        </p:grpSpPr>
        <p:sp>
          <p:nvSpPr>
            <p:cNvPr id="400" name="Oval 399">
              <a:extLst>
                <a:ext uri="{FF2B5EF4-FFF2-40B4-BE49-F238E27FC236}">
                  <a16:creationId xmlns:a16="http://schemas.microsoft.com/office/drawing/2014/main" id="{578E26BB-2B0F-4F5E-807F-746C2AB7699F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1" name="TextBox 400">
              <a:extLst>
                <a:ext uri="{FF2B5EF4-FFF2-40B4-BE49-F238E27FC236}">
                  <a16:creationId xmlns:a16="http://schemas.microsoft.com/office/drawing/2014/main" id="{04B9060D-FEE7-42BC-9B2B-E36A64E7F415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02" name="Group 401">
            <a:extLst>
              <a:ext uri="{FF2B5EF4-FFF2-40B4-BE49-F238E27FC236}">
                <a16:creationId xmlns:a16="http://schemas.microsoft.com/office/drawing/2014/main" id="{7B4FDD14-C95C-4766-B835-B71FADB16B86}"/>
              </a:ext>
            </a:extLst>
          </p:cNvPr>
          <p:cNvGrpSpPr/>
          <p:nvPr/>
        </p:nvGrpSpPr>
        <p:grpSpPr>
          <a:xfrm>
            <a:off x="9393705" y="1339600"/>
            <a:ext cx="558936" cy="517996"/>
            <a:chOff x="7154565" y="884953"/>
            <a:chExt cx="558936" cy="517996"/>
          </a:xfrm>
        </p:grpSpPr>
        <p:sp>
          <p:nvSpPr>
            <p:cNvPr id="403" name="Oval 402">
              <a:extLst>
                <a:ext uri="{FF2B5EF4-FFF2-40B4-BE49-F238E27FC236}">
                  <a16:creationId xmlns:a16="http://schemas.microsoft.com/office/drawing/2014/main" id="{911AB2F0-3E9B-47B6-9F93-8C28B8C13CB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4" name="TextBox 403">
              <a:extLst>
                <a:ext uri="{FF2B5EF4-FFF2-40B4-BE49-F238E27FC236}">
                  <a16:creationId xmlns:a16="http://schemas.microsoft.com/office/drawing/2014/main" id="{561B839C-2B7A-4A65-ABDB-E5D2979A909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038020F7-4434-49CC-8718-64C560D33B4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6" name="Straight Connector 405">
              <a:extLst>
                <a:ext uri="{FF2B5EF4-FFF2-40B4-BE49-F238E27FC236}">
                  <a16:creationId xmlns:a16="http://schemas.microsoft.com/office/drawing/2014/main" id="{04402FCD-B3AE-48F0-A113-67D48428680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7" name="Group 406">
            <a:extLst>
              <a:ext uri="{FF2B5EF4-FFF2-40B4-BE49-F238E27FC236}">
                <a16:creationId xmlns:a16="http://schemas.microsoft.com/office/drawing/2014/main" id="{4FD5852F-708A-4049-856F-A4D87F94F133}"/>
              </a:ext>
            </a:extLst>
          </p:cNvPr>
          <p:cNvGrpSpPr/>
          <p:nvPr/>
        </p:nvGrpSpPr>
        <p:grpSpPr>
          <a:xfrm>
            <a:off x="9396468" y="1789179"/>
            <a:ext cx="558936" cy="517996"/>
            <a:chOff x="7154565" y="884953"/>
            <a:chExt cx="558936" cy="517996"/>
          </a:xfrm>
        </p:grpSpPr>
        <p:sp>
          <p:nvSpPr>
            <p:cNvPr id="408" name="Oval 407">
              <a:extLst>
                <a:ext uri="{FF2B5EF4-FFF2-40B4-BE49-F238E27FC236}">
                  <a16:creationId xmlns:a16="http://schemas.microsoft.com/office/drawing/2014/main" id="{BD22F7EB-EB59-4FDE-B43F-8729E887B4B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3E165CE8-A578-4676-AA62-9EE9D10C531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44B93FE8-BFD3-492F-BB9F-1495B1D49DE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1" name="Straight Connector 410">
              <a:extLst>
                <a:ext uri="{FF2B5EF4-FFF2-40B4-BE49-F238E27FC236}">
                  <a16:creationId xmlns:a16="http://schemas.microsoft.com/office/drawing/2014/main" id="{B3E4A6C0-DFBA-4078-8FE5-744B8A1252B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0F3BA033-2472-4E35-BB25-7FA120EF5180}"/>
              </a:ext>
            </a:extLst>
          </p:cNvPr>
          <p:cNvGrpSpPr/>
          <p:nvPr/>
        </p:nvGrpSpPr>
        <p:grpSpPr>
          <a:xfrm>
            <a:off x="9398184" y="2235408"/>
            <a:ext cx="558936" cy="517996"/>
            <a:chOff x="7154565" y="884953"/>
            <a:chExt cx="558936" cy="517996"/>
          </a:xfrm>
        </p:grpSpPr>
        <p:sp>
          <p:nvSpPr>
            <p:cNvPr id="413" name="Oval 412">
              <a:extLst>
                <a:ext uri="{FF2B5EF4-FFF2-40B4-BE49-F238E27FC236}">
                  <a16:creationId xmlns:a16="http://schemas.microsoft.com/office/drawing/2014/main" id="{07535F00-9266-45D8-9797-601D13A611F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4" name="TextBox 413">
              <a:extLst>
                <a:ext uri="{FF2B5EF4-FFF2-40B4-BE49-F238E27FC236}">
                  <a16:creationId xmlns:a16="http://schemas.microsoft.com/office/drawing/2014/main" id="{ADEB11AB-08DD-47AD-8E0F-A327954361F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15" name="TextBox 414">
              <a:extLst>
                <a:ext uri="{FF2B5EF4-FFF2-40B4-BE49-F238E27FC236}">
                  <a16:creationId xmlns:a16="http://schemas.microsoft.com/office/drawing/2014/main" id="{BA376D1B-40BC-4ACB-B5BA-F3752C4CD14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6" name="Straight Connector 415">
              <a:extLst>
                <a:ext uri="{FF2B5EF4-FFF2-40B4-BE49-F238E27FC236}">
                  <a16:creationId xmlns:a16="http://schemas.microsoft.com/office/drawing/2014/main" id="{BC0F5172-FF3D-46FD-9298-9855EE09962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7" name="Group 416">
            <a:extLst>
              <a:ext uri="{FF2B5EF4-FFF2-40B4-BE49-F238E27FC236}">
                <a16:creationId xmlns:a16="http://schemas.microsoft.com/office/drawing/2014/main" id="{6505EC33-3D04-4E3B-9024-DD5991E5B4CF}"/>
              </a:ext>
            </a:extLst>
          </p:cNvPr>
          <p:cNvGrpSpPr/>
          <p:nvPr/>
        </p:nvGrpSpPr>
        <p:grpSpPr>
          <a:xfrm>
            <a:off x="9395951" y="2681524"/>
            <a:ext cx="558936" cy="517996"/>
            <a:chOff x="7154565" y="884953"/>
            <a:chExt cx="558936" cy="517996"/>
          </a:xfrm>
        </p:grpSpPr>
        <p:sp>
          <p:nvSpPr>
            <p:cNvPr id="418" name="Oval 417">
              <a:extLst>
                <a:ext uri="{FF2B5EF4-FFF2-40B4-BE49-F238E27FC236}">
                  <a16:creationId xmlns:a16="http://schemas.microsoft.com/office/drawing/2014/main" id="{97158018-C567-4AA1-9CC5-C70C680149D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9" name="TextBox 418">
              <a:extLst>
                <a:ext uri="{FF2B5EF4-FFF2-40B4-BE49-F238E27FC236}">
                  <a16:creationId xmlns:a16="http://schemas.microsoft.com/office/drawing/2014/main" id="{1756C53E-A9FA-4432-8738-45BFF9A137A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20" name="TextBox 419">
              <a:extLst>
                <a:ext uri="{FF2B5EF4-FFF2-40B4-BE49-F238E27FC236}">
                  <a16:creationId xmlns:a16="http://schemas.microsoft.com/office/drawing/2014/main" id="{244F05A5-C1ED-4316-BA32-434725E19C6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91A83388-D17E-4540-950F-C1653CD53EA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2" name="Group 421">
            <a:extLst>
              <a:ext uri="{FF2B5EF4-FFF2-40B4-BE49-F238E27FC236}">
                <a16:creationId xmlns:a16="http://schemas.microsoft.com/office/drawing/2014/main" id="{E1F3E7D6-BEE0-4C7D-AA50-FCB7949474DC}"/>
              </a:ext>
            </a:extLst>
          </p:cNvPr>
          <p:cNvGrpSpPr/>
          <p:nvPr/>
        </p:nvGrpSpPr>
        <p:grpSpPr>
          <a:xfrm>
            <a:off x="9395606" y="3129245"/>
            <a:ext cx="558936" cy="517996"/>
            <a:chOff x="7154565" y="884953"/>
            <a:chExt cx="558936" cy="517996"/>
          </a:xfrm>
        </p:grpSpPr>
        <p:sp>
          <p:nvSpPr>
            <p:cNvPr id="423" name="Oval 422">
              <a:extLst>
                <a:ext uri="{FF2B5EF4-FFF2-40B4-BE49-F238E27FC236}">
                  <a16:creationId xmlns:a16="http://schemas.microsoft.com/office/drawing/2014/main" id="{E3721487-C882-41F3-8751-8D80AE4CBD1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4" name="TextBox 423">
              <a:extLst>
                <a:ext uri="{FF2B5EF4-FFF2-40B4-BE49-F238E27FC236}">
                  <a16:creationId xmlns:a16="http://schemas.microsoft.com/office/drawing/2014/main" id="{837EEC44-EBD4-4B8D-A3DE-65485EA3EB8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25" name="TextBox 424">
              <a:extLst>
                <a:ext uri="{FF2B5EF4-FFF2-40B4-BE49-F238E27FC236}">
                  <a16:creationId xmlns:a16="http://schemas.microsoft.com/office/drawing/2014/main" id="{7DD35DE9-9D11-4D58-AFA8-7E2301002FE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6" name="Straight Connector 425">
              <a:extLst>
                <a:ext uri="{FF2B5EF4-FFF2-40B4-BE49-F238E27FC236}">
                  <a16:creationId xmlns:a16="http://schemas.microsoft.com/office/drawing/2014/main" id="{3F0546FE-1FD1-4EE7-9827-5D267BCD219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C57B09AE-E229-4C5A-BA81-5A116A00FAAF}"/>
              </a:ext>
            </a:extLst>
          </p:cNvPr>
          <p:cNvGrpSpPr/>
          <p:nvPr/>
        </p:nvGrpSpPr>
        <p:grpSpPr>
          <a:xfrm>
            <a:off x="9394178" y="3574923"/>
            <a:ext cx="558936" cy="517996"/>
            <a:chOff x="7154565" y="884953"/>
            <a:chExt cx="558936" cy="517996"/>
          </a:xfrm>
        </p:grpSpPr>
        <p:sp>
          <p:nvSpPr>
            <p:cNvPr id="428" name="Oval 427">
              <a:extLst>
                <a:ext uri="{FF2B5EF4-FFF2-40B4-BE49-F238E27FC236}">
                  <a16:creationId xmlns:a16="http://schemas.microsoft.com/office/drawing/2014/main" id="{04FBD027-9573-404E-980E-13D0CAB0441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9" name="TextBox 428">
              <a:extLst>
                <a:ext uri="{FF2B5EF4-FFF2-40B4-BE49-F238E27FC236}">
                  <a16:creationId xmlns:a16="http://schemas.microsoft.com/office/drawing/2014/main" id="{7FB9F73D-D8BE-4703-814F-2CEADB64356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30" name="TextBox 429">
              <a:extLst>
                <a:ext uri="{FF2B5EF4-FFF2-40B4-BE49-F238E27FC236}">
                  <a16:creationId xmlns:a16="http://schemas.microsoft.com/office/drawing/2014/main" id="{936D91EA-CD31-47B1-8271-9850E5E9459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1" name="Straight Connector 430">
              <a:extLst>
                <a:ext uri="{FF2B5EF4-FFF2-40B4-BE49-F238E27FC236}">
                  <a16:creationId xmlns:a16="http://schemas.microsoft.com/office/drawing/2014/main" id="{2095731D-BBEB-4B43-9E23-308F965E5C7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2" name="Group 431">
            <a:extLst>
              <a:ext uri="{FF2B5EF4-FFF2-40B4-BE49-F238E27FC236}">
                <a16:creationId xmlns:a16="http://schemas.microsoft.com/office/drawing/2014/main" id="{565FAE1E-0DF7-4E8F-A718-84E249DE45BA}"/>
              </a:ext>
            </a:extLst>
          </p:cNvPr>
          <p:cNvGrpSpPr/>
          <p:nvPr/>
        </p:nvGrpSpPr>
        <p:grpSpPr>
          <a:xfrm>
            <a:off x="9396941" y="4024502"/>
            <a:ext cx="558936" cy="517996"/>
            <a:chOff x="7154565" y="884953"/>
            <a:chExt cx="558936" cy="517996"/>
          </a:xfrm>
        </p:grpSpPr>
        <p:sp>
          <p:nvSpPr>
            <p:cNvPr id="433" name="Oval 432">
              <a:extLst>
                <a:ext uri="{FF2B5EF4-FFF2-40B4-BE49-F238E27FC236}">
                  <a16:creationId xmlns:a16="http://schemas.microsoft.com/office/drawing/2014/main" id="{F1D0E133-8791-436B-AB5E-FBE4DB59B7E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4" name="TextBox 433">
              <a:extLst>
                <a:ext uri="{FF2B5EF4-FFF2-40B4-BE49-F238E27FC236}">
                  <a16:creationId xmlns:a16="http://schemas.microsoft.com/office/drawing/2014/main" id="{EEFB6C6F-8F3C-47BC-A28C-9EAEC3936D0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35" name="TextBox 434">
              <a:extLst>
                <a:ext uri="{FF2B5EF4-FFF2-40B4-BE49-F238E27FC236}">
                  <a16:creationId xmlns:a16="http://schemas.microsoft.com/office/drawing/2014/main" id="{7F0C23C2-9DD9-4557-8ED3-9CAA1AF6E8E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6" name="Straight Connector 435">
              <a:extLst>
                <a:ext uri="{FF2B5EF4-FFF2-40B4-BE49-F238E27FC236}">
                  <a16:creationId xmlns:a16="http://schemas.microsoft.com/office/drawing/2014/main" id="{E9AD2EE9-FAC6-4933-B00F-6ACFC8639FE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7" name="Group 436">
            <a:extLst>
              <a:ext uri="{FF2B5EF4-FFF2-40B4-BE49-F238E27FC236}">
                <a16:creationId xmlns:a16="http://schemas.microsoft.com/office/drawing/2014/main" id="{8AA9CD1C-DA25-483F-8BFC-AEF8BDC25830}"/>
              </a:ext>
            </a:extLst>
          </p:cNvPr>
          <p:cNvGrpSpPr/>
          <p:nvPr/>
        </p:nvGrpSpPr>
        <p:grpSpPr>
          <a:xfrm>
            <a:off x="9398657" y="4470731"/>
            <a:ext cx="558936" cy="517996"/>
            <a:chOff x="7154565" y="884953"/>
            <a:chExt cx="558936" cy="517996"/>
          </a:xfrm>
        </p:grpSpPr>
        <p:sp>
          <p:nvSpPr>
            <p:cNvPr id="438" name="Oval 437">
              <a:extLst>
                <a:ext uri="{FF2B5EF4-FFF2-40B4-BE49-F238E27FC236}">
                  <a16:creationId xmlns:a16="http://schemas.microsoft.com/office/drawing/2014/main" id="{41453E83-8C8D-430F-BFE9-5931F88E28F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9" name="TextBox 438">
              <a:extLst>
                <a:ext uri="{FF2B5EF4-FFF2-40B4-BE49-F238E27FC236}">
                  <a16:creationId xmlns:a16="http://schemas.microsoft.com/office/drawing/2014/main" id="{E162C574-9C8C-4F61-9AF1-9CDF09E73BB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40" name="TextBox 439">
              <a:extLst>
                <a:ext uri="{FF2B5EF4-FFF2-40B4-BE49-F238E27FC236}">
                  <a16:creationId xmlns:a16="http://schemas.microsoft.com/office/drawing/2014/main" id="{67EC480C-24F9-4C01-878D-C10A06924BE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41" name="Straight Connector 440">
              <a:extLst>
                <a:ext uri="{FF2B5EF4-FFF2-40B4-BE49-F238E27FC236}">
                  <a16:creationId xmlns:a16="http://schemas.microsoft.com/office/drawing/2014/main" id="{86B50124-F0DE-4DDC-9110-98F0EC7CAE9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2" name="Group 441">
            <a:extLst>
              <a:ext uri="{FF2B5EF4-FFF2-40B4-BE49-F238E27FC236}">
                <a16:creationId xmlns:a16="http://schemas.microsoft.com/office/drawing/2014/main" id="{A6E4923E-8B01-4B72-85C9-72F9F7762684}"/>
              </a:ext>
            </a:extLst>
          </p:cNvPr>
          <p:cNvGrpSpPr/>
          <p:nvPr/>
        </p:nvGrpSpPr>
        <p:grpSpPr>
          <a:xfrm>
            <a:off x="9396424" y="4916847"/>
            <a:ext cx="558936" cy="517996"/>
            <a:chOff x="7154565" y="884953"/>
            <a:chExt cx="558936" cy="517996"/>
          </a:xfrm>
        </p:grpSpPr>
        <p:sp>
          <p:nvSpPr>
            <p:cNvPr id="443" name="Oval 442">
              <a:extLst>
                <a:ext uri="{FF2B5EF4-FFF2-40B4-BE49-F238E27FC236}">
                  <a16:creationId xmlns:a16="http://schemas.microsoft.com/office/drawing/2014/main" id="{809EE421-9183-4446-9486-37FF8391745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4" name="TextBox 443">
              <a:extLst>
                <a:ext uri="{FF2B5EF4-FFF2-40B4-BE49-F238E27FC236}">
                  <a16:creationId xmlns:a16="http://schemas.microsoft.com/office/drawing/2014/main" id="{27882AF1-35BB-4DAB-870F-564339F8958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45" name="TextBox 444">
              <a:extLst>
                <a:ext uri="{FF2B5EF4-FFF2-40B4-BE49-F238E27FC236}">
                  <a16:creationId xmlns:a16="http://schemas.microsoft.com/office/drawing/2014/main" id="{F614ACC6-7D8B-4A9E-817F-82A6B96261E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46" name="Straight Connector 445">
              <a:extLst>
                <a:ext uri="{FF2B5EF4-FFF2-40B4-BE49-F238E27FC236}">
                  <a16:creationId xmlns:a16="http://schemas.microsoft.com/office/drawing/2014/main" id="{D7FB7229-D167-46B6-BF63-66E8EFEEC9E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7" name="Group 446">
            <a:extLst>
              <a:ext uri="{FF2B5EF4-FFF2-40B4-BE49-F238E27FC236}">
                <a16:creationId xmlns:a16="http://schemas.microsoft.com/office/drawing/2014/main" id="{E5132FCB-15CD-48EB-AD0A-876781170CB7}"/>
              </a:ext>
            </a:extLst>
          </p:cNvPr>
          <p:cNvGrpSpPr/>
          <p:nvPr/>
        </p:nvGrpSpPr>
        <p:grpSpPr>
          <a:xfrm>
            <a:off x="9396079" y="5364568"/>
            <a:ext cx="558936" cy="517996"/>
            <a:chOff x="7154565" y="884953"/>
            <a:chExt cx="558936" cy="517996"/>
          </a:xfrm>
        </p:grpSpPr>
        <p:sp>
          <p:nvSpPr>
            <p:cNvPr id="448" name="Oval 447">
              <a:extLst>
                <a:ext uri="{FF2B5EF4-FFF2-40B4-BE49-F238E27FC236}">
                  <a16:creationId xmlns:a16="http://schemas.microsoft.com/office/drawing/2014/main" id="{DC22D5E3-6835-4893-9355-41EF738CB5C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9" name="TextBox 448">
              <a:extLst>
                <a:ext uri="{FF2B5EF4-FFF2-40B4-BE49-F238E27FC236}">
                  <a16:creationId xmlns:a16="http://schemas.microsoft.com/office/drawing/2014/main" id="{51FC1DCC-05FD-45DE-9026-342B741189B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50" name="TextBox 449">
              <a:extLst>
                <a:ext uri="{FF2B5EF4-FFF2-40B4-BE49-F238E27FC236}">
                  <a16:creationId xmlns:a16="http://schemas.microsoft.com/office/drawing/2014/main" id="{801E3011-159A-4D9C-98BC-617583B1569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51" name="Straight Connector 450">
              <a:extLst>
                <a:ext uri="{FF2B5EF4-FFF2-40B4-BE49-F238E27FC236}">
                  <a16:creationId xmlns:a16="http://schemas.microsoft.com/office/drawing/2014/main" id="{EFB44FC3-3D56-4A4B-9BA5-BF68A8D1272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2" name="Group 451">
            <a:extLst>
              <a:ext uri="{FF2B5EF4-FFF2-40B4-BE49-F238E27FC236}">
                <a16:creationId xmlns:a16="http://schemas.microsoft.com/office/drawing/2014/main" id="{F86FB29A-5FD9-41BF-B415-D02F342EE194}"/>
              </a:ext>
            </a:extLst>
          </p:cNvPr>
          <p:cNvGrpSpPr/>
          <p:nvPr/>
        </p:nvGrpSpPr>
        <p:grpSpPr>
          <a:xfrm>
            <a:off x="9393979" y="1388524"/>
            <a:ext cx="446399" cy="428686"/>
            <a:chOff x="463698" y="934501"/>
            <a:chExt cx="446399" cy="428686"/>
          </a:xfrm>
        </p:grpSpPr>
        <p:sp>
          <p:nvSpPr>
            <p:cNvPr id="453" name="Oval 452">
              <a:extLst>
                <a:ext uri="{FF2B5EF4-FFF2-40B4-BE49-F238E27FC236}">
                  <a16:creationId xmlns:a16="http://schemas.microsoft.com/office/drawing/2014/main" id="{51769F11-3CB6-4F24-9527-849082C62D75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4" name="TextBox 453">
              <a:extLst>
                <a:ext uri="{FF2B5EF4-FFF2-40B4-BE49-F238E27FC236}">
                  <a16:creationId xmlns:a16="http://schemas.microsoft.com/office/drawing/2014/main" id="{961B3872-6BF0-4916-AAAE-382BDAB18015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7090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2.22222E-6 L 0.07279 -0.5178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33" y="-2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4.44444E-6 L -0.00105 -0.0625 " pathEditMode="relative" rAng="0" ptsTypes="AA">
                                      <p:cBhvr>
                                        <p:cTn id="70" dur="2000" spd="-1000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85185E-6 L -0.00092 -0.12986 " pathEditMode="relative" rAng="0" ptsTypes="AA">
                                      <p:cBhvr>
                                        <p:cTn id="72" dur="2000" spd="-100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85185E-6 L -0.00079 -0.19491 " pathEditMode="relative" rAng="0" ptsTypes="AA">
                                      <p:cBhvr>
                                        <p:cTn id="74" dur="2000" spd="-100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4.07407E-6 L -0.00092 -0.25672 " pathEditMode="relative" rAng="0" ptsTypes="AA">
                                      <p:cBhvr>
                                        <p:cTn id="76" dur="2000" spd="-1000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22222E-6 L -0.00079 -0.32315 " pathEditMode="relative" rAng="0" ptsTypes="AA">
                                      <p:cBhvr>
                                        <p:cTn id="78" dur="2000" spd="-1000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48148E-6 L -0.00105 -0.39028 " pathEditMode="relative" rAng="0" ptsTypes="AA">
                                      <p:cBhvr>
                                        <p:cTn id="80" dur="2000" spd="-1000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2.22222E-6 L -0.00118 -0.45232 " pathEditMode="relative" rAng="0" ptsTypes="AA">
                                      <p:cBhvr>
                                        <p:cTn id="82" dur="2000" spd="-100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4.07407E-6 L -0.00092 -0.51851 " pathEditMode="relative" rAng="0" ptsTypes="AA">
                                      <p:cBhvr>
                                        <p:cTn id="84" dur="2000" spd="-1000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85185E-6 L 4.375E-6 -0.58842 " pathEditMode="relative" rAng="0" ptsTypes="AA">
                                      <p:cBhvr>
                                        <p:cTn id="86" dur="2000" spd="-100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59259E-6 L 0.07291 -0.32222 " pathEditMode="relative" rAng="0" ptsTypes="AA">
                                      <p:cBhvr>
                                        <p:cTn id="140" dur="2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-16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000"/>
                            </p:stCondLst>
                            <p:childTnLst>
                              <p:par>
                                <p:cTn id="1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11111E-6 L -0.00104 -0.0625 " pathEditMode="relative" rAng="0" ptsTypes="AA">
                                      <p:cBhvr>
                                        <p:cTn id="184" dur="2000" spd="-1000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59259E-6 L -0.00091 -0.12986 " pathEditMode="relative" rAng="0" ptsTypes="AA">
                                      <p:cBhvr>
                                        <p:cTn id="186" dur="2000" spd="-1000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-0.00078 -0.1949 " pathEditMode="relative" rAng="0" ptsTypes="AA">
                                      <p:cBhvr>
                                        <p:cTn id="188" dur="2000" spd="-1000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48148E-6 L -0.00091 -0.25671 " pathEditMode="relative" rAng="0" ptsTypes="AA">
                                      <p:cBhvr>
                                        <p:cTn id="190" dur="2000" spd="-1000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2.22222E-6 L -0.00078 -0.32315 " pathEditMode="relative" rAng="0" ptsTypes="AA">
                                      <p:cBhvr>
                                        <p:cTn id="192" dur="2000" spd="-1000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96296E-6 L -0.00104 -0.39028 " pathEditMode="relative" rAng="0" ptsTypes="AA">
                                      <p:cBhvr>
                                        <p:cTn id="194" dur="2000" spd="-1000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33333E-6 L -0.00117 -0.45231 " pathEditMode="relative" rAng="0" ptsTypes="AA">
                                      <p:cBhvr>
                                        <p:cTn id="196" dur="2000" spd="-1000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-0.00091 -0.51852 " pathEditMode="relative" rAng="0" ptsTypes="AA">
                                      <p:cBhvr>
                                        <p:cTn id="198" dur="2000" spd="-1000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59259E-6 L 2.08333E-7 -0.58843 " pathEditMode="relative" rAng="0" ptsTypes="AA">
                                      <p:cBhvr>
                                        <p:cTn id="200" dur="2000" spd="-1000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B8DFB3F-8131-4C74-BBB9-E7A532AD6B88}"/>
              </a:ext>
            </a:extLst>
          </p:cNvPr>
          <p:cNvGrpSpPr/>
          <p:nvPr/>
        </p:nvGrpSpPr>
        <p:grpSpPr>
          <a:xfrm>
            <a:off x="459643" y="369062"/>
            <a:ext cx="3797653" cy="817087"/>
            <a:chOff x="255524" y="372323"/>
            <a:chExt cx="2912741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EC7B9880-910F-457A-8853-001B800488D7}"/>
                </a:ext>
              </a:extLst>
            </p:cNvPr>
            <p:cNvSpPr/>
            <p:nvPr/>
          </p:nvSpPr>
          <p:spPr>
            <a:xfrm>
              <a:off x="255524" y="372323"/>
              <a:ext cx="291274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919D784-8751-4064-869E-BFD8B92880D0}"/>
                </a:ext>
              </a:extLst>
            </p:cNvPr>
            <p:cNvSpPr txBox="1"/>
            <p:nvPr/>
          </p:nvSpPr>
          <p:spPr>
            <a:xfrm>
              <a:off x="308455" y="485388"/>
              <a:ext cx="188995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17.4 – 5.1 = </a:t>
              </a:r>
            </a:p>
          </p:txBody>
        </p:sp>
      </p:grpSp>
      <p:sp>
        <p:nvSpPr>
          <p:cNvPr id="87" name="Rectangle 86">
            <a:extLst>
              <a:ext uri="{FF2B5EF4-FFF2-40B4-BE49-F238E27FC236}">
                <a16:creationId xmlns:a16="http://schemas.microsoft.com/office/drawing/2014/main" id="{BC244CE0-422B-4CBE-B91C-F4A6AFD4F6E0}"/>
              </a:ext>
            </a:extLst>
          </p:cNvPr>
          <p:cNvSpPr/>
          <p:nvPr/>
        </p:nvSpPr>
        <p:spPr>
          <a:xfrm>
            <a:off x="2871634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C5E404E-1BC6-47E1-80E5-075C3DC965AE}"/>
              </a:ext>
            </a:extLst>
          </p:cNvPr>
          <p:cNvSpPr txBox="1"/>
          <p:nvPr/>
        </p:nvSpPr>
        <p:spPr>
          <a:xfrm>
            <a:off x="2859355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12.3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62E8EC2-A9F9-43C7-84CB-595FC767542A}"/>
              </a:ext>
            </a:extLst>
          </p:cNvPr>
          <p:cNvSpPr txBox="1"/>
          <p:nvPr/>
        </p:nvSpPr>
        <p:spPr>
          <a:xfrm>
            <a:off x="953424" y="1795518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1 7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68EBC4E-DF8B-4F10-8FE8-37B5D40628FD}"/>
              </a:ext>
            </a:extLst>
          </p:cNvPr>
          <p:cNvSpPr txBox="1"/>
          <p:nvPr/>
        </p:nvSpPr>
        <p:spPr>
          <a:xfrm>
            <a:off x="1358656" y="2224349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5.1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0AD4CB6-40E6-44F2-A9F0-273D2DC8A7CA}"/>
              </a:ext>
            </a:extLst>
          </p:cNvPr>
          <p:cNvSpPr txBox="1"/>
          <p:nvPr/>
        </p:nvSpPr>
        <p:spPr>
          <a:xfrm>
            <a:off x="521751" y="2196213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31B814A8-4A68-4A99-AFFC-29CC08CD1A36}"/>
              </a:ext>
            </a:extLst>
          </p:cNvPr>
          <p:cNvCxnSpPr>
            <a:cxnSpLocks/>
          </p:cNvCxnSpPr>
          <p:nvPr/>
        </p:nvCxnSpPr>
        <p:spPr>
          <a:xfrm>
            <a:off x="474771" y="2731837"/>
            <a:ext cx="17986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951940B-06C1-4766-B30C-30C61402FAF5}"/>
              </a:ext>
            </a:extLst>
          </p:cNvPr>
          <p:cNvCxnSpPr>
            <a:cxnSpLocks/>
          </p:cNvCxnSpPr>
          <p:nvPr/>
        </p:nvCxnSpPr>
        <p:spPr>
          <a:xfrm>
            <a:off x="474771" y="3181016"/>
            <a:ext cx="17986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DDE8FF40-6C3F-4CC2-8120-18DC44524D4C}"/>
              </a:ext>
            </a:extLst>
          </p:cNvPr>
          <p:cNvSpPr txBox="1"/>
          <p:nvPr/>
        </p:nvSpPr>
        <p:spPr>
          <a:xfrm>
            <a:off x="1664018" y="1795518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.4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68360B56-ED3F-48E2-866D-2CAB70302E10}"/>
              </a:ext>
            </a:extLst>
          </p:cNvPr>
          <p:cNvSpPr txBox="1"/>
          <p:nvPr/>
        </p:nvSpPr>
        <p:spPr>
          <a:xfrm>
            <a:off x="1656416" y="2670537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E67B3215-26B9-453C-BEEF-9DF245DE2AD9}"/>
              </a:ext>
            </a:extLst>
          </p:cNvPr>
          <p:cNvSpPr txBox="1"/>
          <p:nvPr/>
        </p:nvSpPr>
        <p:spPr>
          <a:xfrm>
            <a:off x="1812498" y="2659040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278647E-68A3-42E4-B73C-602E2C7CE692}"/>
              </a:ext>
            </a:extLst>
          </p:cNvPr>
          <p:cNvSpPr txBox="1"/>
          <p:nvPr/>
        </p:nvSpPr>
        <p:spPr>
          <a:xfrm>
            <a:off x="1332801" y="2666526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70A82FB-AC0B-4ED6-9A81-215AC83A8CE9}"/>
              </a:ext>
            </a:extLst>
          </p:cNvPr>
          <p:cNvSpPr txBox="1"/>
          <p:nvPr/>
        </p:nvSpPr>
        <p:spPr>
          <a:xfrm>
            <a:off x="935002" y="2655583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A5D4EA85-DE46-46A6-AB5E-2BCDEA08CB53}"/>
              </a:ext>
            </a:extLst>
          </p:cNvPr>
          <p:cNvGrpSpPr/>
          <p:nvPr/>
        </p:nvGrpSpPr>
        <p:grpSpPr>
          <a:xfrm>
            <a:off x="5356239" y="363311"/>
            <a:ext cx="3854996" cy="817087"/>
            <a:chOff x="255526" y="372323"/>
            <a:chExt cx="2700024" cy="1134018"/>
          </a:xfrm>
        </p:grpSpPr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74821CED-DFCE-4CD1-B777-D5C5023E73D7}"/>
                </a:ext>
              </a:extLst>
            </p:cNvPr>
            <p:cNvSpPr/>
            <p:nvPr/>
          </p:nvSpPr>
          <p:spPr>
            <a:xfrm>
              <a:off x="255526" y="372323"/>
              <a:ext cx="270002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F1B4F7D4-05DC-4DA1-BE88-2CBBCEB20A17}"/>
                </a:ext>
              </a:extLst>
            </p:cNvPr>
            <p:cNvSpPr txBox="1"/>
            <p:nvPr/>
          </p:nvSpPr>
          <p:spPr>
            <a:xfrm>
              <a:off x="308455" y="485388"/>
              <a:ext cx="172587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21.7 – 2.7 = </a:t>
              </a:r>
            </a:p>
          </p:txBody>
        </p:sp>
      </p:grpSp>
      <p:sp>
        <p:nvSpPr>
          <p:cNvPr id="106" name="Rectangle 105">
            <a:extLst>
              <a:ext uri="{FF2B5EF4-FFF2-40B4-BE49-F238E27FC236}">
                <a16:creationId xmlns:a16="http://schemas.microsoft.com/office/drawing/2014/main" id="{38A7187C-7C81-4A19-AA5A-51EB539CBA00}"/>
              </a:ext>
            </a:extLst>
          </p:cNvPr>
          <p:cNvSpPr/>
          <p:nvPr/>
        </p:nvSpPr>
        <p:spPr>
          <a:xfrm>
            <a:off x="7789697" y="486325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000FA768-68E8-4CF8-86B7-C67C83FF6DDE}"/>
              </a:ext>
            </a:extLst>
          </p:cNvPr>
          <p:cNvSpPr txBox="1"/>
          <p:nvPr/>
        </p:nvSpPr>
        <p:spPr>
          <a:xfrm>
            <a:off x="7998888" y="470662"/>
            <a:ext cx="1271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19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DBE11DC3-2FA2-4F74-B1CB-9C666A67C00D}"/>
              </a:ext>
            </a:extLst>
          </p:cNvPr>
          <p:cNvSpPr txBox="1"/>
          <p:nvPr/>
        </p:nvSpPr>
        <p:spPr>
          <a:xfrm>
            <a:off x="6263652" y="1777265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08B77CF7-CFC6-4BF4-9C83-AF29A467DDE0}"/>
              </a:ext>
            </a:extLst>
          </p:cNvPr>
          <p:cNvSpPr txBox="1"/>
          <p:nvPr/>
        </p:nvSpPr>
        <p:spPr>
          <a:xfrm>
            <a:off x="6695188" y="2206096"/>
            <a:ext cx="14647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2.7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F40683B-946B-4B71-A2D2-9AD12AF270D3}"/>
              </a:ext>
            </a:extLst>
          </p:cNvPr>
          <p:cNvSpPr txBox="1"/>
          <p:nvPr/>
        </p:nvSpPr>
        <p:spPr>
          <a:xfrm>
            <a:off x="5863079" y="2177960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E0AFBF23-7D6A-4AF8-843C-4650F7CA20C6}"/>
              </a:ext>
            </a:extLst>
          </p:cNvPr>
          <p:cNvCxnSpPr>
            <a:cxnSpLocks/>
          </p:cNvCxnSpPr>
          <p:nvPr/>
        </p:nvCxnSpPr>
        <p:spPr>
          <a:xfrm>
            <a:off x="5816099" y="2713584"/>
            <a:ext cx="17986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E9E740AB-94B1-4D9F-84B7-DCED6ABA5755}"/>
              </a:ext>
            </a:extLst>
          </p:cNvPr>
          <p:cNvCxnSpPr>
            <a:cxnSpLocks/>
          </p:cNvCxnSpPr>
          <p:nvPr/>
        </p:nvCxnSpPr>
        <p:spPr>
          <a:xfrm>
            <a:off x="5816099" y="3162763"/>
            <a:ext cx="17986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4AEF513D-DA28-4584-BB53-3A434E00A6BA}"/>
              </a:ext>
            </a:extLst>
          </p:cNvPr>
          <p:cNvSpPr txBox="1"/>
          <p:nvPr/>
        </p:nvSpPr>
        <p:spPr>
          <a:xfrm>
            <a:off x="6999126" y="1777265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.7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055D7A38-F677-4F13-998B-046613E99BDF}"/>
              </a:ext>
            </a:extLst>
          </p:cNvPr>
          <p:cNvSpPr txBox="1"/>
          <p:nvPr/>
        </p:nvSpPr>
        <p:spPr>
          <a:xfrm>
            <a:off x="6997744" y="2652284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EE8BBA2-BC4C-411D-ADD3-AF8D36356293}"/>
              </a:ext>
            </a:extLst>
          </p:cNvPr>
          <p:cNvSpPr txBox="1"/>
          <p:nvPr/>
        </p:nvSpPr>
        <p:spPr>
          <a:xfrm>
            <a:off x="7153826" y="2640787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496FBB51-A071-4A8B-BF0C-8CB790070C29}"/>
              </a:ext>
            </a:extLst>
          </p:cNvPr>
          <p:cNvSpPr txBox="1"/>
          <p:nvPr/>
        </p:nvSpPr>
        <p:spPr>
          <a:xfrm>
            <a:off x="6674129" y="2648273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3F8E756A-7CD8-4BE2-BC33-612EF233E735}"/>
              </a:ext>
            </a:extLst>
          </p:cNvPr>
          <p:cNvSpPr txBox="1"/>
          <p:nvPr/>
        </p:nvSpPr>
        <p:spPr>
          <a:xfrm>
            <a:off x="6276330" y="2637330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1E11C055-CA0F-40F6-B3A5-6C59ABBDE753}"/>
              </a:ext>
            </a:extLst>
          </p:cNvPr>
          <p:cNvCxnSpPr>
            <a:cxnSpLocks/>
          </p:cNvCxnSpPr>
          <p:nvPr/>
        </p:nvCxnSpPr>
        <p:spPr>
          <a:xfrm flipV="1">
            <a:off x="6270026" y="184908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1895178E-6585-46C4-9C0A-1E7069F1F51C}"/>
              </a:ext>
            </a:extLst>
          </p:cNvPr>
          <p:cNvSpPr txBox="1"/>
          <p:nvPr/>
        </p:nvSpPr>
        <p:spPr>
          <a:xfrm>
            <a:off x="6298311" y="1504594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51B6E005-EED3-43A6-8DBE-1FFA068A6371}"/>
              </a:ext>
            </a:extLst>
          </p:cNvPr>
          <p:cNvSpPr txBox="1"/>
          <p:nvPr/>
        </p:nvSpPr>
        <p:spPr>
          <a:xfrm>
            <a:off x="6577745" y="1771727"/>
            <a:ext cx="316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10428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89" grpId="0"/>
      <p:bldP spid="90" grpId="0"/>
      <p:bldP spid="91" grpId="0"/>
      <p:bldP spid="97" grpId="0"/>
      <p:bldP spid="98" grpId="0"/>
      <p:bldP spid="99" grpId="0"/>
      <p:bldP spid="101" grpId="0"/>
      <p:bldP spid="102" grpId="0"/>
      <p:bldP spid="107" grpId="0"/>
      <p:bldP spid="110" grpId="0"/>
      <p:bldP spid="111" grpId="0"/>
      <p:bldP spid="112" grpId="0"/>
      <p:bldP spid="115" grpId="0"/>
      <p:bldP spid="116" grpId="0"/>
      <p:bldP spid="117" grpId="0"/>
      <p:bldP spid="118" grpId="0"/>
      <p:bldP spid="119" grpId="0"/>
      <p:bldP spid="121" grpId="0"/>
      <p:bldP spid="1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B8DFB3F-8131-4C74-BBB9-E7A532AD6B88}"/>
              </a:ext>
            </a:extLst>
          </p:cNvPr>
          <p:cNvGrpSpPr/>
          <p:nvPr/>
        </p:nvGrpSpPr>
        <p:grpSpPr>
          <a:xfrm>
            <a:off x="459643" y="369062"/>
            <a:ext cx="3797653" cy="817087"/>
            <a:chOff x="255524" y="372323"/>
            <a:chExt cx="2912741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EC7B9880-910F-457A-8853-001B800488D7}"/>
                </a:ext>
              </a:extLst>
            </p:cNvPr>
            <p:cNvSpPr/>
            <p:nvPr/>
          </p:nvSpPr>
          <p:spPr>
            <a:xfrm>
              <a:off x="255524" y="372323"/>
              <a:ext cx="291274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919D784-8751-4064-869E-BFD8B92880D0}"/>
                </a:ext>
              </a:extLst>
            </p:cNvPr>
            <p:cNvSpPr txBox="1"/>
            <p:nvPr/>
          </p:nvSpPr>
          <p:spPr>
            <a:xfrm>
              <a:off x="308455" y="485388"/>
              <a:ext cx="188995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12.4 – 4.5 = </a:t>
              </a:r>
            </a:p>
          </p:txBody>
        </p:sp>
      </p:grpSp>
      <p:sp>
        <p:nvSpPr>
          <p:cNvPr id="87" name="Rectangle 86">
            <a:extLst>
              <a:ext uri="{FF2B5EF4-FFF2-40B4-BE49-F238E27FC236}">
                <a16:creationId xmlns:a16="http://schemas.microsoft.com/office/drawing/2014/main" id="{BC244CE0-422B-4CBE-B91C-F4A6AFD4F6E0}"/>
              </a:ext>
            </a:extLst>
          </p:cNvPr>
          <p:cNvSpPr/>
          <p:nvPr/>
        </p:nvSpPr>
        <p:spPr>
          <a:xfrm>
            <a:off x="2871634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C5E404E-1BC6-47E1-80E5-075C3DC965AE}"/>
              </a:ext>
            </a:extLst>
          </p:cNvPr>
          <p:cNvSpPr txBox="1"/>
          <p:nvPr/>
        </p:nvSpPr>
        <p:spPr>
          <a:xfrm>
            <a:off x="3034167" y="476413"/>
            <a:ext cx="1318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7.9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62E8EC2-A9F9-43C7-84CB-595FC767542A}"/>
              </a:ext>
            </a:extLst>
          </p:cNvPr>
          <p:cNvSpPr txBox="1"/>
          <p:nvPr/>
        </p:nvSpPr>
        <p:spPr>
          <a:xfrm>
            <a:off x="926128" y="1781870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68EBC4E-DF8B-4F10-8FE8-37B5D40628FD}"/>
              </a:ext>
            </a:extLst>
          </p:cNvPr>
          <p:cNvSpPr txBox="1"/>
          <p:nvPr/>
        </p:nvSpPr>
        <p:spPr>
          <a:xfrm>
            <a:off x="1331360" y="2210701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4.5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0AD4CB6-40E6-44F2-A9F0-273D2DC8A7CA}"/>
              </a:ext>
            </a:extLst>
          </p:cNvPr>
          <p:cNvSpPr txBox="1"/>
          <p:nvPr/>
        </p:nvSpPr>
        <p:spPr>
          <a:xfrm>
            <a:off x="494455" y="2182565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31B814A8-4A68-4A99-AFFC-29CC08CD1A36}"/>
              </a:ext>
            </a:extLst>
          </p:cNvPr>
          <p:cNvCxnSpPr>
            <a:cxnSpLocks/>
          </p:cNvCxnSpPr>
          <p:nvPr/>
        </p:nvCxnSpPr>
        <p:spPr>
          <a:xfrm>
            <a:off x="447475" y="2718189"/>
            <a:ext cx="17986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951940B-06C1-4766-B30C-30C61402FAF5}"/>
              </a:ext>
            </a:extLst>
          </p:cNvPr>
          <p:cNvCxnSpPr>
            <a:cxnSpLocks/>
          </p:cNvCxnSpPr>
          <p:nvPr/>
        </p:nvCxnSpPr>
        <p:spPr>
          <a:xfrm>
            <a:off x="447475" y="3167368"/>
            <a:ext cx="17986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DDE8FF40-6C3F-4CC2-8120-18DC44524D4C}"/>
              </a:ext>
            </a:extLst>
          </p:cNvPr>
          <p:cNvSpPr txBox="1"/>
          <p:nvPr/>
        </p:nvSpPr>
        <p:spPr>
          <a:xfrm>
            <a:off x="1636722" y="1781870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.4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68360B56-ED3F-48E2-866D-2CAB70302E10}"/>
              </a:ext>
            </a:extLst>
          </p:cNvPr>
          <p:cNvSpPr txBox="1"/>
          <p:nvPr/>
        </p:nvSpPr>
        <p:spPr>
          <a:xfrm>
            <a:off x="1629120" y="2656889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E67B3215-26B9-453C-BEEF-9DF245DE2AD9}"/>
              </a:ext>
            </a:extLst>
          </p:cNvPr>
          <p:cNvSpPr txBox="1"/>
          <p:nvPr/>
        </p:nvSpPr>
        <p:spPr>
          <a:xfrm>
            <a:off x="1785202" y="2645392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278647E-68A3-42E4-B73C-602E2C7CE692}"/>
              </a:ext>
            </a:extLst>
          </p:cNvPr>
          <p:cNvSpPr txBox="1"/>
          <p:nvPr/>
        </p:nvSpPr>
        <p:spPr>
          <a:xfrm>
            <a:off x="1305505" y="265287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70A82FB-AC0B-4ED6-9A81-215AC83A8CE9}"/>
              </a:ext>
            </a:extLst>
          </p:cNvPr>
          <p:cNvSpPr txBox="1"/>
          <p:nvPr/>
        </p:nvSpPr>
        <p:spPr>
          <a:xfrm>
            <a:off x="907706" y="2641935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A5D4EA85-DE46-46A6-AB5E-2BCDEA08CB53}"/>
              </a:ext>
            </a:extLst>
          </p:cNvPr>
          <p:cNvGrpSpPr/>
          <p:nvPr/>
        </p:nvGrpSpPr>
        <p:grpSpPr>
          <a:xfrm>
            <a:off x="5356237" y="363311"/>
            <a:ext cx="4181761" cy="817087"/>
            <a:chOff x="255524" y="372323"/>
            <a:chExt cx="2928889" cy="1134018"/>
          </a:xfrm>
        </p:grpSpPr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74821CED-DFCE-4CD1-B777-D5C5023E73D7}"/>
                </a:ext>
              </a:extLst>
            </p:cNvPr>
            <p:cNvSpPr/>
            <p:nvPr/>
          </p:nvSpPr>
          <p:spPr>
            <a:xfrm>
              <a:off x="255524" y="372323"/>
              <a:ext cx="292888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F1B4F7D4-05DC-4DA1-BE88-2CBBCEB20A17}"/>
                </a:ext>
              </a:extLst>
            </p:cNvPr>
            <p:cNvSpPr txBox="1"/>
            <p:nvPr/>
          </p:nvSpPr>
          <p:spPr>
            <a:xfrm>
              <a:off x="308455" y="485388"/>
              <a:ext cx="206945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29.3 – 12.6 = </a:t>
              </a:r>
            </a:p>
          </p:txBody>
        </p:sp>
      </p:grpSp>
      <p:sp>
        <p:nvSpPr>
          <p:cNvPr id="106" name="Rectangle 105">
            <a:extLst>
              <a:ext uri="{FF2B5EF4-FFF2-40B4-BE49-F238E27FC236}">
                <a16:creationId xmlns:a16="http://schemas.microsoft.com/office/drawing/2014/main" id="{38A7187C-7C81-4A19-AA5A-51EB539CBA00}"/>
              </a:ext>
            </a:extLst>
          </p:cNvPr>
          <p:cNvSpPr/>
          <p:nvPr/>
        </p:nvSpPr>
        <p:spPr>
          <a:xfrm>
            <a:off x="8056983" y="486325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000FA768-68E8-4CF8-86B7-C67C83FF6DDE}"/>
              </a:ext>
            </a:extLst>
          </p:cNvPr>
          <p:cNvSpPr txBox="1"/>
          <p:nvPr/>
        </p:nvSpPr>
        <p:spPr>
          <a:xfrm>
            <a:off x="8044704" y="470662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16.7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DBE11DC3-2FA2-4F74-B1CB-9C666A67C00D}"/>
              </a:ext>
            </a:extLst>
          </p:cNvPr>
          <p:cNvSpPr txBox="1"/>
          <p:nvPr/>
        </p:nvSpPr>
        <p:spPr>
          <a:xfrm>
            <a:off x="6292336" y="1763617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2 9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08B77CF7-CFC6-4BF4-9C83-AF29A467DDE0}"/>
              </a:ext>
            </a:extLst>
          </p:cNvPr>
          <p:cNvSpPr txBox="1"/>
          <p:nvPr/>
        </p:nvSpPr>
        <p:spPr>
          <a:xfrm>
            <a:off x="6258304" y="2192448"/>
            <a:ext cx="14647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1 2.6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F40683B-946B-4B71-A2D2-9AD12AF270D3}"/>
              </a:ext>
            </a:extLst>
          </p:cNvPr>
          <p:cNvSpPr txBox="1"/>
          <p:nvPr/>
        </p:nvSpPr>
        <p:spPr>
          <a:xfrm>
            <a:off x="5860663" y="2164312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E0AFBF23-7D6A-4AF8-843C-4650F7CA20C6}"/>
              </a:ext>
            </a:extLst>
          </p:cNvPr>
          <p:cNvCxnSpPr>
            <a:cxnSpLocks/>
          </p:cNvCxnSpPr>
          <p:nvPr/>
        </p:nvCxnSpPr>
        <p:spPr>
          <a:xfrm>
            <a:off x="5813683" y="2699936"/>
            <a:ext cx="17986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E9E740AB-94B1-4D9F-84B7-DCED6ABA5755}"/>
              </a:ext>
            </a:extLst>
          </p:cNvPr>
          <p:cNvCxnSpPr>
            <a:cxnSpLocks/>
          </p:cNvCxnSpPr>
          <p:nvPr/>
        </p:nvCxnSpPr>
        <p:spPr>
          <a:xfrm>
            <a:off x="5813683" y="3149115"/>
            <a:ext cx="17986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4AEF513D-DA28-4584-BB53-3A434E00A6BA}"/>
              </a:ext>
            </a:extLst>
          </p:cNvPr>
          <p:cNvSpPr txBox="1"/>
          <p:nvPr/>
        </p:nvSpPr>
        <p:spPr>
          <a:xfrm>
            <a:off x="7002930" y="1763617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.3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055D7A38-F677-4F13-998B-046613E99BDF}"/>
              </a:ext>
            </a:extLst>
          </p:cNvPr>
          <p:cNvSpPr txBox="1"/>
          <p:nvPr/>
        </p:nvSpPr>
        <p:spPr>
          <a:xfrm>
            <a:off x="6995328" y="2638636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EE8BBA2-BC4C-411D-ADD3-AF8D36356293}"/>
              </a:ext>
            </a:extLst>
          </p:cNvPr>
          <p:cNvSpPr txBox="1"/>
          <p:nvPr/>
        </p:nvSpPr>
        <p:spPr>
          <a:xfrm>
            <a:off x="7151410" y="2627139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496FBB51-A071-4A8B-BF0C-8CB790070C29}"/>
              </a:ext>
            </a:extLst>
          </p:cNvPr>
          <p:cNvSpPr txBox="1"/>
          <p:nvPr/>
        </p:nvSpPr>
        <p:spPr>
          <a:xfrm>
            <a:off x="6671713" y="2634625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3F8E756A-7CD8-4BE2-BC33-612EF233E735}"/>
              </a:ext>
            </a:extLst>
          </p:cNvPr>
          <p:cNvSpPr txBox="1"/>
          <p:nvPr/>
        </p:nvSpPr>
        <p:spPr>
          <a:xfrm>
            <a:off x="6273914" y="2623682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1E11C055-CA0F-40F6-B3A5-6C59ABBDE753}"/>
              </a:ext>
            </a:extLst>
          </p:cNvPr>
          <p:cNvCxnSpPr>
            <a:cxnSpLocks/>
          </p:cNvCxnSpPr>
          <p:nvPr/>
        </p:nvCxnSpPr>
        <p:spPr>
          <a:xfrm flipV="1">
            <a:off x="6703034" y="183544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1895178E-6585-46C4-9C0A-1E7069F1F51C}"/>
              </a:ext>
            </a:extLst>
          </p:cNvPr>
          <p:cNvSpPr txBox="1"/>
          <p:nvPr/>
        </p:nvSpPr>
        <p:spPr>
          <a:xfrm>
            <a:off x="6731319" y="1490946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51B6E005-EED3-43A6-8DBE-1FFA068A6371}"/>
              </a:ext>
            </a:extLst>
          </p:cNvPr>
          <p:cNvSpPr txBox="1"/>
          <p:nvPr/>
        </p:nvSpPr>
        <p:spPr>
          <a:xfrm>
            <a:off x="7016973" y="1758079"/>
            <a:ext cx="316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AC6C1F5-D5C0-4CE4-B955-DB9160CE32F9}"/>
              </a:ext>
            </a:extLst>
          </p:cNvPr>
          <p:cNvCxnSpPr>
            <a:cxnSpLocks/>
          </p:cNvCxnSpPr>
          <p:nvPr/>
        </p:nvCxnSpPr>
        <p:spPr>
          <a:xfrm flipV="1">
            <a:off x="1344492" y="183170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59BD39D9-8295-48AD-AD57-C389BDFCC9A2}"/>
              </a:ext>
            </a:extLst>
          </p:cNvPr>
          <p:cNvSpPr txBox="1"/>
          <p:nvPr/>
        </p:nvSpPr>
        <p:spPr>
          <a:xfrm>
            <a:off x="1386315" y="1482347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824AD23-CDBD-4120-BE2D-366DABEE808C}"/>
              </a:ext>
            </a:extLst>
          </p:cNvPr>
          <p:cNvSpPr txBox="1"/>
          <p:nvPr/>
        </p:nvSpPr>
        <p:spPr>
          <a:xfrm>
            <a:off x="1647001" y="1754344"/>
            <a:ext cx="316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B91D519B-FD76-4AC9-A63D-2CC2F66BA787}"/>
              </a:ext>
            </a:extLst>
          </p:cNvPr>
          <p:cNvCxnSpPr>
            <a:cxnSpLocks/>
          </p:cNvCxnSpPr>
          <p:nvPr/>
        </p:nvCxnSpPr>
        <p:spPr>
          <a:xfrm flipV="1">
            <a:off x="894861" y="1823665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3AB1F8D4-59D1-4E58-BC51-F8C394E01F29}"/>
              </a:ext>
            </a:extLst>
          </p:cNvPr>
          <p:cNvSpPr txBox="1"/>
          <p:nvPr/>
        </p:nvSpPr>
        <p:spPr>
          <a:xfrm>
            <a:off x="936684" y="1479170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3EBC170-EA56-4AF6-88C1-7AE31F2D3450}"/>
              </a:ext>
            </a:extLst>
          </p:cNvPr>
          <p:cNvSpPr txBox="1"/>
          <p:nvPr/>
        </p:nvSpPr>
        <p:spPr>
          <a:xfrm>
            <a:off x="1238082" y="1483159"/>
            <a:ext cx="316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25988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89" grpId="0"/>
      <p:bldP spid="90" grpId="0"/>
      <p:bldP spid="91" grpId="0"/>
      <p:bldP spid="97" grpId="0"/>
      <p:bldP spid="98" grpId="0"/>
      <p:bldP spid="99" grpId="0"/>
      <p:bldP spid="101" grpId="0"/>
      <p:bldP spid="102" grpId="0"/>
      <p:bldP spid="107" grpId="0"/>
      <p:bldP spid="110" grpId="0"/>
      <p:bldP spid="111" grpId="0"/>
      <p:bldP spid="112" grpId="0"/>
      <p:bldP spid="115" grpId="0"/>
      <p:bldP spid="116" grpId="0"/>
      <p:bldP spid="117" grpId="0"/>
      <p:bldP spid="118" grpId="0"/>
      <p:bldP spid="119" grpId="0"/>
      <p:bldP spid="121" grpId="0"/>
      <p:bldP spid="122" grpId="0"/>
      <p:bldP spid="85" grpId="0"/>
      <p:bldP spid="86" grpId="0"/>
      <p:bldP spid="94" grpId="0"/>
      <p:bldP spid="9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CFF4F-CE3A-445E-8AEC-0CE813A1E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5 Add numbers with tenths to whole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75AD8-16AE-41D1-BFC1-B5FA57CCA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8823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7A672521-FD8B-44EF-82EB-4EC73A75E90C}"/>
              </a:ext>
            </a:extLst>
          </p:cNvPr>
          <p:cNvSpPr/>
          <p:nvPr/>
        </p:nvSpPr>
        <p:spPr>
          <a:xfrm>
            <a:off x="2378870" y="1362438"/>
            <a:ext cx="2686968" cy="48383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CBCE1793-D88D-4F48-B85D-500D1289BF14}"/>
              </a:ext>
            </a:extLst>
          </p:cNvPr>
          <p:cNvSpPr/>
          <p:nvPr/>
        </p:nvSpPr>
        <p:spPr>
          <a:xfrm>
            <a:off x="7872339" y="1386259"/>
            <a:ext cx="2686968" cy="48383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860D867D-DF6E-4FD0-8162-B8F4EE19342D}"/>
              </a:ext>
            </a:extLst>
          </p:cNvPr>
          <p:cNvSpPr/>
          <p:nvPr/>
        </p:nvSpPr>
        <p:spPr>
          <a:xfrm>
            <a:off x="4239951" y="3865557"/>
            <a:ext cx="378302" cy="12986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A8B275B-13F8-4157-81B6-50095E14B8CE}"/>
              </a:ext>
            </a:extLst>
          </p:cNvPr>
          <p:cNvGrpSpPr/>
          <p:nvPr/>
        </p:nvGrpSpPr>
        <p:grpSpPr>
          <a:xfrm>
            <a:off x="468734" y="369062"/>
            <a:ext cx="3306567" cy="817087"/>
            <a:chOff x="255526" y="372323"/>
            <a:chExt cx="2536085" cy="1134018"/>
          </a:xfrm>
        </p:grpSpPr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5526EDE4-B08A-4F2C-AE09-5E7E95F8AFE5}"/>
                </a:ext>
              </a:extLst>
            </p:cNvPr>
            <p:cNvSpPr/>
            <p:nvPr/>
          </p:nvSpPr>
          <p:spPr>
            <a:xfrm>
              <a:off x="255526" y="372323"/>
              <a:ext cx="253608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C3F98926-3D08-4150-8443-01DB13619B6A}"/>
                </a:ext>
              </a:extLst>
            </p:cNvPr>
            <p:cNvSpPr txBox="1"/>
            <p:nvPr/>
          </p:nvSpPr>
          <p:spPr>
            <a:xfrm>
              <a:off x="308455" y="485388"/>
              <a:ext cx="144119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 + 2.6 = </a:t>
              </a:r>
            </a:p>
          </p:txBody>
        </p:sp>
      </p:grpSp>
      <p:sp>
        <p:nvSpPr>
          <p:cNvPr id="144" name="Rectangle 143">
            <a:extLst>
              <a:ext uri="{FF2B5EF4-FFF2-40B4-BE49-F238E27FC236}">
                <a16:creationId xmlns:a16="http://schemas.microsoft.com/office/drawing/2014/main" id="{DA39207C-584A-47F4-BA58-4B085C297367}"/>
              </a:ext>
            </a:extLst>
          </p:cNvPr>
          <p:cNvSpPr/>
          <p:nvPr/>
        </p:nvSpPr>
        <p:spPr>
          <a:xfrm>
            <a:off x="2357115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93345A1-BE49-440C-878F-B400635AAEBD}"/>
              </a:ext>
            </a:extLst>
          </p:cNvPr>
          <p:cNvSpPr txBox="1"/>
          <p:nvPr/>
        </p:nvSpPr>
        <p:spPr>
          <a:xfrm>
            <a:off x="2526376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5.6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7B0767F5-79B4-423E-8143-F432717A1B62}"/>
              </a:ext>
            </a:extLst>
          </p:cNvPr>
          <p:cNvSpPr txBox="1"/>
          <p:nvPr/>
        </p:nvSpPr>
        <p:spPr>
          <a:xfrm>
            <a:off x="1344666" y="1774736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D47DC044-2A88-4C98-A2D5-596BD16F67A7}"/>
              </a:ext>
            </a:extLst>
          </p:cNvPr>
          <p:cNvSpPr txBox="1"/>
          <p:nvPr/>
        </p:nvSpPr>
        <p:spPr>
          <a:xfrm>
            <a:off x="1353381" y="2203567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2.6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269FDFC1-14C9-4B68-8661-51096C3EC20C}"/>
              </a:ext>
            </a:extLst>
          </p:cNvPr>
          <p:cNvSpPr txBox="1"/>
          <p:nvPr/>
        </p:nvSpPr>
        <p:spPr>
          <a:xfrm>
            <a:off x="911693" y="2175431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1703C659-E6F3-4626-9B5E-34CCC3CA37B3}"/>
              </a:ext>
            </a:extLst>
          </p:cNvPr>
          <p:cNvCxnSpPr>
            <a:cxnSpLocks/>
          </p:cNvCxnSpPr>
          <p:nvPr/>
        </p:nvCxnSpPr>
        <p:spPr>
          <a:xfrm>
            <a:off x="927640" y="271777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5313D3D5-DCB8-4DC8-9A1E-4B139FA88C22}"/>
              </a:ext>
            </a:extLst>
          </p:cNvPr>
          <p:cNvCxnSpPr>
            <a:cxnSpLocks/>
          </p:cNvCxnSpPr>
          <p:nvPr/>
        </p:nvCxnSpPr>
        <p:spPr>
          <a:xfrm>
            <a:off x="927640" y="316023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50">
            <a:extLst>
              <a:ext uri="{FF2B5EF4-FFF2-40B4-BE49-F238E27FC236}">
                <a16:creationId xmlns:a16="http://schemas.microsoft.com/office/drawing/2014/main" id="{427471AF-C56C-4EF3-A070-4DDFC38A7FA3}"/>
              </a:ext>
            </a:extLst>
          </p:cNvPr>
          <p:cNvSpPr txBox="1"/>
          <p:nvPr/>
        </p:nvSpPr>
        <p:spPr>
          <a:xfrm>
            <a:off x="1658743" y="1774736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CCD5E1EA-9A92-4639-867C-ED77F23DCA66}"/>
              </a:ext>
            </a:extLst>
          </p:cNvPr>
          <p:cNvSpPr txBox="1"/>
          <p:nvPr/>
        </p:nvSpPr>
        <p:spPr>
          <a:xfrm>
            <a:off x="1651141" y="2649755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41BFEF94-EF0E-4436-96EB-0F60D52460B4}"/>
              </a:ext>
            </a:extLst>
          </p:cNvPr>
          <p:cNvSpPr txBox="1"/>
          <p:nvPr/>
        </p:nvSpPr>
        <p:spPr>
          <a:xfrm>
            <a:off x="1807223" y="263825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8DC40C09-E9FB-4DCD-A0DC-F565004EA633}"/>
              </a:ext>
            </a:extLst>
          </p:cNvPr>
          <p:cNvSpPr txBox="1"/>
          <p:nvPr/>
        </p:nvSpPr>
        <p:spPr>
          <a:xfrm>
            <a:off x="1346588" y="263480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CBBB768-0D40-455C-B571-178642364B9D}"/>
              </a:ext>
            </a:extLst>
          </p:cNvPr>
          <p:cNvGrpSpPr/>
          <p:nvPr/>
        </p:nvGrpSpPr>
        <p:grpSpPr>
          <a:xfrm>
            <a:off x="5627903" y="369062"/>
            <a:ext cx="3258372" cy="817087"/>
            <a:chOff x="255526" y="372323"/>
            <a:chExt cx="2499120" cy="1134018"/>
          </a:xfrm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EF3FCB77-49B7-417B-8A8B-17AE4E33C640}"/>
                </a:ext>
              </a:extLst>
            </p:cNvPr>
            <p:cNvSpPr/>
            <p:nvPr/>
          </p:nvSpPr>
          <p:spPr>
            <a:xfrm>
              <a:off x="255526" y="372323"/>
              <a:ext cx="249912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372C020-C0C0-401D-AA00-797959EA668E}"/>
                </a:ext>
              </a:extLst>
            </p:cNvPr>
            <p:cNvSpPr txBox="1"/>
            <p:nvPr/>
          </p:nvSpPr>
          <p:spPr>
            <a:xfrm>
              <a:off x="308455" y="485388"/>
              <a:ext cx="144119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3.9 + 3 = </a:t>
              </a:r>
            </a:p>
          </p:txBody>
        </p: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AFDC0F0A-54CA-4E2F-B186-DABBA6034E55}"/>
              </a:ext>
            </a:extLst>
          </p:cNvPr>
          <p:cNvSpPr/>
          <p:nvPr/>
        </p:nvSpPr>
        <p:spPr>
          <a:xfrm>
            <a:off x="7493360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CBDFE0A-EC5C-4674-B8AE-C25987724040}"/>
              </a:ext>
            </a:extLst>
          </p:cNvPr>
          <p:cNvSpPr txBox="1"/>
          <p:nvPr/>
        </p:nvSpPr>
        <p:spPr>
          <a:xfrm>
            <a:off x="7662621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6.9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16B50B3-3941-48C9-8648-DC9A0D5BA000}"/>
              </a:ext>
            </a:extLst>
          </p:cNvPr>
          <p:cNvSpPr txBox="1"/>
          <p:nvPr/>
        </p:nvSpPr>
        <p:spPr>
          <a:xfrm>
            <a:off x="6689364" y="1774736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27E0ACD-B036-49B9-97A1-635315F7A627}"/>
              </a:ext>
            </a:extLst>
          </p:cNvPr>
          <p:cNvSpPr txBox="1"/>
          <p:nvPr/>
        </p:nvSpPr>
        <p:spPr>
          <a:xfrm>
            <a:off x="6698080" y="2203567"/>
            <a:ext cx="5833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BD73751C-50AB-4EFA-A647-E9B218DCB8E3}"/>
              </a:ext>
            </a:extLst>
          </p:cNvPr>
          <p:cNvSpPr txBox="1"/>
          <p:nvPr/>
        </p:nvSpPr>
        <p:spPr>
          <a:xfrm>
            <a:off x="6256391" y="2175431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6ECB1672-305A-40CE-A999-1E6D9561933C}"/>
              </a:ext>
            </a:extLst>
          </p:cNvPr>
          <p:cNvCxnSpPr>
            <a:cxnSpLocks/>
          </p:cNvCxnSpPr>
          <p:nvPr/>
        </p:nvCxnSpPr>
        <p:spPr>
          <a:xfrm>
            <a:off x="6272338" y="271777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22B1CF10-D1D7-499C-99A2-B159E8559323}"/>
              </a:ext>
            </a:extLst>
          </p:cNvPr>
          <p:cNvCxnSpPr>
            <a:cxnSpLocks/>
          </p:cNvCxnSpPr>
          <p:nvPr/>
        </p:nvCxnSpPr>
        <p:spPr>
          <a:xfrm>
            <a:off x="6272338" y="316023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4DD6F16B-CDF0-40FA-AFAC-9B967082C29E}"/>
              </a:ext>
            </a:extLst>
          </p:cNvPr>
          <p:cNvSpPr txBox="1"/>
          <p:nvPr/>
        </p:nvSpPr>
        <p:spPr>
          <a:xfrm>
            <a:off x="7003441" y="1774736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.9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30F0FF56-7FFA-45E4-A0CD-B144CA23AED5}"/>
              </a:ext>
            </a:extLst>
          </p:cNvPr>
          <p:cNvSpPr txBox="1"/>
          <p:nvPr/>
        </p:nvSpPr>
        <p:spPr>
          <a:xfrm>
            <a:off x="6995839" y="2649755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90E79663-6F12-4028-8388-9D5468471E08}"/>
              </a:ext>
            </a:extLst>
          </p:cNvPr>
          <p:cNvSpPr txBox="1"/>
          <p:nvPr/>
        </p:nvSpPr>
        <p:spPr>
          <a:xfrm>
            <a:off x="7151921" y="263825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0334C8A-2EBC-4208-8FC9-FE3C5FB31029}"/>
              </a:ext>
            </a:extLst>
          </p:cNvPr>
          <p:cNvSpPr txBox="1"/>
          <p:nvPr/>
        </p:nvSpPr>
        <p:spPr>
          <a:xfrm>
            <a:off x="6691286" y="263480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BFEB6FFB-3F5B-4EE1-9528-CD583F2EE496}"/>
              </a:ext>
            </a:extLst>
          </p:cNvPr>
          <p:cNvGrpSpPr/>
          <p:nvPr/>
        </p:nvGrpSpPr>
        <p:grpSpPr>
          <a:xfrm rot="5400000">
            <a:off x="1780160" y="2407568"/>
            <a:ext cx="2160002" cy="378302"/>
            <a:chOff x="654442" y="3402198"/>
            <a:chExt cx="2160002" cy="378302"/>
          </a:xfrm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900C3BE-9F3A-40D0-B64C-FB6A0407DD81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73037FD0-F18D-41CA-8B51-FF40445FDAB4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13B40E8-4802-46E0-AA4F-C3C46E9911DC}"/>
              </a:ext>
            </a:extLst>
          </p:cNvPr>
          <p:cNvGrpSpPr/>
          <p:nvPr/>
        </p:nvGrpSpPr>
        <p:grpSpPr>
          <a:xfrm rot="5400000">
            <a:off x="2293019" y="2407845"/>
            <a:ext cx="2160002" cy="378302"/>
            <a:chOff x="654442" y="3402198"/>
            <a:chExt cx="2160002" cy="378302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63535785-5008-4489-A827-AD07DDD68801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83D33ABA-4782-4CF4-90EE-3F1C343AC0DC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AB2D897D-D12D-4FF1-BBF2-0D91FCEF929A}"/>
              </a:ext>
            </a:extLst>
          </p:cNvPr>
          <p:cNvGrpSpPr/>
          <p:nvPr/>
        </p:nvGrpSpPr>
        <p:grpSpPr>
          <a:xfrm rot="5400000">
            <a:off x="2808347" y="2408583"/>
            <a:ext cx="2160002" cy="378302"/>
            <a:chOff x="654442" y="3402198"/>
            <a:chExt cx="2160002" cy="378302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98AE0B39-F792-4162-AFB2-18237CBE6661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46A1E71F-6059-49E9-9E1E-C433E99ABE39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86271884-BB1D-4248-9EA6-E3893E07CE2E}"/>
              </a:ext>
            </a:extLst>
          </p:cNvPr>
          <p:cNvGrpSpPr/>
          <p:nvPr/>
        </p:nvGrpSpPr>
        <p:grpSpPr>
          <a:xfrm rot="5400000">
            <a:off x="2293019" y="4759001"/>
            <a:ext cx="2160002" cy="378302"/>
            <a:chOff x="654442" y="3402198"/>
            <a:chExt cx="2160002" cy="378302"/>
          </a:xfrm>
        </p:grpSpPr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FB40A591-3F76-46DC-8AA4-80D23B900CF9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D1241952-13A2-4913-9BFC-700CC23F68F2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22F82392-43B1-4CAC-BF2E-1C5F86234954}"/>
              </a:ext>
            </a:extLst>
          </p:cNvPr>
          <p:cNvGrpSpPr/>
          <p:nvPr/>
        </p:nvGrpSpPr>
        <p:grpSpPr>
          <a:xfrm rot="5400000">
            <a:off x="2808347" y="4759739"/>
            <a:ext cx="2160002" cy="378302"/>
            <a:chOff x="654442" y="3402198"/>
            <a:chExt cx="2160002" cy="378302"/>
          </a:xfrm>
        </p:grpSpPr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E0AB35AC-C82F-4B10-B973-F87022F35605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55382533-47EA-4CE5-B6D0-2759B5D25316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60835BC2-2433-406C-AA49-FC442F4D43A2}"/>
              </a:ext>
            </a:extLst>
          </p:cNvPr>
          <p:cNvGrpSpPr/>
          <p:nvPr/>
        </p:nvGrpSpPr>
        <p:grpSpPr>
          <a:xfrm>
            <a:off x="4235278" y="3867875"/>
            <a:ext cx="364674" cy="2164538"/>
            <a:chOff x="6651896" y="1021900"/>
            <a:chExt cx="364674" cy="2164538"/>
          </a:xfrm>
        </p:grpSpPr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C39A984E-5D7C-49FF-91A0-5E585E1EDE49}"/>
                </a:ext>
              </a:extLst>
            </p:cNvPr>
            <p:cNvGrpSpPr/>
            <p:nvPr/>
          </p:nvGrpSpPr>
          <p:grpSpPr>
            <a:xfrm>
              <a:off x="6651896" y="1026981"/>
              <a:ext cx="360000" cy="2159457"/>
              <a:chOff x="6653408" y="3429000"/>
              <a:chExt cx="360000" cy="2159457"/>
            </a:xfrm>
          </p:grpSpPr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00B50696-BE5B-462E-BA1C-1B19860D84D2}"/>
                  </a:ext>
                </a:extLst>
              </p:cNvPr>
              <p:cNvSpPr/>
              <p:nvPr/>
            </p:nvSpPr>
            <p:spPr>
              <a:xfrm>
                <a:off x="6653408" y="3429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C59D3F44-3E54-44ED-B9EC-4C8DFDAB0D07}"/>
                  </a:ext>
                </a:extLst>
              </p:cNvPr>
              <p:cNvSpPr/>
              <p:nvPr/>
            </p:nvSpPr>
            <p:spPr>
              <a:xfrm>
                <a:off x="6653408" y="3645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C9D38EC1-D405-4173-B612-ED3B91D05C3F}"/>
                  </a:ext>
                </a:extLst>
              </p:cNvPr>
              <p:cNvSpPr/>
              <p:nvPr/>
            </p:nvSpPr>
            <p:spPr>
              <a:xfrm>
                <a:off x="6653408" y="3861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1EE9E7D4-E631-47B0-9364-D7FF1BB63131}"/>
                  </a:ext>
                </a:extLst>
              </p:cNvPr>
              <p:cNvSpPr/>
              <p:nvPr/>
            </p:nvSpPr>
            <p:spPr>
              <a:xfrm>
                <a:off x="6653408" y="4077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87" name="Rectangle 186">
                <a:extLst>
                  <a:ext uri="{FF2B5EF4-FFF2-40B4-BE49-F238E27FC236}">
                    <a16:creationId xmlns:a16="http://schemas.microsoft.com/office/drawing/2014/main" id="{2441BD9D-122F-4464-9EF4-53DA90A3D46E}"/>
                  </a:ext>
                </a:extLst>
              </p:cNvPr>
              <p:cNvSpPr/>
              <p:nvPr/>
            </p:nvSpPr>
            <p:spPr>
              <a:xfrm>
                <a:off x="6653408" y="4293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88" name="Rectangle 187">
                <a:extLst>
                  <a:ext uri="{FF2B5EF4-FFF2-40B4-BE49-F238E27FC236}">
                    <a16:creationId xmlns:a16="http://schemas.microsoft.com/office/drawing/2014/main" id="{B5BEA4D1-9291-4969-8C8E-2B6C83A0F22D}"/>
                  </a:ext>
                </a:extLst>
              </p:cNvPr>
              <p:cNvSpPr/>
              <p:nvPr/>
            </p:nvSpPr>
            <p:spPr>
              <a:xfrm>
                <a:off x="6653408" y="4508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id="{8AC80A26-F09D-4CBD-A023-AAE7DA4D8FC0}"/>
                  </a:ext>
                </a:extLst>
              </p:cNvPr>
              <p:cNvSpPr/>
              <p:nvPr/>
            </p:nvSpPr>
            <p:spPr>
              <a:xfrm>
                <a:off x="6653408" y="4724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90" name="Rectangle 189">
                <a:extLst>
                  <a:ext uri="{FF2B5EF4-FFF2-40B4-BE49-F238E27FC236}">
                    <a16:creationId xmlns:a16="http://schemas.microsoft.com/office/drawing/2014/main" id="{6873B208-62EC-45D4-B79C-1B3A346241F3}"/>
                  </a:ext>
                </a:extLst>
              </p:cNvPr>
              <p:cNvSpPr/>
              <p:nvPr/>
            </p:nvSpPr>
            <p:spPr>
              <a:xfrm>
                <a:off x="6653408" y="4940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91" name="Rectangle 190">
                <a:extLst>
                  <a:ext uri="{FF2B5EF4-FFF2-40B4-BE49-F238E27FC236}">
                    <a16:creationId xmlns:a16="http://schemas.microsoft.com/office/drawing/2014/main" id="{A5E99663-3AE3-4340-B19F-045532CD773D}"/>
                  </a:ext>
                </a:extLst>
              </p:cNvPr>
              <p:cNvSpPr/>
              <p:nvPr/>
            </p:nvSpPr>
            <p:spPr>
              <a:xfrm>
                <a:off x="6653408" y="5156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92" name="Rectangle 191">
                <a:extLst>
                  <a:ext uri="{FF2B5EF4-FFF2-40B4-BE49-F238E27FC236}">
                    <a16:creationId xmlns:a16="http://schemas.microsoft.com/office/drawing/2014/main" id="{664990F1-989D-4AC3-AB8E-AA3BA883ECDF}"/>
                  </a:ext>
                </a:extLst>
              </p:cNvPr>
              <p:cNvSpPr/>
              <p:nvPr/>
            </p:nvSpPr>
            <p:spPr>
              <a:xfrm>
                <a:off x="6653408" y="5372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AD38B04C-CB0C-467E-AF14-058E91E5D918}"/>
                </a:ext>
              </a:extLst>
            </p:cNvPr>
            <p:cNvSpPr/>
            <p:nvPr/>
          </p:nvSpPr>
          <p:spPr>
            <a:xfrm>
              <a:off x="6656570" y="1021900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DC858709-8458-4AA4-9113-998872993498}"/>
              </a:ext>
            </a:extLst>
          </p:cNvPr>
          <p:cNvGrpSpPr/>
          <p:nvPr/>
        </p:nvGrpSpPr>
        <p:grpSpPr>
          <a:xfrm rot="5400000">
            <a:off x="7318708" y="2414967"/>
            <a:ext cx="2160002" cy="378302"/>
            <a:chOff x="654442" y="3402198"/>
            <a:chExt cx="2160002" cy="378302"/>
          </a:xfrm>
        </p:grpSpPr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FC171D6B-B815-4B78-84AE-C5241FD28F1C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75A0F75B-2E43-4687-9FA0-F7C2F576830F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0465857E-507D-409B-9523-2EC0086622F7}"/>
              </a:ext>
            </a:extLst>
          </p:cNvPr>
          <p:cNvGrpSpPr/>
          <p:nvPr/>
        </p:nvGrpSpPr>
        <p:grpSpPr>
          <a:xfrm rot="5400000">
            <a:off x="7831567" y="2415244"/>
            <a:ext cx="2160002" cy="378302"/>
            <a:chOff x="654442" y="3402198"/>
            <a:chExt cx="2160002" cy="378302"/>
          </a:xfrm>
        </p:grpSpPr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8CF1365E-9BBA-4EC1-9007-D4EEF65E0714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E4AAC7F1-CA9E-4272-AF9A-74EEA7ED17F0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8BD32F3E-08A5-4ED6-B069-A4B10089F35F}"/>
              </a:ext>
            </a:extLst>
          </p:cNvPr>
          <p:cNvGrpSpPr/>
          <p:nvPr/>
        </p:nvGrpSpPr>
        <p:grpSpPr>
          <a:xfrm rot="5400000">
            <a:off x="8346895" y="2415982"/>
            <a:ext cx="2160002" cy="378302"/>
            <a:chOff x="654442" y="3402198"/>
            <a:chExt cx="2160002" cy="378302"/>
          </a:xfrm>
        </p:grpSpPr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487E68B5-3F1F-4731-9BB3-5C6BA2512E0A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44980D69-35DD-475B-B34B-0F7B8E8ABF47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204" name="Rectangle 203">
            <a:extLst>
              <a:ext uri="{FF2B5EF4-FFF2-40B4-BE49-F238E27FC236}">
                <a16:creationId xmlns:a16="http://schemas.microsoft.com/office/drawing/2014/main" id="{9DE54445-9F9C-43FA-9749-CAECC5427D98}"/>
              </a:ext>
            </a:extLst>
          </p:cNvPr>
          <p:cNvSpPr/>
          <p:nvPr/>
        </p:nvSpPr>
        <p:spPr>
          <a:xfrm>
            <a:off x="9778499" y="1521800"/>
            <a:ext cx="378302" cy="195317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444D9F0A-12F7-4988-BC29-77E1870645FF}"/>
              </a:ext>
            </a:extLst>
          </p:cNvPr>
          <p:cNvGrpSpPr/>
          <p:nvPr/>
        </p:nvGrpSpPr>
        <p:grpSpPr>
          <a:xfrm>
            <a:off x="9773826" y="1529199"/>
            <a:ext cx="360000" cy="2159457"/>
            <a:chOff x="6653408" y="3429000"/>
            <a:chExt cx="360000" cy="2159457"/>
          </a:xfrm>
        </p:grpSpPr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BAE44C56-BF6E-4274-94E2-0BF0B851448F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5A6B91D0-52B5-4DA8-A9BC-6A1156668EAD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C7912DCA-BA49-4ECB-B688-BBFA02092BA2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7BA7F89B-1D2D-40C6-8A73-E551F76F9DD4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0C2DBC6D-ADD2-4D81-8618-92B18E927667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7DDD54EA-20CF-4D9D-BF25-0C8E342F4B4F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32907086-749F-4C9B-8A61-4E7371245E76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5E2D44AC-3968-44B0-9482-F5D9F02DF7C0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A3705B35-E148-45C0-8FB7-2BC8755F4AA7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0A14DA54-0870-4DE5-BAA6-1381191E7462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207" name="Rectangle 206">
            <a:extLst>
              <a:ext uri="{FF2B5EF4-FFF2-40B4-BE49-F238E27FC236}">
                <a16:creationId xmlns:a16="http://schemas.microsoft.com/office/drawing/2014/main" id="{C2A42F01-792D-493D-8410-FC1FC2DA00F2}"/>
              </a:ext>
            </a:extLst>
          </p:cNvPr>
          <p:cNvSpPr/>
          <p:nvPr/>
        </p:nvSpPr>
        <p:spPr>
          <a:xfrm>
            <a:off x="9778500" y="1524118"/>
            <a:ext cx="360000" cy="216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C047E3A1-B56C-49EC-9699-DC88CBF1F5C5}"/>
              </a:ext>
            </a:extLst>
          </p:cNvPr>
          <p:cNvGrpSpPr/>
          <p:nvPr/>
        </p:nvGrpSpPr>
        <p:grpSpPr>
          <a:xfrm rot="5400000">
            <a:off x="7831567" y="4766400"/>
            <a:ext cx="2160002" cy="378302"/>
            <a:chOff x="654442" y="3402198"/>
            <a:chExt cx="2160002" cy="378302"/>
          </a:xfrm>
        </p:grpSpPr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48B98792-43C4-44D6-8CD9-FA58C182BDF0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37B7ACCE-84EF-43F4-8852-3BF3C52B9A09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27832B56-DF91-4F0F-8218-9C6BE95C4F73}"/>
              </a:ext>
            </a:extLst>
          </p:cNvPr>
          <p:cNvGrpSpPr/>
          <p:nvPr/>
        </p:nvGrpSpPr>
        <p:grpSpPr>
          <a:xfrm rot="5400000">
            <a:off x="8346895" y="4767138"/>
            <a:ext cx="2160002" cy="378302"/>
            <a:chOff x="654442" y="3402198"/>
            <a:chExt cx="2160002" cy="378302"/>
          </a:xfrm>
        </p:grpSpPr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A24806CE-DCB7-4713-AADA-AE4D600F0B61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41615793-5D2A-4D62-8EE1-79D1DFEFDAFF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30E24ADF-8EB2-46EE-AEA6-37595A305E24}"/>
              </a:ext>
            </a:extLst>
          </p:cNvPr>
          <p:cNvGrpSpPr/>
          <p:nvPr/>
        </p:nvGrpSpPr>
        <p:grpSpPr>
          <a:xfrm rot="5400000">
            <a:off x="7306744" y="4767413"/>
            <a:ext cx="2160002" cy="378302"/>
            <a:chOff x="654442" y="3402198"/>
            <a:chExt cx="2160002" cy="378302"/>
          </a:xfrm>
        </p:grpSpPr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B1EA529C-720D-409B-9745-1EA6BF819C98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1186E1BB-2E07-4DB8-9316-B61DAB151D3F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178" name="TextBox 177">
            <a:extLst>
              <a:ext uri="{FF2B5EF4-FFF2-40B4-BE49-F238E27FC236}">
                <a16:creationId xmlns:a16="http://schemas.microsoft.com/office/drawing/2014/main" id="{90991307-0235-435F-86F0-91D78247BE8D}"/>
              </a:ext>
            </a:extLst>
          </p:cNvPr>
          <p:cNvSpPr txBox="1"/>
          <p:nvPr/>
        </p:nvSpPr>
        <p:spPr>
          <a:xfrm>
            <a:off x="6996695" y="2197292"/>
            <a:ext cx="8319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992DAA-B13F-4D5E-8726-D78F73E5C9EC}"/>
              </a:ext>
            </a:extLst>
          </p:cNvPr>
          <p:cNvSpPr/>
          <p:nvPr/>
        </p:nvSpPr>
        <p:spPr>
          <a:xfrm>
            <a:off x="587028" y="369062"/>
            <a:ext cx="287830" cy="8173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63EAF99B-C200-4620-A789-381D63909543}"/>
              </a:ext>
            </a:extLst>
          </p:cNvPr>
          <p:cNvSpPr/>
          <p:nvPr/>
        </p:nvSpPr>
        <p:spPr>
          <a:xfrm>
            <a:off x="1254104" y="368917"/>
            <a:ext cx="287830" cy="8173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A0A7BB6B-0DBE-4EDE-A145-5114703AF136}"/>
              </a:ext>
            </a:extLst>
          </p:cNvPr>
          <p:cNvSpPr/>
          <p:nvPr/>
        </p:nvSpPr>
        <p:spPr>
          <a:xfrm>
            <a:off x="2582960" y="369078"/>
            <a:ext cx="352416" cy="8173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B6875338-355F-448F-A6EC-800F8B9B2498}"/>
              </a:ext>
            </a:extLst>
          </p:cNvPr>
          <p:cNvSpPr/>
          <p:nvPr/>
        </p:nvSpPr>
        <p:spPr>
          <a:xfrm>
            <a:off x="5734891" y="367436"/>
            <a:ext cx="287830" cy="8173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0D0A7965-8141-4F8B-A49E-B029F97C69FF}"/>
              </a:ext>
            </a:extLst>
          </p:cNvPr>
          <p:cNvSpPr/>
          <p:nvPr/>
        </p:nvSpPr>
        <p:spPr>
          <a:xfrm>
            <a:off x="6763115" y="367291"/>
            <a:ext cx="287830" cy="8173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66C7AE7C-CC88-4151-A3A8-4D6823697B02}"/>
              </a:ext>
            </a:extLst>
          </p:cNvPr>
          <p:cNvSpPr/>
          <p:nvPr/>
        </p:nvSpPr>
        <p:spPr>
          <a:xfrm>
            <a:off x="7715455" y="367452"/>
            <a:ext cx="352416" cy="8173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3811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1" grpId="0" animBg="1"/>
      <p:bldP spid="179" grpId="0" animBg="1"/>
      <p:bldP spid="145" grpId="0"/>
      <p:bldP spid="146" grpId="0"/>
      <p:bldP spid="147" grpId="0"/>
      <p:bldP spid="148" grpId="0"/>
      <p:bldP spid="151" grpId="0"/>
      <p:bldP spid="152" grpId="0"/>
      <p:bldP spid="153" grpId="0"/>
      <p:bldP spid="154" grpId="0"/>
      <p:bldP spid="103" grpId="0"/>
      <p:bldP spid="104" grpId="0"/>
      <p:bldP spid="107" grpId="0"/>
      <p:bldP spid="118" grpId="0"/>
      <p:bldP spid="121" grpId="0"/>
      <p:bldP spid="122" grpId="0"/>
      <p:bldP spid="123" grpId="0"/>
      <p:bldP spid="124" grpId="0"/>
      <p:bldP spid="204" grpId="0" animBg="1"/>
      <p:bldP spid="207" grpId="0" animBg="1"/>
      <p:bldP spid="178" grpId="0"/>
      <p:bldP spid="3" grpId="0" animBg="1"/>
      <p:bldP spid="203" grpId="0" animBg="1"/>
      <p:bldP spid="205" grpId="0" animBg="1"/>
      <p:bldP spid="242" grpId="0" animBg="1"/>
      <p:bldP spid="243" grpId="0" animBg="1"/>
      <p:bldP spid="24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A8B275B-13F8-4157-81B6-50095E14B8CE}"/>
              </a:ext>
            </a:extLst>
          </p:cNvPr>
          <p:cNvGrpSpPr/>
          <p:nvPr/>
        </p:nvGrpSpPr>
        <p:grpSpPr>
          <a:xfrm>
            <a:off x="468734" y="369062"/>
            <a:ext cx="3306567" cy="817087"/>
            <a:chOff x="255526" y="372323"/>
            <a:chExt cx="2536085" cy="1134018"/>
          </a:xfrm>
        </p:grpSpPr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5526EDE4-B08A-4F2C-AE09-5E7E95F8AFE5}"/>
                </a:ext>
              </a:extLst>
            </p:cNvPr>
            <p:cNvSpPr/>
            <p:nvPr/>
          </p:nvSpPr>
          <p:spPr>
            <a:xfrm>
              <a:off x="255526" y="372323"/>
              <a:ext cx="253608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C3F98926-3D08-4150-8443-01DB13619B6A}"/>
                </a:ext>
              </a:extLst>
            </p:cNvPr>
            <p:cNvSpPr txBox="1"/>
            <p:nvPr/>
          </p:nvSpPr>
          <p:spPr>
            <a:xfrm>
              <a:off x="308455" y="485388"/>
              <a:ext cx="144119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 + 2.6 = </a:t>
              </a:r>
            </a:p>
          </p:txBody>
        </p:sp>
      </p:grpSp>
      <p:sp>
        <p:nvSpPr>
          <p:cNvPr id="144" name="Rectangle 143">
            <a:extLst>
              <a:ext uri="{FF2B5EF4-FFF2-40B4-BE49-F238E27FC236}">
                <a16:creationId xmlns:a16="http://schemas.microsoft.com/office/drawing/2014/main" id="{DA39207C-584A-47F4-BA58-4B085C297367}"/>
              </a:ext>
            </a:extLst>
          </p:cNvPr>
          <p:cNvSpPr/>
          <p:nvPr/>
        </p:nvSpPr>
        <p:spPr>
          <a:xfrm>
            <a:off x="2357115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93345A1-BE49-440C-878F-B400635AAEBD}"/>
              </a:ext>
            </a:extLst>
          </p:cNvPr>
          <p:cNvSpPr txBox="1"/>
          <p:nvPr/>
        </p:nvSpPr>
        <p:spPr>
          <a:xfrm>
            <a:off x="2526376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5.6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7B0767F5-79B4-423E-8143-F432717A1B62}"/>
              </a:ext>
            </a:extLst>
          </p:cNvPr>
          <p:cNvSpPr txBox="1"/>
          <p:nvPr/>
        </p:nvSpPr>
        <p:spPr>
          <a:xfrm>
            <a:off x="1344666" y="1774736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D47DC044-2A88-4C98-A2D5-596BD16F67A7}"/>
              </a:ext>
            </a:extLst>
          </p:cNvPr>
          <p:cNvSpPr txBox="1"/>
          <p:nvPr/>
        </p:nvSpPr>
        <p:spPr>
          <a:xfrm>
            <a:off x="1353381" y="2203567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2.6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269FDFC1-14C9-4B68-8661-51096C3EC20C}"/>
              </a:ext>
            </a:extLst>
          </p:cNvPr>
          <p:cNvSpPr txBox="1"/>
          <p:nvPr/>
        </p:nvSpPr>
        <p:spPr>
          <a:xfrm>
            <a:off x="911693" y="2175431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1703C659-E6F3-4626-9B5E-34CCC3CA37B3}"/>
              </a:ext>
            </a:extLst>
          </p:cNvPr>
          <p:cNvCxnSpPr>
            <a:cxnSpLocks/>
          </p:cNvCxnSpPr>
          <p:nvPr/>
        </p:nvCxnSpPr>
        <p:spPr>
          <a:xfrm>
            <a:off x="927640" y="271777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5313D3D5-DCB8-4DC8-9A1E-4B139FA88C22}"/>
              </a:ext>
            </a:extLst>
          </p:cNvPr>
          <p:cNvCxnSpPr>
            <a:cxnSpLocks/>
          </p:cNvCxnSpPr>
          <p:nvPr/>
        </p:nvCxnSpPr>
        <p:spPr>
          <a:xfrm>
            <a:off x="927640" y="316023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50">
            <a:extLst>
              <a:ext uri="{FF2B5EF4-FFF2-40B4-BE49-F238E27FC236}">
                <a16:creationId xmlns:a16="http://schemas.microsoft.com/office/drawing/2014/main" id="{427471AF-C56C-4EF3-A070-4DDFC38A7FA3}"/>
              </a:ext>
            </a:extLst>
          </p:cNvPr>
          <p:cNvSpPr txBox="1"/>
          <p:nvPr/>
        </p:nvSpPr>
        <p:spPr>
          <a:xfrm>
            <a:off x="1658743" y="1774736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CCD5E1EA-9A92-4639-867C-ED77F23DCA66}"/>
              </a:ext>
            </a:extLst>
          </p:cNvPr>
          <p:cNvSpPr txBox="1"/>
          <p:nvPr/>
        </p:nvSpPr>
        <p:spPr>
          <a:xfrm>
            <a:off x="1651141" y="2649755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41BFEF94-EF0E-4436-96EB-0F60D52460B4}"/>
              </a:ext>
            </a:extLst>
          </p:cNvPr>
          <p:cNvSpPr txBox="1"/>
          <p:nvPr/>
        </p:nvSpPr>
        <p:spPr>
          <a:xfrm>
            <a:off x="1807223" y="263825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8DC40C09-E9FB-4DCD-A0DC-F565004EA633}"/>
              </a:ext>
            </a:extLst>
          </p:cNvPr>
          <p:cNvSpPr txBox="1"/>
          <p:nvPr/>
        </p:nvSpPr>
        <p:spPr>
          <a:xfrm>
            <a:off x="1346588" y="263480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CBBB768-0D40-455C-B571-178642364B9D}"/>
              </a:ext>
            </a:extLst>
          </p:cNvPr>
          <p:cNvGrpSpPr/>
          <p:nvPr/>
        </p:nvGrpSpPr>
        <p:grpSpPr>
          <a:xfrm>
            <a:off x="5627903" y="369062"/>
            <a:ext cx="3258372" cy="817087"/>
            <a:chOff x="255526" y="372323"/>
            <a:chExt cx="2499120" cy="1134018"/>
          </a:xfrm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EF3FCB77-49B7-417B-8A8B-17AE4E33C640}"/>
                </a:ext>
              </a:extLst>
            </p:cNvPr>
            <p:cNvSpPr/>
            <p:nvPr/>
          </p:nvSpPr>
          <p:spPr>
            <a:xfrm>
              <a:off x="255526" y="372323"/>
              <a:ext cx="249912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372C020-C0C0-401D-AA00-797959EA668E}"/>
                </a:ext>
              </a:extLst>
            </p:cNvPr>
            <p:cNvSpPr txBox="1"/>
            <p:nvPr/>
          </p:nvSpPr>
          <p:spPr>
            <a:xfrm>
              <a:off x="308455" y="485388"/>
              <a:ext cx="144119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3.9 + 3 = </a:t>
              </a:r>
            </a:p>
          </p:txBody>
        </p: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AFDC0F0A-54CA-4E2F-B186-DABBA6034E55}"/>
              </a:ext>
            </a:extLst>
          </p:cNvPr>
          <p:cNvSpPr/>
          <p:nvPr/>
        </p:nvSpPr>
        <p:spPr>
          <a:xfrm>
            <a:off x="7493360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CBDFE0A-EC5C-4674-B8AE-C25987724040}"/>
              </a:ext>
            </a:extLst>
          </p:cNvPr>
          <p:cNvSpPr txBox="1"/>
          <p:nvPr/>
        </p:nvSpPr>
        <p:spPr>
          <a:xfrm>
            <a:off x="7662621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6.9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16B50B3-3941-48C9-8648-DC9A0D5BA000}"/>
              </a:ext>
            </a:extLst>
          </p:cNvPr>
          <p:cNvSpPr txBox="1"/>
          <p:nvPr/>
        </p:nvSpPr>
        <p:spPr>
          <a:xfrm>
            <a:off x="6689364" y="1774736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27E0ACD-B036-49B9-97A1-635315F7A627}"/>
              </a:ext>
            </a:extLst>
          </p:cNvPr>
          <p:cNvSpPr txBox="1"/>
          <p:nvPr/>
        </p:nvSpPr>
        <p:spPr>
          <a:xfrm>
            <a:off x="6698080" y="2203567"/>
            <a:ext cx="5833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BD73751C-50AB-4EFA-A647-E9B218DCB8E3}"/>
              </a:ext>
            </a:extLst>
          </p:cNvPr>
          <p:cNvSpPr txBox="1"/>
          <p:nvPr/>
        </p:nvSpPr>
        <p:spPr>
          <a:xfrm>
            <a:off x="6256391" y="2175431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6ECB1672-305A-40CE-A999-1E6D9561933C}"/>
              </a:ext>
            </a:extLst>
          </p:cNvPr>
          <p:cNvCxnSpPr>
            <a:cxnSpLocks/>
          </p:cNvCxnSpPr>
          <p:nvPr/>
        </p:nvCxnSpPr>
        <p:spPr>
          <a:xfrm>
            <a:off x="6272338" y="271777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22B1CF10-D1D7-499C-99A2-B159E8559323}"/>
              </a:ext>
            </a:extLst>
          </p:cNvPr>
          <p:cNvCxnSpPr>
            <a:cxnSpLocks/>
          </p:cNvCxnSpPr>
          <p:nvPr/>
        </p:nvCxnSpPr>
        <p:spPr>
          <a:xfrm>
            <a:off x="6272338" y="316023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4DD6F16B-CDF0-40FA-AFAC-9B967082C29E}"/>
              </a:ext>
            </a:extLst>
          </p:cNvPr>
          <p:cNvSpPr txBox="1"/>
          <p:nvPr/>
        </p:nvSpPr>
        <p:spPr>
          <a:xfrm>
            <a:off x="7003441" y="1774736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.9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30F0FF56-7FFA-45E4-A0CD-B144CA23AED5}"/>
              </a:ext>
            </a:extLst>
          </p:cNvPr>
          <p:cNvSpPr txBox="1"/>
          <p:nvPr/>
        </p:nvSpPr>
        <p:spPr>
          <a:xfrm>
            <a:off x="6995839" y="2649755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90E79663-6F12-4028-8388-9D5468471E08}"/>
              </a:ext>
            </a:extLst>
          </p:cNvPr>
          <p:cNvSpPr txBox="1"/>
          <p:nvPr/>
        </p:nvSpPr>
        <p:spPr>
          <a:xfrm>
            <a:off x="7151921" y="263825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0334C8A-2EBC-4208-8FC9-FE3C5FB31029}"/>
              </a:ext>
            </a:extLst>
          </p:cNvPr>
          <p:cNvSpPr txBox="1"/>
          <p:nvPr/>
        </p:nvSpPr>
        <p:spPr>
          <a:xfrm>
            <a:off x="6691286" y="263480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90991307-0235-435F-86F0-91D78247BE8D}"/>
              </a:ext>
            </a:extLst>
          </p:cNvPr>
          <p:cNvSpPr txBox="1"/>
          <p:nvPr/>
        </p:nvSpPr>
        <p:spPr>
          <a:xfrm>
            <a:off x="6996695" y="2197292"/>
            <a:ext cx="8319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992DAA-B13F-4D5E-8726-D78F73E5C9EC}"/>
              </a:ext>
            </a:extLst>
          </p:cNvPr>
          <p:cNvSpPr/>
          <p:nvPr/>
        </p:nvSpPr>
        <p:spPr>
          <a:xfrm>
            <a:off x="587028" y="369062"/>
            <a:ext cx="287830" cy="8173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63EAF99B-C200-4620-A789-381D63909543}"/>
              </a:ext>
            </a:extLst>
          </p:cNvPr>
          <p:cNvSpPr/>
          <p:nvPr/>
        </p:nvSpPr>
        <p:spPr>
          <a:xfrm>
            <a:off x="1254104" y="368917"/>
            <a:ext cx="287830" cy="8173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A0A7BB6B-0DBE-4EDE-A145-5114703AF136}"/>
              </a:ext>
            </a:extLst>
          </p:cNvPr>
          <p:cNvSpPr/>
          <p:nvPr/>
        </p:nvSpPr>
        <p:spPr>
          <a:xfrm>
            <a:off x="2582960" y="369078"/>
            <a:ext cx="352416" cy="8173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B6875338-355F-448F-A6EC-800F8B9B2498}"/>
              </a:ext>
            </a:extLst>
          </p:cNvPr>
          <p:cNvSpPr/>
          <p:nvPr/>
        </p:nvSpPr>
        <p:spPr>
          <a:xfrm>
            <a:off x="5734891" y="367436"/>
            <a:ext cx="287830" cy="8173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0D0A7965-8141-4F8B-A49E-B029F97C69FF}"/>
              </a:ext>
            </a:extLst>
          </p:cNvPr>
          <p:cNvSpPr/>
          <p:nvPr/>
        </p:nvSpPr>
        <p:spPr>
          <a:xfrm>
            <a:off x="6763115" y="367291"/>
            <a:ext cx="287830" cy="8173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66C7AE7C-CC88-4151-A3A8-4D6823697B02}"/>
              </a:ext>
            </a:extLst>
          </p:cNvPr>
          <p:cNvSpPr/>
          <p:nvPr/>
        </p:nvSpPr>
        <p:spPr>
          <a:xfrm>
            <a:off x="7715455" y="367452"/>
            <a:ext cx="352416" cy="8173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803FBF4F-2007-4662-B5CA-A53AF1C0ED4D}"/>
              </a:ext>
            </a:extLst>
          </p:cNvPr>
          <p:cNvGrpSpPr/>
          <p:nvPr/>
        </p:nvGrpSpPr>
        <p:grpSpPr>
          <a:xfrm>
            <a:off x="3132264" y="1828572"/>
            <a:ext cx="446399" cy="428686"/>
            <a:chOff x="463698" y="934501"/>
            <a:chExt cx="446399" cy="428686"/>
          </a:xfrm>
        </p:grpSpPr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5C055EC9-63B9-4CF1-BF3F-3ABE0EFB7910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9278BD38-D935-4B94-A1C8-B7956E99BE1F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7C70864D-2004-4978-9D8B-5C4D083B8AB1}"/>
              </a:ext>
            </a:extLst>
          </p:cNvPr>
          <p:cNvGrpSpPr/>
          <p:nvPr/>
        </p:nvGrpSpPr>
        <p:grpSpPr>
          <a:xfrm>
            <a:off x="3130698" y="2281623"/>
            <a:ext cx="446399" cy="428686"/>
            <a:chOff x="457051" y="1380030"/>
            <a:chExt cx="446399" cy="428686"/>
          </a:xfrm>
        </p:grpSpPr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BD1ED425-D723-43B0-A67B-5583568DE73C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FA098802-84A2-4064-A5FD-AC2B855F6DC5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AC8CD4BD-D5B0-475B-94F6-016C9625AD6A}"/>
              </a:ext>
            </a:extLst>
          </p:cNvPr>
          <p:cNvGrpSpPr/>
          <p:nvPr/>
        </p:nvGrpSpPr>
        <p:grpSpPr>
          <a:xfrm>
            <a:off x="3133782" y="2725048"/>
            <a:ext cx="446399" cy="428686"/>
            <a:chOff x="460084" y="1832999"/>
            <a:chExt cx="446399" cy="428686"/>
          </a:xfrm>
        </p:grpSpPr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24BBBFE1-4400-40AC-858A-584F51158777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1EA85530-4B1E-4167-B1F8-0A62FCDF5475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2132F51B-F832-4180-81E4-BBD892B6BC99}"/>
              </a:ext>
            </a:extLst>
          </p:cNvPr>
          <p:cNvGrpSpPr/>
          <p:nvPr/>
        </p:nvGrpSpPr>
        <p:grpSpPr>
          <a:xfrm>
            <a:off x="4029058" y="1797189"/>
            <a:ext cx="558936" cy="517996"/>
            <a:chOff x="7154565" y="884953"/>
            <a:chExt cx="558936" cy="517996"/>
          </a:xfrm>
        </p:grpSpPr>
        <p:sp>
          <p:nvSpPr>
            <p:cNvPr id="253" name="Oval 252">
              <a:extLst>
                <a:ext uri="{FF2B5EF4-FFF2-40B4-BE49-F238E27FC236}">
                  <a16:creationId xmlns:a16="http://schemas.microsoft.com/office/drawing/2014/main" id="{AA1F87C7-70C6-4CEF-98F1-D459E829DB3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49315E56-E09C-4452-A9AD-44F97FA7AEC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31244298-2D40-4FCE-B0B9-FF9E602DEC7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73C54FDC-74AF-49BB-82EE-57289F01523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7A1B41BA-A535-4557-A47F-471389CC3637}"/>
              </a:ext>
            </a:extLst>
          </p:cNvPr>
          <p:cNvGrpSpPr/>
          <p:nvPr/>
        </p:nvGrpSpPr>
        <p:grpSpPr>
          <a:xfrm>
            <a:off x="4031821" y="2246768"/>
            <a:ext cx="558936" cy="517996"/>
            <a:chOff x="7154565" y="884953"/>
            <a:chExt cx="558936" cy="517996"/>
          </a:xfrm>
        </p:grpSpPr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289FD538-BD7D-45D7-BD09-8B2B9224B96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135ECB44-F75B-4FC7-B407-09B6F415D7D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C46DFEC3-F46C-4423-91D1-182D84A9855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37095103-D6CE-4F7A-8415-491A1EE398D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ABD631CA-1DE4-4242-B01F-9CBC05FB6EFB}"/>
              </a:ext>
            </a:extLst>
          </p:cNvPr>
          <p:cNvGrpSpPr/>
          <p:nvPr/>
        </p:nvGrpSpPr>
        <p:grpSpPr>
          <a:xfrm>
            <a:off x="4033537" y="2692997"/>
            <a:ext cx="558936" cy="517996"/>
            <a:chOff x="7154565" y="884953"/>
            <a:chExt cx="558936" cy="517996"/>
          </a:xfrm>
        </p:grpSpPr>
        <p:sp>
          <p:nvSpPr>
            <p:cNvPr id="263" name="Oval 262">
              <a:extLst>
                <a:ext uri="{FF2B5EF4-FFF2-40B4-BE49-F238E27FC236}">
                  <a16:creationId xmlns:a16="http://schemas.microsoft.com/office/drawing/2014/main" id="{895ACC87-8AF1-4B67-A4A7-15B693CABED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F4F09070-E665-41E2-92F2-77DEFE1F155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1021C8E4-C420-43C1-8AA1-919663C7874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6EC68BAB-8ED5-4434-8E97-68837A0861F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563487CC-1140-430F-A9B3-5BB1061B5C41}"/>
              </a:ext>
            </a:extLst>
          </p:cNvPr>
          <p:cNvGrpSpPr/>
          <p:nvPr/>
        </p:nvGrpSpPr>
        <p:grpSpPr>
          <a:xfrm>
            <a:off x="4031304" y="3139113"/>
            <a:ext cx="558936" cy="517996"/>
            <a:chOff x="7154565" y="884953"/>
            <a:chExt cx="558936" cy="517996"/>
          </a:xfrm>
        </p:grpSpPr>
        <p:sp>
          <p:nvSpPr>
            <p:cNvPr id="268" name="Oval 267">
              <a:extLst>
                <a:ext uri="{FF2B5EF4-FFF2-40B4-BE49-F238E27FC236}">
                  <a16:creationId xmlns:a16="http://schemas.microsoft.com/office/drawing/2014/main" id="{FD4B8B6D-70A0-4E93-A23B-57481BBF557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81FBFE0E-BE4D-4074-B156-82DC7ED6FBF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87AE5FFD-4993-4D13-B3B8-F4A52CB4E65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C3D3A6A1-DE21-40CB-A43A-078B5C37AD9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E177F2D6-4DD4-41AE-94AE-6C805DC7CCFD}"/>
              </a:ext>
            </a:extLst>
          </p:cNvPr>
          <p:cNvGrpSpPr/>
          <p:nvPr/>
        </p:nvGrpSpPr>
        <p:grpSpPr>
          <a:xfrm>
            <a:off x="4030959" y="3586834"/>
            <a:ext cx="558936" cy="517996"/>
            <a:chOff x="7154565" y="884953"/>
            <a:chExt cx="558936" cy="517996"/>
          </a:xfrm>
        </p:grpSpPr>
        <p:sp>
          <p:nvSpPr>
            <p:cNvPr id="273" name="Oval 272">
              <a:extLst>
                <a:ext uri="{FF2B5EF4-FFF2-40B4-BE49-F238E27FC236}">
                  <a16:creationId xmlns:a16="http://schemas.microsoft.com/office/drawing/2014/main" id="{962E7291-F13A-44E7-B613-AA81E8116E2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4F3AE39D-D826-40C2-B1DC-428C75FC2C3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9EE08049-1D5C-4D9F-B873-D3308481097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7A07160C-7E07-4A05-AB6C-0D89BFE0924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BE895737-042B-44C0-99A9-F8B95DB6D6C7}"/>
              </a:ext>
            </a:extLst>
          </p:cNvPr>
          <p:cNvGrpSpPr/>
          <p:nvPr/>
        </p:nvGrpSpPr>
        <p:grpSpPr>
          <a:xfrm>
            <a:off x="4029531" y="4032512"/>
            <a:ext cx="558936" cy="517996"/>
            <a:chOff x="7154565" y="884953"/>
            <a:chExt cx="558936" cy="517996"/>
          </a:xfrm>
        </p:grpSpPr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D9973A6A-5910-45BD-B31F-8822236101B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1C7FAF39-E9F7-4DDF-BEB6-C938992A7AE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AFD3BBB9-60B0-47CB-B08B-9DFDE67C311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8C629903-0D3A-41CD-B4AB-84E5F44EDEF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4A01A949-1C73-4EDA-98E4-CBFA32029296}"/>
              </a:ext>
            </a:extLst>
          </p:cNvPr>
          <p:cNvGrpSpPr/>
          <p:nvPr/>
        </p:nvGrpSpPr>
        <p:grpSpPr>
          <a:xfrm>
            <a:off x="3145257" y="3177691"/>
            <a:ext cx="446399" cy="428686"/>
            <a:chOff x="457051" y="1380030"/>
            <a:chExt cx="446399" cy="428686"/>
          </a:xfrm>
        </p:grpSpPr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790BFF3F-AB8B-42BD-B0DC-F5049C4B19CF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7C3D62F5-2194-47BE-BDF6-D01D0FC3E4D0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357FEB98-C7F3-4E9B-87F6-1E60C1F013C2}"/>
              </a:ext>
            </a:extLst>
          </p:cNvPr>
          <p:cNvGrpSpPr/>
          <p:nvPr/>
        </p:nvGrpSpPr>
        <p:grpSpPr>
          <a:xfrm>
            <a:off x="3148341" y="3621116"/>
            <a:ext cx="446399" cy="428686"/>
            <a:chOff x="460084" y="1832999"/>
            <a:chExt cx="446399" cy="428686"/>
          </a:xfrm>
        </p:grpSpPr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CF30C31E-75CC-4623-96AD-8A26E8C4FEAD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77ACF13B-209D-4C16-BC7C-52ED134AE103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63A09169-0798-4B06-BFE4-23EDF2A3EF19}"/>
              </a:ext>
            </a:extLst>
          </p:cNvPr>
          <p:cNvGrpSpPr/>
          <p:nvPr/>
        </p:nvGrpSpPr>
        <p:grpSpPr>
          <a:xfrm>
            <a:off x="8494143" y="1827331"/>
            <a:ext cx="446399" cy="428686"/>
            <a:chOff x="463698" y="934501"/>
            <a:chExt cx="446399" cy="428686"/>
          </a:xfrm>
        </p:grpSpPr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0CA04F6E-3CAC-435F-973F-0607D7EAC81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5531D03C-DB09-479D-8B04-6FE16D141EF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95AC10E1-5C6D-4401-8BF6-655C12CE0F7E}"/>
              </a:ext>
            </a:extLst>
          </p:cNvPr>
          <p:cNvGrpSpPr/>
          <p:nvPr/>
        </p:nvGrpSpPr>
        <p:grpSpPr>
          <a:xfrm>
            <a:off x="8492577" y="2280382"/>
            <a:ext cx="446399" cy="428686"/>
            <a:chOff x="457051" y="1380030"/>
            <a:chExt cx="446399" cy="428686"/>
          </a:xfrm>
        </p:grpSpPr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5F11BC59-A844-42FE-B66D-5FF4F4C2102B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0DB722CF-4B04-4751-8383-60C1083D3DA5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20067E5B-5785-4382-A0DE-D8FD90BFB83C}"/>
              </a:ext>
            </a:extLst>
          </p:cNvPr>
          <p:cNvGrpSpPr/>
          <p:nvPr/>
        </p:nvGrpSpPr>
        <p:grpSpPr>
          <a:xfrm>
            <a:off x="8495661" y="2723807"/>
            <a:ext cx="446399" cy="428686"/>
            <a:chOff x="460084" y="1832999"/>
            <a:chExt cx="446399" cy="428686"/>
          </a:xfrm>
        </p:grpSpPr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FF6C8C56-4513-4647-A620-3102784B8DD9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B8951343-8740-4AA6-BFD1-9AB5C127E701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6CF7F154-16FE-49CE-AD91-6E53387C0471}"/>
              </a:ext>
            </a:extLst>
          </p:cNvPr>
          <p:cNvGrpSpPr/>
          <p:nvPr/>
        </p:nvGrpSpPr>
        <p:grpSpPr>
          <a:xfrm>
            <a:off x="8493406" y="3166596"/>
            <a:ext cx="446399" cy="428686"/>
            <a:chOff x="453437" y="2278528"/>
            <a:chExt cx="446399" cy="428686"/>
          </a:xfrm>
        </p:grpSpPr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4B6A2484-CE7A-4829-B8B5-9D4D8932898B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315AE70E-2D70-4CDC-AB20-DBDD5A31AC7A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E5C30D1B-6B7F-4638-BBED-7E94E3B55472}"/>
              </a:ext>
            </a:extLst>
          </p:cNvPr>
          <p:cNvGrpSpPr/>
          <p:nvPr/>
        </p:nvGrpSpPr>
        <p:grpSpPr>
          <a:xfrm>
            <a:off x="8493370" y="3610848"/>
            <a:ext cx="446399" cy="428686"/>
            <a:chOff x="448639" y="2727542"/>
            <a:chExt cx="446399" cy="428686"/>
          </a:xfrm>
        </p:grpSpPr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43D7E4BF-F4EA-4658-AF52-F40EE9DB6D84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BF6DE33A-50E6-4D71-97FB-CD58A72D23D9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4671951F-B11A-4773-A41C-BDECBFB3838B}"/>
              </a:ext>
            </a:extLst>
          </p:cNvPr>
          <p:cNvGrpSpPr/>
          <p:nvPr/>
        </p:nvGrpSpPr>
        <p:grpSpPr>
          <a:xfrm>
            <a:off x="8496700" y="4054561"/>
            <a:ext cx="446399" cy="428686"/>
            <a:chOff x="463698" y="934501"/>
            <a:chExt cx="446399" cy="428686"/>
          </a:xfrm>
        </p:grpSpPr>
        <p:sp>
          <p:nvSpPr>
            <p:cNvPr id="304" name="Oval 303">
              <a:extLst>
                <a:ext uri="{FF2B5EF4-FFF2-40B4-BE49-F238E27FC236}">
                  <a16:creationId xmlns:a16="http://schemas.microsoft.com/office/drawing/2014/main" id="{2CEC787C-EF37-4F94-9777-16D62F82E0B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09926224-9EE6-4438-AC01-112388AFF8B9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C8A47A1A-F08B-4340-87EE-753DFB6704FB}"/>
              </a:ext>
            </a:extLst>
          </p:cNvPr>
          <p:cNvGrpSpPr/>
          <p:nvPr/>
        </p:nvGrpSpPr>
        <p:grpSpPr>
          <a:xfrm>
            <a:off x="9389043" y="1773021"/>
            <a:ext cx="558936" cy="517996"/>
            <a:chOff x="7154565" y="884953"/>
            <a:chExt cx="558936" cy="517996"/>
          </a:xfrm>
        </p:grpSpPr>
        <p:sp>
          <p:nvSpPr>
            <p:cNvPr id="316" name="Oval 315">
              <a:extLst>
                <a:ext uri="{FF2B5EF4-FFF2-40B4-BE49-F238E27FC236}">
                  <a16:creationId xmlns:a16="http://schemas.microsoft.com/office/drawing/2014/main" id="{036793C9-4F1A-47A2-8750-7A1B4857292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CB026585-A716-4405-A375-721404C4981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C7C41FFA-9A76-44DF-B4DC-FCA36870470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2B5EC450-A945-4B7B-B285-B0ED0F34892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D4F2BD7B-52E8-453D-B767-62DD32EA7DA5}"/>
              </a:ext>
            </a:extLst>
          </p:cNvPr>
          <p:cNvGrpSpPr/>
          <p:nvPr/>
        </p:nvGrpSpPr>
        <p:grpSpPr>
          <a:xfrm>
            <a:off x="9391806" y="2222600"/>
            <a:ext cx="558936" cy="517996"/>
            <a:chOff x="7154565" y="884953"/>
            <a:chExt cx="558936" cy="517996"/>
          </a:xfrm>
        </p:grpSpPr>
        <p:sp>
          <p:nvSpPr>
            <p:cNvPr id="321" name="Oval 320">
              <a:extLst>
                <a:ext uri="{FF2B5EF4-FFF2-40B4-BE49-F238E27FC236}">
                  <a16:creationId xmlns:a16="http://schemas.microsoft.com/office/drawing/2014/main" id="{5DF89216-1477-44CD-B6A7-1C2B4C1C5A1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E2CF4F7F-CD4E-4363-9875-4BB14650CE4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4324F2B0-2974-4A1D-BC31-9C39137DBA7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6E1B714B-0489-4C25-9598-6A5A7483E7A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0E847007-22A9-4299-9492-E144E121CB28}"/>
              </a:ext>
            </a:extLst>
          </p:cNvPr>
          <p:cNvGrpSpPr/>
          <p:nvPr/>
        </p:nvGrpSpPr>
        <p:grpSpPr>
          <a:xfrm>
            <a:off x="9393522" y="2668829"/>
            <a:ext cx="558936" cy="517996"/>
            <a:chOff x="7154565" y="884953"/>
            <a:chExt cx="558936" cy="517996"/>
          </a:xfrm>
        </p:grpSpPr>
        <p:sp>
          <p:nvSpPr>
            <p:cNvPr id="326" name="Oval 325">
              <a:extLst>
                <a:ext uri="{FF2B5EF4-FFF2-40B4-BE49-F238E27FC236}">
                  <a16:creationId xmlns:a16="http://schemas.microsoft.com/office/drawing/2014/main" id="{D2933E88-E8E2-4AFC-BB70-CFDB4764B93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8BB8E96D-B4DB-4BE4-803A-0B174035D4E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E044EE90-F848-4BCF-8ADB-1318FA269F8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0408AE5F-D991-4855-A064-1A0575F7854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6470D6D8-58BE-403D-828D-D402023AF9BC}"/>
              </a:ext>
            </a:extLst>
          </p:cNvPr>
          <p:cNvGrpSpPr/>
          <p:nvPr/>
        </p:nvGrpSpPr>
        <p:grpSpPr>
          <a:xfrm>
            <a:off x="9391289" y="3114945"/>
            <a:ext cx="558936" cy="517996"/>
            <a:chOff x="7154565" y="884953"/>
            <a:chExt cx="558936" cy="517996"/>
          </a:xfrm>
        </p:grpSpPr>
        <p:sp>
          <p:nvSpPr>
            <p:cNvPr id="331" name="Oval 330">
              <a:extLst>
                <a:ext uri="{FF2B5EF4-FFF2-40B4-BE49-F238E27FC236}">
                  <a16:creationId xmlns:a16="http://schemas.microsoft.com/office/drawing/2014/main" id="{F7BCD9F2-AEF6-4BCA-81E2-15DD64765FA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0894E5DE-9E7B-484D-8655-FC2FC2A753B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4CBAFBE2-A5C3-4A0A-BB51-394048F143F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721555D8-0A1F-45E8-8F93-30A54F2C602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BA87F7E5-30FC-4D58-8907-4906595A3E33}"/>
              </a:ext>
            </a:extLst>
          </p:cNvPr>
          <p:cNvGrpSpPr/>
          <p:nvPr/>
        </p:nvGrpSpPr>
        <p:grpSpPr>
          <a:xfrm>
            <a:off x="9390944" y="3562666"/>
            <a:ext cx="558936" cy="517996"/>
            <a:chOff x="7154565" y="884953"/>
            <a:chExt cx="558936" cy="517996"/>
          </a:xfrm>
        </p:grpSpPr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106048CE-84F8-4F63-94D4-77252FF81BF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FDB75096-CB3A-4169-8298-01866BAD86E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56FA502E-A6F8-4A2E-A514-42B39FE46C8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F4008BDA-229B-4F63-AD51-EB0BBE04A12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210578F0-092F-4E35-8EE8-F745550C16DD}"/>
              </a:ext>
            </a:extLst>
          </p:cNvPr>
          <p:cNvGrpSpPr/>
          <p:nvPr/>
        </p:nvGrpSpPr>
        <p:grpSpPr>
          <a:xfrm>
            <a:off x="9389516" y="4008344"/>
            <a:ext cx="558936" cy="517996"/>
            <a:chOff x="7154565" y="884953"/>
            <a:chExt cx="558936" cy="517996"/>
          </a:xfrm>
        </p:grpSpPr>
        <p:sp>
          <p:nvSpPr>
            <p:cNvPr id="341" name="Oval 340">
              <a:extLst>
                <a:ext uri="{FF2B5EF4-FFF2-40B4-BE49-F238E27FC236}">
                  <a16:creationId xmlns:a16="http://schemas.microsoft.com/office/drawing/2014/main" id="{BFA3E6D4-A7C1-4681-BAA6-82C35B52C1F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49C43C28-1D57-4386-88A8-D816CE1DF16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99045746-17F4-4B5A-997A-8D41F0F4CAB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2C0DBDC7-7226-41C6-B836-4533E795071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C8F35094-DD21-4275-B11E-08578FA147E7}"/>
              </a:ext>
            </a:extLst>
          </p:cNvPr>
          <p:cNvGrpSpPr/>
          <p:nvPr/>
        </p:nvGrpSpPr>
        <p:grpSpPr>
          <a:xfrm>
            <a:off x="9392279" y="4457923"/>
            <a:ext cx="558936" cy="517996"/>
            <a:chOff x="7154565" y="884953"/>
            <a:chExt cx="558936" cy="517996"/>
          </a:xfrm>
        </p:grpSpPr>
        <p:sp>
          <p:nvSpPr>
            <p:cNvPr id="346" name="Oval 345">
              <a:extLst>
                <a:ext uri="{FF2B5EF4-FFF2-40B4-BE49-F238E27FC236}">
                  <a16:creationId xmlns:a16="http://schemas.microsoft.com/office/drawing/2014/main" id="{B30F8B18-14B7-481F-9AD2-CB7C584094D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52AC98CC-7338-4FC2-81CC-AB20CB1E0CC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7406E30C-A03A-488D-A9E8-C589E7D26CA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94763AF9-1FC0-4184-9AE0-A2D705AAE09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A1692C33-46F3-4428-9E4B-3B336B992607}"/>
              </a:ext>
            </a:extLst>
          </p:cNvPr>
          <p:cNvGrpSpPr/>
          <p:nvPr/>
        </p:nvGrpSpPr>
        <p:grpSpPr>
          <a:xfrm>
            <a:off x="9393995" y="4904152"/>
            <a:ext cx="558936" cy="517996"/>
            <a:chOff x="7154565" y="884953"/>
            <a:chExt cx="558936" cy="517996"/>
          </a:xfrm>
        </p:grpSpPr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AFB50E12-A265-460B-8900-A3B68ABCB7B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902B7638-1727-42B0-973C-993158F18A9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C71756DC-943F-4A0B-AEBC-AC2C2F4880E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3E69F94C-9DFA-4E7E-9DCE-55E9F02E8DA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56D01009-7150-47F1-BE4C-B7A8E1D947FD}"/>
              </a:ext>
            </a:extLst>
          </p:cNvPr>
          <p:cNvGrpSpPr/>
          <p:nvPr/>
        </p:nvGrpSpPr>
        <p:grpSpPr>
          <a:xfrm>
            <a:off x="9391762" y="5350268"/>
            <a:ext cx="558936" cy="517996"/>
            <a:chOff x="7154565" y="884953"/>
            <a:chExt cx="558936" cy="517996"/>
          </a:xfrm>
        </p:grpSpPr>
        <p:sp>
          <p:nvSpPr>
            <p:cNvPr id="356" name="Oval 355">
              <a:extLst>
                <a:ext uri="{FF2B5EF4-FFF2-40B4-BE49-F238E27FC236}">
                  <a16:creationId xmlns:a16="http://schemas.microsoft.com/office/drawing/2014/main" id="{B4311797-6E12-4F80-A8F0-1E70EEED8D0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A88B721B-14C4-4B25-9B32-487F1AA68DD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42A9BA2D-811D-4D8D-AAC6-063A76BC582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4430D127-6204-498D-B880-E3D6162AA57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74622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A8B275B-13F8-4157-81B6-50095E14B8CE}"/>
              </a:ext>
            </a:extLst>
          </p:cNvPr>
          <p:cNvGrpSpPr/>
          <p:nvPr/>
        </p:nvGrpSpPr>
        <p:grpSpPr>
          <a:xfrm>
            <a:off x="468734" y="369062"/>
            <a:ext cx="3306567" cy="817087"/>
            <a:chOff x="255526" y="372323"/>
            <a:chExt cx="2536085" cy="1134018"/>
          </a:xfrm>
        </p:grpSpPr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5526EDE4-B08A-4F2C-AE09-5E7E95F8AFE5}"/>
                </a:ext>
              </a:extLst>
            </p:cNvPr>
            <p:cNvSpPr/>
            <p:nvPr/>
          </p:nvSpPr>
          <p:spPr>
            <a:xfrm>
              <a:off x="255526" y="372323"/>
              <a:ext cx="253608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C3F98926-3D08-4150-8443-01DB13619B6A}"/>
                </a:ext>
              </a:extLst>
            </p:cNvPr>
            <p:cNvSpPr txBox="1"/>
            <p:nvPr/>
          </p:nvSpPr>
          <p:spPr>
            <a:xfrm>
              <a:off x="308455" y="485388"/>
              <a:ext cx="144119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 + 3.5 = </a:t>
              </a:r>
            </a:p>
          </p:txBody>
        </p:sp>
      </p:grpSp>
      <p:sp>
        <p:nvSpPr>
          <p:cNvPr id="144" name="Rectangle 143">
            <a:extLst>
              <a:ext uri="{FF2B5EF4-FFF2-40B4-BE49-F238E27FC236}">
                <a16:creationId xmlns:a16="http://schemas.microsoft.com/office/drawing/2014/main" id="{DA39207C-584A-47F4-BA58-4B085C297367}"/>
              </a:ext>
            </a:extLst>
          </p:cNvPr>
          <p:cNvSpPr/>
          <p:nvPr/>
        </p:nvSpPr>
        <p:spPr>
          <a:xfrm>
            <a:off x="2357115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93345A1-BE49-440C-878F-B400635AAEBD}"/>
              </a:ext>
            </a:extLst>
          </p:cNvPr>
          <p:cNvSpPr txBox="1"/>
          <p:nvPr/>
        </p:nvSpPr>
        <p:spPr>
          <a:xfrm>
            <a:off x="2526376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8.5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7B0767F5-79B4-423E-8143-F432717A1B62}"/>
              </a:ext>
            </a:extLst>
          </p:cNvPr>
          <p:cNvSpPr txBox="1"/>
          <p:nvPr/>
        </p:nvSpPr>
        <p:spPr>
          <a:xfrm>
            <a:off x="1344666" y="1774736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D47DC044-2A88-4C98-A2D5-596BD16F67A7}"/>
              </a:ext>
            </a:extLst>
          </p:cNvPr>
          <p:cNvSpPr txBox="1"/>
          <p:nvPr/>
        </p:nvSpPr>
        <p:spPr>
          <a:xfrm>
            <a:off x="1353381" y="2203567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3.5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269FDFC1-14C9-4B68-8661-51096C3EC20C}"/>
              </a:ext>
            </a:extLst>
          </p:cNvPr>
          <p:cNvSpPr txBox="1"/>
          <p:nvPr/>
        </p:nvSpPr>
        <p:spPr>
          <a:xfrm>
            <a:off x="911693" y="2175431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1703C659-E6F3-4626-9B5E-34CCC3CA37B3}"/>
              </a:ext>
            </a:extLst>
          </p:cNvPr>
          <p:cNvCxnSpPr>
            <a:cxnSpLocks/>
          </p:cNvCxnSpPr>
          <p:nvPr/>
        </p:nvCxnSpPr>
        <p:spPr>
          <a:xfrm>
            <a:off x="927640" y="271777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5313D3D5-DCB8-4DC8-9A1E-4B139FA88C22}"/>
              </a:ext>
            </a:extLst>
          </p:cNvPr>
          <p:cNvCxnSpPr>
            <a:cxnSpLocks/>
          </p:cNvCxnSpPr>
          <p:nvPr/>
        </p:nvCxnSpPr>
        <p:spPr>
          <a:xfrm>
            <a:off x="927640" y="316023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50">
            <a:extLst>
              <a:ext uri="{FF2B5EF4-FFF2-40B4-BE49-F238E27FC236}">
                <a16:creationId xmlns:a16="http://schemas.microsoft.com/office/drawing/2014/main" id="{427471AF-C56C-4EF3-A070-4DDFC38A7FA3}"/>
              </a:ext>
            </a:extLst>
          </p:cNvPr>
          <p:cNvSpPr txBox="1"/>
          <p:nvPr/>
        </p:nvSpPr>
        <p:spPr>
          <a:xfrm>
            <a:off x="1658743" y="1774736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CCD5E1EA-9A92-4639-867C-ED77F23DCA66}"/>
              </a:ext>
            </a:extLst>
          </p:cNvPr>
          <p:cNvSpPr txBox="1"/>
          <p:nvPr/>
        </p:nvSpPr>
        <p:spPr>
          <a:xfrm>
            <a:off x="1651141" y="2649755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41BFEF94-EF0E-4436-96EB-0F60D52460B4}"/>
              </a:ext>
            </a:extLst>
          </p:cNvPr>
          <p:cNvSpPr txBox="1"/>
          <p:nvPr/>
        </p:nvSpPr>
        <p:spPr>
          <a:xfrm>
            <a:off x="1807223" y="263825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8DC40C09-E9FB-4DCD-A0DC-F565004EA633}"/>
              </a:ext>
            </a:extLst>
          </p:cNvPr>
          <p:cNvSpPr txBox="1"/>
          <p:nvPr/>
        </p:nvSpPr>
        <p:spPr>
          <a:xfrm>
            <a:off x="1346588" y="263480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CBBB768-0D40-455C-B571-178642364B9D}"/>
              </a:ext>
            </a:extLst>
          </p:cNvPr>
          <p:cNvGrpSpPr/>
          <p:nvPr/>
        </p:nvGrpSpPr>
        <p:grpSpPr>
          <a:xfrm>
            <a:off x="5627903" y="369062"/>
            <a:ext cx="3258372" cy="817087"/>
            <a:chOff x="255526" y="372323"/>
            <a:chExt cx="2499120" cy="1134018"/>
          </a:xfrm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EF3FCB77-49B7-417B-8A8B-17AE4E33C640}"/>
                </a:ext>
              </a:extLst>
            </p:cNvPr>
            <p:cNvSpPr/>
            <p:nvPr/>
          </p:nvSpPr>
          <p:spPr>
            <a:xfrm>
              <a:off x="255526" y="372323"/>
              <a:ext cx="249912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372C020-C0C0-401D-AA00-797959EA668E}"/>
                </a:ext>
              </a:extLst>
            </p:cNvPr>
            <p:cNvSpPr txBox="1"/>
            <p:nvPr/>
          </p:nvSpPr>
          <p:spPr>
            <a:xfrm>
              <a:off x="308455" y="485388"/>
              <a:ext cx="144119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9.7 + 3 = </a:t>
              </a:r>
            </a:p>
          </p:txBody>
        </p: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AFDC0F0A-54CA-4E2F-B186-DABBA6034E55}"/>
              </a:ext>
            </a:extLst>
          </p:cNvPr>
          <p:cNvSpPr/>
          <p:nvPr/>
        </p:nvSpPr>
        <p:spPr>
          <a:xfrm>
            <a:off x="7493360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CBDFE0A-EC5C-4674-B8AE-C25987724040}"/>
              </a:ext>
            </a:extLst>
          </p:cNvPr>
          <p:cNvSpPr txBox="1"/>
          <p:nvPr/>
        </p:nvSpPr>
        <p:spPr>
          <a:xfrm>
            <a:off x="7477353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12.7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16B50B3-3941-48C9-8648-DC9A0D5BA000}"/>
              </a:ext>
            </a:extLst>
          </p:cNvPr>
          <p:cNvSpPr txBox="1"/>
          <p:nvPr/>
        </p:nvSpPr>
        <p:spPr>
          <a:xfrm>
            <a:off x="6689364" y="1774736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27E0ACD-B036-49B9-97A1-635315F7A627}"/>
              </a:ext>
            </a:extLst>
          </p:cNvPr>
          <p:cNvSpPr txBox="1"/>
          <p:nvPr/>
        </p:nvSpPr>
        <p:spPr>
          <a:xfrm>
            <a:off x="6698080" y="2203567"/>
            <a:ext cx="5833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BD73751C-50AB-4EFA-A647-E9B218DCB8E3}"/>
              </a:ext>
            </a:extLst>
          </p:cNvPr>
          <p:cNvSpPr txBox="1"/>
          <p:nvPr/>
        </p:nvSpPr>
        <p:spPr>
          <a:xfrm>
            <a:off x="6256391" y="2175431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6ECB1672-305A-40CE-A999-1E6D9561933C}"/>
              </a:ext>
            </a:extLst>
          </p:cNvPr>
          <p:cNvCxnSpPr>
            <a:cxnSpLocks/>
          </p:cNvCxnSpPr>
          <p:nvPr/>
        </p:nvCxnSpPr>
        <p:spPr>
          <a:xfrm>
            <a:off x="6272338" y="271777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22B1CF10-D1D7-499C-99A2-B159E8559323}"/>
              </a:ext>
            </a:extLst>
          </p:cNvPr>
          <p:cNvCxnSpPr>
            <a:cxnSpLocks/>
          </p:cNvCxnSpPr>
          <p:nvPr/>
        </p:nvCxnSpPr>
        <p:spPr>
          <a:xfrm>
            <a:off x="6272338" y="316023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4DD6F16B-CDF0-40FA-AFAC-9B967082C29E}"/>
              </a:ext>
            </a:extLst>
          </p:cNvPr>
          <p:cNvSpPr txBox="1"/>
          <p:nvPr/>
        </p:nvSpPr>
        <p:spPr>
          <a:xfrm>
            <a:off x="7003441" y="1774736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.7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30F0FF56-7FFA-45E4-A0CD-B144CA23AED5}"/>
              </a:ext>
            </a:extLst>
          </p:cNvPr>
          <p:cNvSpPr txBox="1"/>
          <p:nvPr/>
        </p:nvSpPr>
        <p:spPr>
          <a:xfrm>
            <a:off x="6995839" y="2649755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90E79663-6F12-4028-8388-9D5468471E08}"/>
              </a:ext>
            </a:extLst>
          </p:cNvPr>
          <p:cNvSpPr txBox="1"/>
          <p:nvPr/>
        </p:nvSpPr>
        <p:spPr>
          <a:xfrm>
            <a:off x="7151921" y="263825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0334C8A-2EBC-4208-8FC9-FE3C5FB31029}"/>
              </a:ext>
            </a:extLst>
          </p:cNvPr>
          <p:cNvSpPr txBox="1"/>
          <p:nvPr/>
        </p:nvSpPr>
        <p:spPr>
          <a:xfrm>
            <a:off x="6239518" y="2634801"/>
            <a:ext cx="102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90991307-0235-435F-86F0-91D78247BE8D}"/>
              </a:ext>
            </a:extLst>
          </p:cNvPr>
          <p:cNvSpPr txBox="1"/>
          <p:nvPr/>
        </p:nvSpPr>
        <p:spPr>
          <a:xfrm>
            <a:off x="6996695" y="2197292"/>
            <a:ext cx="8319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992DAA-B13F-4D5E-8726-D78F73E5C9EC}"/>
              </a:ext>
            </a:extLst>
          </p:cNvPr>
          <p:cNvSpPr/>
          <p:nvPr/>
        </p:nvSpPr>
        <p:spPr>
          <a:xfrm>
            <a:off x="587028" y="369062"/>
            <a:ext cx="287830" cy="8173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63EAF99B-C200-4620-A789-381D63909543}"/>
              </a:ext>
            </a:extLst>
          </p:cNvPr>
          <p:cNvSpPr/>
          <p:nvPr/>
        </p:nvSpPr>
        <p:spPr>
          <a:xfrm>
            <a:off x="1254104" y="368917"/>
            <a:ext cx="287830" cy="8173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A0A7BB6B-0DBE-4EDE-A145-5114703AF136}"/>
              </a:ext>
            </a:extLst>
          </p:cNvPr>
          <p:cNvSpPr/>
          <p:nvPr/>
        </p:nvSpPr>
        <p:spPr>
          <a:xfrm>
            <a:off x="2582960" y="369078"/>
            <a:ext cx="352416" cy="8173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B6875338-355F-448F-A6EC-800F8B9B2498}"/>
              </a:ext>
            </a:extLst>
          </p:cNvPr>
          <p:cNvSpPr/>
          <p:nvPr/>
        </p:nvSpPr>
        <p:spPr>
          <a:xfrm>
            <a:off x="5734891" y="367436"/>
            <a:ext cx="287830" cy="8173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0D0A7965-8141-4F8B-A49E-B029F97C69FF}"/>
              </a:ext>
            </a:extLst>
          </p:cNvPr>
          <p:cNvSpPr/>
          <p:nvPr/>
        </p:nvSpPr>
        <p:spPr>
          <a:xfrm>
            <a:off x="6763115" y="367291"/>
            <a:ext cx="287830" cy="8173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66C7AE7C-CC88-4151-A3A8-4D6823697B02}"/>
              </a:ext>
            </a:extLst>
          </p:cNvPr>
          <p:cNvSpPr/>
          <p:nvPr/>
        </p:nvSpPr>
        <p:spPr>
          <a:xfrm>
            <a:off x="7574953" y="367452"/>
            <a:ext cx="604048" cy="8173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64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146" grpId="0"/>
      <p:bldP spid="147" grpId="0"/>
      <p:bldP spid="148" grpId="0"/>
      <p:bldP spid="151" grpId="0"/>
      <p:bldP spid="152" grpId="0"/>
      <p:bldP spid="153" grpId="0"/>
      <p:bldP spid="154" grpId="0"/>
      <p:bldP spid="103" grpId="0"/>
      <p:bldP spid="104" grpId="0"/>
      <p:bldP spid="107" grpId="0"/>
      <p:bldP spid="118" grpId="0"/>
      <p:bldP spid="121" grpId="0"/>
      <p:bldP spid="122" grpId="0"/>
      <p:bldP spid="123" grpId="0"/>
      <p:bldP spid="124" grpId="0"/>
      <p:bldP spid="178" grpId="0"/>
      <p:bldP spid="3" grpId="0" animBg="1"/>
      <p:bldP spid="203" grpId="0" animBg="1"/>
      <p:bldP spid="205" grpId="0" animBg="1"/>
      <p:bldP spid="242" grpId="0" animBg="1"/>
      <p:bldP spid="243" grpId="0" animBg="1"/>
      <p:bldP spid="24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CFF4F-CE3A-445E-8AEC-0CE813A1E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6 Subtract numbers with tenths from whole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75AD8-16AE-41D1-BFC1-B5FA57CCA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9717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9" name="Rectangle 278">
            <a:extLst>
              <a:ext uri="{FF2B5EF4-FFF2-40B4-BE49-F238E27FC236}">
                <a16:creationId xmlns:a16="http://schemas.microsoft.com/office/drawing/2014/main" id="{C537FD67-C760-4FA0-B75E-2813899B1407}"/>
              </a:ext>
            </a:extLst>
          </p:cNvPr>
          <p:cNvSpPr/>
          <p:nvPr/>
        </p:nvSpPr>
        <p:spPr>
          <a:xfrm rot="5400000">
            <a:off x="4793170" y="-1202350"/>
            <a:ext cx="2686968" cy="118610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9D2CDE4A-EB4E-4F87-A3EC-D5326B57F8F9}"/>
              </a:ext>
            </a:extLst>
          </p:cNvPr>
          <p:cNvSpPr/>
          <p:nvPr/>
        </p:nvSpPr>
        <p:spPr>
          <a:xfrm>
            <a:off x="8559115" y="5555414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55B3F890-551F-4FAD-A5B6-225EC6BBEA34}"/>
              </a:ext>
            </a:extLst>
          </p:cNvPr>
          <p:cNvSpPr/>
          <p:nvPr/>
        </p:nvSpPr>
        <p:spPr>
          <a:xfrm>
            <a:off x="4577972" y="4890496"/>
            <a:ext cx="378302" cy="23450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DF533290-04B2-4235-B0CA-BE6C6BCE24DB}"/>
              </a:ext>
            </a:extLst>
          </p:cNvPr>
          <p:cNvSpPr/>
          <p:nvPr/>
        </p:nvSpPr>
        <p:spPr>
          <a:xfrm>
            <a:off x="4577751" y="5124549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BFCDDDB9-0810-43A9-A241-A9EF36B0D68D}"/>
              </a:ext>
            </a:extLst>
          </p:cNvPr>
          <p:cNvSpPr/>
          <p:nvPr/>
        </p:nvSpPr>
        <p:spPr>
          <a:xfrm>
            <a:off x="4584514" y="5332477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E0A64DBB-B717-404B-A33F-35966A8B32CC}"/>
              </a:ext>
            </a:extLst>
          </p:cNvPr>
          <p:cNvSpPr/>
          <p:nvPr/>
        </p:nvSpPr>
        <p:spPr>
          <a:xfrm>
            <a:off x="4584511" y="5548812"/>
            <a:ext cx="378302" cy="223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3F69AA70-B91C-4037-A94C-F7B309E6A83F}"/>
              </a:ext>
            </a:extLst>
          </p:cNvPr>
          <p:cNvGrpSpPr/>
          <p:nvPr/>
        </p:nvGrpSpPr>
        <p:grpSpPr>
          <a:xfrm>
            <a:off x="221737" y="369062"/>
            <a:ext cx="3325852" cy="817087"/>
            <a:chOff x="255526" y="372323"/>
            <a:chExt cx="2550877" cy="1134018"/>
          </a:xfrm>
        </p:grpSpPr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C1B00850-7EE2-4024-8AD9-8DADE45AF98D}"/>
                </a:ext>
              </a:extLst>
            </p:cNvPr>
            <p:cNvSpPr/>
            <p:nvPr/>
          </p:nvSpPr>
          <p:spPr>
            <a:xfrm>
              <a:off x="255526" y="372323"/>
              <a:ext cx="255087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F75DF88C-8124-4A59-93A4-D73F65616F47}"/>
                </a:ext>
              </a:extLst>
            </p:cNvPr>
            <p:cNvSpPr txBox="1"/>
            <p:nvPr/>
          </p:nvSpPr>
          <p:spPr>
            <a:xfrm>
              <a:off x="308455" y="485388"/>
              <a:ext cx="144119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 – 5.4 = </a:t>
              </a:r>
            </a:p>
          </p:txBody>
        </p:sp>
      </p:grp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82820F8-9C2F-4DCB-8EA9-EFA60AF56E61}"/>
              </a:ext>
            </a:extLst>
          </p:cNvPr>
          <p:cNvSpPr/>
          <p:nvPr/>
        </p:nvSpPr>
        <p:spPr>
          <a:xfrm>
            <a:off x="2138128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8CCD91B2-9F89-4845-A34D-993EAF2C8CAF}"/>
              </a:ext>
            </a:extLst>
          </p:cNvPr>
          <p:cNvSpPr txBox="1"/>
          <p:nvPr/>
        </p:nvSpPr>
        <p:spPr>
          <a:xfrm>
            <a:off x="2307389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3.6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4B06BC31-F62F-44B3-A078-A2CFDA5D3EC5}"/>
              </a:ext>
            </a:extLst>
          </p:cNvPr>
          <p:cNvSpPr txBox="1"/>
          <p:nvPr/>
        </p:nvSpPr>
        <p:spPr>
          <a:xfrm>
            <a:off x="1336205" y="1774736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4FB36CDA-FF01-41F1-A3B5-9EEFC5054F71}"/>
              </a:ext>
            </a:extLst>
          </p:cNvPr>
          <p:cNvSpPr txBox="1"/>
          <p:nvPr/>
        </p:nvSpPr>
        <p:spPr>
          <a:xfrm>
            <a:off x="1355678" y="2203567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5.4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8C891EA3-41E4-4F5B-A303-3D12401FE77A}"/>
              </a:ext>
            </a:extLst>
          </p:cNvPr>
          <p:cNvSpPr txBox="1"/>
          <p:nvPr/>
        </p:nvSpPr>
        <p:spPr>
          <a:xfrm>
            <a:off x="903232" y="2175431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8DBA8C3C-B7D4-4B82-970B-559C0DAC6B83}"/>
              </a:ext>
            </a:extLst>
          </p:cNvPr>
          <p:cNvCxnSpPr>
            <a:cxnSpLocks/>
          </p:cNvCxnSpPr>
          <p:nvPr/>
        </p:nvCxnSpPr>
        <p:spPr>
          <a:xfrm>
            <a:off x="919179" y="271777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C12E9276-A78A-48A3-BA8D-801729DADCA7}"/>
              </a:ext>
            </a:extLst>
          </p:cNvPr>
          <p:cNvCxnSpPr>
            <a:cxnSpLocks/>
          </p:cNvCxnSpPr>
          <p:nvPr/>
        </p:nvCxnSpPr>
        <p:spPr>
          <a:xfrm>
            <a:off x="919179" y="316023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5EFD5CEF-7E3B-4F99-A088-4BC8F8F4BBEC}"/>
              </a:ext>
            </a:extLst>
          </p:cNvPr>
          <p:cNvSpPr txBox="1"/>
          <p:nvPr/>
        </p:nvSpPr>
        <p:spPr>
          <a:xfrm>
            <a:off x="1650282" y="1774736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84C22A44-C8B1-418D-879D-CABA745A7F67}"/>
              </a:ext>
            </a:extLst>
          </p:cNvPr>
          <p:cNvSpPr txBox="1"/>
          <p:nvPr/>
        </p:nvSpPr>
        <p:spPr>
          <a:xfrm>
            <a:off x="1642680" y="2649755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2FF83B1-AF05-41BA-9B50-216E2F048632}"/>
              </a:ext>
            </a:extLst>
          </p:cNvPr>
          <p:cNvSpPr txBox="1"/>
          <p:nvPr/>
        </p:nvSpPr>
        <p:spPr>
          <a:xfrm>
            <a:off x="1798762" y="263825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AE7A457A-F325-41A7-9B6B-A0F122303E28}"/>
              </a:ext>
            </a:extLst>
          </p:cNvPr>
          <p:cNvSpPr txBox="1"/>
          <p:nvPr/>
        </p:nvSpPr>
        <p:spPr>
          <a:xfrm>
            <a:off x="1338127" y="263480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1488B826-8E86-4786-B437-1D425FE5A5A0}"/>
              </a:ext>
            </a:extLst>
          </p:cNvPr>
          <p:cNvCxnSpPr>
            <a:cxnSpLocks/>
          </p:cNvCxnSpPr>
          <p:nvPr/>
        </p:nvCxnSpPr>
        <p:spPr>
          <a:xfrm flipV="1">
            <a:off x="1355290" y="1839790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A83C8A9E-66B3-446E-B81A-432D85A1A65F}"/>
              </a:ext>
            </a:extLst>
          </p:cNvPr>
          <p:cNvSpPr txBox="1"/>
          <p:nvPr/>
        </p:nvSpPr>
        <p:spPr>
          <a:xfrm>
            <a:off x="1383575" y="1495295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02457C1B-2175-401F-A950-E4C668854223}"/>
              </a:ext>
            </a:extLst>
          </p:cNvPr>
          <p:cNvSpPr txBox="1"/>
          <p:nvPr/>
        </p:nvSpPr>
        <p:spPr>
          <a:xfrm>
            <a:off x="1669229" y="1792408"/>
            <a:ext cx="316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AB760B9-05FB-4A5A-8687-69513DB954E5}"/>
              </a:ext>
            </a:extLst>
          </p:cNvPr>
          <p:cNvGrpSpPr/>
          <p:nvPr/>
        </p:nvGrpSpPr>
        <p:grpSpPr>
          <a:xfrm>
            <a:off x="5826229" y="371099"/>
            <a:ext cx="3258604" cy="817087"/>
            <a:chOff x="255526" y="372323"/>
            <a:chExt cx="2499299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17BF3C04-5940-4BD0-AB8F-95F4C102B57C}"/>
                </a:ext>
              </a:extLst>
            </p:cNvPr>
            <p:cNvSpPr/>
            <p:nvPr/>
          </p:nvSpPr>
          <p:spPr>
            <a:xfrm>
              <a:off x="255526" y="372323"/>
              <a:ext cx="249929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3E447D8E-6DEC-411E-B5A6-50144C6A543B}"/>
                </a:ext>
              </a:extLst>
            </p:cNvPr>
            <p:cNvSpPr txBox="1"/>
            <p:nvPr/>
          </p:nvSpPr>
          <p:spPr>
            <a:xfrm>
              <a:off x="308455" y="485388"/>
              <a:ext cx="144119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 – 0.1 = </a:t>
              </a:r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3B7DBE1C-56C9-43AB-BD7F-1CEDEAA34BFA}"/>
              </a:ext>
            </a:extLst>
          </p:cNvPr>
          <p:cNvSpPr/>
          <p:nvPr/>
        </p:nvSpPr>
        <p:spPr>
          <a:xfrm>
            <a:off x="7707017" y="494113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2E85756-D4CE-4BE4-B9FA-DBA4ED6CC8CB}"/>
              </a:ext>
            </a:extLst>
          </p:cNvPr>
          <p:cNvSpPr txBox="1"/>
          <p:nvPr/>
        </p:nvSpPr>
        <p:spPr>
          <a:xfrm>
            <a:off x="7889048" y="478450"/>
            <a:ext cx="1157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4.9</a:t>
            </a:r>
          </a:p>
        </p:txBody>
      </p: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3BE4B3AA-8ACD-4F72-B954-51499765098A}"/>
              </a:ext>
            </a:extLst>
          </p:cNvPr>
          <p:cNvGrpSpPr/>
          <p:nvPr/>
        </p:nvGrpSpPr>
        <p:grpSpPr>
          <a:xfrm rot="5400000">
            <a:off x="-498153" y="4502154"/>
            <a:ext cx="2160002" cy="378302"/>
            <a:chOff x="654442" y="3402198"/>
            <a:chExt cx="2160002" cy="378302"/>
          </a:xfrm>
        </p:grpSpPr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59162059-75B1-4EC7-BBE2-E2548B6B2E4B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C19BA5B1-133B-4079-96A1-31EC5D9678CB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ED88E904-D353-466B-A648-8AB7E9BBAC99}"/>
              </a:ext>
            </a:extLst>
          </p:cNvPr>
          <p:cNvGrpSpPr/>
          <p:nvPr/>
        </p:nvGrpSpPr>
        <p:grpSpPr>
          <a:xfrm rot="5400000">
            <a:off x="14706" y="4502431"/>
            <a:ext cx="2160002" cy="378302"/>
            <a:chOff x="654442" y="3402198"/>
            <a:chExt cx="2160002" cy="378302"/>
          </a:xfrm>
        </p:grpSpPr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BC609897-EF33-4AED-A0B0-C5F7F493C7DD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CB5AC177-D5DB-4C89-B574-0BB532A94DE0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484D6A68-1985-44C7-8401-D4EB22550269}"/>
              </a:ext>
            </a:extLst>
          </p:cNvPr>
          <p:cNvGrpSpPr/>
          <p:nvPr/>
        </p:nvGrpSpPr>
        <p:grpSpPr>
          <a:xfrm rot="5400000">
            <a:off x="530034" y="4503169"/>
            <a:ext cx="2160002" cy="378302"/>
            <a:chOff x="654442" y="3402198"/>
            <a:chExt cx="2160002" cy="378302"/>
          </a:xfrm>
        </p:grpSpPr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C9BF20EF-5370-40E5-A7FB-7454E76835BE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D2C61706-0E03-489B-8478-B8C6DC8EBAAF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C00B1B8E-BED2-49B5-B925-6D9F38219582}"/>
              </a:ext>
            </a:extLst>
          </p:cNvPr>
          <p:cNvGrpSpPr/>
          <p:nvPr/>
        </p:nvGrpSpPr>
        <p:grpSpPr>
          <a:xfrm rot="5400000">
            <a:off x="1075515" y="4511259"/>
            <a:ext cx="2160002" cy="378302"/>
            <a:chOff x="654442" y="3402198"/>
            <a:chExt cx="2160002" cy="378302"/>
          </a:xfrm>
        </p:grpSpPr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842AE40C-EE7B-4995-BFC8-DA3D79398B3D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B4D14FE7-31A5-4BE8-81F3-9769B932FFDC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A3273B1A-BA74-4686-A074-ED62C07AFB87}"/>
              </a:ext>
            </a:extLst>
          </p:cNvPr>
          <p:cNvGrpSpPr/>
          <p:nvPr/>
        </p:nvGrpSpPr>
        <p:grpSpPr>
          <a:xfrm rot="5400000">
            <a:off x="1588374" y="4511536"/>
            <a:ext cx="2160002" cy="378302"/>
            <a:chOff x="654442" y="3402198"/>
            <a:chExt cx="2160002" cy="378302"/>
          </a:xfrm>
        </p:grpSpPr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E5EC8FF2-9AA0-418B-8C4E-B2D78249607C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C82C4534-69F0-45BE-A73D-179A59885C17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72DAE48A-EAD5-41D1-9BFB-2ACD3DD943FC}"/>
              </a:ext>
            </a:extLst>
          </p:cNvPr>
          <p:cNvGrpSpPr/>
          <p:nvPr/>
        </p:nvGrpSpPr>
        <p:grpSpPr>
          <a:xfrm rot="5400000">
            <a:off x="2103702" y="4512274"/>
            <a:ext cx="2160002" cy="378302"/>
            <a:chOff x="654442" y="3402198"/>
            <a:chExt cx="2160002" cy="378302"/>
          </a:xfrm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4CD19F4A-B386-46B1-8B72-34B2B5AE1B31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4DA1AB11-D303-48E5-8A0B-B297BA6D8A1B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A121AD5B-7675-4E61-965C-022E961383B6}"/>
              </a:ext>
            </a:extLst>
          </p:cNvPr>
          <p:cNvGrpSpPr/>
          <p:nvPr/>
        </p:nvGrpSpPr>
        <p:grpSpPr>
          <a:xfrm rot="5400000">
            <a:off x="2632970" y="4514219"/>
            <a:ext cx="2160002" cy="378302"/>
            <a:chOff x="654442" y="3402198"/>
            <a:chExt cx="2160002" cy="378302"/>
          </a:xfrm>
        </p:grpSpPr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5E601FB5-1DD4-4B0B-B0C9-5B417092D472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CA609EDA-568C-40A1-A856-C80E5EE536F3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3FA97409-7CCD-417C-AA7D-635877A22228}"/>
              </a:ext>
            </a:extLst>
          </p:cNvPr>
          <p:cNvGrpSpPr/>
          <p:nvPr/>
        </p:nvGrpSpPr>
        <p:grpSpPr>
          <a:xfrm rot="5400000">
            <a:off x="3145829" y="4495040"/>
            <a:ext cx="2160002" cy="378302"/>
            <a:chOff x="654442" y="3402198"/>
            <a:chExt cx="2160002" cy="378302"/>
          </a:xfrm>
        </p:grpSpPr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337FE170-8FE6-4F04-B22B-5B55CA6DADB6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1A3AAD08-1A36-4910-BB69-1A62D5F25CBD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E8CCA7FD-EC7C-4A97-AE94-6B54A55DA301}"/>
              </a:ext>
            </a:extLst>
          </p:cNvPr>
          <p:cNvGrpSpPr/>
          <p:nvPr/>
        </p:nvGrpSpPr>
        <p:grpSpPr>
          <a:xfrm rot="5400000">
            <a:off x="5547779" y="4497783"/>
            <a:ext cx="2160002" cy="378302"/>
            <a:chOff x="654442" y="3402198"/>
            <a:chExt cx="2160002" cy="378302"/>
          </a:xfrm>
        </p:grpSpPr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CF1D9E0C-26DF-479C-BA5D-C4FFAFD0F682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4B680E23-50FD-4AD8-8A0D-FB6F24033962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7B0D0B4A-00FC-471A-8D24-1BF2B17FED06}"/>
              </a:ext>
            </a:extLst>
          </p:cNvPr>
          <p:cNvGrpSpPr/>
          <p:nvPr/>
        </p:nvGrpSpPr>
        <p:grpSpPr>
          <a:xfrm rot="5400000">
            <a:off x="6063107" y="4498521"/>
            <a:ext cx="2160002" cy="378302"/>
            <a:chOff x="654442" y="3402198"/>
            <a:chExt cx="2160002" cy="378302"/>
          </a:xfrm>
        </p:grpSpPr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21E15535-6EE5-4A9D-8F2B-8E4DE2CB6F4E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4DEFADF8-4F54-433A-A8A5-CED1A7922D9F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CBFB95F0-56FF-4FB9-AE83-929A0B287D7D}"/>
              </a:ext>
            </a:extLst>
          </p:cNvPr>
          <p:cNvGrpSpPr/>
          <p:nvPr/>
        </p:nvGrpSpPr>
        <p:grpSpPr>
          <a:xfrm rot="5400000">
            <a:off x="6608588" y="4495109"/>
            <a:ext cx="2160002" cy="378302"/>
            <a:chOff x="654442" y="3402198"/>
            <a:chExt cx="2160002" cy="378302"/>
          </a:xfrm>
        </p:grpSpPr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FAF6DA04-C670-483D-87AF-E69AB2A313CE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5AEA6686-6A24-4F2A-B687-8A62D67B37BF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81E00167-9BE8-4E55-9722-F0796EEBCFC3}"/>
              </a:ext>
            </a:extLst>
          </p:cNvPr>
          <p:cNvGrpSpPr/>
          <p:nvPr/>
        </p:nvGrpSpPr>
        <p:grpSpPr>
          <a:xfrm rot="5400000">
            <a:off x="7121447" y="4495386"/>
            <a:ext cx="2160002" cy="378302"/>
            <a:chOff x="654442" y="3402198"/>
            <a:chExt cx="2160002" cy="378302"/>
          </a:xfrm>
        </p:grpSpPr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80E10658-3D35-40C7-8527-1E63C19D8D6D}"/>
                </a:ext>
              </a:extLst>
            </p:cNvPr>
            <p:cNvSpPr/>
            <p:nvPr/>
          </p:nvSpPr>
          <p:spPr>
            <a:xfrm rot="16200000">
              <a:off x="1548581" y="2514637"/>
              <a:ext cx="378302" cy="215342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08B61E10-65D4-4ADE-BE9B-601888245F0A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91AD33DA-C664-49EC-8C6E-278DAD642C00}"/>
              </a:ext>
            </a:extLst>
          </p:cNvPr>
          <p:cNvGrpSpPr/>
          <p:nvPr/>
        </p:nvGrpSpPr>
        <p:grpSpPr>
          <a:xfrm rot="5400000">
            <a:off x="3691767" y="4496694"/>
            <a:ext cx="2160000" cy="378302"/>
            <a:chOff x="654442" y="3402198"/>
            <a:chExt cx="2160000" cy="378302"/>
          </a:xfrm>
        </p:grpSpPr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6F53D50D-A066-4E26-A927-7C5D3D93BA22}"/>
                </a:ext>
              </a:extLst>
            </p:cNvPr>
            <p:cNvSpPr/>
            <p:nvPr/>
          </p:nvSpPr>
          <p:spPr>
            <a:xfrm rot="16200000">
              <a:off x="1112760" y="2950458"/>
              <a:ext cx="378302" cy="128178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AAB8610F-1182-4B77-BCB0-4590DE3BB4DF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148CDD8A-A529-49BD-8856-20055108887A}"/>
              </a:ext>
            </a:extLst>
          </p:cNvPr>
          <p:cNvGrpSpPr/>
          <p:nvPr/>
        </p:nvGrpSpPr>
        <p:grpSpPr>
          <a:xfrm>
            <a:off x="4600632" y="3602387"/>
            <a:ext cx="360000" cy="2159457"/>
            <a:chOff x="6653408" y="3429000"/>
            <a:chExt cx="360000" cy="2159457"/>
          </a:xfrm>
        </p:grpSpPr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F9065E68-0DEF-4ED1-8F52-F85885B5F2AF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943297B0-0E75-4ED5-B8D4-4D908A735822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ABD1B056-C198-4D8C-9530-59BFEAF1E4AD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A2C10286-46FA-44C3-87AC-477F58515350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D2F9AC39-B41E-418C-A29F-98D259CF3741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EA78566C-0A76-499A-B2FA-875501DB2790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3742E2A4-BCB6-4297-BB9D-BAEC5AED44D9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2FF41A2F-6F6D-4307-9783-EA2E4DC8942E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86395500-5598-4572-9166-1F97E3800E3F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C2AE0133-821F-47A3-B3E1-F01E73BC73B9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232" name="TextBox 231">
            <a:extLst>
              <a:ext uri="{FF2B5EF4-FFF2-40B4-BE49-F238E27FC236}">
                <a16:creationId xmlns:a16="http://schemas.microsoft.com/office/drawing/2014/main" id="{448A99ED-2CF4-4E0C-ADEC-6063D3FEF72F}"/>
              </a:ext>
            </a:extLst>
          </p:cNvPr>
          <p:cNvSpPr txBox="1"/>
          <p:nvPr/>
        </p:nvSpPr>
        <p:spPr>
          <a:xfrm>
            <a:off x="6714292" y="1783325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741DB523-3AA1-4033-BB44-964D03157B21}"/>
              </a:ext>
            </a:extLst>
          </p:cNvPr>
          <p:cNvSpPr txBox="1"/>
          <p:nvPr/>
        </p:nvSpPr>
        <p:spPr>
          <a:xfrm>
            <a:off x="6733765" y="2212156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0.1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C6AE432E-641C-4CCB-B9EF-7E74094CC94B}"/>
              </a:ext>
            </a:extLst>
          </p:cNvPr>
          <p:cNvSpPr txBox="1"/>
          <p:nvPr/>
        </p:nvSpPr>
        <p:spPr>
          <a:xfrm>
            <a:off x="6281319" y="2184020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A724CBC3-CC6C-48B0-97B5-467397024477}"/>
              </a:ext>
            </a:extLst>
          </p:cNvPr>
          <p:cNvCxnSpPr>
            <a:cxnSpLocks/>
          </p:cNvCxnSpPr>
          <p:nvPr/>
        </p:nvCxnSpPr>
        <p:spPr>
          <a:xfrm>
            <a:off x="6297266" y="2726368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F68D3D0D-3AFE-4367-B9CB-6BB41C2CE5D5}"/>
              </a:ext>
            </a:extLst>
          </p:cNvPr>
          <p:cNvCxnSpPr>
            <a:cxnSpLocks/>
          </p:cNvCxnSpPr>
          <p:nvPr/>
        </p:nvCxnSpPr>
        <p:spPr>
          <a:xfrm>
            <a:off x="6297266" y="3168823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7" name="TextBox 236">
            <a:extLst>
              <a:ext uri="{FF2B5EF4-FFF2-40B4-BE49-F238E27FC236}">
                <a16:creationId xmlns:a16="http://schemas.microsoft.com/office/drawing/2014/main" id="{D363A40A-DF6A-466A-965A-42DFB0A67124}"/>
              </a:ext>
            </a:extLst>
          </p:cNvPr>
          <p:cNvSpPr txBox="1"/>
          <p:nvPr/>
        </p:nvSpPr>
        <p:spPr>
          <a:xfrm>
            <a:off x="7028369" y="1783325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04EC4D3A-EBD2-4ED7-9C04-17506AD38EE1}"/>
              </a:ext>
            </a:extLst>
          </p:cNvPr>
          <p:cNvSpPr txBox="1"/>
          <p:nvPr/>
        </p:nvSpPr>
        <p:spPr>
          <a:xfrm>
            <a:off x="7020767" y="2658344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482298D7-3033-4B20-8E64-BCA57DDFCBEA}"/>
              </a:ext>
            </a:extLst>
          </p:cNvPr>
          <p:cNvSpPr txBox="1"/>
          <p:nvPr/>
        </p:nvSpPr>
        <p:spPr>
          <a:xfrm>
            <a:off x="7176849" y="2646847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47B016FD-8C85-4CB7-BC9B-87507BB68AA6}"/>
              </a:ext>
            </a:extLst>
          </p:cNvPr>
          <p:cNvSpPr txBox="1"/>
          <p:nvPr/>
        </p:nvSpPr>
        <p:spPr>
          <a:xfrm>
            <a:off x="6716214" y="2643390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1D5BCF48-7F01-4690-A697-112E7053E22D}"/>
              </a:ext>
            </a:extLst>
          </p:cNvPr>
          <p:cNvCxnSpPr>
            <a:cxnSpLocks/>
          </p:cNvCxnSpPr>
          <p:nvPr/>
        </p:nvCxnSpPr>
        <p:spPr>
          <a:xfrm flipV="1">
            <a:off x="6733377" y="184837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TextBox 241">
            <a:extLst>
              <a:ext uri="{FF2B5EF4-FFF2-40B4-BE49-F238E27FC236}">
                <a16:creationId xmlns:a16="http://schemas.microsoft.com/office/drawing/2014/main" id="{F335D321-0157-4E4E-B22C-1ED5DED50A62}"/>
              </a:ext>
            </a:extLst>
          </p:cNvPr>
          <p:cNvSpPr txBox="1"/>
          <p:nvPr/>
        </p:nvSpPr>
        <p:spPr>
          <a:xfrm>
            <a:off x="6761662" y="1503884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28434F0A-E730-4571-ABD1-373707F8E06C}"/>
              </a:ext>
            </a:extLst>
          </p:cNvPr>
          <p:cNvSpPr txBox="1"/>
          <p:nvPr/>
        </p:nvSpPr>
        <p:spPr>
          <a:xfrm>
            <a:off x="7047316" y="1800997"/>
            <a:ext cx="316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4F6FA60D-2405-4074-A50A-EF76C34FF90B}"/>
              </a:ext>
            </a:extLst>
          </p:cNvPr>
          <p:cNvGrpSpPr/>
          <p:nvPr/>
        </p:nvGrpSpPr>
        <p:grpSpPr>
          <a:xfrm rot="5400000">
            <a:off x="7666370" y="4503296"/>
            <a:ext cx="2160000" cy="378302"/>
            <a:chOff x="654442" y="3402199"/>
            <a:chExt cx="2160000" cy="378302"/>
          </a:xfrm>
        </p:grpSpPr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436EBB46-108A-46A8-BD5D-A349DB6800D4}"/>
                </a:ext>
              </a:extLst>
            </p:cNvPr>
            <p:cNvSpPr/>
            <p:nvPr/>
          </p:nvSpPr>
          <p:spPr>
            <a:xfrm rot="16200000">
              <a:off x="1440059" y="2623159"/>
              <a:ext cx="378302" cy="1936381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EDBFE58E-A47C-428D-86CB-E6FC08BF0219}"/>
                </a:ext>
              </a:extLst>
            </p:cNvPr>
            <p:cNvSpPr/>
            <p:nvPr/>
          </p:nvSpPr>
          <p:spPr>
            <a:xfrm rot="16200000">
              <a:off x="1554442" y="2511348"/>
              <a:ext cx="360000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DA5E4778-788E-42CF-9C4D-D2427B34132D}"/>
              </a:ext>
            </a:extLst>
          </p:cNvPr>
          <p:cNvGrpSpPr/>
          <p:nvPr/>
        </p:nvGrpSpPr>
        <p:grpSpPr>
          <a:xfrm>
            <a:off x="8575236" y="3608989"/>
            <a:ext cx="360000" cy="2159457"/>
            <a:chOff x="6653408" y="3429000"/>
            <a:chExt cx="360000" cy="2159457"/>
          </a:xfrm>
        </p:grpSpPr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ABA49120-0BB2-4BB1-92C3-4B1908416ED3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8E9F9164-85CB-403C-B8B8-BCC0C0808649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BFB1E579-A62D-4FB9-AD79-23D00B565D20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6F296AFD-A3A8-4D99-9351-F7C186849C91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6DFFB30E-21BA-4471-8FF8-0C0D25E13265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8BA06B5E-D5BE-4710-91DB-458B83225D7C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BB18DAD6-4651-46C3-8C9B-42A5B67FFF82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8EA9CE45-060B-4602-A766-990275670E78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8E2DB5E4-9326-414F-872D-D173BD1B3571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id="{A5C650BE-97BE-4C8B-8950-2B414A40B3CB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830436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 animBg="1"/>
      <p:bldP spid="278" grpId="0" animBg="1"/>
      <p:bldP spid="278" grpId="1" animBg="1"/>
      <p:bldP spid="228" grpId="0" animBg="1"/>
      <p:bldP spid="228" grpId="1" animBg="1"/>
      <p:bldP spid="229" grpId="0" animBg="1"/>
      <p:bldP spid="229" grpId="1" animBg="1"/>
      <p:bldP spid="230" grpId="0" animBg="1"/>
      <p:bldP spid="230" grpId="1" animBg="1"/>
      <p:bldP spid="231" grpId="0" animBg="1"/>
      <p:bldP spid="231" grpId="1" animBg="1"/>
      <p:bldP spid="137" grpId="0"/>
      <p:bldP spid="138" grpId="0"/>
      <p:bldP spid="139" grpId="0"/>
      <p:bldP spid="140" grpId="0"/>
      <p:bldP spid="143" grpId="0"/>
      <p:bldP spid="144" grpId="0"/>
      <p:bldP spid="145" grpId="0"/>
      <p:bldP spid="146" grpId="0"/>
      <p:bldP spid="148" grpId="0"/>
      <p:bldP spid="149" grpId="0"/>
      <p:bldP spid="101" grpId="0"/>
      <p:bldP spid="232" grpId="0"/>
      <p:bldP spid="233" grpId="0"/>
      <p:bldP spid="234" grpId="0"/>
      <p:bldP spid="237" grpId="0"/>
      <p:bldP spid="238" grpId="0"/>
      <p:bldP spid="239" grpId="0"/>
      <p:bldP spid="240" grpId="0"/>
      <p:bldP spid="242" grpId="0"/>
      <p:bldP spid="24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3F69AA70-B91C-4037-A94C-F7B309E6A83F}"/>
              </a:ext>
            </a:extLst>
          </p:cNvPr>
          <p:cNvGrpSpPr/>
          <p:nvPr/>
        </p:nvGrpSpPr>
        <p:grpSpPr>
          <a:xfrm>
            <a:off x="221737" y="369062"/>
            <a:ext cx="3325852" cy="817087"/>
            <a:chOff x="255526" y="372323"/>
            <a:chExt cx="2550877" cy="1134018"/>
          </a:xfrm>
        </p:grpSpPr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C1B00850-7EE2-4024-8AD9-8DADE45AF98D}"/>
                </a:ext>
              </a:extLst>
            </p:cNvPr>
            <p:cNvSpPr/>
            <p:nvPr/>
          </p:nvSpPr>
          <p:spPr>
            <a:xfrm>
              <a:off x="255526" y="372323"/>
              <a:ext cx="255087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F75DF88C-8124-4A59-93A4-D73F65616F47}"/>
                </a:ext>
              </a:extLst>
            </p:cNvPr>
            <p:cNvSpPr txBox="1"/>
            <p:nvPr/>
          </p:nvSpPr>
          <p:spPr>
            <a:xfrm>
              <a:off x="308455" y="485388"/>
              <a:ext cx="144119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 – 5.4 = </a:t>
              </a:r>
            </a:p>
          </p:txBody>
        </p:sp>
      </p:grp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82820F8-9C2F-4DCB-8EA9-EFA60AF56E61}"/>
              </a:ext>
            </a:extLst>
          </p:cNvPr>
          <p:cNvSpPr/>
          <p:nvPr/>
        </p:nvSpPr>
        <p:spPr>
          <a:xfrm>
            <a:off x="2138128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8CCD91B2-9F89-4845-A34D-993EAF2C8CAF}"/>
              </a:ext>
            </a:extLst>
          </p:cNvPr>
          <p:cNvSpPr txBox="1"/>
          <p:nvPr/>
        </p:nvSpPr>
        <p:spPr>
          <a:xfrm>
            <a:off x="2307389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3.6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4B06BC31-F62F-44B3-A078-A2CFDA5D3EC5}"/>
              </a:ext>
            </a:extLst>
          </p:cNvPr>
          <p:cNvSpPr txBox="1"/>
          <p:nvPr/>
        </p:nvSpPr>
        <p:spPr>
          <a:xfrm>
            <a:off x="1336205" y="1774736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4FB36CDA-FF01-41F1-A3B5-9EEFC5054F71}"/>
              </a:ext>
            </a:extLst>
          </p:cNvPr>
          <p:cNvSpPr txBox="1"/>
          <p:nvPr/>
        </p:nvSpPr>
        <p:spPr>
          <a:xfrm>
            <a:off x="1355678" y="2203567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5.4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8C891EA3-41E4-4F5B-A303-3D12401FE77A}"/>
              </a:ext>
            </a:extLst>
          </p:cNvPr>
          <p:cNvSpPr txBox="1"/>
          <p:nvPr/>
        </p:nvSpPr>
        <p:spPr>
          <a:xfrm>
            <a:off x="903232" y="2175431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8DBA8C3C-B7D4-4B82-970B-559C0DAC6B83}"/>
              </a:ext>
            </a:extLst>
          </p:cNvPr>
          <p:cNvCxnSpPr>
            <a:cxnSpLocks/>
          </p:cNvCxnSpPr>
          <p:nvPr/>
        </p:nvCxnSpPr>
        <p:spPr>
          <a:xfrm>
            <a:off x="919179" y="271777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C12E9276-A78A-48A3-BA8D-801729DADCA7}"/>
              </a:ext>
            </a:extLst>
          </p:cNvPr>
          <p:cNvCxnSpPr>
            <a:cxnSpLocks/>
          </p:cNvCxnSpPr>
          <p:nvPr/>
        </p:nvCxnSpPr>
        <p:spPr>
          <a:xfrm>
            <a:off x="919179" y="316023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5EFD5CEF-7E3B-4F99-A088-4BC8F8F4BBEC}"/>
              </a:ext>
            </a:extLst>
          </p:cNvPr>
          <p:cNvSpPr txBox="1"/>
          <p:nvPr/>
        </p:nvSpPr>
        <p:spPr>
          <a:xfrm>
            <a:off x="1650282" y="1774736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84C22A44-C8B1-418D-879D-CABA745A7F67}"/>
              </a:ext>
            </a:extLst>
          </p:cNvPr>
          <p:cNvSpPr txBox="1"/>
          <p:nvPr/>
        </p:nvSpPr>
        <p:spPr>
          <a:xfrm>
            <a:off x="1642680" y="2649755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2FF83B1-AF05-41BA-9B50-216E2F048632}"/>
              </a:ext>
            </a:extLst>
          </p:cNvPr>
          <p:cNvSpPr txBox="1"/>
          <p:nvPr/>
        </p:nvSpPr>
        <p:spPr>
          <a:xfrm>
            <a:off x="1798762" y="263825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AE7A457A-F325-41A7-9B6B-A0F122303E28}"/>
              </a:ext>
            </a:extLst>
          </p:cNvPr>
          <p:cNvSpPr txBox="1"/>
          <p:nvPr/>
        </p:nvSpPr>
        <p:spPr>
          <a:xfrm>
            <a:off x="1338127" y="263480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1488B826-8E86-4786-B437-1D425FE5A5A0}"/>
              </a:ext>
            </a:extLst>
          </p:cNvPr>
          <p:cNvCxnSpPr>
            <a:cxnSpLocks/>
          </p:cNvCxnSpPr>
          <p:nvPr/>
        </p:nvCxnSpPr>
        <p:spPr>
          <a:xfrm flipV="1">
            <a:off x="1355290" y="1839790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A83C8A9E-66B3-446E-B81A-432D85A1A65F}"/>
              </a:ext>
            </a:extLst>
          </p:cNvPr>
          <p:cNvSpPr txBox="1"/>
          <p:nvPr/>
        </p:nvSpPr>
        <p:spPr>
          <a:xfrm>
            <a:off x="1383575" y="1495295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02457C1B-2175-401F-A950-E4C668854223}"/>
              </a:ext>
            </a:extLst>
          </p:cNvPr>
          <p:cNvSpPr txBox="1"/>
          <p:nvPr/>
        </p:nvSpPr>
        <p:spPr>
          <a:xfrm>
            <a:off x="1669229" y="1792408"/>
            <a:ext cx="316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AB760B9-05FB-4A5A-8687-69513DB954E5}"/>
              </a:ext>
            </a:extLst>
          </p:cNvPr>
          <p:cNvGrpSpPr/>
          <p:nvPr/>
        </p:nvGrpSpPr>
        <p:grpSpPr>
          <a:xfrm>
            <a:off x="5826229" y="371099"/>
            <a:ext cx="3258604" cy="817087"/>
            <a:chOff x="255526" y="372323"/>
            <a:chExt cx="2499299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17BF3C04-5940-4BD0-AB8F-95F4C102B57C}"/>
                </a:ext>
              </a:extLst>
            </p:cNvPr>
            <p:cNvSpPr/>
            <p:nvPr/>
          </p:nvSpPr>
          <p:spPr>
            <a:xfrm>
              <a:off x="255526" y="372323"/>
              <a:ext cx="249929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3E447D8E-6DEC-411E-B5A6-50144C6A543B}"/>
                </a:ext>
              </a:extLst>
            </p:cNvPr>
            <p:cNvSpPr txBox="1"/>
            <p:nvPr/>
          </p:nvSpPr>
          <p:spPr>
            <a:xfrm>
              <a:off x="308455" y="485388"/>
              <a:ext cx="144119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 – 0.1 = </a:t>
              </a:r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3B7DBE1C-56C9-43AB-BD7F-1CEDEAA34BFA}"/>
              </a:ext>
            </a:extLst>
          </p:cNvPr>
          <p:cNvSpPr/>
          <p:nvPr/>
        </p:nvSpPr>
        <p:spPr>
          <a:xfrm>
            <a:off x="7707017" y="494113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2E85756-D4CE-4BE4-B9FA-DBA4ED6CC8CB}"/>
              </a:ext>
            </a:extLst>
          </p:cNvPr>
          <p:cNvSpPr txBox="1"/>
          <p:nvPr/>
        </p:nvSpPr>
        <p:spPr>
          <a:xfrm>
            <a:off x="7889048" y="478450"/>
            <a:ext cx="1157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4.9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448A99ED-2CF4-4E0C-ADEC-6063D3FEF72F}"/>
              </a:ext>
            </a:extLst>
          </p:cNvPr>
          <p:cNvSpPr txBox="1"/>
          <p:nvPr/>
        </p:nvSpPr>
        <p:spPr>
          <a:xfrm>
            <a:off x="6714292" y="1783325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741DB523-3AA1-4033-BB44-964D03157B21}"/>
              </a:ext>
            </a:extLst>
          </p:cNvPr>
          <p:cNvSpPr txBox="1"/>
          <p:nvPr/>
        </p:nvSpPr>
        <p:spPr>
          <a:xfrm>
            <a:off x="6733765" y="2212156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0.1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C6AE432E-641C-4CCB-B9EF-7E74094CC94B}"/>
              </a:ext>
            </a:extLst>
          </p:cNvPr>
          <p:cNvSpPr txBox="1"/>
          <p:nvPr/>
        </p:nvSpPr>
        <p:spPr>
          <a:xfrm>
            <a:off x="6281319" y="2184020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A724CBC3-CC6C-48B0-97B5-467397024477}"/>
              </a:ext>
            </a:extLst>
          </p:cNvPr>
          <p:cNvCxnSpPr>
            <a:cxnSpLocks/>
          </p:cNvCxnSpPr>
          <p:nvPr/>
        </p:nvCxnSpPr>
        <p:spPr>
          <a:xfrm>
            <a:off x="6297266" y="2726368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F68D3D0D-3AFE-4367-B9CB-6BB41C2CE5D5}"/>
              </a:ext>
            </a:extLst>
          </p:cNvPr>
          <p:cNvCxnSpPr>
            <a:cxnSpLocks/>
          </p:cNvCxnSpPr>
          <p:nvPr/>
        </p:nvCxnSpPr>
        <p:spPr>
          <a:xfrm>
            <a:off x="6297266" y="3168823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7" name="TextBox 236">
            <a:extLst>
              <a:ext uri="{FF2B5EF4-FFF2-40B4-BE49-F238E27FC236}">
                <a16:creationId xmlns:a16="http://schemas.microsoft.com/office/drawing/2014/main" id="{D363A40A-DF6A-466A-965A-42DFB0A67124}"/>
              </a:ext>
            </a:extLst>
          </p:cNvPr>
          <p:cNvSpPr txBox="1"/>
          <p:nvPr/>
        </p:nvSpPr>
        <p:spPr>
          <a:xfrm>
            <a:off x="7028369" y="1783325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04EC4D3A-EBD2-4ED7-9C04-17506AD38EE1}"/>
              </a:ext>
            </a:extLst>
          </p:cNvPr>
          <p:cNvSpPr txBox="1"/>
          <p:nvPr/>
        </p:nvSpPr>
        <p:spPr>
          <a:xfrm>
            <a:off x="7020767" y="2658344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482298D7-3033-4B20-8E64-BCA57DDFCBEA}"/>
              </a:ext>
            </a:extLst>
          </p:cNvPr>
          <p:cNvSpPr txBox="1"/>
          <p:nvPr/>
        </p:nvSpPr>
        <p:spPr>
          <a:xfrm>
            <a:off x="7176849" y="2646847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47B016FD-8C85-4CB7-BC9B-87507BB68AA6}"/>
              </a:ext>
            </a:extLst>
          </p:cNvPr>
          <p:cNvSpPr txBox="1"/>
          <p:nvPr/>
        </p:nvSpPr>
        <p:spPr>
          <a:xfrm>
            <a:off x="6716214" y="2643390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1D5BCF48-7F01-4690-A697-112E7053E22D}"/>
              </a:ext>
            </a:extLst>
          </p:cNvPr>
          <p:cNvCxnSpPr>
            <a:cxnSpLocks/>
          </p:cNvCxnSpPr>
          <p:nvPr/>
        </p:nvCxnSpPr>
        <p:spPr>
          <a:xfrm flipV="1">
            <a:off x="6733377" y="184837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TextBox 241">
            <a:extLst>
              <a:ext uri="{FF2B5EF4-FFF2-40B4-BE49-F238E27FC236}">
                <a16:creationId xmlns:a16="http://schemas.microsoft.com/office/drawing/2014/main" id="{F335D321-0157-4E4E-B22C-1ED5DED50A62}"/>
              </a:ext>
            </a:extLst>
          </p:cNvPr>
          <p:cNvSpPr txBox="1"/>
          <p:nvPr/>
        </p:nvSpPr>
        <p:spPr>
          <a:xfrm>
            <a:off x="6761662" y="1503884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28434F0A-E730-4571-ABD1-373707F8E06C}"/>
              </a:ext>
            </a:extLst>
          </p:cNvPr>
          <p:cNvSpPr txBox="1"/>
          <p:nvPr/>
        </p:nvSpPr>
        <p:spPr>
          <a:xfrm>
            <a:off x="7047316" y="1800997"/>
            <a:ext cx="316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B27AE4D-E016-4417-BE38-30305BE77F15}"/>
              </a:ext>
            </a:extLst>
          </p:cNvPr>
          <p:cNvGrpSpPr/>
          <p:nvPr/>
        </p:nvGrpSpPr>
        <p:grpSpPr>
          <a:xfrm>
            <a:off x="3134685" y="1383774"/>
            <a:ext cx="446399" cy="428686"/>
            <a:chOff x="463698" y="934501"/>
            <a:chExt cx="446399" cy="428686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F9C12CF1-64D9-4FC9-BF84-7E897E9BD473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4FDCF979-A6AD-4DDF-94B5-ABD88B4B401F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987589F3-E74E-40E1-8AA5-CAF53B134A66}"/>
              </a:ext>
            </a:extLst>
          </p:cNvPr>
          <p:cNvGrpSpPr/>
          <p:nvPr/>
        </p:nvGrpSpPr>
        <p:grpSpPr>
          <a:xfrm>
            <a:off x="3133119" y="1836825"/>
            <a:ext cx="446399" cy="428686"/>
            <a:chOff x="457051" y="1380030"/>
            <a:chExt cx="446399" cy="428686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1BC4401C-E1E9-4AB9-BF2A-75407C14ECD7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CE7DFF97-9F0F-4D98-B1BF-A73C02795E3B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A85F42B1-DF60-4F36-8CBC-27B6CEEC9FE3}"/>
              </a:ext>
            </a:extLst>
          </p:cNvPr>
          <p:cNvGrpSpPr/>
          <p:nvPr/>
        </p:nvGrpSpPr>
        <p:grpSpPr>
          <a:xfrm>
            <a:off x="3136203" y="2280250"/>
            <a:ext cx="446399" cy="428686"/>
            <a:chOff x="460084" y="1832999"/>
            <a:chExt cx="446399" cy="428686"/>
          </a:xfrm>
        </p:grpSpPr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9E2120A4-763C-47A3-8224-6AA185B6EC7E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CD035A83-1BF9-4B06-BC97-8763FD1E2236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4EB2521B-74D9-48A3-9386-AC0FC6904977}"/>
              </a:ext>
            </a:extLst>
          </p:cNvPr>
          <p:cNvGrpSpPr/>
          <p:nvPr/>
        </p:nvGrpSpPr>
        <p:grpSpPr>
          <a:xfrm>
            <a:off x="3133948" y="2723039"/>
            <a:ext cx="446399" cy="428686"/>
            <a:chOff x="453437" y="2278528"/>
            <a:chExt cx="446399" cy="428686"/>
          </a:xfrm>
        </p:grpSpPr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E6E99D8B-45D9-4E55-84F9-21DFBBB682AC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A18D20E0-720F-4621-81D7-D9429362ECA8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28FCB176-8C7A-4933-987D-8FE81D3AF544}"/>
              </a:ext>
            </a:extLst>
          </p:cNvPr>
          <p:cNvGrpSpPr/>
          <p:nvPr/>
        </p:nvGrpSpPr>
        <p:grpSpPr>
          <a:xfrm>
            <a:off x="3133912" y="3167291"/>
            <a:ext cx="446399" cy="428686"/>
            <a:chOff x="448639" y="2727542"/>
            <a:chExt cx="446399" cy="428686"/>
          </a:xfrm>
        </p:grpSpPr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3FA24B88-1057-4453-95CE-9F702809E165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297FD49D-7697-4955-A52B-4E796FAC8E75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43D9B036-13C9-46C1-A020-D3B0E2A34D0A}"/>
              </a:ext>
            </a:extLst>
          </p:cNvPr>
          <p:cNvGrpSpPr/>
          <p:nvPr/>
        </p:nvGrpSpPr>
        <p:grpSpPr>
          <a:xfrm>
            <a:off x="3137242" y="3611004"/>
            <a:ext cx="446399" cy="428686"/>
            <a:chOff x="463698" y="934501"/>
            <a:chExt cx="446399" cy="428686"/>
          </a:xfrm>
        </p:grpSpPr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0A9ECAC3-8845-46B8-B008-D3DD9E4C7016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59CBCBDB-85FD-476A-98D0-AEC2AE8B494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C1B897BD-BF09-4E75-9922-97DF985AE4B0}"/>
              </a:ext>
            </a:extLst>
          </p:cNvPr>
          <p:cNvGrpSpPr/>
          <p:nvPr/>
        </p:nvGrpSpPr>
        <p:grpSpPr>
          <a:xfrm>
            <a:off x="3135676" y="4064055"/>
            <a:ext cx="446399" cy="428686"/>
            <a:chOff x="457051" y="1380030"/>
            <a:chExt cx="446399" cy="428686"/>
          </a:xfrm>
        </p:grpSpPr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252CA525-5B56-4C27-BE8F-CC33A87225EB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034160B0-5D97-49B9-A0C6-7B009896DDC3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7969075F-E7FD-461D-9BC5-DE61972BD205}"/>
              </a:ext>
            </a:extLst>
          </p:cNvPr>
          <p:cNvGrpSpPr/>
          <p:nvPr/>
        </p:nvGrpSpPr>
        <p:grpSpPr>
          <a:xfrm>
            <a:off x="3138760" y="4507480"/>
            <a:ext cx="446399" cy="428686"/>
            <a:chOff x="460084" y="1832999"/>
            <a:chExt cx="446399" cy="428686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3CC79BE3-B40C-4BA4-9A4B-5DB01802F2B0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ADF74F2C-1C85-4B35-BDCB-2EA7F4CA7F92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0E956E5A-C4B8-4363-BAF9-EC4DECA5B220}"/>
              </a:ext>
            </a:extLst>
          </p:cNvPr>
          <p:cNvGrpSpPr/>
          <p:nvPr/>
        </p:nvGrpSpPr>
        <p:grpSpPr>
          <a:xfrm>
            <a:off x="3136505" y="4950269"/>
            <a:ext cx="446399" cy="428686"/>
            <a:chOff x="453437" y="2278528"/>
            <a:chExt cx="446399" cy="428686"/>
          </a:xfrm>
        </p:grpSpPr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F1ABDC73-90CD-4118-83E8-B44599549184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96D701B0-4C71-4294-8AAB-44B795DF14F4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66D1FC42-3C7D-4629-A378-CC733FDC706D}"/>
              </a:ext>
            </a:extLst>
          </p:cNvPr>
          <p:cNvGrpSpPr/>
          <p:nvPr/>
        </p:nvGrpSpPr>
        <p:grpSpPr>
          <a:xfrm>
            <a:off x="4029861" y="1339085"/>
            <a:ext cx="558936" cy="517996"/>
            <a:chOff x="7154565" y="884953"/>
            <a:chExt cx="558936" cy="517996"/>
          </a:xfrm>
        </p:grpSpPr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00E56513-0CBB-4395-8106-0F4F2A1A66C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EE557C6D-FA11-40D3-84F4-597DC46630B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E7C7C636-CA69-4A46-BB8C-B3EEFB4A60D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A26B9037-FA24-474F-B3D2-B599898A78F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B8B04E41-A2ED-407C-BC32-33B5AE0DC457}"/>
              </a:ext>
            </a:extLst>
          </p:cNvPr>
          <p:cNvGrpSpPr/>
          <p:nvPr/>
        </p:nvGrpSpPr>
        <p:grpSpPr>
          <a:xfrm>
            <a:off x="4032624" y="1788664"/>
            <a:ext cx="558936" cy="517996"/>
            <a:chOff x="7154565" y="884953"/>
            <a:chExt cx="558936" cy="517996"/>
          </a:xfrm>
        </p:grpSpPr>
        <p:sp>
          <p:nvSpPr>
            <p:cNvPr id="253" name="Oval 252">
              <a:extLst>
                <a:ext uri="{FF2B5EF4-FFF2-40B4-BE49-F238E27FC236}">
                  <a16:creationId xmlns:a16="http://schemas.microsoft.com/office/drawing/2014/main" id="{00557E2F-75D7-4C58-B6BF-73E9A192891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58A239D2-27C2-4040-8CFE-0A0F8A4C9AA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51F10692-DB9B-41A8-8137-F85387CF117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09149B8D-0404-46A1-8E79-FD047DB117B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59B3876A-8FA6-48A1-AC5D-50FAAA17426B}"/>
              </a:ext>
            </a:extLst>
          </p:cNvPr>
          <p:cNvGrpSpPr/>
          <p:nvPr/>
        </p:nvGrpSpPr>
        <p:grpSpPr>
          <a:xfrm>
            <a:off x="4034340" y="2234893"/>
            <a:ext cx="558936" cy="517996"/>
            <a:chOff x="7154565" y="884953"/>
            <a:chExt cx="558936" cy="517996"/>
          </a:xfrm>
        </p:grpSpPr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144AB7DA-5453-48F2-AB40-41ED0B6A71F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83C18807-8B92-4E99-B5DA-6F91301C536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D347EF30-FB45-4FB8-ABD0-87B2EA3427A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8108A58C-C801-44F2-8980-EA0487E6A30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A5806F06-C123-46B0-AE5E-A78A0EE664BD}"/>
              </a:ext>
            </a:extLst>
          </p:cNvPr>
          <p:cNvGrpSpPr/>
          <p:nvPr/>
        </p:nvGrpSpPr>
        <p:grpSpPr>
          <a:xfrm>
            <a:off x="4032107" y="2681009"/>
            <a:ext cx="558936" cy="517996"/>
            <a:chOff x="7154565" y="884953"/>
            <a:chExt cx="558936" cy="517996"/>
          </a:xfrm>
        </p:grpSpPr>
        <p:sp>
          <p:nvSpPr>
            <p:cNvPr id="263" name="Oval 262">
              <a:extLst>
                <a:ext uri="{FF2B5EF4-FFF2-40B4-BE49-F238E27FC236}">
                  <a16:creationId xmlns:a16="http://schemas.microsoft.com/office/drawing/2014/main" id="{C899E528-8819-4046-A078-68364FD4E86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9C502CB6-87C9-4581-99E1-A718094CB28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590A3637-83D1-4A70-970A-B8C79FB8126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607BE5DE-14D3-4172-A7B5-EBDB988A181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62421CEB-518B-45F3-9168-C4512E9455BF}"/>
              </a:ext>
            </a:extLst>
          </p:cNvPr>
          <p:cNvGrpSpPr/>
          <p:nvPr/>
        </p:nvGrpSpPr>
        <p:grpSpPr>
          <a:xfrm>
            <a:off x="4031762" y="3128730"/>
            <a:ext cx="558936" cy="517996"/>
            <a:chOff x="7154565" y="884953"/>
            <a:chExt cx="558936" cy="517996"/>
          </a:xfrm>
        </p:grpSpPr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92AB396D-8916-44FC-A5E2-1C4A8237EB4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DE2F1EF1-0CF3-41E2-BA7D-DB3BB534FD3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58311EC1-EB18-4C22-90FF-475716E36E9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D4E09039-8C94-453E-A7D7-700091D0111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4E9B7BEF-ED7B-4267-846C-53998EA03B06}"/>
              </a:ext>
            </a:extLst>
          </p:cNvPr>
          <p:cNvGrpSpPr/>
          <p:nvPr/>
        </p:nvGrpSpPr>
        <p:grpSpPr>
          <a:xfrm>
            <a:off x="4030334" y="3574408"/>
            <a:ext cx="558936" cy="517996"/>
            <a:chOff x="7154565" y="884953"/>
            <a:chExt cx="558936" cy="517996"/>
          </a:xfrm>
        </p:grpSpPr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1FC69445-7E35-4CA2-B06F-4B4A71A6CC9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F31FC8D2-AB09-4055-8026-D21FD29C8F5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AEFFE08E-DDC4-441C-BE52-14AB0339779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2249B943-7FEE-4C0A-9EAF-2EB6EEB1DAB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041B946A-251E-416C-8698-01192B1AC45A}"/>
              </a:ext>
            </a:extLst>
          </p:cNvPr>
          <p:cNvGrpSpPr/>
          <p:nvPr/>
        </p:nvGrpSpPr>
        <p:grpSpPr>
          <a:xfrm>
            <a:off x="4033097" y="4023987"/>
            <a:ext cx="558936" cy="517996"/>
            <a:chOff x="7154565" y="884953"/>
            <a:chExt cx="558936" cy="517996"/>
          </a:xfrm>
        </p:grpSpPr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F50DD2EA-DEF1-4DF3-85EB-7CCC749227A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9A163006-1A90-4285-91D6-0F4CCB1926E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14146154-0166-4C5B-A34F-15081A92EE6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D679BA98-2694-465F-8192-276DF1DD822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90569D36-0AE6-4017-A127-6D2F7B16AD47}"/>
              </a:ext>
            </a:extLst>
          </p:cNvPr>
          <p:cNvGrpSpPr/>
          <p:nvPr/>
        </p:nvGrpSpPr>
        <p:grpSpPr>
          <a:xfrm>
            <a:off x="4034813" y="4470216"/>
            <a:ext cx="558936" cy="517996"/>
            <a:chOff x="7154565" y="884953"/>
            <a:chExt cx="558936" cy="517996"/>
          </a:xfrm>
        </p:grpSpPr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D1947967-4DBA-4D9F-93E1-814319C58BA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A8728B70-3327-43D3-82CA-2D733FCB517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186142CE-1BA6-4540-87ED-1E75E5FC3F2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9B6325F2-BF02-4C85-B1F4-00CCE989462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FC05C5BD-DF2F-427B-98EE-5B97123F46B5}"/>
              </a:ext>
            </a:extLst>
          </p:cNvPr>
          <p:cNvGrpSpPr/>
          <p:nvPr/>
        </p:nvGrpSpPr>
        <p:grpSpPr>
          <a:xfrm>
            <a:off x="4032580" y="4916332"/>
            <a:ext cx="558936" cy="517996"/>
            <a:chOff x="7154565" y="884953"/>
            <a:chExt cx="558936" cy="517996"/>
          </a:xfrm>
        </p:grpSpPr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086737EC-12E4-4E60-9C07-743F98A4D1C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106C463B-818C-4B0E-A632-884C1E47290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03" name="TextBox 302">
              <a:extLst>
                <a:ext uri="{FF2B5EF4-FFF2-40B4-BE49-F238E27FC236}">
                  <a16:creationId xmlns:a16="http://schemas.microsoft.com/office/drawing/2014/main" id="{680E4246-FF9D-4028-93A9-9C6EE4B0309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0116F1BE-438F-4142-B2DE-1322DD11D79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8C66E8B8-D0B2-463E-90DF-37D43DF8BC7C}"/>
              </a:ext>
            </a:extLst>
          </p:cNvPr>
          <p:cNvGrpSpPr/>
          <p:nvPr/>
        </p:nvGrpSpPr>
        <p:grpSpPr>
          <a:xfrm>
            <a:off x="4032235" y="5364053"/>
            <a:ext cx="558936" cy="517996"/>
            <a:chOff x="7154565" y="884953"/>
            <a:chExt cx="558936" cy="517996"/>
          </a:xfrm>
        </p:grpSpPr>
        <p:sp>
          <p:nvSpPr>
            <p:cNvPr id="306" name="Oval 305">
              <a:extLst>
                <a:ext uri="{FF2B5EF4-FFF2-40B4-BE49-F238E27FC236}">
                  <a16:creationId xmlns:a16="http://schemas.microsoft.com/office/drawing/2014/main" id="{C7CB5925-3C2C-44CD-96F7-4EFBB2FAC29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FD51CF6E-A029-4030-8508-2233376056D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D49B4860-1A61-4EE0-B81E-A483EA5D571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F70F02BF-6A3D-49E3-9563-A6663A36B7D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0A59AD59-1138-4D4A-9BF8-FC57DD7B5BAF}"/>
              </a:ext>
            </a:extLst>
          </p:cNvPr>
          <p:cNvGrpSpPr/>
          <p:nvPr/>
        </p:nvGrpSpPr>
        <p:grpSpPr>
          <a:xfrm>
            <a:off x="4030135" y="1388009"/>
            <a:ext cx="446399" cy="428686"/>
            <a:chOff x="463698" y="934501"/>
            <a:chExt cx="446399" cy="428686"/>
          </a:xfrm>
        </p:grpSpPr>
        <p:sp>
          <p:nvSpPr>
            <p:cNvPr id="311" name="Oval 310">
              <a:extLst>
                <a:ext uri="{FF2B5EF4-FFF2-40B4-BE49-F238E27FC236}">
                  <a16:creationId xmlns:a16="http://schemas.microsoft.com/office/drawing/2014/main" id="{F6E29D96-7A18-4CB0-9E83-28D4FEF033E0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8A182601-CC1A-46AC-B24F-D6C987B8C4B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95FA0FCA-2828-48B0-B337-CEB07A292E3F}"/>
              </a:ext>
            </a:extLst>
          </p:cNvPr>
          <p:cNvGrpSpPr/>
          <p:nvPr/>
        </p:nvGrpSpPr>
        <p:grpSpPr>
          <a:xfrm>
            <a:off x="8504788" y="1394791"/>
            <a:ext cx="446399" cy="428686"/>
            <a:chOff x="463698" y="934501"/>
            <a:chExt cx="446399" cy="428686"/>
          </a:xfrm>
        </p:grpSpPr>
        <p:sp>
          <p:nvSpPr>
            <p:cNvPr id="314" name="Oval 313">
              <a:extLst>
                <a:ext uri="{FF2B5EF4-FFF2-40B4-BE49-F238E27FC236}">
                  <a16:creationId xmlns:a16="http://schemas.microsoft.com/office/drawing/2014/main" id="{720B4684-FA59-45C1-A9D0-A7BBFC1556DA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B757865F-B2DE-43EA-A148-5BA20A802E50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1538D7C7-5728-4582-BAA9-CC1D9BAFDF4A}"/>
              </a:ext>
            </a:extLst>
          </p:cNvPr>
          <p:cNvGrpSpPr/>
          <p:nvPr/>
        </p:nvGrpSpPr>
        <p:grpSpPr>
          <a:xfrm>
            <a:off x="8503222" y="1847842"/>
            <a:ext cx="446399" cy="428686"/>
            <a:chOff x="457051" y="1380030"/>
            <a:chExt cx="446399" cy="428686"/>
          </a:xfrm>
        </p:grpSpPr>
        <p:sp>
          <p:nvSpPr>
            <p:cNvPr id="317" name="Oval 316">
              <a:extLst>
                <a:ext uri="{FF2B5EF4-FFF2-40B4-BE49-F238E27FC236}">
                  <a16:creationId xmlns:a16="http://schemas.microsoft.com/office/drawing/2014/main" id="{9A6E8E0C-B852-498F-9370-797197FAD64B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7C5C0043-653B-46CE-82E7-6F35D9B0B733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C81B5E43-49A6-415E-849C-8682C4745934}"/>
              </a:ext>
            </a:extLst>
          </p:cNvPr>
          <p:cNvGrpSpPr/>
          <p:nvPr/>
        </p:nvGrpSpPr>
        <p:grpSpPr>
          <a:xfrm>
            <a:off x="8506306" y="2291267"/>
            <a:ext cx="446399" cy="428686"/>
            <a:chOff x="460084" y="1832999"/>
            <a:chExt cx="446399" cy="428686"/>
          </a:xfrm>
        </p:grpSpPr>
        <p:sp>
          <p:nvSpPr>
            <p:cNvPr id="320" name="Oval 319">
              <a:extLst>
                <a:ext uri="{FF2B5EF4-FFF2-40B4-BE49-F238E27FC236}">
                  <a16:creationId xmlns:a16="http://schemas.microsoft.com/office/drawing/2014/main" id="{C139CB5A-256D-44D3-8D68-9E7E83D6B5E8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1E8B7C34-E1C3-4AD2-A03A-2DBB01A38B7A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451EEE2C-5AAF-4B59-A5CB-612C368E654B}"/>
              </a:ext>
            </a:extLst>
          </p:cNvPr>
          <p:cNvGrpSpPr/>
          <p:nvPr/>
        </p:nvGrpSpPr>
        <p:grpSpPr>
          <a:xfrm>
            <a:off x="8504051" y="2734056"/>
            <a:ext cx="446399" cy="428686"/>
            <a:chOff x="453437" y="2278528"/>
            <a:chExt cx="446399" cy="428686"/>
          </a:xfrm>
        </p:grpSpPr>
        <p:sp>
          <p:nvSpPr>
            <p:cNvPr id="323" name="Oval 322">
              <a:extLst>
                <a:ext uri="{FF2B5EF4-FFF2-40B4-BE49-F238E27FC236}">
                  <a16:creationId xmlns:a16="http://schemas.microsoft.com/office/drawing/2014/main" id="{15B81CD1-F7E7-4557-A67A-95BF7D1CA194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36DAEB6A-10D5-42B0-AC61-F70079EFC1EB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E284631D-5666-4531-B807-5C73E8FD51FF}"/>
              </a:ext>
            </a:extLst>
          </p:cNvPr>
          <p:cNvGrpSpPr/>
          <p:nvPr/>
        </p:nvGrpSpPr>
        <p:grpSpPr>
          <a:xfrm>
            <a:off x="8504015" y="3178308"/>
            <a:ext cx="446399" cy="428686"/>
            <a:chOff x="448639" y="2727542"/>
            <a:chExt cx="446399" cy="428686"/>
          </a:xfrm>
        </p:grpSpPr>
        <p:sp>
          <p:nvSpPr>
            <p:cNvPr id="326" name="Oval 325">
              <a:extLst>
                <a:ext uri="{FF2B5EF4-FFF2-40B4-BE49-F238E27FC236}">
                  <a16:creationId xmlns:a16="http://schemas.microsoft.com/office/drawing/2014/main" id="{D76F81A4-7CE4-4B97-AFB1-22A7E07CCB23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B53344F6-C67F-4C29-AB88-E92138F826B1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8647D04E-5201-474E-989F-C6803C2776F5}"/>
              </a:ext>
            </a:extLst>
          </p:cNvPr>
          <p:cNvGrpSpPr/>
          <p:nvPr/>
        </p:nvGrpSpPr>
        <p:grpSpPr>
          <a:xfrm>
            <a:off x="9393610" y="1344990"/>
            <a:ext cx="558936" cy="517996"/>
            <a:chOff x="7154565" y="884953"/>
            <a:chExt cx="558936" cy="517996"/>
          </a:xfrm>
        </p:grpSpPr>
        <p:sp>
          <p:nvSpPr>
            <p:cNvPr id="329" name="Oval 328">
              <a:extLst>
                <a:ext uri="{FF2B5EF4-FFF2-40B4-BE49-F238E27FC236}">
                  <a16:creationId xmlns:a16="http://schemas.microsoft.com/office/drawing/2014/main" id="{2AA30316-5DF8-4F21-BDEC-2C0F7F93CCD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FFF9AC49-65E9-480F-9425-35A8DAA6E1D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79A4D482-2D9D-4C57-9656-482A3FAB699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8F25DCE0-0996-4605-833C-ABC46062D17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76E0D715-54B3-4929-A296-F3ABE4C667CB}"/>
              </a:ext>
            </a:extLst>
          </p:cNvPr>
          <p:cNvGrpSpPr/>
          <p:nvPr/>
        </p:nvGrpSpPr>
        <p:grpSpPr>
          <a:xfrm>
            <a:off x="9396373" y="1794569"/>
            <a:ext cx="558936" cy="517996"/>
            <a:chOff x="7154565" y="884953"/>
            <a:chExt cx="558936" cy="517996"/>
          </a:xfrm>
        </p:grpSpPr>
        <p:sp>
          <p:nvSpPr>
            <p:cNvPr id="334" name="Oval 333">
              <a:extLst>
                <a:ext uri="{FF2B5EF4-FFF2-40B4-BE49-F238E27FC236}">
                  <a16:creationId xmlns:a16="http://schemas.microsoft.com/office/drawing/2014/main" id="{B71BAD2A-1041-4B22-91A6-229237E171A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1CA401C0-F78D-447E-BF3D-C4F3287DAC8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9189334E-C83C-4643-8DC4-007DF640088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3613C792-34F4-47B4-91EE-416DB4930E9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25B5059D-C599-45C0-AC3A-8F4E7695820E}"/>
              </a:ext>
            </a:extLst>
          </p:cNvPr>
          <p:cNvGrpSpPr/>
          <p:nvPr/>
        </p:nvGrpSpPr>
        <p:grpSpPr>
          <a:xfrm>
            <a:off x="9398089" y="2240798"/>
            <a:ext cx="558936" cy="517996"/>
            <a:chOff x="7154565" y="884953"/>
            <a:chExt cx="558936" cy="517996"/>
          </a:xfrm>
        </p:grpSpPr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42AD1F29-D4D2-45AB-BB02-04820CEF244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78F640DE-6BC9-496F-A7C3-5130D2BC8A6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41" name="TextBox 340">
              <a:extLst>
                <a:ext uri="{FF2B5EF4-FFF2-40B4-BE49-F238E27FC236}">
                  <a16:creationId xmlns:a16="http://schemas.microsoft.com/office/drawing/2014/main" id="{A42C2A29-BA69-4EBD-B93C-7631932A774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2" name="Straight Connector 341">
              <a:extLst>
                <a:ext uri="{FF2B5EF4-FFF2-40B4-BE49-F238E27FC236}">
                  <a16:creationId xmlns:a16="http://schemas.microsoft.com/office/drawing/2014/main" id="{4E11B5C9-1177-42DF-8D1C-C732CFC9D87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FC806239-06D0-4DC8-9335-7B039978552A}"/>
              </a:ext>
            </a:extLst>
          </p:cNvPr>
          <p:cNvGrpSpPr/>
          <p:nvPr/>
        </p:nvGrpSpPr>
        <p:grpSpPr>
          <a:xfrm>
            <a:off x="9395856" y="2686914"/>
            <a:ext cx="558936" cy="517996"/>
            <a:chOff x="7154565" y="884953"/>
            <a:chExt cx="558936" cy="517996"/>
          </a:xfrm>
        </p:grpSpPr>
        <p:sp>
          <p:nvSpPr>
            <p:cNvPr id="344" name="Oval 343">
              <a:extLst>
                <a:ext uri="{FF2B5EF4-FFF2-40B4-BE49-F238E27FC236}">
                  <a16:creationId xmlns:a16="http://schemas.microsoft.com/office/drawing/2014/main" id="{CD1DEED9-B421-40FE-B6E0-4286C7B0F79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625CCE8E-F1CC-4592-9D65-31EE8F7F221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4118CA0A-1105-43FD-AFF6-CA53A294C42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948DEFD3-2F25-4B5B-8589-5C251E852C1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8" name="Group 347">
            <a:extLst>
              <a:ext uri="{FF2B5EF4-FFF2-40B4-BE49-F238E27FC236}">
                <a16:creationId xmlns:a16="http://schemas.microsoft.com/office/drawing/2014/main" id="{54696E15-EDC2-4562-BC5E-011990FD6123}"/>
              </a:ext>
            </a:extLst>
          </p:cNvPr>
          <p:cNvGrpSpPr/>
          <p:nvPr/>
        </p:nvGrpSpPr>
        <p:grpSpPr>
          <a:xfrm>
            <a:off x="9395511" y="3134635"/>
            <a:ext cx="558936" cy="517996"/>
            <a:chOff x="7154565" y="884953"/>
            <a:chExt cx="558936" cy="517996"/>
          </a:xfrm>
        </p:grpSpPr>
        <p:sp>
          <p:nvSpPr>
            <p:cNvPr id="349" name="Oval 348">
              <a:extLst>
                <a:ext uri="{FF2B5EF4-FFF2-40B4-BE49-F238E27FC236}">
                  <a16:creationId xmlns:a16="http://schemas.microsoft.com/office/drawing/2014/main" id="{DAF99E8A-F9E2-41ED-AB24-EEF76486C11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3A62B88E-72AA-4C73-978B-C6EFB1242CF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F2486645-D445-48FC-9A5A-C46416455A1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714BEE41-9ED8-4018-A2E6-61592FFDBA4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091A93D0-2B61-4F02-ADA7-4A035221AD23}"/>
              </a:ext>
            </a:extLst>
          </p:cNvPr>
          <p:cNvGrpSpPr/>
          <p:nvPr/>
        </p:nvGrpSpPr>
        <p:grpSpPr>
          <a:xfrm>
            <a:off x="9394083" y="3580313"/>
            <a:ext cx="558936" cy="517996"/>
            <a:chOff x="7154565" y="884953"/>
            <a:chExt cx="558936" cy="517996"/>
          </a:xfrm>
        </p:grpSpPr>
        <p:sp>
          <p:nvSpPr>
            <p:cNvPr id="354" name="Oval 353">
              <a:extLst>
                <a:ext uri="{FF2B5EF4-FFF2-40B4-BE49-F238E27FC236}">
                  <a16:creationId xmlns:a16="http://schemas.microsoft.com/office/drawing/2014/main" id="{5D44D622-3DC2-4363-8362-31B4F83929B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25E6E945-5704-4DC6-9F82-5F6EAA8A86A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56" name="TextBox 355">
              <a:extLst>
                <a:ext uri="{FF2B5EF4-FFF2-40B4-BE49-F238E27FC236}">
                  <a16:creationId xmlns:a16="http://schemas.microsoft.com/office/drawing/2014/main" id="{5128A1E1-1120-4548-A7D2-7263A327477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F473B44A-757A-4E2D-9041-8C1B5007347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6B90CB3D-03FB-406E-8936-B63E73F28148}"/>
              </a:ext>
            </a:extLst>
          </p:cNvPr>
          <p:cNvGrpSpPr/>
          <p:nvPr/>
        </p:nvGrpSpPr>
        <p:grpSpPr>
          <a:xfrm>
            <a:off x="9396846" y="4029892"/>
            <a:ext cx="558936" cy="517996"/>
            <a:chOff x="7154565" y="884953"/>
            <a:chExt cx="558936" cy="517996"/>
          </a:xfrm>
        </p:grpSpPr>
        <p:sp>
          <p:nvSpPr>
            <p:cNvPr id="359" name="Oval 358">
              <a:extLst>
                <a:ext uri="{FF2B5EF4-FFF2-40B4-BE49-F238E27FC236}">
                  <a16:creationId xmlns:a16="http://schemas.microsoft.com/office/drawing/2014/main" id="{46507759-0916-4AFA-BA01-6DC812CE84A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C66F6250-0D52-4421-ACC4-2797FB4723A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A4B7BA1D-117A-4898-8E37-7C2C557EB9C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2" name="Straight Connector 361">
              <a:extLst>
                <a:ext uri="{FF2B5EF4-FFF2-40B4-BE49-F238E27FC236}">
                  <a16:creationId xmlns:a16="http://schemas.microsoft.com/office/drawing/2014/main" id="{C7135825-A285-4FB6-8D87-CF5212FE336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3" name="Group 362">
            <a:extLst>
              <a:ext uri="{FF2B5EF4-FFF2-40B4-BE49-F238E27FC236}">
                <a16:creationId xmlns:a16="http://schemas.microsoft.com/office/drawing/2014/main" id="{0E264AA4-9947-4499-89BB-70C3A8DDF9F6}"/>
              </a:ext>
            </a:extLst>
          </p:cNvPr>
          <p:cNvGrpSpPr/>
          <p:nvPr/>
        </p:nvGrpSpPr>
        <p:grpSpPr>
          <a:xfrm>
            <a:off x="9398562" y="4476121"/>
            <a:ext cx="558936" cy="517996"/>
            <a:chOff x="7154565" y="884953"/>
            <a:chExt cx="558936" cy="517996"/>
          </a:xfrm>
        </p:grpSpPr>
        <p:sp>
          <p:nvSpPr>
            <p:cNvPr id="364" name="Oval 363">
              <a:extLst>
                <a:ext uri="{FF2B5EF4-FFF2-40B4-BE49-F238E27FC236}">
                  <a16:creationId xmlns:a16="http://schemas.microsoft.com/office/drawing/2014/main" id="{74759A2F-C838-49E7-9B43-05245AF6641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CEC3B6F9-482E-40AD-9351-E2FC2737A40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A74CE4C9-081F-4A65-898E-387A89EC834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7" name="Straight Connector 366">
              <a:extLst>
                <a:ext uri="{FF2B5EF4-FFF2-40B4-BE49-F238E27FC236}">
                  <a16:creationId xmlns:a16="http://schemas.microsoft.com/office/drawing/2014/main" id="{AEB1A0D1-A053-4503-923E-97014837D65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8" name="Group 367">
            <a:extLst>
              <a:ext uri="{FF2B5EF4-FFF2-40B4-BE49-F238E27FC236}">
                <a16:creationId xmlns:a16="http://schemas.microsoft.com/office/drawing/2014/main" id="{7084238C-240F-418B-B9DD-9B05CEC29EE9}"/>
              </a:ext>
            </a:extLst>
          </p:cNvPr>
          <p:cNvGrpSpPr/>
          <p:nvPr/>
        </p:nvGrpSpPr>
        <p:grpSpPr>
          <a:xfrm>
            <a:off x="9396329" y="4922237"/>
            <a:ext cx="558936" cy="517996"/>
            <a:chOff x="7154565" y="884953"/>
            <a:chExt cx="558936" cy="517996"/>
          </a:xfrm>
        </p:grpSpPr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1784F7F4-2883-4CC8-B86C-3A514F30FA4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0" name="TextBox 369">
              <a:extLst>
                <a:ext uri="{FF2B5EF4-FFF2-40B4-BE49-F238E27FC236}">
                  <a16:creationId xmlns:a16="http://schemas.microsoft.com/office/drawing/2014/main" id="{AA337DE8-3BCA-4A67-8C62-70DAD8E4A41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71" name="TextBox 370">
              <a:extLst>
                <a:ext uri="{FF2B5EF4-FFF2-40B4-BE49-F238E27FC236}">
                  <a16:creationId xmlns:a16="http://schemas.microsoft.com/office/drawing/2014/main" id="{3BB5F9AC-708C-4E95-88F8-E77CB1E5246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2" name="Straight Connector 371">
              <a:extLst>
                <a:ext uri="{FF2B5EF4-FFF2-40B4-BE49-F238E27FC236}">
                  <a16:creationId xmlns:a16="http://schemas.microsoft.com/office/drawing/2014/main" id="{7E767DB8-CDDF-4BAB-B12F-070EB4B4E6B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9A148580-4AAD-4F30-9E74-ADE19B81826E}"/>
              </a:ext>
            </a:extLst>
          </p:cNvPr>
          <p:cNvGrpSpPr/>
          <p:nvPr/>
        </p:nvGrpSpPr>
        <p:grpSpPr>
          <a:xfrm>
            <a:off x="9395984" y="5369958"/>
            <a:ext cx="558936" cy="517996"/>
            <a:chOff x="7154565" y="884953"/>
            <a:chExt cx="558936" cy="517996"/>
          </a:xfrm>
        </p:grpSpPr>
        <p:sp>
          <p:nvSpPr>
            <p:cNvPr id="374" name="Oval 373">
              <a:extLst>
                <a:ext uri="{FF2B5EF4-FFF2-40B4-BE49-F238E27FC236}">
                  <a16:creationId xmlns:a16="http://schemas.microsoft.com/office/drawing/2014/main" id="{A40955BD-FE37-4FD1-A599-761E40AE239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5" name="TextBox 374">
              <a:extLst>
                <a:ext uri="{FF2B5EF4-FFF2-40B4-BE49-F238E27FC236}">
                  <a16:creationId xmlns:a16="http://schemas.microsoft.com/office/drawing/2014/main" id="{6960EB07-909A-4ABC-9825-9843BC6ABB0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76" name="TextBox 375">
              <a:extLst>
                <a:ext uri="{FF2B5EF4-FFF2-40B4-BE49-F238E27FC236}">
                  <a16:creationId xmlns:a16="http://schemas.microsoft.com/office/drawing/2014/main" id="{307DB385-605D-4F4A-ADA3-49B2F1B203A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7" name="Straight Connector 376">
              <a:extLst>
                <a:ext uri="{FF2B5EF4-FFF2-40B4-BE49-F238E27FC236}">
                  <a16:creationId xmlns:a16="http://schemas.microsoft.com/office/drawing/2014/main" id="{C613140D-F3A1-4FDD-9E05-C6536C79F3F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44395D6C-9697-4A31-B613-AA67C7853658}"/>
              </a:ext>
            </a:extLst>
          </p:cNvPr>
          <p:cNvGrpSpPr/>
          <p:nvPr/>
        </p:nvGrpSpPr>
        <p:grpSpPr>
          <a:xfrm>
            <a:off x="9393884" y="1393914"/>
            <a:ext cx="446399" cy="428686"/>
            <a:chOff x="463698" y="934501"/>
            <a:chExt cx="446399" cy="428686"/>
          </a:xfrm>
        </p:grpSpPr>
        <p:sp>
          <p:nvSpPr>
            <p:cNvPr id="379" name="Oval 378">
              <a:extLst>
                <a:ext uri="{FF2B5EF4-FFF2-40B4-BE49-F238E27FC236}">
                  <a16:creationId xmlns:a16="http://schemas.microsoft.com/office/drawing/2014/main" id="{847248DE-2780-431E-AC86-1F4BB7923B6A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0" name="TextBox 379">
              <a:extLst>
                <a:ext uri="{FF2B5EF4-FFF2-40B4-BE49-F238E27FC236}">
                  <a16:creationId xmlns:a16="http://schemas.microsoft.com/office/drawing/2014/main" id="{19C68BF6-6DBD-4A8A-8193-CBCA4AED2150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251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208 L 0.07331 -0.5201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11111E-6 L -0.00105 -0.0625 " pathEditMode="relative" rAng="0" ptsTypes="AA">
                                      <p:cBhvr>
                                        <p:cTn id="50" dur="2000" spd="-100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2.59259E-6 L -0.00092 -0.12986 " pathEditMode="relative" rAng="0" ptsTypes="AA">
                                      <p:cBhvr>
                                        <p:cTn id="52" dur="2000" spd="-100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6 L -0.00079 -0.1949 " pathEditMode="relative" rAng="0" ptsTypes="AA">
                                      <p:cBhvr>
                                        <p:cTn id="54" dur="2000" spd="-100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48148E-6 L -0.00092 -0.25671 " pathEditMode="relative" rAng="0" ptsTypes="AA">
                                      <p:cBhvr>
                                        <p:cTn id="56" dur="2000" spd="-100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22222E-6 L -0.00079 -0.32315 " pathEditMode="relative" rAng="0" ptsTypes="AA">
                                      <p:cBhvr>
                                        <p:cTn id="58" dur="2000" spd="-100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2.96296E-6 L -0.00105 -0.39028 " pathEditMode="relative" rAng="0" ptsTypes="AA">
                                      <p:cBhvr>
                                        <p:cTn id="60" dur="2000" spd="-100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33333E-6 L -0.00118 -0.45231 " pathEditMode="relative" rAng="0" ptsTypes="AA">
                                      <p:cBhvr>
                                        <p:cTn id="62" dur="2000" spd="-100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7 L -0.00092 -0.51852 " pathEditMode="relative" rAng="0" ptsTypes="AA">
                                      <p:cBhvr>
                                        <p:cTn id="64" dur="2000" spd="-100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59259E-6 L 4.16667E-6 -0.58843 " pathEditMode="relative" rAng="0" ptsTypes="AA">
                                      <p:cBhvr>
                                        <p:cTn id="66" dur="2000" spd="-100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07407E-6 L 0.07252 -0.2625 " pathEditMode="relative" rAng="0" ptsTypes="AA">
                                      <p:cBhvr>
                                        <p:cTn id="115" dur="20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1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44444E-6 L -0.00104 -0.0625 " pathEditMode="relative" rAng="0" ptsTypes="AA">
                                      <p:cBhvr>
                                        <p:cTn id="159" dur="2000" spd="-100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33333E-6 L -0.00091 -0.12986 " pathEditMode="relative" rAng="0" ptsTypes="AA">
                                      <p:cBhvr>
                                        <p:cTn id="161" dur="2000" spd="-100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-0.00078 -0.19491 " pathEditMode="relative" rAng="0" ptsTypes="AA">
                                      <p:cBhvr>
                                        <p:cTn id="163" dur="2000" spd="-100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2.59259E-6 L -0.00091 -0.25672 " pathEditMode="relative" rAng="0" ptsTypes="AA">
                                      <p:cBhvr>
                                        <p:cTn id="165" dur="2000" spd="-1000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22222E-6 L -0.00078 -0.32315 " pathEditMode="relative" rAng="0" ptsTypes="AA">
                                      <p:cBhvr>
                                        <p:cTn id="167" dur="2000" spd="-1000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96296E-6 L -0.00104 -0.39027 " pathEditMode="relative" rAng="0" ptsTypes="AA">
                                      <p:cBhvr>
                                        <p:cTn id="169" dur="2000" spd="-100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7.40741E-7 L -0.00117 -0.45232 " pathEditMode="relative" rAng="0" ptsTypes="AA">
                                      <p:cBhvr>
                                        <p:cTn id="171" dur="2000" spd="-1000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44444E-6 L -0.00091 -0.51852 " pathEditMode="relative" rAng="0" ptsTypes="AA">
                                      <p:cBhvr>
                                        <p:cTn id="173" dur="2000" spd="-100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33333E-6 L 2.08333E-7 -0.58842 " pathEditMode="relative" rAng="0" ptsTypes="AA">
                                      <p:cBhvr>
                                        <p:cTn id="175" dur="2000" spd="-100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3F69AA70-B91C-4037-A94C-F7B309E6A83F}"/>
              </a:ext>
            </a:extLst>
          </p:cNvPr>
          <p:cNvGrpSpPr/>
          <p:nvPr/>
        </p:nvGrpSpPr>
        <p:grpSpPr>
          <a:xfrm>
            <a:off x="221737" y="369062"/>
            <a:ext cx="3325852" cy="817087"/>
            <a:chOff x="255526" y="372323"/>
            <a:chExt cx="2550877" cy="1134018"/>
          </a:xfrm>
        </p:grpSpPr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C1B00850-7EE2-4024-8AD9-8DADE45AF98D}"/>
                </a:ext>
              </a:extLst>
            </p:cNvPr>
            <p:cNvSpPr/>
            <p:nvPr/>
          </p:nvSpPr>
          <p:spPr>
            <a:xfrm>
              <a:off x="255526" y="372323"/>
              <a:ext cx="255087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F75DF88C-8124-4A59-93A4-D73F65616F47}"/>
                </a:ext>
              </a:extLst>
            </p:cNvPr>
            <p:cNvSpPr txBox="1"/>
            <p:nvPr/>
          </p:nvSpPr>
          <p:spPr>
            <a:xfrm>
              <a:off x="308455" y="485388"/>
              <a:ext cx="144119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 – 0.7 = </a:t>
              </a:r>
            </a:p>
          </p:txBody>
        </p:sp>
      </p:grp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82820F8-9C2F-4DCB-8EA9-EFA60AF56E61}"/>
              </a:ext>
            </a:extLst>
          </p:cNvPr>
          <p:cNvSpPr/>
          <p:nvPr/>
        </p:nvSpPr>
        <p:spPr>
          <a:xfrm>
            <a:off x="2138128" y="492076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8CCD91B2-9F89-4845-A34D-993EAF2C8CAF}"/>
              </a:ext>
            </a:extLst>
          </p:cNvPr>
          <p:cNvSpPr txBox="1"/>
          <p:nvPr/>
        </p:nvSpPr>
        <p:spPr>
          <a:xfrm>
            <a:off x="2307389" y="476413"/>
            <a:ext cx="149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6.3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4B06BC31-F62F-44B3-A078-A2CFDA5D3EC5}"/>
              </a:ext>
            </a:extLst>
          </p:cNvPr>
          <p:cNvSpPr txBox="1"/>
          <p:nvPr/>
        </p:nvSpPr>
        <p:spPr>
          <a:xfrm>
            <a:off x="1336205" y="1774736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4FB36CDA-FF01-41F1-A3B5-9EEFC5054F71}"/>
              </a:ext>
            </a:extLst>
          </p:cNvPr>
          <p:cNvSpPr txBox="1"/>
          <p:nvPr/>
        </p:nvSpPr>
        <p:spPr>
          <a:xfrm>
            <a:off x="1355678" y="2203567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0.7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8C891EA3-41E4-4F5B-A303-3D12401FE77A}"/>
              </a:ext>
            </a:extLst>
          </p:cNvPr>
          <p:cNvSpPr txBox="1"/>
          <p:nvPr/>
        </p:nvSpPr>
        <p:spPr>
          <a:xfrm>
            <a:off x="903232" y="2175431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8DBA8C3C-B7D4-4B82-970B-559C0DAC6B83}"/>
              </a:ext>
            </a:extLst>
          </p:cNvPr>
          <p:cNvCxnSpPr>
            <a:cxnSpLocks/>
          </p:cNvCxnSpPr>
          <p:nvPr/>
        </p:nvCxnSpPr>
        <p:spPr>
          <a:xfrm>
            <a:off x="919179" y="2717779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C12E9276-A78A-48A3-BA8D-801729DADCA7}"/>
              </a:ext>
            </a:extLst>
          </p:cNvPr>
          <p:cNvCxnSpPr>
            <a:cxnSpLocks/>
          </p:cNvCxnSpPr>
          <p:nvPr/>
        </p:nvCxnSpPr>
        <p:spPr>
          <a:xfrm>
            <a:off x="919179" y="3160234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5EFD5CEF-7E3B-4F99-A088-4BC8F8F4BBEC}"/>
              </a:ext>
            </a:extLst>
          </p:cNvPr>
          <p:cNvSpPr txBox="1"/>
          <p:nvPr/>
        </p:nvSpPr>
        <p:spPr>
          <a:xfrm>
            <a:off x="1650282" y="1774736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84C22A44-C8B1-418D-879D-CABA745A7F67}"/>
              </a:ext>
            </a:extLst>
          </p:cNvPr>
          <p:cNvSpPr txBox="1"/>
          <p:nvPr/>
        </p:nvSpPr>
        <p:spPr>
          <a:xfrm>
            <a:off x="1642680" y="2649755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2FF83B1-AF05-41BA-9B50-216E2F048632}"/>
              </a:ext>
            </a:extLst>
          </p:cNvPr>
          <p:cNvSpPr txBox="1"/>
          <p:nvPr/>
        </p:nvSpPr>
        <p:spPr>
          <a:xfrm>
            <a:off x="1798762" y="263825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AE7A457A-F325-41A7-9B6B-A0F122303E28}"/>
              </a:ext>
            </a:extLst>
          </p:cNvPr>
          <p:cNvSpPr txBox="1"/>
          <p:nvPr/>
        </p:nvSpPr>
        <p:spPr>
          <a:xfrm>
            <a:off x="1338127" y="2634801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1488B826-8E86-4786-B437-1D425FE5A5A0}"/>
              </a:ext>
            </a:extLst>
          </p:cNvPr>
          <p:cNvCxnSpPr>
            <a:cxnSpLocks/>
          </p:cNvCxnSpPr>
          <p:nvPr/>
        </p:nvCxnSpPr>
        <p:spPr>
          <a:xfrm flipV="1">
            <a:off x="1355290" y="1839790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A83C8A9E-66B3-446E-B81A-432D85A1A65F}"/>
              </a:ext>
            </a:extLst>
          </p:cNvPr>
          <p:cNvSpPr txBox="1"/>
          <p:nvPr/>
        </p:nvSpPr>
        <p:spPr>
          <a:xfrm>
            <a:off x="1383575" y="1495295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02457C1B-2175-401F-A950-E4C668854223}"/>
              </a:ext>
            </a:extLst>
          </p:cNvPr>
          <p:cNvSpPr txBox="1"/>
          <p:nvPr/>
        </p:nvSpPr>
        <p:spPr>
          <a:xfrm>
            <a:off x="1669229" y="1792408"/>
            <a:ext cx="316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AB760B9-05FB-4A5A-8687-69513DB954E5}"/>
              </a:ext>
            </a:extLst>
          </p:cNvPr>
          <p:cNvGrpSpPr/>
          <p:nvPr/>
        </p:nvGrpSpPr>
        <p:grpSpPr>
          <a:xfrm>
            <a:off x="5826229" y="371099"/>
            <a:ext cx="3258604" cy="817087"/>
            <a:chOff x="255526" y="372323"/>
            <a:chExt cx="2499299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17BF3C04-5940-4BD0-AB8F-95F4C102B57C}"/>
                </a:ext>
              </a:extLst>
            </p:cNvPr>
            <p:cNvSpPr/>
            <p:nvPr/>
          </p:nvSpPr>
          <p:spPr>
            <a:xfrm>
              <a:off x="255526" y="372323"/>
              <a:ext cx="249929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3E447D8E-6DEC-411E-B5A6-50144C6A543B}"/>
                </a:ext>
              </a:extLst>
            </p:cNvPr>
            <p:cNvSpPr txBox="1"/>
            <p:nvPr/>
          </p:nvSpPr>
          <p:spPr>
            <a:xfrm>
              <a:off x="308455" y="485388"/>
              <a:ext cx="144119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 – 3.2 = </a:t>
              </a:r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3B7DBE1C-56C9-43AB-BD7F-1CEDEAA34BFA}"/>
              </a:ext>
            </a:extLst>
          </p:cNvPr>
          <p:cNvSpPr/>
          <p:nvPr/>
        </p:nvSpPr>
        <p:spPr>
          <a:xfrm>
            <a:off x="7707017" y="494113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2E85756-D4CE-4BE4-B9FA-DBA4ED6CC8CB}"/>
              </a:ext>
            </a:extLst>
          </p:cNvPr>
          <p:cNvSpPr txBox="1"/>
          <p:nvPr/>
        </p:nvSpPr>
        <p:spPr>
          <a:xfrm>
            <a:off x="7889048" y="478450"/>
            <a:ext cx="1157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1.8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448A99ED-2CF4-4E0C-ADEC-6063D3FEF72F}"/>
              </a:ext>
            </a:extLst>
          </p:cNvPr>
          <p:cNvSpPr txBox="1"/>
          <p:nvPr/>
        </p:nvSpPr>
        <p:spPr>
          <a:xfrm>
            <a:off x="6694975" y="1783325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741DB523-3AA1-4033-BB44-964D03157B21}"/>
              </a:ext>
            </a:extLst>
          </p:cNvPr>
          <p:cNvSpPr txBox="1"/>
          <p:nvPr/>
        </p:nvSpPr>
        <p:spPr>
          <a:xfrm>
            <a:off x="6714448" y="2212156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3.2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C6AE432E-641C-4CCB-B9EF-7E74094CC94B}"/>
              </a:ext>
            </a:extLst>
          </p:cNvPr>
          <p:cNvSpPr txBox="1"/>
          <p:nvPr/>
        </p:nvSpPr>
        <p:spPr>
          <a:xfrm>
            <a:off x="6262002" y="2184020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A724CBC3-CC6C-48B0-97B5-467397024477}"/>
              </a:ext>
            </a:extLst>
          </p:cNvPr>
          <p:cNvCxnSpPr>
            <a:cxnSpLocks/>
          </p:cNvCxnSpPr>
          <p:nvPr/>
        </p:nvCxnSpPr>
        <p:spPr>
          <a:xfrm>
            <a:off x="6277949" y="2726368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F68D3D0D-3AFE-4367-B9CB-6BB41C2CE5D5}"/>
              </a:ext>
            </a:extLst>
          </p:cNvPr>
          <p:cNvCxnSpPr>
            <a:cxnSpLocks/>
          </p:cNvCxnSpPr>
          <p:nvPr/>
        </p:nvCxnSpPr>
        <p:spPr>
          <a:xfrm>
            <a:off x="6277949" y="3168823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7" name="TextBox 236">
            <a:extLst>
              <a:ext uri="{FF2B5EF4-FFF2-40B4-BE49-F238E27FC236}">
                <a16:creationId xmlns:a16="http://schemas.microsoft.com/office/drawing/2014/main" id="{D363A40A-DF6A-466A-965A-42DFB0A67124}"/>
              </a:ext>
            </a:extLst>
          </p:cNvPr>
          <p:cNvSpPr txBox="1"/>
          <p:nvPr/>
        </p:nvSpPr>
        <p:spPr>
          <a:xfrm>
            <a:off x="7009052" y="1783325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04EC4D3A-EBD2-4ED7-9C04-17506AD38EE1}"/>
              </a:ext>
            </a:extLst>
          </p:cNvPr>
          <p:cNvSpPr txBox="1"/>
          <p:nvPr/>
        </p:nvSpPr>
        <p:spPr>
          <a:xfrm>
            <a:off x="7001450" y="2658344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482298D7-3033-4B20-8E64-BCA57DDFCBEA}"/>
              </a:ext>
            </a:extLst>
          </p:cNvPr>
          <p:cNvSpPr txBox="1"/>
          <p:nvPr/>
        </p:nvSpPr>
        <p:spPr>
          <a:xfrm>
            <a:off x="7157532" y="2646847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47B016FD-8C85-4CB7-BC9B-87507BB68AA6}"/>
              </a:ext>
            </a:extLst>
          </p:cNvPr>
          <p:cNvSpPr txBox="1"/>
          <p:nvPr/>
        </p:nvSpPr>
        <p:spPr>
          <a:xfrm>
            <a:off x="6696897" y="2643390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1D5BCF48-7F01-4690-A697-112E7053E22D}"/>
              </a:ext>
            </a:extLst>
          </p:cNvPr>
          <p:cNvCxnSpPr>
            <a:cxnSpLocks/>
          </p:cNvCxnSpPr>
          <p:nvPr/>
        </p:nvCxnSpPr>
        <p:spPr>
          <a:xfrm flipV="1">
            <a:off x="6714060" y="184837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TextBox 241">
            <a:extLst>
              <a:ext uri="{FF2B5EF4-FFF2-40B4-BE49-F238E27FC236}">
                <a16:creationId xmlns:a16="http://schemas.microsoft.com/office/drawing/2014/main" id="{F335D321-0157-4E4E-B22C-1ED5DED50A62}"/>
              </a:ext>
            </a:extLst>
          </p:cNvPr>
          <p:cNvSpPr txBox="1"/>
          <p:nvPr/>
        </p:nvSpPr>
        <p:spPr>
          <a:xfrm>
            <a:off x="6742345" y="1503884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28434F0A-E730-4571-ABD1-373707F8E06C}"/>
              </a:ext>
            </a:extLst>
          </p:cNvPr>
          <p:cNvSpPr txBox="1"/>
          <p:nvPr/>
        </p:nvSpPr>
        <p:spPr>
          <a:xfrm>
            <a:off x="7027999" y="1800997"/>
            <a:ext cx="316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875858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/>
      <p:bldP spid="138" grpId="0"/>
      <p:bldP spid="139" grpId="0"/>
      <p:bldP spid="140" grpId="0"/>
      <p:bldP spid="143" grpId="0"/>
      <p:bldP spid="144" grpId="0"/>
      <p:bldP spid="145" grpId="0"/>
      <p:bldP spid="146" grpId="0"/>
      <p:bldP spid="148" grpId="0"/>
      <p:bldP spid="149" grpId="0"/>
      <p:bldP spid="101" grpId="0"/>
      <p:bldP spid="232" grpId="0"/>
      <p:bldP spid="233" grpId="0"/>
      <p:bldP spid="234" grpId="0"/>
      <p:bldP spid="237" grpId="0"/>
      <p:bldP spid="238" grpId="0"/>
      <p:bldP spid="239" grpId="0"/>
      <p:bldP spid="240" grpId="0"/>
      <p:bldP spid="242" grpId="0"/>
      <p:bldP spid="24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5FC3F-F4E0-417C-9011-557820263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7 Divide one- or two-digit numbers by 10 to make tenths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86DC8-7F3E-41FD-A117-DEB6156BF3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5315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28874EC8-9C40-41DB-A36A-3731DA9E11C5}"/>
              </a:ext>
            </a:extLst>
          </p:cNvPr>
          <p:cNvSpPr txBox="1"/>
          <p:nvPr/>
        </p:nvSpPr>
        <p:spPr>
          <a:xfrm>
            <a:off x="1342556" y="1303090"/>
            <a:ext cx="8882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1.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530FCEB-C0B5-41CF-9A75-7F7ADE1D24F9}"/>
              </a:ext>
            </a:extLst>
          </p:cNvPr>
          <p:cNvSpPr txBox="1"/>
          <p:nvPr/>
        </p:nvSpPr>
        <p:spPr>
          <a:xfrm>
            <a:off x="1644460" y="172506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655B220-B27B-402D-B7BD-1E6BD524B0A1}"/>
              </a:ext>
            </a:extLst>
          </p:cNvPr>
          <p:cNvGrpSpPr/>
          <p:nvPr/>
        </p:nvGrpSpPr>
        <p:grpSpPr>
          <a:xfrm>
            <a:off x="470463" y="362803"/>
            <a:ext cx="3654699" cy="817087"/>
            <a:chOff x="255525" y="372323"/>
            <a:chExt cx="1982906" cy="1134018"/>
          </a:xfrm>
        </p:grpSpPr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16C41C1D-430C-48AE-BD6B-C4317CA2D6B6}"/>
                </a:ext>
              </a:extLst>
            </p:cNvPr>
            <p:cNvSpPr/>
            <p:nvPr/>
          </p:nvSpPr>
          <p:spPr>
            <a:xfrm>
              <a:off x="255525" y="372323"/>
              <a:ext cx="198290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9701058-7224-4A75-9B9C-780933B0CCAA}"/>
                </a:ext>
              </a:extLst>
            </p:cNvPr>
            <p:cNvSpPr txBox="1"/>
            <p:nvPr/>
          </p:nvSpPr>
          <p:spPr>
            <a:xfrm>
              <a:off x="308455" y="485388"/>
              <a:ext cx="101862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 ÷ 10 = </a:t>
              </a:r>
            </a:p>
          </p:txBody>
        </p:sp>
      </p:grpSp>
      <p:sp>
        <p:nvSpPr>
          <p:cNvPr id="104" name="Rectangle 103">
            <a:extLst>
              <a:ext uri="{FF2B5EF4-FFF2-40B4-BE49-F238E27FC236}">
                <a16:creationId xmlns:a16="http://schemas.microsoft.com/office/drawing/2014/main" id="{A7B356FC-8F03-41B1-B8A6-24AA9BBC96FF}"/>
              </a:ext>
            </a:extLst>
          </p:cNvPr>
          <p:cNvSpPr/>
          <p:nvPr/>
        </p:nvSpPr>
        <p:spPr>
          <a:xfrm>
            <a:off x="2390958" y="485817"/>
            <a:ext cx="158264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69D01C72-5409-44A4-8033-4271E503157F}"/>
              </a:ext>
            </a:extLst>
          </p:cNvPr>
          <p:cNvSpPr txBox="1"/>
          <p:nvPr/>
        </p:nvSpPr>
        <p:spPr>
          <a:xfrm>
            <a:off x="2715383" y="476878"/>
            <a:ext cx="127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0.1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42915B4A-095A-40D6-9BF7-8D67BDEA2787}"/>
              </a:ext>
            </a:extLst>
          </p:cNvPr>
          <p:cNvSpPr txBox="1"/>
          <p:nvPr/>
        </p:nvSpPr>
        <p:spPr>
          <a:xfrm>
            <a:off x="1792596" y="174236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A6001117-353C-4A20-AB96-CE6195E7561B}"/>
              </a:ext>
            </a:extLst>
          </p:cNvPr>
          <p:cNvSpPr txBox="1"/>
          <p:nvPr/>
        </p:nvSpPr>
        <p:spPr>
          <a:xfrm>
            <a:off x="1335796" y="1730930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11885D4-42E3-4533-920D-79C0DFD41B6A}"/>
              </a:ext>
            </a:extLst>
          </p:cNvPr>
          <p:cNvSpPr txBox="1"/>
          <p:nvPr/>
        </p:nvSpPr>
        <p:spPr>
          <a:xfrm>
            <a:off x="6707199" y="1303090"/>
            <a:ext cx="16768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2A1A061-3D07-4302-9BEB-922B4F0A6A84}"/>
              </a:ext>
            </a:extLst>
          </p:cNvPr>
          <p:cNvSpPr txBox="1"/>
          <p:nvPr/>
        </p:nvSpPr>
        <p:spPr>
          <a:xfrm>
            <a:off x="7011363" y="172506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011AD66-1D64-4B42-863F-1C2FBC189133}"/>
              </a:ext>
            </a:extLst>
          </p:cNvPr>
          <p:cNvGrpSpPr/>
          <p:nvPr/>
        </p:nvGrpSpPr>
        <p:grpSpPr>
          <a:xfrm>
            <a:off x="6121102" y="362803"/>
            <a:ext cx="3589298" cy="817087"/>
            <a:chOff x="255524" y="372323"/>
            <a:chExt cx="1947422" cy="1134018"/>
          </a:xfrm>
        </p:grpSpPr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47C15726-D9EB-47DB-9B75-B6A30DA9A7BE}"/>
                </a:ext>
              </a:extLst>
            </p:cNvPr>
            <p:cNvSpPr/>
            <p:nvPr/>
          </p:nvSpPr>
          <p:spPr>
            <a:xfrm>
              <a:off x="255524" y="372323"/>
              <a:ext cx="194742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E03FF65-15D8-4572-8717-50C93C5D0023}"/>
                </a:ext>
              </a:extLst>
            </p:cNvPr>
            <p:cNvSpPr txBox="1"/>
            <p:nvPr/>
          </p:nvSpPr>
          <p:spPr>
            <a:xfrm>
              <a:off x="308455" y="485388"/>
              <a:ext cx="101862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 ÷ 10 = </a:t>
              </a:r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AA35C418-D711-46E8-A07E-ABD77114870A}"/>
              </a:ext>
            </a:extLst>
          </p:cNvPr>
          <p:cNvSpPr/>
          <p:nvPr/>
        </p:nvSpPr>
        <p:spPr>
          <a:xfrm>
            <a:off x="7997530" y="485817"/>
            <a:ext cx="15562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B74D53E-D70E-43FE-89CC-F01A347C233E}"/>
              </a:ext>
            </a:extLst>
          </p:cNvPr>
          <p:cNvSpPr txBox="1"/>
          <p:nvPr/>
        </p:nvSpPr>
        <p:spPr>
          <a:xfrm>
            <a:off x="8217604" y="476878"/>
            <a:ext cx="1429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0.4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3052F5F-E78B-48CD-8EA2-131554A5D171}"/>
              </a:ext>
            </a:extLst>
          </p:cNvPr>
          <p:cNvSpPr txBox="1"/>
          <p:nvPr/>
        </p:nvSpPr>
        <p:spPr>
          <a:xfrm>
            <a:off x="7162767" y="174814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1751315-738E-47F5-A805-E1380EC17AF2}"/>
              </a:ext>
            </a:extLst>
          </p:cNvPr>
          <p:cNvSpPr txBox="1"/>
          <p:nvPr/>
        </p:nvSpPr>
        <p:spPr>
          <a:xfrm>
            <a:off x="6686104" y="173074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4539888-A940-40E5-8E17-6BC54F2A1E2A}"/>
              </a:ext>
            </a:extLst>
          </p:cNvPr>
          <p:cNvSpPr txBox="1"/>
          <p:nvPr/>
        </p:nvSpPr>
        <p:spPr>
          <a:xfrm>
            <a:off x="1342556" y="3576895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6.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BE817E08-F349-4B8D-91D8-DAF17CF28B19}"/>
              </a:ext>
            </a:extLst>
          </p:cNvPr>
          <p:cNvSpPr txBox="1"/>
          <p:nvPr/>
        </p:nvSpPr>
        <p:spPr>
          <a:xfrm>
            <a:off x="1656279" y="3998867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82AD638B-4A60-4186-957D-7B6E4052F3AF}"/>
              </a:ext>
            </a:extLst>
          </p:cNvPr>
          <p:cNvGrpSpPr/>
          <p:nvPr/>
        </p:nvGrpSpPr>
        <p:grpSpPr>
          <a:xfrm>
            <a:off x="471048" y="2606464"/>
            <a:ext cx="3812205" cy="817087"/>
            <a:chOff x="255524" y="372323"/>
            <a:chExt cx="2068363" cy="1134018"/>
          </a:xfrm>
        </p:grpSpPr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4D7750AC-D986-428A-B52D-1206F79BDED2}"/>
                </a:ext>
              </a:extLst>
            </p:cNvPr>
            <p:cNvSpPr/>
            <p:nvPr/>
          </p:nvSpPr>
          <p:spPr>
            <a:xfrm>
              <a:off x="255524" y="372323"/>
              <a:ext cx="206836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92200967-62AE-4342-BB19-58EAFFD7DA3E}"/>
                </a:ext>
              </a:extLst>
            </p:cNvPr>
            <p:cNvSpPr txBox="1"/>
            <p:nvPr/>
          </p:nvSpPr>
          <p:spPr>
            <a:xfrm>
              <a:off x="308455" y="485388"/>
              <a:ext cx="101862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 ÷ 10 = </a:t>
              </a:r>
            </a:p>
          </p:txBody>
        </p:sp>
      </p:grp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DE33706-5DE4-4C18-AC22-07F6BF6899A2}"/>
              </a:ext>
            </a:extLst>
          </p:cNvPr>
          <p:cNvSpPr/>
          <p:nvPr/>
        </p:nvSpPr>
        <p:spPr>
          <a:xfrm>
            <a:off x="2357986" y="2729478"/>
            <a:ext cx="181289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491822B-D448-4ED7-86D6-1F451AF254C1}"/>
              </a:ext>
            </a:extLst>
          </p:cNvPr>
          <p:cNvSpPr txBox="1"/>
          <p:nvPr/>
        </p:nvSpPr>
        <p:spPr>
          <a:xfrm>
            <a:off x="2785962" y="2720539"/>
            <a:ext cx="1477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0.6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12B6F242-9501-4756-9865-0CEDF475FAFC}"/>
              </a:ext>
            </a:extLst>
          </p:cNvPr>
          <p:cNvSpPr txBox="1"/>
          <p:nvPr/>
        </p:nvSpPr>
        <p:spPr>
          <a:xfrm>
            <a:off x="1818436" y="4014111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94836BF3-8E9C-4381-B4DF-2CBF49D01B59}"/>
              </a:ext>
            </a:extLst>
          </p:cNvPr>
          <p:cNvSpPr txBox="1"/>
          <p:nvPr/>
        </p:nvSpPr>
        <p:spPr>
          <a:xfrm>
            <a:off x="1337133" y="4014583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80F57464-0899-436F-A20A-56ABDAAEF8DC}"/>
              </a:ext>
            </a:extLst>
          </p:cNvPr>
          <p:cNvSpPr txBox="1"/>
          <p:nvPr/>
        </p:nvSpPr>
        <p:spPr>
          <a:xfrm>
            <a:off x="6285306" y="3544572"/>
            <a:ext cx="14521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4 0.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A8012FE4-C1FF-4DAA-8E4D-B9A4B5B4E007}"/>
              </a:ext>
            </a:extLst>
          </p:cNvPr>
          <p:cNvSpPr txBox="1"/>
          <p:nvPr/>
        </p:nvSpPr>
        <p:spPr>
          <a:xfrm>
            <a:off x="6992283" y="396654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4239485-1CB7-4725-8326-735D348DC976}"/>
              </a:ext>
            </a:extLst>
          </p:cNvPr>
          <p:cNvSpPr txBox="1"/>
          <p:nvPr/>
        </p:nvSpPr>
        <p:spPr>
          <a:xfrm>
            <a:off x="7143738" y="399169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6E9D1386-E503-4F99-ABBB-B0BCC85517CE}"/>
              </a:ext>
            </a:extLst>
          </p:cNvPr>
          <p:cNvSpPr txBox="1"/>
          <p:nvPr/>
        </p:nvSpPr>
        <p:spPr>
          <a:xfrm>
            <a:off x="6705323" y="399169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A52A0C14-2096-4AB4-8CE4-BED20E1F0290}"/>
              </a:ext>
            </a:extLst>
          </p:cNvPr>
          <p:cNvGrpSpPr/>
          <p:nvPr/>
        </p:nvGrpSpPr>
        <p:grpSpPr>
          <a:xfrm>
            <a:off x="6127253" y="2604285"/>
            <a:ext cx="3786484" cy="817087"/>
            <a:chOff x="255525" y="372323"/>
            <a:chExt cx="2054408" cy="1134018"/>
          </a:xfrm>
        </p:grpSpPr>
        <p:sp>
          <p:nvSpPr>
            <p:cNvPr id="133" name="Rectangle: Rounded Corners 132">
              <a:extLst>
                <a:ext uri="{FF2B5EF4-FFF2-40B4-BE49-F238E27FC236}">
                  <a16:creationId xmlns:a16="http://schemas.microsoft.com/office/drawing/2014/main" id="{A44A3530-F64B-4245-AB96-BB8A7D9E6E70}"/>
                </a:ext>
              </a:extLst>
            </p:cNvPr>
            <p:cNvSpPr/>
            <p:nvPr/>
          </p:nvSpPr>
          <p:spPr>
            <a:xfrm>
              <a:off x="255525" y="372323"/>
              <a:ext cx="205440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47D12C63-29FB-4B85-B16B-E82782B55D10}"/>
                </a:ext>
              </a:extLst>
            </p:cNvPr>
            <p:cNvSpPr txBox="1"/>
            <p:nvPr/>
          </p:nvSpPr>
          <p:spPr>
            <a:xfrm>
              <a:off x="308455" y="485388"/>
              <a:ext cx="114560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40 ÷ 10 = </a:t>
              </a:r>
            </a:p>
          </p:txBody>
        </p:sp>
      </p:grpSp>
      <p:sp>
        <p:nvSpPr>
          <p:cNvPr id="135" name="Rectangle 134">
            <a:extLst>
              <a:ext uri="{FF2B5EF4-FFF2-40B4-BE49-F238E27FC236}">
                <a16:creationId xmlns:a16="http://schemas.microsoft.com/office/drawing/2014/main" id="{701FA493-4016-4E91-BD33-64B5E1563B48}"/>
              </a:ext>
            </a:extLst>
          </p:cNvPr>
          <p:cNvSpPr/>
          <p:nvPr/>
        </p:nvSpPr>
        <p:spPr>
          <a:xfrm>
            <a:off x="8244748" y="2727299"/>
            <a:ext cx="15562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AA925C43-CD23-4D60-8CD1-C2537030B02C}"/>
              </a:ext>
            </a:extLst>
          </p:cNvPr>
          <p:cNvSpPr txBox="1"/>
          <p:nvPr/>
        </p:nvSpPr>
        <p:spPr>
          <a:xfrm>
            <a:off x="8782681" y="2718360"/>
            <a:ext cx="1067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0533C8C6-898F-4AD8-AF65-91B44387F535}"/>
              </a:ext>
            </a:extLst>
          </p:cNvPr>
          <p:cNvSpPr txBox="1"/>
          <p:nvPr/>
        </p:nvSpPr>
        <p:spPr>
          <a:xfrm>
            <a:off x="902978" y="5793976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1 3.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95AAF145-980C-435F-ACA0-58A7342833A2}"/>
              </a:ext>
            </a:extLst>
          </p:cNvPr>
          <p:cNvSpPr txBox="1"/>
          <p:nvPr/>
        </p:nvSpPr>
        <p:spPr>
          <a:xfrm>
            <a:off x="1635184" y="621594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1AFC9CE5-16AC-43D9-B246-BA091807086C}"/>
              </a:ext>
            </a:extLst>
          </p:cNvPr>
          <p:cNvGrpSpPr/>
          <p:nvPr/>
        </p:nvGrpSpPr>
        <p:grpSpPr>
          <a:xfrm>
            <a:off x="461187" y="4853689"/>
            <a:ext cx="4041511" cy="817087"/>
            <a:chOff x="255525" y="372323"/>
            <a:chExt cx="2192776" cy="1134018"/>
          </a:xfrm>
        </p:grpSpPr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1C3FFFB2-E46B-4230-A81B-7EBE156C5547}"/>
                </a:ext>
              </a:extLst>
            </p:cNvPr>
            <p:cNvSpPr/>
            <p:nvPr/>
          </p:nvSpPr>
          <p:spPr>
            <a:xfrm>
              <a:off x="255525" y="372323"/>
              <a:ext cx="219277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99C4AAF-BC63-470B-ACA2-6FD855A5069A}"/>
                </a:ext>
              </a:extLst>
            </p:cNvPr>
            <p:cNvSpPr txBox="1"/>
            <p:nvPr/>
          </p:nvSpPr>
          <p:spPr>
            <a:xfrm>
              <a:off x="308455" y="485388"/>
              <a:ext cx="114560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13 ÷ 10 = </a:t>
              </a:r>
            </a:p>
          </p:txBody>
        </p:sp>
      </p:grpSp>
      <p:sp>
        <p:nvSpPr>
          <p:cNvPr id="142" name="Rectangle 141">
            <a:extLst>
              <a:ext uri="{FF2B5EF4-FFF2-40B4-BE49-F238E27FC236}">
                <a16:creationId xmlns:a16="http://schemas.microsoft.com/office/drawing/2014/main" id="{C653CB90-86A4-4976-A788-827044772C30}"/>
              </a:ext>
            </a:extLst>
          </p:cNvPr>
          <p:cNvSpPr/>
          <p:nvPr/>
        </p:nvSpPr>
        <p:spPr>
          <a:xfrm>
            <a:off x="2565617" y="4976703"/>
            <a:ext cx="181289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ACA868FB-7EBE-4B6D-87AE-0EA1AC942FB6}"/>
              </a:ext>
            </a:extLst>
          </p:cNvPr>
          <p:cNvSpPr txBox="1"/>
          <p:nvPr/>
        </p:nvSpPr>
        <p:spPr>
          <a:xfrm>
            <a:off x="2939558" y="4967764"/>
            <a:ext cx="139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1.3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55FD2DF7-0F4B-4E3A-A653-D8B813FA1FF1}"/>
              </a:ext>
            </a:extLst>
          </p:cNvPr>
          <p:cNvSpPr txBox="1"/>
          <p:nvPr/>
        </p:nvSpPr>
        <p:spPr>
          <a:xfrm>
            <a:off x="1802291" y="622163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C1736291-77A3-4ED3-89B0-C722D9416479}"/>
              </a:ext>
            </a:extLst>
          </p:cNvPr>
          <p:cNvSpPr txBox="1"/>
          <p:nvPr/>
        </p:nvSpPr>
        <p:spPr>
          <a:xfrm>
            <a:off x="1329114" y="6221299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408F6600-3CC0-4A67-914C-E2599A4083A9}"/>
              </a:ext>
            </a:extLst>
          </p:cNvPr>
          <p:cNvSpPr txBox="1"/>
          <p:nvPr/>
        </p:nvSpPr>
        <p:spPr>
          <a:xfrm>
            <a:off x="7156800" y="5793976"/>
            <a:ext cx="16467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2 8.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4A986AA9-407D-47B8-A1F6-FAF5665F86A3}"/>
              </a:ext>
            </a:extLst>
          </p:cNvPr>
          <p:cNvSpPr txBox="1"/>
          <p:nvPr/>
        </p:nvSpPr>
        <p:spPr>
          <a:xfrm>
            <a:off x="7876552" y="621594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1B0703CD-0755-419F-ADF9-B2D9818CB442}"/>
              </a:ext>
            </a:extLst>
          </p:cNvPr>
          <p:cNvGrpSpPr/>
          <p:nvPr/>
        </p:nvGrpSpPr>
        <p:grpSpPr>
          <a:xfrm>
            <a:off x="6131967" y="4853689"/>
            <a:ext cx="3841860" cy="817087"/>
            <a:chOff x="255524" y="372323"/>
            <a:chExt cx="2080265" cy="1134018"/>
          </a:xfrm>
        </p:grpSpPr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9419C5CD-4EEC-4051-960F-A18E3A2FA913}"/>
                </a:ext>
              </a:extLst>
            </p:cNvPr>
            <p:cNvSpPr/>
            <p:nvPr/>
          </p:nvSpPr>
          <p:spPr>
            <a:xfrm>
              <a:off x="255524" y="372323"/>
              <a:ext cx="208026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3F3DA2CB-879C-4B57-A54A-EABB099CA2AF}"/>
                </a:ext>
              </a:extLst>
            </p:cNvPr>
            <p:cNvSpPr txBox="1"/>
            <p:nvPr/>
          </p:nvSpPr>
          <p:spPr>
            <a:xfrm>
              <a:off x="308455" y="485388"/>
              <a:ext cx="114560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28 ÷ 10 = </a:t>
              </a:r>
            </a:p>
          </p:txBody>
        </p:sp>
      </p:grpSp>
      <p:sp>
        <p:nvSpPr>
          <p:cNvPr id="154" name="Rectangle 153">
            <a:extLst>
              <a:ext uri="{FF2B5EF4-FFF2-40B4-BE49-F238E27FC236}">
                <a16:creationId xmlns:a16="http://schemas.microsoft.com/office/drawing/2014/main" id="{001E326B-32AC-4E17-ABF7-D8D0C669C6CD}"/>
              </a:ext>
            </a:extLst>
          </p:cNvPr>
          <p:cNvSpPr/>
          <p:nvPr/>
        </p:nvSpPr>
        <p:spPr>
          <a:xfrm>
            <a:off x="8303179" y="4976703"/>
            <a:ext cx="15562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7BE57F00-D52F-4854-82B0-910F1EE3758D}"/>
              </a:ext>
            </a:extLst>
          </p:cNvPr>
          <p:cNvSpPr txBox="1"/>
          <p:nvPr/>
        </p:nvSpPr>
        <p:spPr>
          <a:xfrm>
            <a:off x="8657167" y="4967764"/>
            <a:ext cx="1175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2.8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D0CB42D5-AD5C-43C1-9CDE-E1AE0B2B0572}"/>
              </a:ext>
            </a:extLst>
          </p:cNvPr>
          <p:cNvSpPr txBox="1"/>
          <p:nvPr/>
        </p:nvSpPr>
        <p:spPr>
          <a:xfrm>
            <a:off x="8043659" y="622163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A0B3093E-8F7D-4F29-AE7F-73A309B1F837}"/>
              </a:ext>
            </a:extLst>
          </p:cNvPr>
          <p:cNvSpPr txBox="1"/>
          <p:nvPr/>
        </p:nvSpPr>
        <p:spPr>
          <a:xfrm>
            <a:off x="7570482" y="6221299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46597DC2-D3B8-4E9E-9CEB-41F83907259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173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107" grpId="0"/>
      <p:bldP spid="110" grpId="0"/>
      <p:bldP spid="111" grpId="0"/>
      <p:bldP spid="71" grpId="0"/>
      <p:bldP spid="87" grpId="0"/>
      <p:bldP spid="92" grpId="0"/>
      <p:bldP spid="95" grpId="0"/>
      <p:bldP spid="112" grpId="0"/>
      <p:bldP spid="113" grpId="0"/>
      <p:bldP spid="114" grpId="0"/>
      <p:bldP spid="120" grpId="0"/>
      <p:bldP spid="123" grpId="0"/>
      <p:bldP spid="124" grpId="0"/>
      <p:bldP spid="125" grpId="0"/>
      <p:bldP spid="126" grpId="0"/>
      <p:bldP spid="129" grpId="0"/>
      <p:bldP spid="130" grpId="0"/>
      <p:bldP spid="136" grpId="0"/>
      <p:bldP spid="137" grpId="0"/>
      <p:bldP spid="138" grpId="0"/>
      <p:bldP spid="143" grpId="0"/>
      <p:bldP spid="147" grpId="0"/>
      <p:bldP spid="148" grpId="0"/>
      <p:bldP spid="149" grpId="0"/>
      <p:bldP spid="150" grpId="0"/>
      <p:bldP spid="155" grpId="0"/>
      <p:bldP spid="159" grpId="0"/>
      <p:bldP spid="16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8"/>
          <p:cNvSpPr/>
          <p:nvPr/>
        </p:nvSpPr>
        <p:spPr>
          <a:xfrm>
            <a:off x="2529801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7" name="Rectangle 96"/>
          <p:cNvSpPr/>
          <p:nvPr/>
        </p:nvSpPr>
        <p:spPr>
          <a:xfrm>
            <a:off x="309192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8" name="Rectangle 117"/>
          <p:cNvSpPr/>
          <p:nvPr/>
        </p:nvSpPr>
        <p:spPr>
          <a:xfrm>
            <a:off x="2529801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" name="Rectangle 3"/>
          <p:cNvSpPr/>
          <p:nvPr/>
        </p:nvSpPr>
        <p:spPr>
          <a:xfrm>
            <a:off x="511057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" name="Rectangle 4"/>
          <p:cNvSpPr/>
          <p:nvPr/>
        </p:nvSpPr>
        <p:spPr>
          <a:xfrm>
            <a:off x="712923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" name="Rectangle 5"/>
          <p:cNvSpPr/>
          <p:nvPr/>
        </p:nvSpPr>
        <p:spPr>
          <a:xfrm>
            <a:off x="914788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7" name="Rectangle 6"/>
          <p:cNvSpPr/>
          <p:nvPr/>
        </p:nvSpPr>
        <p:spPr>
          <a:xfrm>
            <a:off x="1116654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" name="Rectangle 7"/>
          <p:cNvSpPr/>
          <p:nvPr/>
        </p:nvSpPr>
        <p:spPr>
          <a:xfrm>
            <a:off x="1318519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" name="Rectangle 8"/>
          <p:cNvSpPr/>
          <p:nvPr/>
        </p:nvSpPr>
        <p:spPr>
          <a:xfrm>
            <a:off x="1520384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" name="Rectangle 9"/>
          <p:cNvSpPr/>
          <p:nvPr/>
        </p:nvSpPr>
        <p:spPr>
          <a:xfrm>
            <a:off x="1722250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" name="Rectangle 10"/>
          <p:cNvSpPr/>
          <p:nvPr/>
        </p:nvSpPr>
        <p:spPr>
          <a:xfrm>
            <a:off x="1924115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" name="Rectangle 11"/>
          <p:cNvSpPr/>
          <p:nvPr/>
        </p:nvSpPr>
        <p:spPr>
          <a:xfrm>
            <a:off x="2125981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" name="Rectangle 12"/>
          <p:cNvSpPr/>
          <p:nvPr/>
        </p:nvSpPr>
        <p:spPr>
          <a:xfrm>
            <a:off x="309192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" name="Rectangle 13"/>
          <p:cNvSpPr/>
          <p:nvPr/>
        </p:nvSpPr>
        <p:spPr>
          <a:xfrm>
            <a:off x="309192" y="333731"/>
            <a:ext cx="2017757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" name="Rectangle 14"/>
          <p:cNvSpPr/>
          <p:nvPr/>
        </p:nvSpPr>
        <p:spPr>
          <a:xfrm>
            <a:off x="309192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" name="Rectangle 15"/>
          <p:cNvSpPr/>
          <p:nvPr/>
        </p:nvSpPr>
        <p:spPr>
          <a:xfrm>
            <a:off x="511057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" name="Rectangle 16"/>
          <p:cNvSpPr/>
          <p:nvPr/>
        </p:nvSpPr>
        <p:spPr>
          <a:xfrm>
            <a:off x="712923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8" name="Rectangle 17"/>
          <p:cNvSpPr/>
          <p:nvPr/>
        </p:nvSpPr>
        <p:spPr>
          <a:xfrm>
            <a:off x="914788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" name="Rectangle 18"/>
          <p:cNvSpPr/>
          <p:nvPr/>
        </p:nvSpPr>
        <p:spPr>
          <a:xfrm>
            <a:off x="1116654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" name="Rectangle 19"/>
          <p:cNvSpPr/>
          <p:nvPr/>
        </p:nvSpPr>
        <p:spPr>
          <a:xfrm>
            <a:off x="1318519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1" name="Rectangle 20"/>
          <p:cNvSpPr/>
          <p:nvPr/>
        </p:nvSpPr>
        <p:spPr>
          <a:xfrm>
            <a:off x="1520384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2" name="Rectangle 21"/>
          <p:cNvSpPr/>
          <p:nvPr/>
        </p:nvSpPr>
        <p:spPr>
          <a:xfrm>
            <a:off x="1722250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3" name="Rectangle 22"/>
          <p:cNvSpPr/>
          <p:nvPr/>
        </p:nvSpPr>
        <p:spPr>
          <a:xfrm>
            <a:off x="1924115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4" name="Rectangle 23"/>
          <p:cNvSpPr/>
          <p:nvPr/>
        </p:nvSpPr>
        <p:spPr>
          <a:xfrm>
            <a:off x="2125981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8" name="Rectangle 87"/>
          <p:cNvSpPr/>
          <p:nvPr/>
        </p:nvSpPr>
        <p:spPr>
          <a:xfrm>
            <a:off x="511057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9" name="Rectangle 88"/>
          <p:cNvSpPr/>
          <p:nvPr/>
        </p:nvSpPr>
        <p:spPr>
          <a:xfrm>
            <a:off x="712923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0" name="Rectangle 89"/>
          <p:cNvSpPr/>
          <p:nvPr/>
        </p:nvSpPr>
        <p:spPr>
          <a:xfrm>
            <a:off x="914788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1" name="Rectangle 90"/>
          <p:cNvSpPr/>
          <p:nvPr/>
        </p:nvSpPr>
        <p:spPr>
          <a:xfrm>
            <a:off x="1116654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2" name="Rectangle 91"/>
          <p:cNvSpPr/>
          <p:nvPr/>
        </p:nvSpPr>
        <p:spPr>
          <a:xfrm>
            <a:off x="1318519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3" name="Rectangle 92"/>
          <p:cNvSpPr/>
          <p:nvPr/>
        </p:nvSpPr>
        <p:spPr>
          <a:xfrm>
            <a:off x="1520384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4" name="Rectangle 93"/>
          <p:cNvSpPr/>
          <p:nvPr/>
        </p:nvSpPr>
        <p:spPr>
          <a:xfrm>
            <a:off x="1722250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5" name="Rectangle 94"/>
          <p:cNvSpPr/>
          <p:nvPr/>
        </p:nvSpPr>
        <p:spPr>
          <a:xfrm>
            <a:off x="1924115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6" name="Rectangle 95"/>
          <p:cNvSpPr/>
          <p:nvPr/>
        </p:nvSpPr>
        <p:spPr>
          <a:xfrm>
            <a:off x="2125981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8" name="Rectangle 97"/>
          <p:cNvSpPr/>
          <p:nvPr/>
        </p:nvSpPr>
        <p:spPr>
          <a:xfrm>
            <a:off x="309192" y="3361712"/>
            <a:ext cx="2017757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9" name="Rectangle 98"/>
          <p:cNvSpPr/>
          <p:nvPr/>
        </p:nvSpPr>
        <p:spPr>
          <a:xfrm>
            <a:off x="309192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0" name="Rectangle 99"/>
          <p:cNvSpPr/>
          <p:nvPr/>
        </p:nvSpPr>
        <p:spPr>
          <a:xfrm>
            <a:off x="511057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1" name="Rectangle 100"/>
          <p:cNvSpPr/>
          <p:nvPr/>
        </p:nvSpPr>
        <p:spPr>
          <a:xfrm>
            <a:off x="712923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2" name="Rectangle 101"/>
          <p:cNvSpPr/>
          <p:nvPr/>
        </p:nvSpPr>
        <p:spPr>
          <a:xfrm>
            <a:off x="914788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3" name="Rectangle 102"/>
          <p:cNvSpPr/>
          <p:nvPr/>
        </p:nvSpPr>
        <p:spPr>
          <a:xfrm>
            <a:off x="1116654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4" name="Rectangle 103"/>
          <p:cNvSpPr/>
          <p:nvPr/>
        </p:nvSpPr>
        <p:spPr>
          <a:xfrm>
            <a:off x="1318519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5" name="Rectangle 104"/>
          <p:cNvSpPr/>
          <p:nvPr/>
        </p:nvSpPr>
        <p:spPr>
          <a:xfrm>
            <a:off x="1520384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6" name="Rectangle 105"/>
          <p:cNvSpPr/>
          <p:nvPr/>
        </p:nvSpPr>
        <p:spPr>
          <a:xfrm>
            <a:off x="1722250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7" name="Rectangle 106"/>
          <p:cNvSpPr/>
          <p:nvPr/>
        </p:nvSpPr>
        <p:spPr>
          <a:xfrm>
            <a:off x="1924115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8" name="Rectangle 107"/>
          <p:cNvSpPr/>
          <p:nvPr/>
        </p:nvSpPr>
        <p:spPr>
          <a:xfrm>
            <a:off x="2125981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9" name="Rectangle 108"/>
          <p:cNvSpPr/>
          <p:nvPr/>
        </p:nvSpPr>
        <p:spPr>
          <a:xfrm>
            <a:off x="2731666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0" name="Rectangle 109"/>
          <p:cNvSpPr/>
          <p:nvPr/>
        </p:nvSpPr>
        <p:spPr>
          <a:xfrm>
            <a:off x="2933532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1" name="Rectangle 110"/>
          <p:cNvSpPr/>
          <p:nvPr/>
        </p:nvSpPr>
        <p:spPr>
          <a:xfrm>
            <a:off x="3135397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2" name="Rectangle 111"/>
          <p:cNvSpPr/>
          <p:nvPr/>
        </p:nvSpPr>
        <p:spPr>
          <a:xfrm>
            <a:off x="3337263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3" name="Rectangle 112"/>
          <p:cNvSpPr/>
          <p:nvPr/>
        </p:nvSpPr>
        <p:spPr>
          <a:xfrm>
            <a:off x="3539128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4" name="Rectangle 113"/>
          <p:cNvSpPr/>
          <p:nvPr/>
        </p:nvSpPr>
        <p:spPr>
          <a:xfrm>
            <a:off x="3740993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5" name="Rectangle 114"/>
          <p:cNvSpPr/>
          <p:nvPr/>
        </p:nvSpPr>
        <p:spPr>
          <a:xfrm>
            <a:off x="3942859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6" name="Rectangle 115"/>
          <p:cNvSpPr/>
          <p:nvPr/>
        </p:nvSpPr>
        <p:spPr>
          <a:xfrm>
            <a:off x="4144724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7" name="Rectangle 116"/>
          <p:cNvSpPr/>
          <p:nvPr/>
        </p:nvSpPr>
        <p:spPr>
          <a:xfrm>
            <a:off x="4346590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9" name="Rectangle 118"/>
          <p:cNvSpPr/>
          <p:nvPr/>
        </p:nvSpPr>
        <p:spPr>
          <a:xfrm>
            <a:off x="2529801" y="333731"/>
            <a:ext cx="2017757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0" name="Rectangle 119"/>
          <p:cNvSpPr/>
          <p:nvPr/>
        </p:nvSpPr>
        <p:spPr>
          <a:xfrm>
            <a:off x="2529801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1" name="Rectangle 120"/>
          <p:cNvSpPr/>
          <p:nvPr/>
        </p:nvSpPr>
        <p:spPr>
          <a:xfrm>
            <a:off x="2731666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2" name="Rectangle 121"/>
          <p:cNvSpPr/>
          <p:nvPr/>
        </p:nvSpPr>
        <p:spPr>
          <a:xfrm>
            <a:off x="2933532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3" name="Rectangle 122"/>
          <p:cNvSpPr/>
          <p:nvPr/>
        </p:nvSpPr>
        <p:spPr>
          <a:xfrm>
            <a:off x="3135397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4" name="Rectangle 123"/>
          <p:cNvSpPr/>
          <p:nvPr/>
        </p:nvSpPr>
        <p:spPr>
          <a:xfrm>
            <a:off x="3337263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5" name="Rectangle 124"/>
          <p:cNvSpPr/>
          <p:nvPr/>
        </p:nvSpPr>
        <p:spPr>
          <a:xfrm>
            <a:off x="3539128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6" name="Rectangle 125"/>
          <p:cNvSpPr/>
          <p:nvPr/>
        </p:nvSpPr>
        <p:spPr>
          <a:xfrm>
            <a:off x="3740993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7" name="Rectangle 126"/>
          <p:cNvSpPr/>
          <p:nvPr/>
        </p:nvSpPr>
        <p:spPr>
          <a:xfrm>
            <a:off x="3942859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8" name="Rectangle 127"/>
          <p:cNvSpPr/>
          <p:nvPr/>
        </p:nvSpPr>
        <p:spPr>
          <a:xfrm>
            <a:off x="4144724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9" name="Rectangle 128"/>
          <p:cNvSpPr/>
          <p:nvPr/>
        </p:nvSpPr>
        <p:spPr>
          <a:xfrm>
            <a:off x="4346590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0" name="Rectangle 129"/>
          <p:cNvSpPr/>
          <p:nvPr/>
        </p:nvSpPr>
        <p:spPr>
          <a:xfrm>
            <a:off x="2731666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1" name="Rectangle 130"/>
          <p:cNvSpPr/>
          <p:nvPr/>
        </p:nvSpPr>
        <p:spPr>
          <a:xfrm>
            <a:off x="2933532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2" name="Rectangle 131"/>
          <p:cNvSpPr/>
          <p:nvPr/>
        </p:nvSpPr>
        <p:spPr>
          <a:xfrm>
            <a:off x="3135397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3" name="Rectangle 132"/>
          <p:cNvSpPr/>
          <p:nvPr/>
        </p:nvSpPr>
        <p:spPr>
          <a:xfrm>
            <a:off x="3337263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4" name="Rectangle 133"/>
          <p:cNvSpPr/>
          <p:nvPr/>
        </p:nvSpPr>
        <p:spPr>
          <a:xfrm>
            <a:off x="3539128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5" name="Rectangle 134"/>
          <p:cNvSpPr/>
          <p:nvPr/>
        </p:nvSpPr>
        <p:spPr>
          <a:xfrm>
            <a:off x="3740993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6" name="Rectangle 135"/>
          <p:cNvSpPr/>
          <p:nvPr/>
        </p:nvSpPr>
        <p:spPr>
          <a:xfrm>
            <a:off x="3942859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7" name="Rectangle 136"/>
          <p:cNvSpPr/>
          <p:nvPr/>
        </p:nvSpPr>
        <p:spPr>
          <a:xfrm>
            <a:off x="4144724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8" name="Rectangle 137"/>
          <p:cNvSpPr/>
          <p:nvPr/>
        </p:nvSpPr>
        <p:spPr>
          <a:xfrm>
            <a:off x="4346590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0" name="Rectangle 139"/>
          <p:cNvSpPr/>
          <p:nvPr/>
        </p:nvSpPr>
        <p:spPr>
          <a:xfrm>
            <a:off x="2529801" y="3361712"/>
            <a:ext cx="2017757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1" name="Rectangle 140"/>
          <p:cNvSpPr/>
          <p:nvPr/>
        </p:nvSpPr>
        <p:spPr>
          <a:xfrm>
            <a:off x="2529801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2" name="Rectangle 141"/>
          <p:cNvSpPr/>
          <p:nvPr/>
        </p:nvSpPr>
        <p:spPr>
          <a:xfrm>
            <a:off x="2731666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3" name="Rectangle 142"/>
          <p:cNvSpPr/>
          <p:nvPr/>
        </p:nvSpPr>
        <p:spPr>
          <a:xfrm>
            <a:off x="2933532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4" name="Rectangle 143"/>
          <p:cNvSpPr/>
          <p:nvPr/>
        </p:nvSpPr>
        <p:spPr>
          <a:xfrm>
            <a:off x="3135397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5" name="Rectangle 144"/>
          <p:cNvSpPr/>
          <p:nvPr/>
        </p:nvSpPr>
        <p:spPr>
          <a:xfrm>
            <a:off x="3337263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6" name="Rectangle 145"/>
          <p:cNvSpPr/>
          <p:nvPr/>
        </p:nvSpPr>
        <p:spPr>
          <a:xfrm>
            <a:off x="3539128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7" name="Rectangle 146"/>
          <p:cNvSpPr/>
          <p:nvPr/>
        </p:nvSpPr>
        <p:spPr>
          <a:xfrm>
            <a:off x="3740993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8" name="Rectangle 147"/>
          <p:cNvSpPr/>
          <p:nvPr/>
        </p:nvSpPr>
        <p:spPr>
          <a:xfrm>
            <a:off x="3942859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9" name="Rectangle 148"/>
          <p:cNvSpPr/>
          <p:nvPr/>
        </p:nvSpPr>
        <p:spPr>
          <a:xfrm>
            <a:off x="4144724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0" name="Rectangle 149"/>
          <p:cNvSpPr/>
          <p:nvPr/>
        </p:nvSpPr>
        <p:spPr>
          <a:xfrm>
            <a:off x="4346590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4011AD66-1D64-4B42-863F-1C2FBC189133}"/>
              </a:ext>
            </a:extLst>
          </p:cNvPr>
          <p:cNvGrpSpPr/>
          <p:nvPr/>
        </p:nvGrpSpPr>
        <p:grpSpPr>
          <a:xfrm>
            <a:off x="6121102" y="362803"/>
            <a:ext cx="3589298" cy="817087"/>
            <a:chOff x="255524" y="372323"/>
            <a:chExt cx="1947422" cy="1134018"/>
          </a:xfrm>
        </p:grpSpPr>
        <p:sp>
          <p:nvSpPr>
            <p:cNvPr id="152" name="Rectangle: Rounded Corners 88">
              <a:extLst>
                <a:ext uri="{FF2B5EF4-FFF2-40B4-BE49-F238E27FC236}">
                  <a16:creationId xmlns:a16="http://schemas.microsoft.com/office/drawing/2014/main" id="{47C15726-D9EB-47DB-9B75-B6A30DA9A7BE}"/>
                </a:ext>
              </a:extLst>
            </p:cNvPr>
            <p:cNvSpPr/>
            <p:nvPr/>
          </p:nvSpPr>
          <p:spPr>
            <a:xfrm>
              <a:off x="255524" y="372323"/>
              <a:ext cx="194742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9E03FF65-15D8-4572-8717-50C93C5D0023}"/>
                </a:ext>
              </a:extLst>
            </p:cNvPr>
            <p:cNvSpPr txBox="1"/>
            <p:nvPr/>
          </p:nvSpPr>
          <p:spPr>
            <a:xfrm>
              <a:off x="308455" y="485388"/>
              <a:ext cx="101862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 ÷ 10 = </a:t>
              </a:r>
            </a:p>
          </p:txBody>
        </p:sp>
      </p:grpSp>
      <p:sp>
        <p:nvSpPr>
          <p:cNvPr id="154" name="Rectangle 153">
            <a:extLst>
              <a:ext uri="{FF2B5EF4-FFF2-40B4-BE49-F238E27FC236}">
                <a16:creationId xmlns:a16="http://schemas.microsoft.com/office/drawing/2014/main" id="{AA35C418-D711-46E8-A07E-ABD77114870A}"/>
              </a:ext>
            </a:extLst>
          </p:cNvPr>
          <p:cNvSpPr/>
          <p:nvPr/>
        </p:nvSpPr>
        <p:spPr>
          <a:xfrm>
            <a:off x="7997530" y="485817"/>
            <a:ext cx="15562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0B74D53E-D70E-43FE-89CC-F01A347C233E}"/>
              </a:ext>
            </a:extLst>
          </p:cNvPr>
          <p:cNvSpPr txBox="1"/>
          <p:nvPr/>
        </p:nvSpPr>
        <p:spPr>
          <a:xfrm>
            <a:off x="8217604" y="476878"/>
            <a:ext cx="1429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0.4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46597DC2-D3B8-4E9E-9CEB-41F83907259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363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05353E-6 -3.84782E-6 L -0.16557 -3.84782E-6 " pathEditMode="relative" ptsTypes="AA">
                                      <p:cBhvr>
                                        <p:cTn id="116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3457E-7 6.4907E-7 L 0.03311 -0.44158 " pathEditMode="relative" ptsTypes="AA">
                                      <p:cBhvr>
                                        <p:cTn id="118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8 -0.00995 L -0.13256 -0.44158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00" y="-2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 animBg="1"/>
      <p:bldP spid="97" grpId="0" animBg="1"/>
      <p:bldP spid="118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5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71"/>
          <p:cNvSpPr/>
          <p:nvPr/>
        </p:nvSpPr>
        <p:spPr>
          <a:xfrm>
            <a:off x="4729287" y="3361712"/>
            <a:ext cx="222720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1" name="Rectangle 150"/>
          <p:cNvSpPr/>
          <p:nvPr/>
        </p:nvSpPr>
        <p:spPr>
          <a:xfrm>
            <a:off x="4750231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9" name="Rectangle 138"/>
          <p:cNvSpPr/>
          <p:nvPr/>
        </p:nvSpPr>
        <p:spPr>
          <a:xfrm>
            <a:off x="2529801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7" name="Rectangle 96"/>
          <p:cNvSpPr/>
          <p:nvPr/>
        </p:nvSpPr>
        <p:spPr>
          <a:xfrm>
            <a:off x="309192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8" name="Rectangle 117"/>
          <p:cNvSpPr/>
          <p:nvPr/>
        </p:nvSpPr>
        <p:spPr>
          <a:xfrm>
            <a:off x="2529801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" name="Rectangle 3"/>
          <p:cNvSpPr/>
          <p:nvPr/>
        </p:nvSpPr>
        <p:spPr>
          <a:xfrm>
            <a:off x="511057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" name="Rectangle 4"/>
          <p:cNvSpPr/>
          <p:nvPr/>
        </p:nvSpPr>
        <p:spPr>
          <a:xfrm>
            <a:off x="712923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" name="Rectangle 5"/>
          <p:cNvSpPr/>
          <p:nvPr/>
        </p:nvSpPr>
        <p:spPr>
          <a:xfrm>
            <a:off x="914788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7" name="Rectangle 6"/>
          <p:cNvSpPr/>
          <p:nvPr/>
        </p:nvSpPr>
        <p:spPr>
          <a:xfrm>
            <a:off x="1116654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" name="Rectangle 7"/>
          <p:cNvSpPr/>
          <p:nvPr/>
        </p:nvSpPr>
        <p:spPr>
          <a:xfrm>
            <a:off x="1318519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" name="Rectangle 8"/>
          <p:cNvSpPr/>
          <p:nvPr/>
        </p:nvSpPr>
        <p:spPr>
          <a:xfrm>
            <a:off x="1520384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" name="Rectangle 9"/>
          <p:cNvSpPr/>
          <p:nvPr/>
        </p:nvSpPr>
        <p:spPr>
          <a:xfrm>
            <a:off x="1722250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" name="Rectangle 10"/>
          <p:cNvSpPr/>
          <p:nvPr/>
        </p:nvSpPr>
        <p:spPr>
          <a:xfrm>
            <a:off x="1924115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" name="Rectangle 11"/>
          <p:cNvSpPr/>
          <p:nvPr/>
        </p:nvSpPr>
        <p:spPr>
          <a:xfrm>
            <a:off x="2125981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" name="Rectangle 12"/>
          <p:cNvSpPr/>
          <p:nvPr/>
        </p:nvSpPr>
        <p:spPr>
          <a:xfrm>
            <a:off x="309192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" name="Rectangle 13"/>
          <p:cNvSpPr/>
          <p:nvPr/>
        </p:nvSpPr>
        <p:spPr>
          <a:xfrm>
            <a:off x="309192" y="333731"/>
            <a:ext cx="2017757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" name="Rectangle 14"/>
          <p:cNvSpPr/>
          <p:nvPr/>
        </p:nvSpPr>
        <p:spPr>
          <a:xfrm>
            <a:off x="309192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" name="Rectangle 15"/>
          <p:cNvSpPr/>
          <p:nvPr/>
        </p:nvSpPr>
        <p:spPr>
          <a:xfrm>
            <a:off x="511057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" name="Rectangle 16"/>
          <p:cNvSpPr/>
          <p:nvPr/>
        </p:nvSpPr>
        <p:spPr>
          <a:xfrm>
            <a:off x="712923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8" name="Rectangle 17"/>
          <p:cNvSpPr/>
          <p:nvPr/>
        </p:nvSpPr>
        <p:spPr>
          <a:xfrm>
            <a:off x="914788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" name="Rectangle 18"/>
          <p:cNvSpPr/>
          <p:nvPr/>
        </p:nvSpPr>
        <p:spPr>
          <a:xfrm>
            <a:off x="1116654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" name="Rectangle 19"/>
          <p:cNvSpPr/>
          <p:nvPr/>
        </p:nvSpPr>
        <p:spPr>
          <a:xfrm>
            <a:off x="1318519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1" name="Rectangle 20"/>
          <p:cNvSpPr/>
          <p:nvPr/>
        </p:nvSpPr>
        <p:spPr>
          <a:xfrm>
            <a:off x="1520384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2" name="Rectangle 21"/>
          <p:cNvSpPr/>
          <p:nvPr/>
        </p:nvSpPr>
        <p:spPr>
          <a:xfrm>
            <a:off x="1722250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3" name="Rectangle 22"/>
          <p:cNvSpPr/>
          <p:nvPr/>
        </p:nvSpPr>
        <p:spPr>
          <a:xfrm>
            <a:off x="1924115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4" name="Rectangle 23"/>
          <p:cNvSpPr/>
          <p:nvPr/>
        </p:nvSpPr>
        <p:spPr>
          <a:xfrm>
            <a:off x="2125981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8" name="Rectangle 87"/>
          <p:cNvSpPr/>
          <p:nvPr/>
        </p:nvSpPr>
        <p:spPr>
          <a:xfrm>
            <a:off x="511057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9" name="Rectangle 88"/>
          <p:cNvSpPr/>
          <p:nvPr/>
        </p:nvSpPr>
        <p:spPr>
          <a:xfrm>
            <a:off x="712923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0" name="Rectangle 89"/>
          <p:cNvSpPr/>
          <p:nvPr/>
        </p:nvSpPr>
        <p:spPr>
          <a:xfrm>
            <a:off x="914788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1" name="Rectangle 90"/>
          <p:cNvSpPr/>
          <p:nvPr/>
        </p:nvSpPr>
        <p:spPr>
          <a:xfrm>
            <a:off x="1116654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2" name="Rectangle 91"/>
          <p:cNvSpPr/>
          <p:nvPr/>
        </p:nvSpPr>
        <p:spPr>
          <a:xfrm>
            <a:off x="1318519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3" name="Rectangle 92"/>
          <p:cNvSpPr/>
          <p:nvPr/>
        </p:nvSpPr>
        <p:spPr>
          <a:xfrm>
            <a:off x="1520384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4" name="Rectangle 93"/>
          <p:cNvSpPr/>
          <p:nvPr/>
        </p:nvSpPr>
        <p:spPr>
          <a:xfrm>
            <a:off x="1722250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5" name="Rectangle 94"/>
          <p:cNvSpPr/>
          <p:nvPr/>
        </p:nvSpPr>
        <p:spPr>
          <a:xfrm>
            <a:off x="1924115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6" name="Rectangle 95"/>
          <p:cNvSpPr/>
          <p:nvPr/>
        </p:nvSpPr>
        <p:spPr>
          <a:xfrm>
            <a:off x="2125981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8" name="Rectangle 97"/>
          <p:cNvSpPr/>
          <p:nvPr/>
        </p:nvSpPr>
        <p:spPr>
          <a:xfrm>
            <a:off x="309192" y="3361712"/>
            <a:ext cx="2017757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9" name="Rectangle 98"/>
          <p:cNvSpPr/>
          <p:nvPr/>
        </p:nvSpPr>
        <p:spPr>
          <a:xfrm>
            <a:off x="309192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0" name="Rectangle 99"/>
          <p:cNvSpPr/>
          <p:nvPr/>
        </p:nvSpPr>
        <p:spPr>
          <a:xfrm>
            <a:off x="511057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1" name="Rectangle 100"/>
          <p:cNvSpPr/>
          <p:nvPr/>
        </p:nvSpPr>
        <p:spPr>
          <a:xfrm>
            <a:off x="712923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2" name="Rectangle 101"/>
          <p:cNvSpPr/>
          <p:nvPr/>
        </p:nvSpPr>
        <p:spPr>
          <a:xfrm>
            <a:off x="914788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3" name="Rectangle 102"/>
          <p:cNvSpPr/>
          <p:nvPr/>
        </p:nvSpPr>
        <p:spPr>
          <a:xfrm>
            <a:off x="1116654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4" name="Rectangle 103"/>
          <p:cNvSpPr/>
          <p:nvPr/>
        </p:nvSpPr>
        <p:spPr>
          <a:xfrm>
            <a:off x="1318519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5" name="Rectangle 104"/>
          <p:cNvSpPr/>
          <p:nvPr/>
        </p:nvSpPr>
        <p:spPr>
          <a:xfrm>
            <a:off x="1520384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6" name="Rectangle 105"/>
          <p:cNvSpPr/>
          <p:nvPr/>
        </p:nvSpPr>
        <p:spPr>
          <a:xfrm>
            <a:off x="1722250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7" name="Rectangle 106"/>
          <p:cNvSpPr/>
          <p:nvPr/>
        </p:nvSpPr>
        <p:spPr>
          <a:xfrm>
            <a:off x="1924115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8" name="Rectangle 107"/>
          <p:cNvSpPr/>
          <p:nvPr/>
        </p:nvSpPr>
        <p:spPr>
          <a:xfrm>
            <a:off x="2125981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9" name="Rectangle 108"/>
          <p:cNvSpPr/>
          <p:nvPr/>
        </p:nvSpPr>
        <p:spPr>
          <a:xfrm>
            <a:off x="2731666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0" name="Rectangle 109"/>
          <p:cNvSpPr/>
          <p:nvPr/>
        </p:nvSpPr>
        <p:spPr>
          <a:xfrm>
            <a:off x="2933532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1" name="Rectangle 110"/>
          <p:cNvSpPr/>
          <p:nvPr/>
        </p:nvSpPr>
        <p:spPr>
          <a:xfrm>
            <a:off x="3135397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2" name="Rectangle 111"/>
          <p:cNvSpPr/>
          <p:nvPr/>
        </p:nvSpPr>
        <p:spPr>
          <a:xfrm>
            <a:off x="3337263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3" name="Rectangle 112"/>
          <p:cNvSpPr/>
          <p:nvPr/>
        </p:nvSpPr>
        <p:spPr>
          <a:xfrm>
            <a:off x="3539128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4" name="Rectangle 113"/>
          <p:cNvSpPr/>
          <p:nvPr/>
        </p:nvSpPr>
        <p:spPr>
          <a:xfrm>
            <a:off x="3740993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5" name="Rectangle 114"/>
          <p:cNvSpPr/>
          <p:nvPr/>
        </p:nvSpPr>
        <p:spPr>
          <a:xfrm>
            <a:off x="3942859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6" name="Rectangle 115"/>
          <p:cNvSpPr/>
          <p:nvPr/>
        </p:nvSpPr>
        <p:spPr>
          <a:xfrm>
            <a:off x="4144724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7" name="Rectangle 116"/>
          <p:cNvSpPr/>
          <p:nvPr/>
        </p:nvSpPr>
        <p:spPr>
          <a:xfrm>
            <a:off x="4346590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9" name="Rectangle 118"/>
          <p:cNvSpPr/>
          <p:nvPr/>
        </p:nvSpPr>
        <p:spPr>
          <a:xfrm>
            <a:off x="2529801" y="333731"/>
            <a:ext cx="2017757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0" name="Rectangle 119"/>
          <p:cNvSpPr/>
          <p:nvPr/>
        </p:nvSpPr>
        <p:spPr>
          <a:xfrm>
            <a:off x="2529801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1" name="Rectangle 120"/>
          <p:cNvSpPr/>
          <p:nvPr/>
        </p:nvSpPr>
        <p:spPr>
          <a:xfrm>
            <a:off x="2731666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2" name="Rectangle 121"/>
          <p:cNvSpPr/>
          <p:nvPr/>
        </p:nvSpPr>
        <p:spPr>
          <a:xfrm>
            <a:off x="2933532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3" name="Rectangle 122"/>
          <p:cNvSpPr/>
          <p:nvPr/>
        </p:nvSpPr>
        <p:spPr>
          <a:xfrm>
            <a:off x="3135397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4" name="Rectangle 123"/>
          <p:cNvSpPr/>
          <p:nvPr/>
        </p:nvSpPr>
        <p:spPr>
          <a:xfrm>
            <a:off x="3337263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5" name="Rectangle 124"/>
          <p:cNvSpPr/>
          <p:nvPr/>
        </p:nvSpPr>
        <p:spPr>
          <a:xfrm>
            <a:off x="3539128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6" name="Rectangle 125"/>
          <p:cNvSpPr/>
          <p:nvPr/>
        </p:nvSpPr>
        <p:spPr>
          <a:xfrm>
            <a:off x="3740993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7" name="Rectangle 126"/>
          <p:cNvSpPr/>
          <p:nvPr/>
        </p:nvSpPr>
        <p:spPr>
          <a:xfrm>
            <a:off x="3942859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8" name="Rectangle 127"/>
          <p:cNvSpPr/>
          <p:nvPr/>
        </p:nvSpPr>
        <p:spPr>
          <a:xfrm>
            <a:off x="4144724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9" name="Rectangle 128"/>
          <p:cNvSpPr/>
          <p:nvPr/>
        </p:nvSpPr>
        <p:spPr>
          <a:xfrm>
            <a:off x="4346590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0" name="Rectangle 129"/>
          <p:cNvSpPr/>
          <p:nvPr/>
        </p:nvSpPr>
        <p:spPr>
          <a:xfrm>
            <a:off x="2731666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1" name="Rectangle 130"/>
          <p:cNvSpPr/>
          <p:nvPr/>
        </p:nvSpPr>
        <p:spPr>
          <a:xfrm>
            <a:off x="2933532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2" name="Rectangle 131"/>
          <p:cNvSpPr/>
          <p:nvPr/>
        </p:nvSpPr>
        <p:spPr>
          <a:xfrm>
            <a:off x="3135397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3" name="Rectangle 132"/>
          <p:cNvSpPr/>
          <p:nvPr/>
        </p:nvSpPr>
        <p:spPr>
          <a:xfrm>
            <a:off x="3337263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4" name="Rectangle 133"/>
          <p:cNvSpPr/>
          <p:nvPr/>
        </p:nvSpPr>
        <p:spPr>
          <a:xfrm>
            <a:off x="3539128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5" name="Rectangle 134"/>
          <p:cNvSpPr/>
          <p:nvPr/>
        </p:nvSpPr>
        <p:spPr>
          <a:xfrm>
            <a:off x="3740993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6" name="Rectangle 135"/>
          <p:cNvSpPr/>
          <p:nvPr/>
        </p:nvSpPr>
        <p:spPr>
          <a:xfrm>
            <a:off x="3942859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7" name="Rectangle 136"/>
          <p:cNvSpPr/>
          <p:nvPr/>
        </p:nvSpPr>
        <p:spPr>
          <a:xfrm>
            <a:off x="4144724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8" name="Rectangle 137"/>
          <p:cNvSpPr/>
          <p:nvPr/>
        </p:nvSpPr>
        <p:spPr>
          <a:xfrm>
            <a:off x="4346590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0" name="Rectangle 139"/>
          <p:cNvSpPr/>
          <p:nvPr/>
        </p:nvSpPr>
        <p:spPr>
          <a:xfrm>
            <a:off x="2529801" y="3361712"/>
            <a:ext cx="2017757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1" name="Rectangle 140"/>
          <p:cNvSpPr/>
          <p:nvPr/>
        </p:nvSpPr>
        <p:spPr>
          <a:xfrm>
            <a:off x="2529801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2" name="Rectangle 141"/>
          <p:cNvSpPr/>
          <p:nvPr/>
        </p:nvSpPr>
        <p:spPr>
          <a:xfrm>
            <a:off x="2731666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3" name="Rectangle 142"/>
          <p:cNvSpPr/>
          <p:nvPr/>
        </p:nvSpPr>
        <p:spPr>
          <a:xfrm>
            <a:off x="2933532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4" name="Rectangle 143"/>
          <p:cNvSpPr/>
          <p:nvPr/>
        </p:nvSpPr>
        <p:spPr>
          <a:xfrm>
            <a:off x="3135397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5" name="Rectangle 144"/>
          <p:cNvSpPr/>
          <p:nvPr/>
        </p:nvSpPr>
        <p:spPr>
          <a:xfrm>
            <a:off x="3337263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6" name="Rectangle 145"/>
          <p:cNvSpPr/>
          <p:nvPr/>
        </p:nvSpPr>
        <p:spPr>
          <a:xfrm>
            <a:off x="3539128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7" name="Rectangle 146"/>
          <p:cNvSpPr/>
          <p:nvPr/>
        </p:nvSpPr>
        <p:spPr>
          <a:xfrm>
            <a:off x="3740993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8" name="Rectangle 147"/>
          <p:cNvSpPr/>
          <p:nvPr/>
        </p:nvSpPr>
        <p:spPr>
          <a:xfrm>
            <a:off x="3942859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9" name="Rectangle 148"/>
          <p:cNvSpPr/>
          <p:nvPr/>
        </p:nvSpPr>
        <p:spPr>
          <a:xfrm>
            <a:off x="4144724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0" name="Rectangle 149"/>
          <p:cNvSpPr/>
          <p:nvPr/>
        </p:nvSpPr>
        <p:spPr>
          <a:xfrm>
            <a:off x="4346590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2" name="Rectangle 151"/>
          <p:cNvSpPr/>
          <p:nvPr/>
        </p:nvSpPr>
        <p:spPr>
          <a:xfrm>
            <a:off x="4952096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3" name="Rectangle 152"/>
          <p:cNvSpPr/>
          <p:nvPr/>
        </p:nvSpPr>
        <p:spPr>
          <a:xfrm>
            <a:off x="5153961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4" name="Rectangle 153"/>
          <p:cNvSpPr/>
          <p:nvPr/>
        </p:nvSpPr>
        <p:spPr>
          <a:xfrm>
            <a:off x="5355827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5" name="Rectangle 154"/>
          <p:cNvSpPr/>
          <p:nvPr/>
        </p:nvSpPr>
        <p:spPr>
          <a:xfrm>
            <a:off x="5557692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6" name="Rectangle 155"/>
          <p:cNvSpPr/>
          <p:nvPr/>
        </p:nvSpPr>
        <p:spPr>
          <a:xfrm>
            <a:off x="5759558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7" name="Rectangle 156"/>
          <p:cNvSpPr/>
          <p:nvPr/>
        </p:nvSpPr>
        <p:spPr>
          <a:xfrm>
            <a:off x="5961423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8" name="Rectangle 157"/>
          <p:cNvSpPr/>
          <p:nvPr/>
        </p:nvSpPr>
        <p:spPr>
          <a:xfrm>
            <a:off x="6163288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9" name="Rectangle 158"/>
          <p:cNvSpPr/>
          <p:nvPr/>
        </p:nvSpPr>
        <p:spPr>
          <a:xfrm>
            <a:off x="6365154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0" name="Rectangle 159"/>
          <p:cNvSpPr/>
          <p:nvPr/>
        </p:nvSpPr>
        <p:spPr>
          <a:xfrm>
            <a:off x="6567019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1" name="Rectangle 160"/>
          <p:cNvSpPr/>
          <p:nvPr/>
        </p:nvSpPr>
        <p:spPr>
          <a:xfrm>
            <a:off x="4750231" y="333731"/>
            <a:ext cx="2017757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2" name="Rectangle 161"/>
          <p:cNvSpPr/>
          <p:nvPr/>
        </p:nvSpPr>
        <p:spPr>
          <a:xfrm>
            <a:off x="4750231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3" name="Rectangle 162"/>
          <p:cNvSpPr/>
          <p:nvPr/>
        </p:nvSpPr>
        <p:spPr>
          <a:xfrm>
            <a:off x="4952096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4" name="Rectangle 163"/>
          <p:cNvSpPr/>
          <p:nvPr/>
        </p:nvSpPr>
        <p:spPr>
          <a:xfrm>
            <a:off x="5153961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5" name="Rectangle 164"/>
          <p:cNvSpPr/>
          <p:nvPr/>
        </p:nvSpPr>
        <p:spPr>
          <a:xfrm>
            <a:off x="5355827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6" name="Rectangle 165"/>
          <p:cNvSpPr/>
          <p:nvPr/>
        </p:nvSpPr>
        <p:spPr>
          <a:xfrm>
            <a:off x="5557692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7" name="Rectangle 166"/>
          <p:cNvSpPr/>
          <p:nvPr/>
        </p:nvSpPr>
        <p:spPr>
          <a:xfrm>
            <a:off x="5759558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8" name="Rectangle 167"/>
          <p:cNvSpPr/>
          <p:nvPr/>
        </p:nvSpPr>
        <p:spPr>
          <a:xfrm>
            <a:off x="5961423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9" name="Rectangle 168"/>
          <p:cNvSpPr/>
          <p:nvPr/>
        </p:nvSpPr>
        <p:spPr>
          <a:xfrm>
            <a:off x="6163288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0" name="Rectangle 169"/>
          <p:cNvSpPr/>
          <p:nvPr/>
        </p:nvSpPr>
        <p:spPr>
          <a:xfrm>
            <a:off x="6365154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1" name="Rectangle 170"/>
          <p:cNvSpPr/>
          <p:nvPr/>
        </p:nvSpPr>
        <p:spPr>
          <a:xfrm>
            <a:off x="6567019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3" name="Rectangle 172"/>
          <p:cNvSpPr/>
          <p:nvPr/>
        </p:nvSpPr>
        <p:spPr>
          <a:xfrm>
            <a:off x="4952096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4" name="Rectangle 173"/>
          <p:cNvSpPr/>
          <p:nvPr/>
        </p:nvSpPr>
        <p:spPr>
          <a:xfrm>
            <a:off x="5153961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5" name="Rectangle 174"/>
          <p:cNvSpPr/>
          <p:nvPr/>
        </p:nvSpPr>
        <p:spPr>
          <a:xfrm>
            <a:off x="5355827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6" name="Rectangle 175"/>
          <p:cNvSpPr/>
          <p:nvPr/>
        </p:nvSpPr>
        <p:spPr>
          <a:xfrm>
            <a:off x="5557692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7" name="Rectangle 176"/>
          <p:cNvSpPr/>
          <p:nvPr/>
        </p:nvSpPr>
        <p:spPr>
          <a:xfrm>
            <a:off x="5759558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8" name="Rectangle 177"/>
          <p:cNvSpPr/>
          <p:nvPr/>
        </p:nvSpPr>
        <p:spPr>
          <a:xfrm>
            <a:off x="5961423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9" name="Rectangle 178"/>
          <p:cNvSpPr/>
          <p:nvPr/>
        </p:nvSpPr>
        <p:spPr>
          <a:xfrm>
            <a:off x="6163288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80" name="Rectangle 179"/>
          <p:cNvSpPr/>
          <p:nvPr/>
        </p:nvSpPr>
        <p:spPr>
          <a:xfrm>
            <a:off x="6365154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81" name="Rectangle 180"/>
          <p:cNvSpPr/>
          <p:nvPr/>
        </p:nvSpPr>
        <p:spPr>
          <a:xfrm>
            <a:off x="6567019" y="3361712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82" name="Rectangle 181"/>
          <p:cNvSpPr/>
          <p:nvPr/>
        </p:nvSpPr>
        <p:spPr>
          <a:xfrm>
            <a:off x="4750231" y="3361712"/>
            <a:ext cx="2017757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83" name="Rectangle 182"/>
          <p:cNvSpPr/>
          <p:nvPr/>
        </p:nvSpPr>
        <p:spPr>
          <a:xfrm>
            <a:off x="4750231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84" name="Rectangle 183"/>
          <p:cNvSpPr/>
          <p:nvPr/>
        </p:nvSpPr>
        <p:spPr>
          <a:xfrm>
            <a:off x="4952096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85" name="Rectangle 184"/>
          <p:cNvSpPr/>
          <p:nvPr/>
        </p:nvSpPr>
        <p:spPr>
          <a:xfrm>
            <a:off x="5153961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86" name="Rectangle 185"/>
          <p:cNvSpPr/>
          <p:nvPr/>
        </p:nvSpPr>
        <p:spPr>
          <a:xfrm>
            <a:off x="5355827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87" name="Rectangle 186"/>
          <p:cNvSpPr/>
          <p:nvPr/>
        </p:nvSpPr>
        <p:spPr>
          <a:xfrm>
            <a:off x="5557692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88" name="Rectangle 187"/>
          <p:cNvSpPr/>
          <p:nvPr/>
        </p:nvSpPr>
        <p:spPr>
          <a:xfrm>
            <a:off x="5759558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89" name="Rectangle 188"/>
          <p:cNvSpPr/>
          <p:nvPr/>
        </p:nvSpPr>
        <p:spPr>
          <a:xfrm>
            <a:off x="5961423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0" name="Rectangle 189"/>
          <p:cNvSpPr/>
          <p:nvPr/>
        </p:nvSpPr>
        <p:spPr>
          <a:xfrm>
            <a:off x="6163288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1" name="Rectangle 190"/>
          <p:cNvSpPr/>
          <p:nvPr/>
        </p:nvSpPr>
        <p:spPr>
          <a:xfrm>
            <a:off x="6365154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2" name="Rectangle 191"/>
          <p:cNvSpPr/>
          <p:nvPr/>
        </p:nvSpPr>
        <p:spPr>
          <a:xfrm>
            <a:off x="6567019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4011AD66-1D64-4B42-863F-1C2FBC189133}"/>
              </a:ext>
            </a:extLst>
          </p:cNvPr>
          <p:cNvGrpSpPr/>
          <p:nvPr/>
        </p:nvGrpSpPr>
        <p:grpSpPr>
          <a:xfrm>
            <a:off x="7767023" y="362803"/>
            <a:ext cx="3589298" cy="817087"/>
            <a:chOff x="255524" y="372323"/>
            <a:chExt cx="1947422" cy="1134018"/>
          </a:xfrm>
        </p:grpSpPr>
        <p:sp>
          <p:nvSpPr>
            <p:cNvPr id="194" name="Rectangle: Rounded Corners 88">
              <a:extLst>
                <a:ext uri="{FF2B5EF4-FFF2-40B4-BE49-F238E27FC236}">
                  <a16:creationId xmlns:a16="http://schemas.microsoft.com/office/drawing/2014/main" id="{47C15726-D9EB-47DB-9B75-B6A30DA9A7BE}"/>
                </a:ext>
              </a:extLst>
            </p:cNvPr>
            <p:cNvSpPr/>
            <p:nvPr/>
          </p:nvSpPr>
          <p:spPr>
            <a:xfrm>
              <a:off x="255524" y="372323"/>
              <a:ext cx="194742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9E03FF65-15D8-4572-8717-50C93C5D0023}"/>
                </a:ext>
              </a:extLst>
            </p:cNvPr>
            <p:cNvSpPr txBox="1"/>
            <p:nvPr/>
          </p:nvSpPr>
          <p:spPr>
            <a:xfrm>
              <a:off x="308455" y="485388"/>
              <a:ext cx="101862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 ÷ 10 = </a:t>
              </a:r>
            </a:p>
          </p:txBody>
        </p:sp>
      </p:grpSp>
      <p:sp>
        <p:nvSpPr>
          <p:cNvPr id="196" name="Rectangle 195">
            <a:extLst>
              <a:ext uri="{FF2B5EF4-FFF2-40B4-BE49-F238E27FC236}">
                <a16:creationId xmlns:a16="http://schemas.microsoft.com/office/drawing/2014/main" id="{AA35C418-D711-46E8-A07E-ABD77114870A}"/>
              </a:ext>
            </a:extLst>
          </p:cNvPr>
          <p:cNvSpPr/>
          <p:nvPr/>
        </p:nvSpPr>
        <p:spPr>
          <a:xfrm>
            <a:off x="9643451" y="485817"/>
            <a:ext cx="15562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0B74D53E-D70E-43FE-89CC-F01A347C233E}"/>
              </a:ext>
            </a:extLst>
          </p:cNvPr>
          <p:cNvSpPr txBox="1"/>
          <p:nvPr/>
        </p:nvSpPr>
        <p:spPr>
          <a:xfrm>
            <a:off x="9863525" y="476878"/>
            <a:ext cx="1429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0.6</a:t>
            </a: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46597DC2-D3B8-4E9E-9CEB-41F83907259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8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1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4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3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6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9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5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05353E-6 -3.84782E-6 L -0.16557 -3.84782E-6 " pathEditMode="relative" ptsTypes="AA">
                                      <p:cBhvr>
                                        <p:cTn id="170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3457E-7 6.4907E-7 L 0.03311 -0.44158 " pathEditMode="relative" ptsTypes="AA">
                                      <p:cBhvr>
                                        <p:cTn id="172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8 -0.00995 L -0.13256 -0.44158 " pathEditMode="relative" rAng="0" ptsTypes="AA">
                                      <p:cBhvr>
                                        <p:cTn id="174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16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4.07407E-6 L -0.29831 4.07407E-6 " pathEditMode="relative" rAng="0" ptsTypes="AA">
                                      <p:cBhvr>
                                        <p:cTn id="176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66" y="0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-0.00972 L -0.28125 -0.44166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89" y="-21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0" animBg="1"/>
      <p:bldP spid="151" grpId="0" animBg="1"/>
      <p:bldP spid="139" grpId="0" animBg="1"/>
      <p:bldP spid="97" grpId="0" animBg="1"/>
      <p:bldP spid="118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9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/>
          <p:cNvSpPr/>
          <p:nvPr/>
        </p:nvSpPr>
        <p:spPr>
          <a:xfrm>
            <a:off x="897441" y="40101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78" name="Rectangle 277"/>
          <p:cNvSpPr/>
          <p:nvPr/>
        </p:nvSpPr>
        <p:spPr>
          <a:xfrm>
            <a:off x="1503038" y="40101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91" name="Rectangle 290"/>
          <p:cNvSpPr/>
          <p:nvPr/>
        </p:nvSpPr>
        <p:spPr>
          <a:xfrm>
            <a:off x="2108634" y="40101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04" name="Rectangle 303"/>
          <p:cNvSpPr/>
          <p:nvPr/>
        </p:nvSpPr>
        <p:spPr>
          <a:xfrm>
            <a:off x="2714230" y="40101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17" name="Rectangle 316"/>
          <p:cNvSpPr/>
          <p:nvPr/>
        </p:nvSpPr>
        <p:spPr>
          <a:xfrm>
            <a:off x="3319826" y="40101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0" name="Rectangle 329"/>
          <p:cNvSpPr/>
          <p:nvPr/>
        </p:nvSpPr>
        <p:spPr>
          <a:xfrm>
            <a:off x="3925422" y="40101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43" name="Rectangle 342"/>
          <p:cNvSpPr/>
          <p:nvPr/>
        </p:nvSpPr>
        <p:spPr>
          <a:xfrm>
            <a:off x="4531018" y="40101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6" name="Rectangle 355"/>
          <p:cNvSpPr/>
          <p:nvPr/>
        </p:nvSpPr>
        <p:spPr>
          <a:xfrm>
            <a:off x="5136614" y="40101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69" name="Rectangle 368"/>
          <p:cNvSpPr/>
          <p:nvPr/>
        </p:nvSpPr>
        <p:spPr>
          <a:xfrm>
            <a:off x="5742211" y="40101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2" name="Rectangle 381"/>
          <p:cNvSpPr/>
          <p:nvPr/>
        </p:nvSpPr>
        <p:spPr>
          <a:xfrm>
            <a:off x="6347807" y="40101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5" name="Rectangle 394"/>
          <p:cNvSpPr/>
          <p:nvPr/>
        </p:nvSpPr>
        <p:spPr>
          <a:xfrm>
            <a:off x="6953403" y="40101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08" name="Rectangle 407"/>
          <p:cNvSpPr/>
          <p:nvPr/>
        </p:nvSpPr>
        <p:spPr>
          <a:xfrm>
            <a:off x="7558999" y="40101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2" name="Rectangle 141"/>
          <p:cNvSpPr/>
          <p:nvPr/>
        </p:nvSpPr>
        <p:spPr>
          <a:xfrm>
            <a:off x="291845" y="40101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3" name="Rectangle 142"/>
          <p:cNvSpPr/>
          <p:nvPr/>
        </p:nvSpPr>
        <p:spPr>
          <a:xfrm>
            <a:off x="291845" y="67020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0" name="Rectangle 149"/>
          <p:cNvSpPr/>
          <p:nvPr/>
        </p:nvSpPr>
        <p:spPr>
          <a:xfrm>
            <a:off x="291845" y="40104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49" name="Rectangle 248"/>
          <p:cNvSpPr/>
          <p:nvPr/>
        </p:nvSpPr>
        <p:spPr>
          <a:xfrm>
            <a:off x="291845" y="201594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51" name="Rectangle 250"/>
          <p:cNvSpPr/>
          <p:nvPr/>
        </p:nvSpPr>
        <p:spPr>
          <a:xfrm>
            <a:off x="291845" y="40104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52" name="Rectangle 251"/>
          <p:cNvSpPr/>
          <p:nvPr/>
        </p:nvSpPr>
        <p:spPr>
          <a:xfrm>
            <a:off x="291935" y="67023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53" name="Rectangle 252"/>
          <p:cNvSpPr/>
          <p:nvPr/>
        </p:nvSpPr>
        <p:spPr>
          <a:xfrm>
            <a:off x="291845" y="93938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54" name="Rectangle 253"/>
          <p:cNvSpPr/>
          <p:nvPr/>
        </p:nvSpPr>
        <p:spPr>
          <a:xfrm>
            <a:off x="291935" y="120854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55" name="Rectangle 254"/>
          <p:cNvSpPr/>
          <p:nvPr/>
        </p:nvSpPr>
        <p:spPr>
          <a:xfrm>
            <a:off x="291935" y="147769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56" name="Rectangle 255"/>
          <p:cNvSpPr/>
          <p:nvPr/>
        </p:nvSpPr>
        <p:spPr>
          <a:xfrm>
            <a:off x="291935" y="174681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57" name="Rectangle 256"/>
          <p:cNvSpPr/>
          <p:nvPr/>
        </p:nvSpPr>
        <p:spPr>
          <a:xfrm>
            <a:off x="291845" y="282340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58" name="Rectangle 257"/>
          <p:cNvSpPr/>
          <p:nvPr/>
        </p:nvSpPr>
        <p:spPr>
          <a:xfrm>
            <a:off x="291935" y="228515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59" name="Rectangle 258"/>
          <p:cNvSpPr/>
          <p:nvPr/>
        </p:nvSpPr>
        <p:spPr>
          <a:xfrm>
            <a:off x="291935" y="2554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1" name="Rectangle 140"/>
          <p:cNvSpPr/>
          <p:nvPr/>
        </p:nvSpPr>
        <p:spPr>
          <a:xfrm>
            <a:off x="897441" y="67020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5" name="Rectangle 144"/>
          <p:cNvSpPr/>
          <p:nvPr/>
        </p:nvSpPr>
        <p:spPr>
          <a:xfrm>
            <a:off x="897441" y="40104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6" name="Rectangle 145"/>
          <p:cNvSpPr/>
          <p:nvPr/>
        </p:nvSpPr>
        <p:spPr>
          <a:xfrm>
            <a:off x="897441" y="201594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69" name="Rectangle 268"/>
          <p:cNvSpPr/>
          <p:nvPr/>
        </p:nvSpPr>
        <p:spPr>
          <a:xfrm>
            <a:off x="897441" y="40104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70" name="Rectangle 269"/>
          <p:cNvSpPr/>
          <p:nvPr/>
        </p:nvSpPr>
        <p:spPr>
          <a:xfrm>
            <a:off x="897531" y="67023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71" name="Rectangle 270"/>
          <p:cNvSpPr/>
          <p:nvPr/>
        </p:nvSpPr>
        <p:spPr>
          <a:xfrm>
            <a:off x="897441" y="93938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72" name="Rectangle 271"/>
          <p:cNvSpPr/>
          <p:nvPr/>
        </p:nvSpPr>
        <p:spPr>
          <a:xfrm>
            <a:off x="897531" y="120854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73" name="Rectangle 272"/>
          <p:cNvSpPr/>
          <p:nvPr/>
        </p:nvSpPr>
        <p:spPr>
          <a:xfrm>
            <a:off x="897531" y="147769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74" name="Rectangle 273"/>
          <p:cNvSpPr/>
          <p:nvPr/>
        </p:nvSpPr>
        <p:spPr>
          <a:xfrm>
            <a:off x="897531" y="174681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75" name="Rectangle 274"/>
          <p:cNvSpPr/>
          <p:nvPr/>
        </p:nvSpPr>
        <p:spPr>
          <a:xfrm>
            <a:off x="897441" y="282340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76" name="Rectangle 275"/>
          <p:cNvSpPr/>
          <p:nvPr/>
        </p:nvSpPr>
        <p:spPr>
          <a:xfrm>
            <a:off x="897531" y="228515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77" name="Rectangle 276"/>
          <p:cNvSpPr/>
          <p:nvPr/>
        </p:nvSpPr>
        <p:spPr>
          <a:xfrm>
            <a:off x="897531" y="2554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79" name="Rectangle 278"/>
          <p:cNvSpPr/>
          <p:nvPr/>
        </p:nvSpPr>
        <p:spPr>
          <a:xfrm>
            <a:off x="1503038" y="67020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0" name="Rectangle 279"/>
          <p:cNvSpPr/>
          <p:nvPr/>
        </p:nvSpPr>
        <p:spPr>
          <a:xfrm>
            <a:off x="1503038" y="40104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1" name="Rectangle 280"/>
          <p:cNvSpPr/>
          <p:nvPr/>
        </p:nvSpPr>
        <p:spPr>
          <a:xfrm>
            <a:off x="1503038" y="201594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2" name="Rectangle 281"/>
          <p:cNvSpPr/>
          <p:nvPr/>
        </p:nvSpPr>
        <p:spPr>
          <a:xfrm>
            <a:off x="1503038" y="40104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3" name="Rectangle 282"/>
          <p:cNvSpPr/>
          <p:nvPr/>
        </p:nvSpPr>
        <p:spPr>
          <a:xfrm>
            <a:off x="1503127" y="67023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4" name="Rectangle 283"/>
          <p:cNvSpPr/>
          <p:nvPr/>
        </p:nvSpPr>
        <p:spPr>
          <a:xfrm>
            <a:off x="1503038" y="93938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5" name="Rectangle 284"/>
          <p:cNvSpPr/>
          <p:nvPr/>
        </p:nvSpPr>
        <p:spPr>
          <a:xfrm>
            <a:off x="1503127" y="120854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6" name="Rectangle 285"/>
          <p:cNvSpPr/>
          <p:nvPr/>
        </p:nvSpPr>
        <p:spPr>
          <a:xfrm>
            <a:off x="1503127" y="147769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7" name="Rectangle 286"/>
          <p:cNvSpPr/>
          <p:nvPr/>
        </p:nvSpPr>
        <p:spPr>
          <a:xfrm>
            <a:off x="1503127" y="174681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8" name="Rectangle 287"/>
          <p:cNvSpPr/>
          <p:nvPr/>
        </p:nvSpPr>
        <p:spPr>
          <a:xfrm>
            <a:off x="1503038" y="282340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9" name="Rectangle 288"/>
          <p:cNvSpPr/>
          <p:nvPr/>
        </p:nvSpPr>
        <p:spPr>
          <a:xfrm>
            <a:off x="1503127" y="228515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90" name="Rectangle 289"/>
          <p:cNvSpPr/>
          <p:nvPr/>
        </p:nvSpPr>
        <p:spPr>
          <a:xfrm>
            <a:off x="1503127" y="2554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92" name="Rectangle 291"/>
          <p:cNvSpPr/>
          <p:nvPr/>
        </p:nvSpPr>
        <p:spPr>
          <a:xfrm>
            <a:off x="2108634" y="67020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93" name="Rectangle 292"/>
          <p:cNvSpPr/>
          <p:nvPr/>
        </p:nvSpPr>
        <p:spPr>
          <a:xfrm>
            <a:off x="2108634" y="40104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94" name="Rectangle 293"/>
          <p:cNvSpPr/>
          <p:nvPr/>
        </p:nvSpPr>
        <p:spPr>
          <a:xfrm>
            <a:off x="2108634" y="201594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95" name="Rectangle 294"/>
          <p:cNvSpPr/>
          <p:nvPr/>
        </p:nvSpPr>
        <p:spPr>
          <a:xfrm>
            <a:off x="2108634" y="40104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96" name="Rectangle 295"/>
          <p:cNvSpPr/>
          <p:nvPr/>
        </p:nvSpPr>
        <p:spPr>
          <a:xfrm>
            <a:off x="2108723" y="67023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97" name="Rectangle 296"/>
          <p:cNvSpPr/>
          <p:nvPr/>
        </p:nvSpPr>
        <p:spPr>
          <a:xfrm>
            <a:off x="2108634" y="93938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98" name="Rectangle 297"/>
          <p:cNvSpPr/>
          <p:nvPr/>
        </p:nvSpPr>
        <p:spPr>
          <a:xfrm>
            <a:off x="2108723" y="120854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99" name="Rectangle 298"/>
          <p:cNvSpPr/>
          <p:nvPr/>
        </p:nvSpPr>
        <p:spPr>
          <a:xfrm>
            <a:off x="2108723" y="147769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00" name="Rectangle 299"/>
          <p:cNvSpPr/>
          <p:nvPr/>
        </p:nvSpPr>
        <p:spPr>
          <a:xfrm>
            <a:off x="2108723" y="174681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01" name="Rectangle 300"/>
          <p:cNvSpPr/>
          <p:nvPr/>
        </p:nvSpPr>
        <p:spPr>
          <a:xfrm>
            <a:off x="2108634" y="282340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02" name="Rectangle 301"/>
          <p:cNvSpPr/>
          <p:nvPr/>
        </p:nvSpPr>
        <p:spPr>
          <a:xfrm>
            <a:off x="2108723" y="228515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03" name="Rectangle 302"/>
          <p:cNvSpPr/>
          <p:nvPr/>
        </p:nvSpPr>
        <p:spPr>
          <a:xfrm>
            <a:off x="2108723" y="2554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05" name="Rectangle 304"/>
          <p:cNvSpPr/>
          <p:nvPr/>
        </p:nvSpPr>
        <p:spPr>
          <a:xfrm>
            <a:off x="2714230" y="67020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06" name="Rectangle 305"/>
          <p:cNvSpPr/>
          <p:nvPr/>
        </p:nvSpPr>
        <p:spPr>
          <a:xfrm>
            <a:off x="2714230" y="40104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07" name="Rectangle 306"/>
          <p:cNvSpPr/>
          <p:nvPr/>
        </p:nvSpPr>
        <p:spPr>
          <a:xfrm>
            <a:off x="2714230" y="201594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08" name="Rectangle 307"/>
          <p:cNvSpPr/>
          <p:nvPr/>
        </p:nvSpPr>
        <p:spPr>
          <a:xfrm>
            <a:off x="2714230" y="40104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09" name="Rectangle 308"/>
          <p:cNvSpPr/>
          <p:nvPr/>
        </p:nvSpPr>
        <p:spPr>
          <a:xfrm>
            <a:off x="2714320" y="67023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10" name="Rectangle 309"/>
          <p:cNvSpPr/>
          <p:nvPr/>
        </p:nvSpPr>
        <p:spPr>
          <a:xfrm>
            <a:off x="2714230" y="93938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11" name="Rectangle 310"/>
          <p:cNvSpPr/>
          <p:nvPr/>
        </p:nvSpPr>
        <p:spPr>
          <a:xfrm>
            <a:off x="2714320" y="120854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12" name="Rectangle 311"/>
          <p:cNvSpPr/>
          <p:nvPr/>
        </p:nvSpPr>
        <p:spPr>
          <a:xfrm>
            <a:off x="2714320" y="147769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13" name="Rectangle 312"/>
          <p:cNvSpPr/>
          <p:nvPr/>
        </p:nvSpPr>
        <p:spPr>
          <a:xfrm>
            <a:off x="2714320" y="174681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14" name="Rectangle 313"/>
          <p:cNvSpPr/>
          <p:nvPr/>
        </p:nvSpPr>
        <p:spPr>
          <a:xfrm>
            <a:off x="2714230" y="282340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15" name="Rectangle 314"/>
          <p:cNvSpPr/>
          <p:nvPr/>
        </p:nvSpPr>
        <p:spPr>
          <a:xfrm>
            <a:off x="2714320" y="228515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16" name="Rectangle 315"/>
          <p:cNvSpPr/>
          <p:nvPr/>
        </p:nvSpPr>
        <p:spPr>
          <a:xfrm>
            <a:off x="2714320" y="2554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18" name="Rectangle 317"/>
          <p:cNvSpPr/>
          <p:nvPr/>
        </p:nvSpPr>
        <p:spPr>
          <a:xfrm>
            <a:off x="3319826" y="67020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19" name="Rectangle 318"/>
          <p:cNvSpPr/>
          <p:nvPr/>
        </p:nvSpPr>
        <p:spPr>
          <a:xfrm>
            <a:off x="3319826" y="40104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0" name="Rectangle 319"/>
          <p:cNvSpPr/>
          <p:nvPr/>
        </p:nvSpPr>
        <p:spPr>
          <a:xfrm>
            <a:off x="3319826" y="201594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1" name="Rectangle 320"/>
          <p:cNvSpPr/>
          <p:nvPr/>
        </p:nvSpPr>
        <p:spPr>
          <a:xfrm>
            <a:off x="3319826" y="40104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2" name="Rectangle 321"/>
          <p:cNvSpPr/>
          <p:nvPr/>
        </p:nvSpPr>
        <p:spPr>
          <a:xfrm>
            <a:off x="3319916" y="67023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3" name="Rectangle 322"/>
          <p:cNvSpPr/>
          <p:nvPr/>
        </p:nvSpPr>
        <p:spPr>
          <a:xfrm>
            <a:off x="3319826" y="93938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4" name="Rectangle 323"/>
          <p:cNvSpPr/>
          <p:nvPr/>
        </p:nvSpPr>
        <p:spPr>
          <a:xfrm>
            <a:off x="3319916" y="120854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5" name="Rectangle 324"/>
          <p:cNvSpPr/>
          <p:nvPr/>
        </p:nvSpPr>
        <p:spPr>
          <a:xfrm>
            <a:off x="3319916" y="147769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6" name="Rectangle 325"/>
          <p:cNvSpPr/>
          <p:nvPr/>
        </p:nvSpPr>
        <p:spPr>
          <a:xfrm>
            <a:off x="3319916" y="174681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7" name="Rectangle 326"/>
          <p:cNvSpPr/>
          <p:nvPr/>
        </p:nvSpPr>
        <p:spPr>
          <a:xfrm>
            <a:off x="3319826" y="282340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8" name="Rectangle 327"/>
          <p:cNvSpPr/>
          <p:nvPr/>
        </p:nvSpPr>
        <p:spPr>
          <a:xfrm>
            <a:off x="3319916" y="228515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9" name="Rectangle 328"/>
          <p:cNvSpPr/>
          <p:nvPr/>
        </p:nvSpPr>
        <p:spPr>
          <a:xfrm>
            <a:off x="3319916" y="2554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1" name="Rectangle 330"/>
          <p:cNvSpPr/>
          <p:nvPr/>
        </p:nvSpPr>
        <p:spPr>
          <a:xfrm>
            <a:off x="3925422" y="67020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2" name="Rectangle 331"/>
          <p:cNvSpPr/>
          <p:nvPr/>
        </p:nvSpPr>
        <p:spPr>
          <a:xfrm>
            <a:off x="3925422" y="40104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3" name="Rectangle 332"/>
          <p:cNvSpPr/>
          <p:nvPr/>
        </p:nvSpPr>
        <p:spPr>
          <a:xfrm>
            <a:off x="3925422" y="201594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4" name="Rectangle 333"/>
          <p:cNvSpPr/>
          <p:nvPr/>
        </p:nvSpPr>
        <p:spPr>
          <a:xfrm>
            <a:off x="3925422" y="40104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5" name="Rectangle 334"/>
          <p:cNvSpPr/>
          <p:nvPr/>
        </p:nvSpPr>
        <p:spPr>
          <a:xfrm>
            <a:off x="3925512" y="67023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6" name="Rectangle 335"/>
          <p:cNvSpPr/>
          <p:nvPr/>
        </p:nvSpPr>
        <p:spPr>
          <a:xfrm>
            <a:off x="3925422" y="93938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7" name="Rectangle 336"/>
          <p:cNvSpPr/>
          <p:nvPr/>
        </p:nvSpPr>
        <p:spPr>
          <a:xfrm>
            <a:off x="3925512" y="120854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8" name="Rectangle 337"/>
          <p:cNvSpPr/>
          <p:nvPr/>
        </p:nvSpPr>
        <p:spPr>
          <a:xfrm>
            <a:off x="3925512" y="147769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9" name="Rectangle 338"/>
          <p:cNvSpPr/>
          <p:nvPr/>
        </p:nvSpPr>
        <p:spPr>
          <a:xfrm>
            <a:off x="3925512" y="174681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40" name="Rectangle 339"/>
          <p:cNvSpPr/>
          <p:nvPr/>
        </p:nvSpPr>
        <p:spPr>
          <a:xfrm>
            <a:off x="3925422" y="282340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41" name="Rectangle 340"/>
          <p:cNvSpPr/>
          <p:nvPr/>
        </p:nvSpPr>
        <p:spPr>
          <a:xfrm>
            <a:off x="3925512" y="228515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42" name="Rectangle 341"/>
          <p:cNvSpPr/>
          <p:nvPr/>
        </p:nvSpPr>
        <p:spPr>
          <a:xfrm>
            <a:off x="3925512" y="2554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44" name="Rectangle 343"/>
          <p:cNvSpPr/>
          <p:nvPr/>
        </p:nvSpPr>
        <p:spPr>
          <a:xfrm>
            <a:off x="4531018" y="67020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45" name="Rectangle 344"/>
          <p:cNvSpPr/>
          <p:nvPr/>
        </p:nvSpPr>
        <p:spPr>
          <a:xfrm>
            <a:off x="4531018" y="40104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46" name="Rectangle 345"/>
          <p:cNvSpPr/>
          <p:nvPr/>
        </p:nvSpPr>
        <p:spPr>
          <a:xfrm>
            <a:off x="4531018" y="201594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47" name="Rectangle 346"/>
          <p:cNvSpPr/>
          <p:nvPr/>
        </p:nvSpPr>
        <p:spPr>
          <a:xfrm>
            <a:off x="4531018" y="40104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48" name="Rectangle 347"/>
          <p:cNvSpPr/>
          <p:nvPr/>
        </p:nvSpPr>
        <p:spPr>
          <a:xfrm>
            <a:off x="4531108" y="67023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49" name="Rectangle 348"/>
          <p:cNvSpPr/>
          <p:nvPr/>
        </p:nvSpPr>
        <p:spPr>
          <a:xfrm>
            <a:off x="4531018" y="93938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0" name="Rectangle 349"/>
          <p:cNvSpPr/>
          <p:nvPr/>
        </p:nvSpPr>
        <p:spPr>
          <a:xfrm>
            <a:off x="4531108" y="120854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1" name="Rectangle 350"/>
          <p:cNvSpPr/>
          <p:nvPr/>
        </p:nvSpPr>
        <p:spPr>
          <a:xfrm>
            <a:off x="4531108" y="147769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2" name="Rectangle 351"/>
          <p:cNvSpPr/>
          <p:nvPr/>
        </p:nvSpPr>
        <p:spPr>
          <a:xfrm>
            <a:off x="4531108" y="174681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3" name="Rectangle 352"/>
          <p:cNvSpPr/>
          <p:nvPr/>
        </p:nvSpPr>
        <p:spPr>
          <a:xfrm>
            <a:off x="4531018" y="282340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4" name="Rectangle 353"/>
          <p:cNvSpPr/>
          <p:nvPr/>
        </p:nvSpPr>
        <p:spPr>
          <a:xfrm>
            <a:off x="4531108" y="228515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5" name="Rectangle 354"/>
          <p:cNvSpPr/>
          <p:nvPr/>
        </p:nvSpPr>
        <p:spPr>
          <a:xfrm>
            <a:off x="4531108" y="2554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7" name="Rectangle 356"/>
          <p:cNvSpPr/>
          <p:nvPr/>
        </p:nvSpPr>
        <p:spPr>
          <a:xfrm>
            <a:off x="5136614" y="67020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8" name="Rectangle 357"/>
          <p:cNvSpPr/>
          <p:nvPr/>
        </p:nvSpPr>
        <p:spPr>
          <a:xfrm>
            <a:off x="5136614" y="40104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9" name="Rectangle 358"/>
          <p:cNvSpPr/>
          <p:nvPr/>
        </p:nvSpPr>
        <p:spPr>
          <a:xfrm>
            <a:off x="5136614" y="201594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60" name="Rectangle 359"/>
          <p:cNvSpPr/>
          <p:nvPr/>
        </p:nvSpPr>
        <p:spPr>
          <a:xfrm>
            <a:off x="5136614" y="40104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61" name="Rectangle 360"/>
          <p:cNvSpPr/>
          <p:nvPr/>
        </p:nvSpPr>
        <p:spPr>
          <a:xfrm>
            <a:off x="5136704" y="67023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62" name="Rectangle 361"/>
          <p:cNvSpPr/>
          <p:nvPr/>
        </p:nvSpPr>
        <p:spPr>
          <a:xfrm>
            <a:off x="5136614" y="93938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63" name="Rectangle 362"/>
          <p:cNvSpPr/>
          <p:nvPr/>
        </p:nvSpPr>
        <p:spPr>
          <a:xfrm>
            <a:off x="5136704" y="120854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64" name="Rectangle 363"/>
          <p:cNvSpPr/>
          <p:nvPr/>
        </p:nvSpPr>
        <p:spPr>
          <a:xfrm>
            <a:off x="5136704" y="147769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65" name="Rectangle 364"/>
          <p:cNvSpPr/>
          <p:nvPr/>
        </p:nvSpPr>
        <p:spPr>
          <a:xfrm>
            <a:off x="5136704" y="174681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66" name="Rectangle 365"/>
          <p:cNvSpPr/>
          <p:nvPr/>
        </p:nvSpPr>
        <p:spPr>
          <a:xfrm>
            <a:off x="5136614" y="282340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67" name="Rectangle 366"/>
          <p:cNvSpPr/>
          <p:nvPr/>
        </p:nvSpPr>
        <p:spPr>
          <a:xfrm>
            <a:off x="5136704" y="228515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68" name="Rectangle 367"/>
          <p:cNvSpPr/>
          <p:nvPr/>
        </p:nvSpPr>
        <p:spPr>
          <a:xfrm>
            <a:off x="5136704" y="2554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0" name="Rectangle 369"/>
          <p:cNvSpPr/>
          <p:nvPr/>
        </p:nvSpPr>
        <p:spPr>
          <a:xfrm>
            <a:off x="5742211" y="67020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1" name="Rectangle 370"/>
          <p:cNvSpPr/>
          <p:nvPr/>
        </p:nvSpPr>
        <p:spPr>
          <a:xfrm>
            <a:off x="5742211" y="40104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2" name="Rectangle 371"/>
          <p:cNvSpPr/>
          <p:nvPr/>
        </p:nvSpPr>
        <p:spPr>
          <a:xfrm>
            <a:off x="5742211" y="201594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3" name="Rectangle 372"/>
          <p:cNvSpPr/>
          <p:nvPr/>
        </p:nvSpPr>
        <p:spPr>
          <a:xfrm>
            <a:off x="5742211" y="40104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4" name="Rectangle 373"/>
          <p:cNvSpPr/>
          <p:nvPr/>
        </p:nvSpPr>
        <p:spPr>
          <a:xfrm>
            <a:off x="5742300" y="67023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5" name="Rectangle 374"/>
          <p:cNvSpPr/>
          <p:nvPr/>
        </p:nvSpPr>
        <p:spPr>
          <a:xfrm>
            <a:off x="5742211" y="93938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6" name="Rectangle 375"/>
          <p:cNvSpPr/>
          <p:nvPr/>
        </p:nvSpPr>
        <p:spPr>
          <a:xfrm>
            <a:off x="5742300" y="120854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7" name="Rectangle 376"/>
          <p:cNvSpPr/>
          <p:nvPr/>
        </p:nvSpPr>
        <p:spPr>
          <a:xfrm>
            <a:off x="5742300" y="147769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8" name="Rectangle 377"/>
          <p:cNvSpPr/>
          <p:nvPr/>
        </p:nvSpPr>
        <p:spPr>
          <a:xfrm>
            <a:off x="5742300" y="174681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9" name="Rectangle 378"/>
          <p:cNvSpPr/>
          <p:nvPr/>
        </p:nvSpPr>
        <p:spPr>
          <a:xfrm>
            <a:off x="5742211" y="282340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0" name="Rectangle 379"/>
          <p:cNvSpPr/>
          <p:nvPr/>
        </p:nvSpPr>
        <p:spPr>
          <a:xfrm>
            <a:off x="5742300" y="228515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1" name="Rectangle 380"/>
          <p:cNvSpPr/>
          <p:nvPr/>
        </p:nvSpPr>
        <p:spPr>
          <a:xfrm>
            <a:off x="5742300" y="2554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3" name="Rectangle 382"/>
          <p:cNvSpPr/>
          <p:nvPr/>
        </p:nvSpPr>
        <p:spPr>
          <a:xfrm>
            <a:off x="6347807" y="67020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4" name="Rectangle 383"/>
          <p:cNvSpPr/>
          <p:nvPr/>
        </p:nvSpPr>
        <p:spPr>
          <a:xfrm>
            <a:off x="6347807" y="40104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5" name="Rectangle 384"/>
          <p:cNvSpPr/>
          <p:nvPr/>
        </p:nvSpPr>
        <p:spPr>
          <a:xfrm>
            <a:off x="6347807" y="201594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6" name="Rectangle 385"/>
          <p:cNvSpPr/>
          <p:nvPr/>
        </p:nvSpPr>
        <p:spPr>
          <a:xfrm>
            <a:off x="6347807" y="40104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7" name="Rectangle 386"/>
          <p:cNvSpPr/>
          <p:nvPr/>
        </p:nvSpPr>
        <p:spPr>
          <a:xfrm>
            <a:off x="6347897" y="67023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8" name="Rectangle 387"/>
          <p:cNvSpPr/>
          <p:nvPr/>
        </p:nvSpPr>
        <p:spPr>
          <a:xfrm>
            <a:off x="6347807" y="93938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9" name="Rectangle 388"/>
          <p:cNvSpPr/>
          <p:nvPr/>
        </p:nvSpPr>
        <p:spPr>
          <a:xfrm>
            <a:off x="6347897" y="120854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0" name="Rectangle 389"/>
          <p:cNvSpPr/>
          <p:nvPr/>
        </p:nvSpPr>
        <p:spPr>
          <a:xfrm>
            <a:off x="6347897" y="147769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1" name="Rectangle 390"/>
          <p:cNvSpPr/>
          <p:nvPr/>
        </p:nvSpPr>
        <p:spPr>
          <a:xfrm>
            <a:off x="6347897" y="174681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2" name="Rectangle 391"/>
          <p:cNvSpPr/>
          <p:nvPr/>
        </p:nvSpPr>
        <p:spPr>
          <a:xfrm>
            <a:off x="6347807" y="282340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3" name="Rectangle 392"/>
          <p:cNvSpPr/>
          <p:nvPr/>
        </p:nvSpPr>
        <p:spPr>
          <a:xfrm>
            <a:off x="6347897" y="228515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4" name="Rectangle 393"/>
          <p:cNvSpPr/>
          <p:nvPr/>
        </p:nvSpPr>
        <p:spPr>
          <a:xfrm>
            <a:off x="6347897" y="2554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6" name="Rectangle 395"/>
          <p:cNvSpPr/>
          <p:nvPr/>
        </p:nvSpPr>
        <p:spPr>
          <a:xfrm>
            <a:off x="6953403" y="67020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7" name="Rectangle 396"/>
          <p:cNvSpPr/>
          <p:nvPr/>
        </p:nvSpPr>
        <p:spPr>
          <a:xfrm>
            <a:off x="6953403" y="40104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8" name="Rectangle 397"/>
          <p:cNvSpPr/>
          <p:nvPr/>
        </p:nvSpPr>
        <p:spPr>
          <a:xfrm>
            <a:off x="6953403" y="201594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9" name="Rectangle 398"/>
          <p:cNvSpPr/>
          <p:nvPr/>
        </p:nvSpPr>
        <p:spPr>
          <a:xfrm>
            <a:off x="6953403" y="40104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00" name="Rectangle 399"/>
          <p:cNvSpPr/>
          <p:nvPr/>
        </p:nvSpPr>
        <p:spPr>
          <a:xfrm>
            <a:off x="6953493" y="67023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01" name="Rectangle 400"/>
          <p:cNvSpPr/>
          <p:nvPr/>
        </p:nvSpPr>
        <p:spPr>
          <a:xfrm>
            <a:off x="6953403" y="93938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02" name="Rectangle 401"/>
          <p:cNvSpPr/>
          <p:nvPr/>
        </p:nvSpPr>
        <p:spPr>
          <a:xfrm>
            <a:off x="6953493" y="120854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03" name="Rectangle 402"/>
          <p:cNvSpPr/>
          <p:nvPr/>
        </p:nvSpPr>
        <p:spPr>
          <a:xfrm>
            <a:off x="6953493" y="147769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04" name="Rectangle 403"/>
          <p:cNvSpPr/>
          <p:nvPr/>
        </p:nvSpPr>
        <p:spPr>
          <a:xfrm>
            <a:off x="6953493" y="174681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05" name="Rectangle 404"/>
          <p:cNvSpPr/>
          <p:nvPr/>
        </p:nvSpPr>
        <p:spPr>
          <a:xfrm>
            <a:off x="6953403" y="282340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06" name="Rectangle 405"/>
          <p:cNvSpPr/>
          <p:nvPr/>
        </p:nvSpPr>
        <p:spPr>
          <a:xfrm>
            <a:off x="6953493" y="228515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07" name="Rectangle 406"/>
          <p:cNvSpPr/>
          <p:nvPr/>
        </p:nvSpPr>
        <p:spPr>
          <a:xfrm>
            <a:off x="6953493" y="2554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09" name="Rectangle 408"/>
          <p:cNvSpPr/>
          <p:nvPr/>
        </p:nvSpPr>
        <p:spPr>
          <a:xfrm>
            <a:off x="7558999" y="67020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0" name="Rectangle 409"/>
          <p:cNvSpPr/>
          <p:nvPr/>
        </p:nvSpPr>
        <p:spPr>
          <a:xfrm>
            <a:off x="7558999" y="40104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1" name="Rectangle 410"/>
          <p:cNvSpPr/>
          <p:nvPr/>
        </p:nvSpPr>
        <p:spPr>
          <a:xfrm>
            <a:off x="7558999" y="201594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2" name="Rectangle 411"/>
          <p:cNvSpPr/>
          <p:nvPr/>
        </p:nvSpPr>
        <p:spPr>
          <a:xfrm>
            <a:off x="7558999" y="40104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3" name="Rectangle 412"/>
          <p:cNvSpPr/>
          <p:nvPr/>
        </p:nvSpPr>
        <p:spPr>
          <a:xfrm>
            <a:off x="7559089" y="67023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4" name="Rectangle 413"/>
          <p:cNvSpPr/>
          <p:nvPr/>
        </p:nvSpPr>
        <p:spPr>
          <a:xfrm>
            <a:off x="7558999" y="93938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5" name="Rectangle 414"/>
          <p:cNvSpPr/>
          <p:nvPr/>
        </p:nvSpPr>
        <p:spPr>
          <a:xfrm>
            <a:off x="7559089" y="120854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6" name="Rectangle 415"/>
          <p:cNvSpPr/>
          <p:nvPr/>
        </p:nvSpPr>
        <p:spPr>
          <a:xfrm>
            <a:off x="7559089" y="147769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7" name="Rectangle 416"/>
          <p:cNvSpPr/>
          <p:nvPr/>
        </p:nvSpPr>
        <p:spPr>
          <a:xfrm>
            <a:off x="7559089" y="174681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8" name="Rectangle 417"/>
          <p:cNvSpPr/>
          <p:nvPr/>
        </p:nvSpPr>
        <p:spPr>
          <a:xfrm>
            <a:off x="7558999" y="282340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9" name="Rectangle 418"/>
          <p:cNvSpPr/>
          <p:nvPr/>
        </p:nvSpPr>
        <p:spPr>
          <a:xfrm>
            <a:off x="7559089" y="228515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20" name="Rectangle 419"/>
          <p:cNvSpPr/>
          <p:nvPr/>
        </p:nvSpPr>
        <p:spPr>
          <a:xfrm>
            <a:off x="7559089" y="2554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1AFC9CE5-16AC-43D9-B246-BA091807086C}"/>
              </a:ext>
            </a:extLst>
          </p:cNvPr>
          <p:cNvGrpSpPr/>
          <p:nvPr/>
        </p:nvGrpSpPr>
        <p:grpSpPr>
          <a:xfrm>
            <a:off x="461187" y="4853689"/>
            <a:ext cx="4041511" cy="817087"/>
            <a:chOff x="255525" y="372323"/>
            <a:chExt cx="2192776" cy="1134018"/>
          </a:xfrm>
        </p:grpSpPr>
        <p:sp>
          <p:nvSpPr>
            <p:cNvPr id="174" name="Rectangle: Rounded Corners 139">
              <a:extLst>
                <a:ext uri="{FF2B5EF4-FFF2-40B4-BE49-F238E27FC236}">
                  <a16:creationId xmlns:a16="http://schemas.microsoft.com/office/drawing/2014/main" id="{1C3FFFB2-E46B-4230-A81B-7EBE156C5547}"/>
                </a:ext>
              </a:extLst>
            </p:cNvPr>
            <p:cNvSpPr/>
            <p:nvPr/>
          </p:nvSpPr>
          <p:spPr>
            <a:xfrm>
              <a:off x="255525" y="372323"/>
              <a:ext cx="219277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499C4AAF-BC63-470B-ACA2-6FD855A5069A}"/>
                </a:ext>
              </a:extLst>
            </p:cNvPr>
            <p:cNvSpPr txBox="1"/>
            <p:nvPr/>
          </p:nvSpPr>
          <p:spPr>
            <a:xfrm>
              <a:off x="308455" y="485388"/>
              <a:ext cx="114560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13 ÷ 10 = </a:t>
              </a:r>
            </a:p>
          </p:txBody>
        </p:sp>
      </p:grpSp>
      <p:sp>
        <p:nvSpPr>
          <p:cNvPr id="176" name="Rectangle 175">
            <a:extLst>
              <a:ext uri="{FF2B5EF4-FFF2-40B4-BE49-F238E27FC236}">
                <a16:creationId xmlns:a16="http://schemas.microsoft.com/office/drawing/2014/main" id="{C653CB90-86A4-4976-A788-827044772C30}"/>
              </a:ext>
            </a:extLst>
          </p:cNvPr>
          <p:cNvSpPr/>
          <p:nvPr/>
        </p:nvSpPr>
        <p:spPr>
          <a:xfrm>
            <a:off x="2565617" y="4976703"/>
            <a:ext cx="181289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ACA868FB-7EBE-4B6D-87AE-0EA1AC942FB6}"/>
              </a:ext>
            </a:extLst>
          </p:cNvPr>
          <p:cNvSpPr txBox="1"/>
          <p:nvPr/>
        </p:nvSpPr>
        <p:spPr>
          <a:xfrm>
            <a:off x="2939558" y="4967764"/>
            <a:ext cx="139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1.3</a:t>
            </a: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46597DC2-D3B8-4E9E-9CEB-41F83907259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13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8406E-6 -1.6187E-6 L -0.04965 0.03917 " pathEditMode="relative" ptsTypes="AA">
                                      <p:cBhvr>
                                        <p:cTn id="47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5786E-6 -1.6187E-6 L -0.09931 0.07856 " pathEditMode="relative" ptsTypes="AA">
                                      <p:cBhvr>
                                        <p:cTn id="49" dur="1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99148E-7 -1.6187E-6 L -0.14908 0.11773 " pathEditMode="relative" ptsTypes="AA">
                                      <p:cBhvr>
                                        <p:cTn id="51" dur="1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5724E-6 -1.6187E-6 L -0.19873 0.15711 " pathEditMode="relative" ptsTypes="AA">
                                      <p:cBhvr>
                                        <p:cTn id="53" dur="1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68468E-6 -1.6187E-6 L -0.24839 0.19628 " pathEditMode="relative" ptsTypes="AA">
                                      <p:cBhvr>
                                        <p:cTn id="55" dur="1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3409E-7 -1.6187E-6 L -0.29804 0.23566 " pathEditMode="relative" ptsTypes="AA">
                                      <p:cBhvr>
                                        <p:cTn id="57" dur="10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66959E-6 -1.6187E-6 L -0.34782 0.27483 " pathEditMode="relative" ptsTypes="AA">
                                      <p:cBhvr>
                                        <p:cTn id="59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5115E-6 -1.6187E-6 L -0.39747 0.31422 " pathEditMode="relative" ptsTypes="AA">
                                      <p:cBhvr>
                                        <p:cTn id="61" dur="10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64777E-6 -9.34256E-7 L -0.44702 0.35316 " pathEditMode="relative" ptsTypes="AA">
                                      <p:cBhvr>
                                        <p:cTn id="63" dur="1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7221E-6 -9.34256E-7 L -0.44702 -9.34256E-7 " pathEditMode="relative" ptsTypes="AA">
                                      <p:cBhvr>
                                        <p:cTn id="65" dur="10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2 2.81885E-6 L -0.4966 0.03912 " pathEditMode="relative" rAng="0" ptsTypes="AA">
                                      <p:cBhvr>
                                        <p:cTn id="67" dur="10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00" y="190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9027E-6 2.81885E-6 L -0.54635 0.07847 " pathEditMode="relative" ptsTypes="AA">
                                      <p:cBhvr>
                                        <p:cTn id="69" dur="10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animBg="1"/>
      <p:bldP spid="278" grpId="0" animBg="1"/>
      <p:bldP spid="291" grpId="0" animBg="1"/>
      <p:bldP spid="304" grpId="0" animBg="1"/>
      <p:bldP spid="317" grpId="0" animBg="1"/>
      <p:bldP spid="330" grpId="0" animBg="1"/>
      <p:bldP spid="343" grpId="0" animBg="1"/>
      <p:bldP spid="356" grpId="0" animBg="1"/>
      <p:bldP spid="369" grpId="0" animBg="1"/>
      <p:bldP spid="382" grpId="0" animBg="1"/>
      <p:bldP spid="395" grpId="0" animBg="1"/>
      <p:bldP spid="408" grpId="0" animBg="1"/>
      <p:bldP spid="143" grpId="0" animBg="1"/>
      <p:bldP spid="141" grpId="0" animBg="1"/>
      <p:bldP spid="279" grpId="0" animBg="1"/>
      <p:bldP spid="292" grpId="0" animBg="1"/>
      <p:bldP spid="305" grpId="0" animBg="1"/>
      <p:bldP spid="318" grpId="0" animBg="1"/>
      <p:bldP spid="331" grpId="0" animBg="1"/>
      <p:bldP spid="344" grpId="0" animBg="1"/>
      <p:bldP spid="357" grpId="0" animBg="1"/>
      <p:bldP spid="370" grpId="0" animBg="1"/>
      <p:bldP spid="383" grpId="0" animBg="1"/>
      <p:bldP spid="396" grpId="0" animBg="1"/>
      <p:bldP spid="409" grpId="0" animBg="1"/>
      <p:bldP spid="17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Rectangle 515">
            <a:extLst>
              <a:ext uri="{FF2B5EF4-FFF2-40B4-BE49-F238E27FC236}">
                <a16:creationId xmlns:a16="http://schemas.microsoft.com/office/drawing/2014/main" id="{46597DC2-D3B8-4E9E-9CEB-41F83907259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0" name="Rectangle 259"/>
          <p:cNvSpPr/>
          <p:nvPr/>
        </p:nvSpPr>
        <p:spPr>
          <a:xfrm>
            <a:off x="11645684" y="28378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60" name="Rectangle 459"/>
          <p:cNvSpPr/>
          <p:nvPr/>
        </p:nvSpPr>
        <p:spPr>
          <a:xfrm>
            <a:off x="9828895" y="28378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0" name="Rectangle 139"/>
          <p:cNvSpPr/>
          <p:nvPr/>
        </p:nvSpPr>
        <p:spPr>
          <a:xfrm>
            <a:off x="745042" y="28378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78" name="Rectangle 277"/>
          <p:cNvSpPr/>
          <p:nvPr/>
        </p:nvSpPr>
        <p:spPr>
          <a:xfrm>
            <a:off x="1350639" y="28378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91" name="Rectangle 290"/>
          <p:cNvSpPr/>
          <p:nvPr/>
        </p:nvSpPr>
        <p:spPr>
          <a:xfrm>
            <a:off x="1956235" y="28378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04" name="Rectangle 303"/>
          <p:cNvSpPr/>
          <p:nvPr/>
        </p:nvSpPr>
        <p:spPr>
          <a:xfrm>
            <a:off x="2561831" y="28378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17" name="Rectangle 316"/>
          <p:cNvSpPr/>
          <p:nvPr/>
        </p:nvSpPr>
        <p:spPr>
          <a:xfrm>
            <a:off x="3167427" y="28378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0" name="Rectangle 329"/>
          <p:cNvSpPr/>
          <p:nvPr/>
        </p:nvSpPr>
        <p:spPr>
          <a:xfrm>
            <a:off x="3773023" y="28378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43" name="Rectangle 342"/>
          <p:cNvSpPr/>
          <p:nvPr/>
        </p:nvSpPr>
        <p:spPr>
          <a:xfrm>
            <a:off x="4378619" y="28378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6" name="Rectangle 355"/>
          <p:cNvSpPr/>
          <p:nvPr/>
        </p:nvSpPr>
        <p:spPr>
          <a:xfrm>
            <a:off x="4984215" y="28378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69" name="Rectangle 368"/>
          <p:cNvSpPr/>
          <p:nvPr/>
        </p:nvSpPr>
        <p:spPr>
          <a:xfrm>
            <a:off x="5589812" y="28378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2" name="Rectangle 381"/>
          <p:cNvSpPr/>
          <p:nvPr/>
        </p:nvSpPr>
        <p:spPr>
          <a:xfrm>
            <a:off x="6195408" y="28378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5" name="Rectangle 394"/>
          <p:cNvSpPr/>
          <p:nvPr/>
        </p:nvSpPr>
        <p:spPr>
          <a:xfrm>
            <a:off x="6801004" y="28378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08" name="Rectangle 407"/>
          <p:cNvSpPr/>
          <p:nvPr/>
        </p:nvSpPr>
        <p:spPr>
          <a:xfrm>
            <a:off x="7406600" y="28378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21" name="Rectangle 420"/>
          <p:cNvSpPr/>
          <p:nvPr/>
        </p:nvSpPr>
        <p:spPr>
          <a:xfrm>
            <a:off x="8012196" y="28378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34" name="Rectangle 433"/>
          <p:cNvSpPr/>
          <p:nvPr/>
        </p:nvSpPr>
        <p:spPr>
          <a:xfrm>
            <a:off x="8617792" y="28378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47" name="Rectangle 446"/>
          <p:cNvSpPr/>
          <p:nvPr/>
        </p:nvSpPr>
        <p:spPr>
          <a:xfrm>
            <a:off x="9223389" y="28378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73" name="Rectangle 472"/>
          <p:cNvSpPr/>
          <p:nvPr/>
        </p:nvSpPr>
        <p:spPr>
          <a:xfrm>
            <a:off x="10434491" y="28378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86" name="Rectangle 485"/>
          <p:cNvSpPr/>
          <p:nvPr/>
        </p:nvSpPr>
        <p:spPr>
          <a:xfrm>
            <a:off x="11040087" y="28378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2" name="Rectangle 141"/>
          <p:cNvSpPr/>
          <p:nvPr/>
        </p:nvSpPr>
        <p:spPr>
          <a:xfrm>
            <a:off x="139446" y="283789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3" name="Rectangle 142"/>
          <p:cNvSpPr/>
          <p:nvPr/>
        </p:nvSpPr>
        <p:spPr>
          <a:xfrm>
            <a:off x="139446" y="55297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0" name="Rectangle 149"/>
          <p:cNvSpPr/>
          <p:nvPr/>
        </p:nvSpPr>
        <p:spPr>
          <a:xfrm>
            <a:off x="139446" y="28381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49" name="Rectangle 248"/>
          <p:cNvSpPr/>
          <p:nvPr/>
        </p:nvSpPr>
        <p:spPr>
          <a:xfrm>
            <a:off x="139446" y="189871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51" name="Rectangle 250"/>
          <p:cNvSpPr/>
          <p:nvPr/>
        </p:nvSpPr>
        <p:spPr>
          <a:xfrm>
            <a:off x="139446" y="28381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52" name="Rectangle 251"/>
          <p:cNvSpPr/>
          <p:nvPr/>
        </p:nvSpPr>
        <p:spPr>
          <a:xfrm>
            <a:off x="139536" y="55300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53" name="Rectangle 252"/>
          <p:cNvSpPr/>
          <p:nvPr/>
        </p:nvSpPr>
        <p:spPr>
          <a:xfrm>
            <a:off x="139446" y="82215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54" name="Rectangle 253"/>
          <p:cNvSpPr/>
          <p:nvPr/>
        </p:nvSpPr>
        <p:spPr>
          <a:xfrm>
            <a:off x="139536" y="1091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55" name="Rectangle 254"/>
          <p:cNvSpPr/>
          <p:nvPr/>
        </p:nvSpPr>
        <p:spPr>
          <a:xfrm>
            <a:off x="139536" y="136046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56" name="Rectangle 255"/>
          <p:cNvSpPr/>
          <p:nvPr/>
        </p:nvSpPr>
        <p:spPr>
          <a:xfrm>
            <a:off x="139536" y="162958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57" name="Rectangle 256"/>
          <p:cNvSpPr/>
          <p:nvPr/>
        </p:nvSpPr>
        <p:spPr>
          <a:xfrm>
            <a:off x="139446" y="270617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58" name="Rectangle 257"/>
          <p:cNvSpPr/>
          <p:nvPr/>
        </p:nvSpPr>
        <p:spPr>
          <a:xfrm>
            <a:off x="139536" y="216792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59" name="Rectangle 258"/>
          <p:cNvSpPr/>
          <p:nvPr/>
        </p:nvSpPr>
        <p:spPr>
          <a:xfrm>
            <a:off x="139536" y="243708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1" name="Rectangle 140"/>
          <p:cNvSpPr/>
          <p:nvPr/>
        </p:nvSpPr>
        <p:spPr>
          <a:xfrm>
            <a:off x="745042" y="55297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5" name="Rectangle 144"/>
          <p:cNvSpPr/>
          <p:nvPr/>
        </p:nvSpPr>
        <p:spPr>
          <a:xfrm>
            <a:off x="745042" y="28381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6" name="Rectangle 145"/>
          <p:cNvSpPr/>
          <p:nvPr/>
        </p:nvSpPr>
        <p:spPr>
          <a:xfrm>
            <a:off x="745042" y="189871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69" name="Rectangle 268"/>
          <p:cNvSpPr/>
          <p:nvPr/>
        </p:nvSpPr>
        <p:spPr>
          <a:xfrm>
            <a:off x="745042" y="28381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70" name="Rectangle 269"/>
          <p:cNvSpPr/>
          <p:nvPr/>
        </p:nvSpPr>
        <p:spPr>
          <a:xfrm>
            <a:off x="745132" y="55300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71" name="Rectangle 270"/>
          <p:cNvSpPr/>
          <p:nvPr/>
        </p:nvSpPr>
        <p:spPr>
          <a:xfrm>
            <a:off x="745042" y="82215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72" name="Rectangle 271"/>
          <p:cNvSpPr/>
          <p:nvPr/>
        </p:nvSpPr>
        <p:spPr>
          <a:xfrm>
            <a:off x="745132" y="1091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73" name="Rectangle 272"/>
          <p:cNvSpPr/>
          <p:nvPr/>
        </p:nvSpPr>
        <p:spPr>
          <a:xfrm>
            <a:off x="745132" y="136046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74" name="Rectangle 273"/>
          <p:cNvSpPr/>
          <p:nvPr/>
        </p:nvSpPr>
        <p:spPr>
          <a:xfrm>
            <a:off x="745132" y="162958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75" name="Rectangle 274"/>
          <p:cNvSpPr/>
          <p:nvPr/>
        </p:nvSpPr>
        <p:spPr>
          <a:xfrm>
            <a:off x="745042" y="270617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76" name="Rectangle 275"/>
          <p:cNvSpPr/>
          <p:nvPr/>
        </p:nvSpPr>
        <p:spPr>
          <a:xfrm>
            <a:off x="745132" y="216792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77" name="Rectangle 276"/>
          <p:cNvSpPr/>
          <p:nvPr/>
        </p:nvSpPr>
        <p:spPr>
          <a:xfrm>
            <a:off x="745132" y="243708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79" name="Rectangle 278"/>
          <p:cNvSpPr/>
          <p:nvPr/>
        </p:nvSpPr>
        <p:spPr>
          <a:xfrm>
            <a:off x="1350639" y="55297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0" name="Rectangle 279"/>
          <p:cNvSpPr/>
          <p:nvPr/>
        </p:nvSpPr>
        <p:spPr>
          <a:xfrm>
            <a:off x="1350639" y="28381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1" name="Rectangle 280"/>
          <p:cNvSpPr/>
          <p:nvPr/>
        </p:nvSpPr>
        <p:spPr>
          <a:xfrm>
            <a:off x="1350639" y="189871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2" name="Rectangle 281"/>
          <p:cNvSpPr/>
          <p:nvPr/>
        </p:nvSpPr>
        <p:spPr>
          <a:xfrm>
            <a:off x="1350639" y="28381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3" name="Rectangle 282"/>
          <p:cNvSpPr/>
          <p:nvPr/>
        </p:nvSpPr>
        <p:spPr>
          <a:xfrm>
            <a:off x="1350728" y="55300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4" name="Rectangle 283"/>
          <p:cNvSpPr/>
          <p:nvPr/>
        </p:nvSpPr>
        <p:spPr>
          <a:xfrm>
            <a:off x="1350639" y="82215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5" name="Rectangle 284"/>
          <p:cNvSpPr/>
          <p:nvPr/>
        </p:nvSpPr>
        <p:spPr>
          <a:xfrm>
            <a:off x="1350728" y="1091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6" name="Rectangle 285"/>
          <p:cNvSpPr/>
          <p:nvPr/>
        </p:nvSpPr>
        <p:spPr>
          <a:xfrm>
            <a:off x="1350728" y="136046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7" name="Rectangle 286"/>
          <p:cNvSpPr/>
          <p:nvPr/>
        </p:nvSpPr>
        <p:spPr>
          <a:xfrm>
            <a:off x="1350728" y="162958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8" name="Rectangle 287"/>
          <p:cNvSpPr/>
          <p:nvPr/>
        </p:nvSpPr>
        <p:spPr>
          <a:xfrm>
            <a:off x="1350639" y="270617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9" name="Rectangle 288"/>
          <p:cNvSpPr/>
          <p:nvPr/>
        </p:nvSpPr>
        <p:spPr>
          <a:xfrm>
            <a:off x="1350728" y="216792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90" name="Rectangle 289"/>
          <p:cNvSpPr/>
          <p:nvPr/>
        </p:nvSpPr>
        <p:spPr>
          <a:xfrm>
            <a:off x="1350728" y="243708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92" name="Rectangle 291"/>
          <p:cNvSpPr/>
          <p:nvPr/>
        </p:nvSpPr>
        <p:spPr>
          <a:xfrm>
            <a:off x="1956235" y="55297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93" name="Rectangle 292"/>
          <p:cNvSpPr/>
          <p:nvPr/>
        </p:nvSpPr>
        <p:spPr>
          <a:xfrm>
            <a:off x="1956235" y="28381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94" name="Rectangle 293"/>
          <p:cNvSpPr/>
          <p:nvPr/>
        </p:nvSpPr>
        <p:spPr>
          <a:xfrm>
            <a:off x="1956235" y="189871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95" name="Rectangle 294"/>
          <p:cNvSpPr/>
          <p:nvPr/>
        </p:nvSpPr>
        <p:spPr>
          <a:xfrm>
            <a:off x="1956235" y="28381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96" name="Rectangle 295"/>
          <p:cNvSpPr/>
          <p:nvPr/>
        </p:nvSpPr>
        <p:spPr>
          <a:xfrm>
            <a:off x="1956324" y="55300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97" name="Rectangle 296"/>
          <p:cNvSpPr/>
          <p:nvPr/>
        </p:nvSpPr>
        <p:spPr>
          <a:xfrm>
            <a:off x="1956235" y="82215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98" name="Rectangle 297"/>
          <p:cNvSpPr/>
          <p:nvPr/>
        </p:nvSpPr>
        <p:spPr>
          <a:xfrm>
            <a:off x="1956324" y="1091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99" name="Rectangle 298"/>
          <p:cNvSpPr/>
          <p:nvPr/>
        </p:nvSpPr>
        <p:spPr>
          <a:xfrm>
            <a:off x="1956324" y="136046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00" name="Rectangle 299"/>
          <p:cNvSpPr/>
          <p:nvPr/>
        </p:nvSpPr>
        <p:spPr>
          <a:xfrm>
            <a:off x="1956324" y="162958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01" name="Rectangle 300"/>
          <p:cNvSpPr/>
          <p:nvPr/>
        </p:nvSpPr>
        <p:spPr>
          <a:xfrm>
            <a:off x="1956235" y="270617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02" name="Rectangle 301"/>
          <p:cNvSpPr/>
          <p:nvPr/>
        </p:nvSpPr>
        <p:spPr>
          <a:xfrm>
            <a:off x="1956324" y="216792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03" name="Rectangle 302"/>
          <p:cNvSpPr/>
          <p:nvPr/>
        </p:nvSpPr>
        <p:spPr>
          <a:xfrm>
            <a:off x="1956324" y="243708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05" name="Rectangle 304"/>
          <p:cNvSpPr/>
          <p:nvPr/>
        </p:nvSpPr>
        <p:spPr>
          <a:xfrm>
            <a:off x="2561831" y="55297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06" name="Rectangle 305"/>
          <p:cNvSpPr/>
          <p:nvPr/>
        </p:nvSpPr>
        <p:spPr>
          <a:xfrm>
            <a:off x="2561831" y="28381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07" name="Rectangle 306"/>
          <p:cNvSpPr/>
          <p:nvPr/>
        </p:nvSpPr>
        <p:spPr>
          <a:xfrm>
            <a:off x="2561831" y="189871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08" name="Rectangle 307"/>
          <p:cNvSpPr/>
          <p:nvPr/>
        </p:nvSpPr>
        <p:spPr>
          <a:xfrm>
            <a:off x="2561831" y="28381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09" name="Rectangle 308"/>
          <p:cNvSpPr/>
          <p:nvPr/>
        </p:nvSpPr>
        <p:spPr>
          <a:xfrm>
            <a:off x="2561921" y="55300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10" name="Rectangle 309"/>
          <p:cNvSpPr/>
          <p:nvPr/>
        </p:nvSpPr>
        <p:spPr>
          <a:xfrm>
            <a:off x="2561831" y="82215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11" name="Rectangle 310"/>
          <p:cNvSpPr/>
          <p:nvPr/>
        </p:nvSpPr>
        <p:spPr>
          <a:xfrm>
            <a:off x="2561921" y="1091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12" name="Rectangle 311"/>
          <p:cNvSpPr/>
          <p:nvPr/>
        </p:nvSpPr>
        <p:spPr>
          <a:xfrm>
            <a:off x="2561921" y="136046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13" name="Rectangle 312"/>
          <p:cNvSpPr/>
          <p:nvPr/>
        </p:nvSpPr>
        <p:spPr>
          <a:xfrm>
            <a:off x="2561921" y="162958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14" name="Rectangle 313"/>
          <p:cNvSpPr/>
          <p:nvPr/>
        </p:nvSpPr>
        <p:spPr>
          <a:xfrm>
            <a:off x="2561831" y="270617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15" name="Rectangle 314"/>
          <p:cNvSpPr/>
          <p:nvPr/>
        </p:nvSpPr>
        <p:spPr>
          <a:xfrm>
            <a:off x="2561921" y="216792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16" name="Rectangle 315"/>
          <p:cNvSpPr/>
          <p:nvPr/>
        </p:nvSpPr>
        <p:spPr>
          <a:xfrm>
            <a:off x="2561921" y="243708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18" name="Rectangle 317"/>
          <p:cNvSpPr/>
          <p:nvPr/>
        </p:nvSpPr>
        <p:spPr>
          <a:xfrm>
            <a:off x="3167427" y="55297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19" name="Rectangle 318"/>
          <p:cNvSpPr/>
          <p:nvPr/>
        </p:nvSpPr>
        <p:spPr>
          <a:xfrm>
            <a:off x="3167427" y="28381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0" name="Rectangle 319"/>
          <p:cNvSpPr/>
          <p:nvPr/>
        </p:nvSpPr>
        <p:spPr>
          <a:xfrm>
            <a:off x="3167427" y="189871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1" name="Rectangle 320"/>
          <p:cNvSpPr/>
          <p:nvPr/>
        </p:nvSpPr>
        <p:spPr>
          <a:xfrm>
            <a:off x="3167427" y="28381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2" name="Rectangle 321"/>
          <p:cNvSpPr/>
          <p:nvPr/>
        </p:nvSpPr>
        <p:spPr>
          <a:xfrm>
            <a:off x="3167517" y="55300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3" name="Rectangle 322"/>
          <p:cNvSpPr/>
          <p:nvPr/>
        </p:nvSpPr>
        <p:spPr>
          <a:xfrm>
            <a:off x="3167427" y="82215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4" name="Rectangle 323"/>
          <p:cNvSpPr/>
          <p:nvPr/>
        </p:nvSpPr>
        <p:spPr>
          <a:xfrm>
            <a:off x="3167517" y="1091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5" name="Rectangle 324"/>
          <p:cNvSpPr/>
          <p:nvPr/>
        </p:nvSpPr>
        <p:spPr>
          <a:xfrm>
            <a:off x="3167517" y="136046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6" name="Rectangle 325"/>
          <p:cNvSpPr/>
          <p:nvPr/>
        </p:nvSpPr>
        <p:spPr>
          <a:xfrm>
            <a:off x="3167517" y="162958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7" name="Rectangle 326"/>
          <p:cNvSpPr/>
          <p:nvPr/>
        </p:nvSpPr>
        <p:spPr>
          <a:xfrm>
            <a:off x="3167427" y="270617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8" name="Rectangle 327"/>
          <p:cNvSpPr/>
          <p:nvPr/>
        </p:nvSpPr>
        <p:spPr>
          <a:xfrm>
            <a:off x="3167517" y="216792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9" name="Rectangle 328"/>
          <p:cNvSpPr/>
          <p:nvPr/>
        </p:nvSpPr>
        <p:spPr>
          <a:xfrm>
            <a:off x="3167517" y="243708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1" name="Rectangle 330"/>
          <p:cNvSpPr/>
          <p:nvPr/>
        </p:nvSpPr>
        <p:spPr>
          <a:xfrm>
            <a:off x="3773023" y="55297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2" name="Rectangle 331"/>
          <p:cNvSpPr/>
          <p:nvPr/>
        </p:nvSpPr>
        <p:spPr>
          <a:xfrm>
            <a:off x="3773023" y="28381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3" name="Rectangle 332"/>
          <p:cNvSpPr/>
          <p:nvPr/>
        </p:nvSpPr>
        <p:spPr>
          <a:xfrm>
            <a:off x="3773023" y="189871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4" name="Rectangle 333"/>
          <p:cNvSpPr/>
          <p:nvPr/>
        </p:nvSpPr>
        <p:spPr>
          <a:xfrm>
            <a:off x="3773023" y="28381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5" name="Rectangle 334"/>
          <p:cNvSpPr/>
          <p:nvPr/>
        </p:nvSpPr>
        <p:spPr>
          <a:xfrm>
            <a:off x="3773113" y="55300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6" name="Rectangle 335"/>
          <p:cNvSpPr/>
          <p:nvPr/>
        </p:nvSpPr>
        <p:spPr>
          <a:xfrm>
            <a:off x="3773023" y="82215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7" name="Rectangle 336"/>
          <p:cNvSpPr/>
          <p:nvPr/>
        </p:nvSpPr>
        <p:spPr>
          <a:xfrm>
            <a:off x="3773113" y="1091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8" name="Rectangle 337"/>
          <p:cNvSpPr/>
          <p:nvPr/>
        </p:nvSpPr>
        <p:spPr>
          <a:xfrm>
            <a:off x="3773113" y="136046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9" name="Rectangle 338"/>
          <p:cNvSpPr/>
          <p:nvPr/>
        </p:nvSpPr>
        <p:spPr>
          <a:xfrm>
            <a:off x="3773113" y="162958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40" name="Rectangle 339"/>
          <p:cNvSpPr/>
          <p:nvPr/>
        </p:nvSpPr>
        <p:spPr>
          <a:xfrm>
            <a:off x="3773023" y="270617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41" name="Rectangle 340"/>
          <p:cNvSpPr/>
          <p:nvPr/>
        </p:nvSpPr>
        <p:spPr>
          <a:xfrm>
            <a:off x="3773113" y="216792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42" name="Rectangle 341"/>
          <p:cNvSpPr/>
          <p:nvPr/>
        </p:nvSpPr>
        <p:spPr>
          <a:xfrm>
            <a:off x="3773113" y="243708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44" name="Rectangle 343"/>
          <p:cNvSpPr/>
          <p:nvPr/>
        </p:nvSpPr>
        <p:spPr>
          <a:xfrm>
            <a:off x="4378619" y="55297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45" name="Rectangle 344"/>
          <p:cNvSpPr/>
          <p:nvPr/>
        </p:nvSpPr>
        <p:spPr>
          <a:xfrm>
            <a:off x="4378619" y="28381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46" name="Rectangle 345"/>
          <p:cNvSpPr/>
          <p:nvPr/>
        </p:nvSpPr>
        <p:spPr>
          <a:xfrm>
            <a:off x="4378619" y="189871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47" name="Rectangle 346"/>
          <p:cNvSpPr/>
          <p:nvPr/>
        </p:nvSpPr>
        <p:spPr>
          <a:xfrm>
            <a:off x="4378619" y="28381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48" name="Rectangle 347"/>
          <p:cNvSpPr/>
          <p:nvPr/>
        </p:nvSpPr>
        <p:spPr>
          <a:xfrm>
            <a:off x="4378709" y="55300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49" name="Rectangle 348"/>
          <p:cNvSpPr/>
          <p:nvPr/>
        </p:nvSpPr>
        <p:spPr>
          <a:xfrm>
            <a:off x="4378619" y="82215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0" name="Rectangle 349"/>
          <p:cNvSpPr/>
          <p:nvPr/>
        </p:nvSpPr>
        <p:spPr>
          <a:xfrm>
            <a:off x="4378709" y="1091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1" name="Rectangle 350"/>
          <p:cNvSpPr/>
          <p:nvPr/>
        </p:nvSpPr>
        <p:spPr>
          <a:xfrm>
            <a:off x="4378709" y="136046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2" name="Rectangle 351"/>
          <p:cNvSpPr/>
          <p:nvPr/>
        </p:nvSpPr>
        <p:spPr>
          <a:xfrm>
            <a:off x="4378709" y="162958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3" name="Rectangle 352"/>
          <p:cNvSpPr/>
          <p:nvPr/>
        </p:nvSpPr>
        <p:spPr>
          <a:xfrm>
            <a:off x="4378619" y="270617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4" name="Rectangle 353"/>
          <p:cNvSpPr/>
          <p:nvPr/>
        </p:nvSpPr>
        <p:spPr>
          <a:xfrm>
            <a:off x="4378709" y="216792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5" name="Rectangle 354"/>
          <p:cNvSpPr/>
          <p:nvPr/>
        </p:nvSpPr>
        <p:spPr>
          <a:xfrm>
            <a:off x="4378709" y="243708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7" name="Rectangle 356"/>
          <p:cNvSpPr/>
          <p:nvPr/>
        </p:nvSpPr>
        <p:spPr>
          <a:xfrm>
            <a:off x="4984215" y="55297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8" name="Rectangle 357"/>
          <p:cNvSpPr/>
          <p:nvPr/>
        </p:nvSpPr>
        <p:spPr>
          <a:xfrm>
            <a:off x="4984215" y="28381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9" name="Rectangle 358"/>
          <p:cNvSpPr/>
          <p:nvPr/>
        </p:nvSpPr>
        <p:spPr>
          <a:xfrm>
            <a:off x="4984215" y="189871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60" name="Rectangle 359"/>
          <p:cNvSpPr/>
          <p:nvPr/>
        </p:nvSpPr>
        <p:spPr>
          <a:xfrm>
            <a:off x="4984215" y="28381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61" name="Rectangle 360"/>
          <p:cNvSpPr/>
          <p:nvPr/>
        </p:nvSpPr>
        <p:spPr>
          <a:xfrm>
            <a:off x="4984305" y="55300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62" name="Rectangle 361"/>
          <p:cNvSpPr/>
          <p:nvPr/>
        </p:nvSpPr>
        <p:spPr>
          <a:xfrm>
            <a:off x="4984215" y="82215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63" name="Rectangle 362"/>
          <p:cNvSpPr/>
          <p:nvPr/>
        </p:nvSpPr>
        <p:spPr>
          <a:xfrm>
            <a:off x="4984305" y="1091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64" name="Rectangle 363"/>
          <p:cNvSpPr/>
          <p:nvPr/>
        </p:nvSpPr>
        <p:spPr>
          <a:xfrm>
            <a:off x="4984305" y="136046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65" name="Rectangle 364"/>
          <p:cNvSpPr/>
          <p:nvPr/>
        </p:nvSpPr>
        <p:spPr>
          <a:xfrm>
            <a:off x="4984305" y="162958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66" name="Rectangle 365"/>
          <p:cNvSpPr/>
          <p:nvPr/>
        </p:nvSpPr>
        <p:spPr>
          <a:xfrm>
            <a:off x="4984215" y="270617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67" name="Rectangle 366"/>
          <p:cNvSpPr/>
          <p:nvPr/>
        </p:nvSpPr>
        <p:spPr>
          <a:xfrm>
            <a:off x="4984305" y="216792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68" name="Rectangle 367"/>
          <p:cNvSpPr/>
          <p:nvPr/>
        </p:nvSpPr>
        <p:spPr>
          <a:xfrm>
            <a:off x="4984305" y="243708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0" name="Rectangle 369"/>
          <p:cNvSpPr/>
          <p:nvPr/>
        </p:nvSpPr>
        <p:spPr>
          <a:xfrm>
            <a:off x="5589812" y="55297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1" name="Rectangle 370"/>
          <p:cNvSpPr/>
          <p:nvPr/>
        </p:nvSpPr>
        <p:spPr>
          <a:xfrm>
            <a:off x="5589812" y="28381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2" name="Rectangle 371"/>
          <p:cNvSpPr/>
          <p:nvPr/>
        </p:nvSpPr>
        <p:spPr>
          <a:xfrm>
            <a:off x="5589812" y="189871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3" name="Rectangle 372"/>
          <p:cNvSpPr/>
          <p:nvPr/>
        </p:nvSpPr>
        <p:spPr>
          <a:xfrm>
            <a:off x="5589812" y="28381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4" name="Rectangle 373"/>
          <p:cNvSpPr/>
          <p:nvPr/>
        </p:nvSpPr>
        <p:spPr>
          <a:xfrm>
            <a:off x="5589901" y="55300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5" name="Rectangle 374"/>
          <p:cNvSpPr/>
          <p:nvPr/>
        </p:nvSpPr>
        <p:spPr>
          <a:xfrm>
            <a:off x="5589812" y="82215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6" name="Rectangle 375"/>
          <p:cNvSpPr/>
          <p:nvPr/>
        </p:nvSpPr>
        <p:spPr>
          <a:xfrm>
            <a:off x="5589901" y="1091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7" name="Rectangle 376"/>
          <p:cNvSpPr/>
          <p:nvPr/>
        </p:nvSpPr>
        <p:spPr>
          <a:xfrm>
            <a:off x="5589901" y="136046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8" name="Rectangle 377"/>
          <p:cNvSpPr/>
          <p:nvPr/>
        </p:nvSpPr>
        <p:spPr>
          <a:xfrm>
            <a:off x="5589901" y="162958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9" name="Rectangle 378"/>
          <p:cNvSpPr/>
          <p:nvPr/>
        </p:nvSpPr>
        <p:spPr>
          <a:xfrm>
            <a:off x="5589812" y="270617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0" name="Rectangle 379"/>
          <p:cNvSpPr/>
          <p:nvPr/>
        </p:nvSpPr>
        <p:spPr>
          <a:xfrm>
            <a:off x="5589901" y="216792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1" name="Rectangle 380"/>
          <p:cNvSpPr/>
          <p:nvPr/>
        </p:nvSpPr>
        <p:spPr>
          <a:xfrm>
            <a:off x="5589901" y="243708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3" name="Rectangle 382"/>
          <p:cNvSpPr/>
          <p:nvPr/>
        </p:nvSpPr>
        <p:spPr>
          <a:xfrm>
            <a:off x="6195408" y="55297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4" name="Rectangle 383"/>
          <p:cNvSpPr/>
          <p:nvPr/>
        </p:nvSpPr>
        <p:spPr>
          <a:xfrm>
            <a:off x="6195408" y="28381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5" name="Rectangle 384"/>
          <p:cNvSpPr/>
          <p:nvPr/>
        </p:nvSpPr>
        <p:spPr>
          <a:xfrm>
            <a:off x="6195408" y="189871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6" name="Rectangle 385"/>
          <p:cNvSpPr/>
          <p:nvPr/>
        </p:nvSpPr>
        <p:spPr>
          <a:xfrm>
            <a:off x="6195408" y="28381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7" name="Rectangle 386"/>
          <p:cNvSpPr/>
          <p:nvPr/>
        </p:nvSpPr>
        <p:spPr>
          <a:xfrm>
            <a:off x="6195498" y="55300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8" name="Rectangle 387"/>
          <p:cNvSpPr/>
          <p:nvPr/>
        </p:nvSpPr>
        <p:spPr>
          <a:xfrm>
            <a:off x="6195408" y="82215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9" name="Rectangle 388"/>
          <p:cNvSpPr/>
          <p:nvPr/>
        </p:nvSpPr>
        <p:spPr>
          <a:xfrm>
            <a:off x="6195498" y="1091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0" name="Rectangle 389"/>
          <p:cNvSpPr/>
          <p:nvPr/>
        </p:nvSpPr>
        <p:spPr>
          <a:xfrm>
            <a:off x="6195498" y="136046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1" name="Rectangle 390"/>
          <p:cNvSpPr/>
          <p:nvPr/>
        </p:nvSpPr>
        <p:spPr>
          <a:xfrm>
            <a:off x="6195498" y="162958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2" name="Rectangle 391"/>
          <p:cNvSpPr/>
          <p:nvPr/>
        </p:nvSpPr>
        <p:spPr>
          <a:xfrm>
            <a:off x="6195408" y="270617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3" name="Rectangle 392"/>
          <p:cNvSpPr/>
          <p:nvPr/>
        </p:nvSpPr>
        <p:spPr>
          <a:xfrm>
            <a:off x="6195498" y="216792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4" name="Rectangle 393"/>
          <p:cNvSpPr/>
          <p:nvPr/>
        </p:nvSpPr>
        <p:spPr>
          <a:xfrm>
            <a:off x="6195498" y="243708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6" name="Rectangle 395"/>
          <p:cNvSpPr/>
          <p:nvPr/>
        </p:nvSpPr>
        <p:spPr>
          <a:xfrm>
            <a:off x="6801004" y="55297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7" name="Rectangle 396"/>
          <p:cNvSpPr/>
          <p:nvPr/>
        </p:nvSpPr>
        <p:spPr>
          <a:xfrm>
            <a:off x="6801004" y="28381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8" name="Rectangle 397"/>
          <p:cNvSpPr/>
          <p:nvPr/>
        </p:nvSpPr>
        <p:spPr>
          <a:xfrm>
            <a:off x="6801004" y="189871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9" name="Rectangle 398"/>
          <p:cNvSpPr/>
          <p:nvPr/>
        </p:nvSpPr>
        <p:spPr>
          <a:xfrm>
            <a:off x="6801004" y="28381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00" name="Rectangle 399"/>
          <p:cNvSpPr/>
          <p:nvPr/>
        </p:nvSpPr>
        <p:spPr>
          <a:xfrm>
            <a:off x="6801094" y="55300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01" name="Rectangle 400"/>
          <p:cNvSpPr/>
          <p:nvPr/>
        </p:nvSpPr>
        <p:spPr>
          <a:xfrm>
            <a:off x="6801004" y="82215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02" name="Rectangle 401"/>
          <p:cNvSpPr/>
          <p:nvPr/>
        </p:nvSpPr>
        <p:spPr>
          <a:xfrm>
            <a:off x="6801094" y="1091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03" name="Rectangle 402"/>
          <p:cNvSpPr/>
          <p:nvPr/>
        </p:nvSpPr>
        <p:spPr>
          <a:xfrm>
            <a:off x="6801094" y="136046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04" name="Rectangle 403"/>
          <p:cNvSpPr/>
          <p:nvPr/>
        </p:nvSpPr>
        <p:spPr>
          <a:xfrm>
            <a:off x="6801094" y="162958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05" name="Rectangle 404"/>
          <p:cNvSpPr/>
          <p:nvPr/>
        </p:nvSpPr>
        <p:spPr>
          <a:xfrm>
            <a:off x="6801004" y="270617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06" name="Rectangle 405"/>
          <p:cNvSpPr/>
          <p:nvPr/>
        </p:nvSpPr>
        <p:spPr>
          <a:xfrm>
            <a:off x="6801094" y="216792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07" name="Rectangle 406"/>
          <p:cNvSpPr/>
          <p:nvPr/>
        </p:nvSpPr>
        <p:spPr>
          <a:xfrm>
            <a:off x="6801094" y="243708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09" name="Rectangle 408"/>
          <p:cNvSpPr/>
          <p:nvPr/>
        </p:nvSpPr>
        <p:spPr>
          <a:xfrm>
            <a:off x="7406600" y="55297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0" name="Rectangle 409"/>
          <p:cNvSpPr/>
          <p:nvPr/>
        </p:nvSpPr>
        <p:spPr>
          <a:xfrm>
            <a:off x="7406600" y="28381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1" name="Rectangle 410"/>
          <p:cNvSpPr/>
          <p:nvPr/>
        </p:nvSpPr>
        <p:spPr>
          <a:xfrm>
            <a:off x="7406600" y="189871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2" name="Rectangle 411"/>
          <p:cNvSpPr/>
          <p:nvPr/>
        </p:nvSpPr>
        <p:spPr>
          <a:xfrm>
            <a:off x="7406600" y="28381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3" name="Rectangle 412"/>
          <p:cNvSpPr/>
          <p:nvPr/>
        </p:nvSpPr>
        <p:spPr>
          <a:xfrm>
            <a:off x="7406690" y="55300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4" name="Rectangle 413"/>
          <p:cNvSpPr/>
          <p:nvPr/>
        </p:nvSpPr>
        <p:spPr>
          <a:xfrm>
            <a:off x="7406600" y="82215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5" name="Rectangle 414"/>
          <p:cNvSpPr/>
          <p:nvPr/>
        </p:nvSpPr>
        <p:spPr>
          <a:xfrm>
            <a:off x="7406690" y="1091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6" name="Rectangle 415"/>
          <p:cNvSpPr/>
          <p:nvPr/>
        </p:nvSpPr>
        <p:spPr>
          <a:xfrm>
            <a:off x="7406690" y="136046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7" name="Rectangle 416"/>
          <p:cNvSpPr/>
          <p:nvPr/>
        </p:nvSpPr>
        <p:spPr>
          <a:xfrm>
            <a:off x="7406690" y="162958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8" name="Rectangle 417"/>
          <p:cNvSpPr/>
          <p:nvPr/>
        </p:nvSpPr>
        <p:spPr>
          <a:xfrm>
            <a:off x="7406600" y="270617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9" name="Rectangle 418"/>
          <p:cNvSpPr/>
          <p:nvPr/>
        </p:nvSpPr>
        <p:spPr>
          <a:xfrm>
            <a:off x="7406690" y="216792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20" name="Rectangle 419"/>
          <p:cNvSpPr/>
          <p:nvPr/>
        </p:nvSpPr>
        <p:spPr>
          <a:xfrm>
            <a:off x="7406690" y="243708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22" name="Rectangle 421"/>
          <p:cNvSpPr/>
          <p:nvPr/>
        </p:nvSpPr>
        <p:spPr>
          <a:xfrm>
            <a:off x="8012196" y="55297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23" name="Rectangle 422"/>
          <p:cNvSpPr/>
          <p:nvPr/>
        </p:nvSpPr>
        <p:spPr>
          <a:xfrm>
            <a:off x="8012196" y="28381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24" name="Rectangle 423"/>
          <p:cNvSpPr/>
          <p:nvPr/>
        </p:nvSpPr>
        <p:spPr>
          <a:xfrm>
            <a:off x="8012196" y="189871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25" name="Rectangle 424"/>
          <p:cNvSpPr/>
          <p:nvPr/>
        </p:nvSpPr>
        <p:spPr>
          <a:xfrm>
            <a:off x="8012196" y="28381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26" name="Rectangle 425"/>
          <p:cNvSpPr/>
          <p:nvPr/>
        </p:nvSpPr>
        <p:spPr>
          <a:xfrm>
            <a:off x="8012286" y="55300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27" name="Rectangle 426"/>
          <p:cNvSpPr/>
          <p:nvPr/>
        </p:nvSpPr>
        <p:spPr>
          <a:xfrm>
            <a:off x="8012196" y="82215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28" name="Rectangle 427"/>
          <p:cNvSpPr/>
          <p:nvPr/>
        </p:nvSpPr>
        <p:spPr>
          <a:xfrm>
            <a:off x="8012286" y="1091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29" name="Rectangle 428"/>
          <p:cNvSpPr/>
          <p:nvPr/>
        </p:nvSpPr>
        <p:spPr>
          <a:xfrm>
            <a:off x="8012286" y="136046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30" name="Rectangle 429"/>
          <p:cNvSpPr/>
          <p:nvPr/>
        </p:nvSpPr>
        <p:spPr>
          <a:xfrm>
            <a:off x="8012286" y="162958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31" name="Rectangle 430"/>
          <p:cNvSpPr/>
          <p:nvPr/>
        </p:nvSpPr>
        <p:spPr>
          <a:xfrm>
            <a:off x="8012196" y="270617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32" name="Rectangle 431"/>
          <p:cNvSpPr/>
          <p:nvPr/>
        </p:nvSpPr>
        <p:spPr>
          <a:xfrm>
            <a:off x="8012286" y="216792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33" name="Rectangle 432"/>
          <p:cNvSpPr/>
          <p:nvPr/>
        </p:nvSpPr>
        <p:spPr>
          <a:xfrm>
            <a:off x="8012286" y="243708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35" name="Rectangle 434"/>
          <p:cNvSpPr/>
          <p:nvPr/>
        </p:nvSpPr>
        <p:spPr>
          <a:xfrm>
            <a:off x="8617792" y="55297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36" name="Rectangle 435"/>
          <p:cNvSpPr/>
          <p:nvPr/>
        </p:nvSpPr>
        <p:spPr>
          <a:xfrm>
            <a:off x="8617792" y="28381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37" name="Rectangle 436"/>
          <p:cNvSpPr/>
          <p:nvPr/>
        </p:nvSpPr>
        <p:spPr>
          <a:xfrm>
            <a:off x="8617792" y="189871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38" name="Rectangle 437"/>
          <p:cNvSpPr/>
          <p:nvPr/>
        </p:nvSpPr>
        <p:spPr>
          <a:xfrm>
            <a:off x="8617792" y="28381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39" name="Rectangle 438"/>
          <p:cNvSpPr/>
          <p:nvPr/>
        </p:nvSpPr>
        <p:spPr>
          <a:xfrm>
            <a:off x="8617882" y="55300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40" name="Rectangle 439"/>
          <p:cNvSpPr/>
          <p:nvPr/>
        </p:nvSpPr>
        <p:spPr>
          <a:xfrm>
            <a:off x="8617792" y="82215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41" name="Rectangle 440"/>
          <p:cNvSpPr/>
          <p:nvPr/>
        </p:nvSpPr>
        <p:spPr>
          <a:xfrm>
            <a:off x="8617882" y="1091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42" name="Rectangle 441"/>
          <p:cNvSpPr/>
          <p:nvPr/>
        </p:nvSpPr>
        <p:spPr>
          <a:xfrm>
            <a:off x="8617882" y="136046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43" name="Rectangle 442"/>
          <p:cNvSpPr/>
          <p:nvPr/>
        </p:nvSpPr>
        <p:spPr>
          <a:xfrm>
            <a:off x="8617882" y="162958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44" name="Rectangle 443"/>
          <p:cNvSpPr/>
          <p:nvPr/>
        </p:nvSpPr>
        <p:spPr>
          <a:xfrm>
            <a:off x="8617792" y="270617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45" name="Rectangle 444"/>
          <p:cNvSpPr/>
          <p:nvPr/>
        </p:nvSpPr>
        <p:spPr>
          <a:xfrm>
            <a:off x="8617882" y="216792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46" name="Rectangle 445"/>
          <p:cNvSpPr/>
          <p:nvPr/>
        </p:nvSpPr>
        <p:spPr>
          <a:xfrm>
            <a:off x="8617882" y="243708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48" name="Rectangle 447"/>
          <p:cNvSpPr/>
          <p:nvPr/>
        </p:nvSpPr>
        <p:spPr>
          <a:xfrm>
            <a:off x="9223389" y="55297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49" name="Rectangle 448"/>
          <p:cNvSpPr/>
          <p:nvPr/>
        </p:nvSpPr>
        <p:spPr>
          <a:xfrm>
            <a:off x="9223389" y="28381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50" name="Rectangle 449"/>
          <p:cNvSpPr/>
          <p:nvPr/>
        </p:nvSpPr>
        <p:spPr>
          <a:xfrm>
            <a:off x="9223389" y="189871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51" name="Rectangle 450"/>
          <p:cNvSpPr/>
          <p:nvPr/>
        </p:nvSpPr>
        <p:spPr>
          <a:xfrm>
            <a:off x="9223389" y="28381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52" name="Rectangle 451"/>
          <p:cNvSpPr/>
          <p:nvPr/>
        </p:nvSpPr>
        <p:spPr>
          <a:xfrm>
            <a:off x="9223478" y="55300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53" name="Rectangle 452"/>
          <p:cNvSpPr/>
          <p:nvPr/>
        </p:nvSpPr>
        <p:spPr>
          <a:xfrm>
            <a:off x="9223389" y="82215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54" name="Rectangle 453"/>
          <p:cNvSpPr/>
          <p:nvPr/>
        </p:nvSpPr>
        <p:spPr>
          <a:xfrm>
            <a:off x="9223478" y="1091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55" name="Rectangle 454"/>
          <p:cNvSpPr/>
          <p:nvPr/>
        </p:nvSpPr>
        <p:spPr>
          <a:xfrm>
            <a:off x="9223478" y="136046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56" name="Rectangle 455"/>
          <p:cNvSpPr/>
          <p:nvPr/>
        </p:nvSpPr>
        <p:spPr>
          <a:xfrm>
            <a:off x="9223478" y="162958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57" name="Rectangle 456"/>
          <p:cNvSpPr/>
          <p:nvPr/>
        </p:nvSpPr>
        <p:spPr>
          <a:xfrm>
            <a:off x="9223389" y="270617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58" name="Rectangle 457"/>
          <p:cNvSpPr/>
          <p:nvPr/>
        </p:nvSpPr>
        <p:spPr>
          <a:xfrm>
            <a:off x="9223478" y="216792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59" name="Rectangle 458"/>
          <p:cNvSpPr/>
          <p:nvPr/>
        </p:nvSpPr>
        <p:spPr>
          <a:xfrm>
            <a:off x="9223478" y="243708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61" name="Rectangle 460"/>
          <p:cNvSpPr/>
          <p:nvPr/>
        </p:nvSpPr>
        <p:spPr>
          <a:xfrm>
            <a:off x="9828895" y="55297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62" name="Rectangle 461"/>
          <p:cNvSpPr/>
          <p:nvPr/>
        </p:nvSpPr>
        <p:spPr>
          <a:xfrm>
            <a:off x="9828895" y="28381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63" name="Rectangle 462"/>
          <p:cNvSpPr/>
          <p:nvPr/>
        </p:nvSpPr>
        <p:spPr>
          <a:xfrm>
            <a:off x="9828895" y="189871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64" name="Rectangle 463"/>
          <p:cNvSpPr/>
          <p:nvPr/>
        </p:nvSpPr>
        <p:spPr>
          <a:xfrm>
            <a:off x="9828895" y="28381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65" name="Rectangle 464"/>
          <p:cNvSpPr/>
          <p:nvPr/>
        </p:nvSpPr>
        <p:spPr>
          <a:xfrm>
            <a:off x="9828985" y="55300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66" name="Rectangle 465"/>
          <p:cNvSpPr/>
          <p:nvPr/>
        </p:nvSpPr>
        <p:spPr>
          <a:xfrm>
            <a:off x="9828895" y="82215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67" name="Rectangle 466"/>
          <p:cNvSpPr/>
          <p:nvPr/>
        </p:nvSpPr>
        <p:spPr>
          <a:xfrm>
            <a:off x="9828985" y="1091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68" name="Rectangle 467"/>
          <p:cNvSpPr/>
          <p:nvPr/>
        </p:nvSpPr>
        <p:spPr>
          <a:xfrm>
            <a:off x="9828985" y="136046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69" name="Rectangle 468"/>
          <p:cNvSpPr/>
          <p:nvPr/>
        </p:nvSpPr>
        <p:spPr>
          <a:xfrm>
            <a:off x="9828985" y="162958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70" name="Rectangle 469"/>
          <p:cNvSpPr/>
          <p:nvPr/>
        </p:nvSpPr>
        <p:spPr>
          <a:xfrm>
            <a:off x="9828895" y="270617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71" name="Rectangle 470"/>
          <p:cNvSpPr/>
          <p:nvPr/>
        </p:nvSpPr>
        <p:spPr>
          <a:xfrm>
            <a:off x="9828985" y="216792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72" name="Rectangle 471"/>
          <p:cNvSpPr/>
          <p:nvPr/>
        </p:nvSpPr>
        <p:spPr>
          <a:xfrm>
            <a:off x="9828985" y="243708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74" name="Rectangle 473"/>
          <p:cNvSpPr/>
          <p:nvPr/>
        </p:nvSpPr>
        <p:spPr>
          <a:xfrm>
            <a:off x="10434491" y="55297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75" name="Rectangle 474"/>
          <p:cNvSpPr/>
          <p:nvPr/>
        </p:nvSpPr>
        <p:spPr>
          <a:xfrm>
            <a:off x="10434491" y="28381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76" name="Rectangle 475"/>
          <p:cNvSpPr/>
          <p:nvPr/>
        </p:nvSpPr>
        <p:spPr>
          <a:xfrm>
            <a:off x="10434491" y="189871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77" name="Rectangle 476"/>
          <p:cNvSpPr/>
          <p:nvPr/>
        </p:nvSpPr>
        <p:spPr>
          <a:xfrm>
            <a:off x="10434491" y="28381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78" name="Rectangle 477"/>
          <p:cNvSpPr/>
          <p:nvPr/>
        </p:nvSpPr>
        <p:spPr>
          <a:xfrm>
            <a:off x="10434581" y="55300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79" name="Rectangle 478"/>
          <p:cNvSpPr/>
          <p:nvPr/>
        </p:nvSpPr>
        <p:spPr>
          <a:xfrm>
            <a:off x="10434491" y="82215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80" name="Rectangle 479"/>
          <p:cNvSpPr/>
          <p:nvPr/>
        </p:nvSpPr>
        <p:spPr>
          <a:xfrm>
            <a:off x="10434581" y="1091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81" name="Rectangle 480"/>
          <p:cNvSpPr/>
          <p:nvPr/>
        </p:nvSpPr>
        <p:spPr>
          <a:xfrm>
            <a:off x="10434581" y="136046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82" name="Rectangle 481"/>
          <p:cNvSpPr/>
          <p:nvPr/>
        </p:nvSpPr>
        <p:spPr>
          <a:xfrm>
            <a:off x="10434581" y="162958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83" name="Rectangle 482"/>
          <p:cNvSpPr/>
          <p:nvPr/>
        </p:nvSpPr>
        <p:spPr>
          <a:xfrm>
            <a:off x="10434491" y="270617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84" name="Rectangle 483"/>
          <p:cNvSpPr/>
          <p:nvPr/>
        </p:nvSpPr>
        <p:spPr>
          <a:xfrm>
            <a:off x="10434581" y="216792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85" name="Rectangle 484"/>
          <p:cNvSpPr/>
          <p:nvPr/>
        </p:nvSpPr>
        <p:spPr>
          <a:xfrm>
            <a:off x="10434581" y="243708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87" name="Rectangle 486"/>
          <p:cNvSpPr/>
          <p:nvPr/>
        </p:nvSpPr>
        <p:spPr>
          <a:xfrm>
            <a:off x="11040087" y="55297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88" name="Rectangle 487"/>
          <p:cNvSpPr/>
          <p:nvPr/>
        </p:nvSpPr>
        <p:spPr>
          <a:xfrm>
            <a:off x="11040087" y="28381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89" name="Rectangle 488"/>
          <p:cNvSpPr/>
          <p:nvPr/>
        </p:nvSpPr>
        <p:spPr>
          <a:xfrm>
            <a:off x="11040087" y="189871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0" name="Rectangle 489"/>
          <p:cNvSpPr/>
          <p:nvPr/>
        </p:nvSpPr>
        <p:spPr>
          <a:xfrm>
            <a:off x="11040087" y="28381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1" name="Rectangle 490"/>
          <p:cNvSpPr/>
          <p:nvPr/>
        </p:nvSpPr>
        <p:spPr>
          <a:xfrm>
            <a:off x="11040177" y="55300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2" name="Rectangle 491"/>
          <p:cNvSpPr/>
          <p:nvPr/>
        </p:nvSpPr>
        <p:spPr>
          <a:xfrm>
            <a:off x="11040087" y="82215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3" name="Rectangle 492"/>
          <p:cNvSpPr/>
          <p:nvPr/>
        </p:nvSpPr>
        <p:spPr>
          <a:xfrm>
            <a:off x="11040177" y="1091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4" name="Rectangle 493"/>
          <p:cNvSpPr/>
          <p:nvPr/>
        </p:nvSpPr>
        <p:spPr>
          <a:xfrm>
            <a:off x="11040177" y="136046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5" name="Rectangle 494"/>
          <p:cNvSpPr/>
          <p:nvPr/>
        </p:nvSpPr>
        <p:spPr>
          <a:xfrm>
            <a:off x="11040177" y="162958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6" name="Rectangle 495"/>
          <p:cNvSpPr/>
          <p:nvPr/>
        </p:nvSpPr>
        <p:spPr>
          <a:xfrm>
            <a:off x="11040087" y="270617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7" name="Rectangle 496"/>
          <p:cNvSpPr/>
          <p:nvPr/>
        </p:nvSpPr>
        <p:spPr>
          <a:xfrm>
            <a:off x="11040177" y="216792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8" name="Rectangle 497"/>
          <p:cNvSpPr/>
          <p:nvPr/>
        </p:nvSpPr>
        <p:spPr>
          <a:xfrm>
            <a:off x="11040177" y="243708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61" name="Rectangle 260"/>
          <p:cNvSpPr/>
          <p:nvPr/>
        </p:nvSpPr>
        <p:spPr>
          <a:xfrm>
            <a:off x="11645684" y="552973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62" name="Rectangle 261"/>
          <p:cNvSpPr/>
          <p:nvPr/>
        </p:nvSpPr>
        <p:spPr>
          <a:xfrm>
            <a:off x="11645684" y="283819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63" name="Rectangle 262"/>
          <p:cNvSpPr/>
          <p:nvPr/>
        </p:nvSpPr>
        <p:spPr>
          <a:xfrm>
            <a:off x="11645684" y="189871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64" name="Rectangle 263"/>
          <p:cNvSpPr/>
          <p:nvPr/>
        </p:nvSpPr>
        <p:spPr>
          <a:xfrm>
            <a:off x="11645684" y="28381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65" name="Rectangle 264"/>
          <p:cNvSpPr/>
          <p:nvPr/>
        </p:nvSpPr>
        <p:spPr>
          <a:xfrm>
            <a:off x="11645773" y="553003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66" name="Rectangle 265"/>
          <p:cNvSpPr/>
          <p:nvPr/>
        </p:nvSpPr>
        <p:spPr>
          <a:xfrm>
            <a:off x="11645684" y="822157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67" name="Rectangle 266"/>
          <p:cNvSpPr/>
          <p:nvPr/>
        </p:nvSpPr>
        <p:spPr>
          <a:xfrm>
            <a:off x="11645773" y="109131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68" name="Rectangle 267"/>
          <p:cNvSpPr/>
          <p:nvPr/>
        </p:nvSpPr>
        <p:spPr>
          <a:xfrm>
            <a:off x="11645773" y="136046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9" name="Rectangle 498"/>
          <p:cNvSpPr/>
          <p:nvPr/>
        </p:nvSpPr>
        <p:spPr>
          <a:xfrm>
            <a:off x="11645773" y="162958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00" name="Rectangle 499"/>
          <p:cNvSpPr/>
          <p:nvPr/>
        </p:nvSpPr>
        <p:spPr>
          <a:xfrm>
            <a:off x="11645684" y="270617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01" name="Rectangle 500"/>
          <p:cNvSpPr/>
          <p:nvPr/>
        </p:nvSpPr>
        <p:spPr>
          <a:xfrm>
            <a:off x="11645773" y="216792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02" name="Rectangle 501"/>
          <p:cNvSpPr/>
          <p:nvPr/>
        </p:nvSpPr>
        <p:spPr>
          <a:xfrm>
            <a:off x="11645773" y="243708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05" name="Rectangle 504"/>
          <p:cNvSpPr/>
          <p:nvPr/>
        </p:nvSpPr>
        <p:spPr>
          <a:xfrm>
            <a:off x="745042" y="3984355"/>
            <a:ext cx="403731" cy="26942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06" name="Rectangle 505"/>
          <p:cNvSpPr/>
          <p:nvPr/>
        </p:nvSpPr>
        <p:spPr>
          <a:xfrm>
            <a:off x="1350639" y="3984625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07" name="Rectangle 506"/>
          <p:cNvSpPr/>
          <p:nvPr/>
        </p:nvSpPr>
        <p:spPr>
          <a:xfrm>
            <a:off x="1956235" y="3984625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08" name="Rectangle 507"/>
          <p:cNvSpPr/>
          <p:nvPr/>
        </p:nvSpPr>
        <p:spPr>
          <a:xfrm>
            <a:off x="2561831" y="3984625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09" name="Rectangle 508"/>
          <p:cNvSpPr/>
          <p:nvPr/>
        </p:nvSpPr>
        <p:spPr>
          <a:xfrm>
            <a:off x="3167427" y="3984625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10" name="Rectangle 509"/>
          <p:cNvSpPr/>
          <p:nvPr/>
        </p:nvSpPr>
        <p:spPr>
          <a:xfrm>
            <a:off x="3773023" y="3984625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11" name="Rectangle 510"/>
          <p:cNvSpPr/>
          <p:nvPr/>
        </p:nvSpPr>
        <p:spPr>
          <a:xfrm>
            <a:off x="4378619" y="3984625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22" name="Rectangle 521"/>
          <p:cNvSpPr/>
          <p:nvPr/>
        </p:nvSpPr>
        <p:spPr>
          <a:xfrm>
            <a:off x="139446" y="3984625"/>
            <a:ext cx="403731" cy="26915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23" name="Rectangle 522"/>
          <p:cNvSpPr/>
          <p:nvPr/>
        </p:nvSpPr>
        <p:spPr>
          <a:xfrm>
            <a:off x="139446" y="4253808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24" name="Rectangle 523"/>
          <p:cNvSpPr/>
          <p:nvPr/>
        </p:nvSpPr>
        <p:spPr>
          <a:xfrm>
            <a:off x="139446" y="3984655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25" name="Rectangle 524"/>
          <p:cNvSpPr/>
          <p:nvPr/>
        </p:nvSpPr>
        <p:spPr>
          <a:xfrm>
            <a:off x="139446" y="559954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26" name="Rectangle 525"/>
          <p:cNvSpPr/>
          <p:nvPr/>
        </p:nvSpPr>
        <p:spPr>
          <a:xfrm>
            <a:off x="139446" y="3984655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27" name="Rectangle 526"/>
          <p:cNvSpPr/>
          <p:nvPr/>
        </p:nvSpPr>
        <p:spPr>
          <a:xfrm>
            <a:off x="139536" y="425383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28" name="Rectangle 527"/>
          <p:cNvSpPr/>
          <p:nvPr/>
        </p:nvSpPr>
        <p:spPr>
          <a:xfrm>
            <a:off x="139446" y="452299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29" name="Rectangle 528"/>
          <p:cNvSpPr/>
          <p:nvPr/>
        </p:nvSpPr>
        <p:spPr>
          <a:xfrm>
            <a:off x="139536" y="479214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30" name="Rectangle 529"/>
          <p:cNvSpPr/>
          <p:nvPr/>
        </p:nvSpPr>
        <p:spPr>
          <a:xfrm>
            <a:off x="139536" y="506130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31" name="Rectangle 530"/>
          <p:cNvSpPr/>
          <p:nvPr/>
        </p:nvSpPr>
        <p:spPr>
          <a:xfrm>
            <a:off x="139536" y="533042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32" name="Rectangle 531"/>
          <p:cNvSpPr/>
          <p:nvPr/>
        </p:nvSpPr>
        <p:spPr>
          <a:xfrm>
            <a:off x="139446" y="640700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33" name="Rectangle 532"/>
          <p:cNvSpPr/>
          <p:nvPr/>
        </p:nvSpPr>
        <p:spPr>
          <a:xfrm>
            <a:off x="139536" y="5868761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34" name="Rectangle 533"/>
          <p:cNvSpPr/>
          <p:nvPr/>
        </p:nvSpPr>
        <p:spPr>
          <a:xfrm>
            <a:off x="139536" y="6137915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35" name="Rectangle 534"/>
          <p:cNvSpPr/>
          <p:nvPr/>
        </p:nvSpPr>
        <p:spPr>
          <a:xfrm>
            <a:off x="745042" y="4253808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36" name="Rectangle 535"/>
          <p:cNvSpPr/>
          <p:nvPr/>
        </p:nvSpPr>
        <p:spPr>
          <a:xfrm>
            <a:off x="745042" y="3984655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37" name="Rectangle 536"/>
          <p:cNvSpPr/>
          <p:nvPr/>
        </p:nvSpPr>
        <p:spPr>
          <a:xfrm>
            <a:off x="745042" y="559954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38" name="Rectangle 537"/>
          <p:cNvSpPr/>
          <p:nvPr/>
        </p:nvSpPr>
        <p:spPr>
          <a:xfrm>
            <a:off x="745042" y="3984655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39" name="Rectangle 538"/>
          <p:cNvSpPr/>
          <p:nvPr/>
        </p:nvSpPr>
        <p:spPr>
          <a:xfrm>
            <a:off x="745132" y="425383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40" name="Rectangle 539"/>
          <p:cNvSpPr/>
          <p:nvPr/>
        </p:nvSpPr>
        <p:spPr>
          <a:xfrm>
            <a:off x="745042" y="452299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41" name="Rectangle 540"/>
          <p:cNvSpPr/>
          <p:nvPr/>
        </p:nvSpPr>
        <p:spPr>
          <a:xfrm>
            <a:off x="745132" y="479214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42" name="Rectangle 541"/>
          <p:cNvSpPr/>
          <p:nvPr/>
        </p:nvSpPr>
        <p:spPr>
          <a:xfrm>
            <a:off x="745132" y="506130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43" name="Rectangle 542"/>
          <p:cNvSpPr/>
          <p:nvPr/>
        </p:nvSpPr>
        <p:spPr>
          <a:xfrm>
            <a:off x="745132" y="533042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44" name="Rectangle 543"/>
          <p:cNvSpPr/>
          <p:nvPr/>
        </p:nvSpPr>
        <p:spPr>
          <a:xfrm>
            <a:off x="745042" y="640700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45" name="Rectangle 544"/>
          <p:cNvSpPr/>
          <p:nvPr/>
        </p:nvSpPr>
        <p:spPr>
          <a:xfrm>
            <a:off x="745132" y="5868761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46" name="Rectangle 545"/>
          <p:cNvSpPr/>
          <p:nvPr/>
        </p:nvSpPr>
        <p:spPr>
          <a:xfrm>
            <a:off x="745132" y="6137915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47" name="Rectangle 546"/>
          <p:cNvSpPr/>
          <p:nvPr/>
        </p:nvSpPr>
        <p:spPr>
          <a:xfrm>
            <a:off x="1350639" y="4253808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48" name="Rectangle 547"/>
          <p:cNvSpPr/>
          <p:nvPr/>
        </p:nvSpPr>
        <p:spPr>
          <a:xfrm>
            <a:off x="1350639" y="3984655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49" name="Rectangle 548"/>
          <p:cNvSpPr/>
          <p:nvPr/>
        </p:nvSpPr>
        <p:spPr>
          <a:xfrm>
            <a:off x="1350639" y="559954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50" name="Rectangle 549"/>
          <p:cNvSpPr/>
          <p:nvPr/>
        </p:nvSpPr>
        <p:spPr>
          <a:xfrm>
            <a:off x="1350639" y="3984655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51" name="Rectangle 550"/>
          <p:cNvSpPr/>
          <p:nvPr/>
        </p:nvSpPr>
        <p:spPr>
          <a:xfrm>
            <a:off x="1350728" y="425383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52" name="Rectangle 551"/>
          <p:cNvSpPr/>
          <p:nvPr/>
        </p:nvSpPr>
        <p:spPr>
          <a:xfrm>
            <a:off x="1350639" y="452299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53" name="Rectangle 552"/>
          <p:cNvSpPr/>
          <p:nvPr/>
        </p:nvSpPr>
        <p:spPr>
          <a:xfrm>
            <a:off x="1350728" y="479214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54" name="Rectangle 553"/>
          <p:cNvSpPr/>
          <p:nvPr/>
        </p:nvSpPr>
        <p:spPr>
          <a:xfrm>
            <a:off x="1350728" y="506130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55" name="Rectangle 554"/>
          <p:cNvSpPr/>
          <p:nvPr/>
        </p:nvSpPr>
        <p:spPr>
          <a:xfrm>
            <a:off x="1350728" y="533042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56" name="Rectangle 555"/>
          <p:cNvSpPr/>
          <p:nvPr/>
        </p:nvSpPr>
        <p:spPr>
          <a:xfrm>
            <a:off x="1350639" y="640700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57" name="Rectangle 556"/>
          <p:cNvSpPr/>
          <p:nvPr/>
        </p:nvSpPr>
        <p:spPr>
          <a:xfrm>
            <a:off x="1350728" y="5868761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58" name="Rectangle 557"/>
          <p:cNvSpPr/>
          <p:nvPr/>
        </p:nvSpPr>
        <p:spPr>
          <a:xfrm>
            <a:off x="1350728" y="6137915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59" name="Rectangle 558"/>
          <p:cNvSpPr/>
          <p:nvPr/>
        </p:nvSpPr>
        <p:spPr>
          <a:xfrm>
            <a:off x="1956235" y="4253808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60" name="Rectangle 559"/>
          <p:cNvSpPr/>
          <p:nvPr/>
        </p:nvSpPr>
        <p:spPr>
          <a:xfrm>
            <a:off x="1956235" y="3984655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61" name="Rectangle 560"/>
          <p:cNvSpPr/>
          <p:nvPr/>
        </p:nvSpPr>
        <p:spPr>
          <a:xfrm>
            <a:off x="1956235" y="559954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62" name="Rectangle 561"/>
          <p:cNvSpPr/>
          <p:nvPr/>
        </p:nvSpPr>
        <p:spPr>
          <a:xfrm>
            <a:off x="1956235" y="3984655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63" name="Rectangle 562"/>
          <p:cNvSpPr/>
          <p:nvPr/>
        </p:nvSpPr>
        <p:spPr>
          <a:xfrm>
            <a:off x="1956324" y="425383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64" name="Rectangle 563"/>
          <p:cNvSpPr/>
          <p:nvPr/>
        </p:nvSpPr>
        <p:spPr>
          <a:xfrm>
            <a:off x="1956235" y="452299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65" name="Rectangle 564"/>
          <p:cNvSpPr/>
          <p:nvPr/>
        </p:nvSpPr>
        <p:spPr>
          <a:xfrm>
            <a:off x="1956324" y="479214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66" name="Rectangle 565"/>
          <p:cNvSpPr/>
          <p:nvPr/>
        </p:nvSpPr>
        <p:spPr>
          <a:xfrm>
            <a:off x="1956324" y="506130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67" name="Rectangle 566"/>
          <p:cNvSpPr/>
          <p:nvPr/>
        </p:nvSpPr>
        <p:spPr>
          <a:xfrm>
            <a:off x="1956324" y="533042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68" name="Rectangle 567"/>
          <p:cNvSpPr/>
          <p:nvPr/>
        </p:nvSpPr>
        <p:spPr>
          <a:xfrm>
            <a:off x="1956235" y="640700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69" name="Rectangle 568"/>
          <p:cNvSpPr/>
          <p:nvPr/>
        </p:nvSpPr>
        <p:spPr>
          <a:xfrm>
            <a:off x="1956324" y="5868761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70" name="Rectangle 569"/>
          <p:cNvSpPr/>
          <p:nvPr/>
        </p:nvSpPr>
        <p:spPr>
          <a:xfrm>
            <a:off x="1956324" y="6137915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71" name="Rectangle 570"/>
          <p:cNvSpPr/>
          <p:nvPr/>
        </p:nvSpPr>
        <p:spPr>
          <a:xfrm>
            <a:off x="2561831" y="4253808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72" name="Rectangle 571"/>
          <p:cNvSpPr/>
          <p:nvPr/>
        </p:nvSpPr>
        <p:spPr>
          <a:xfrm>
            <a:off x="2561831" y="3984655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73" name="Rectangle 572"/>
          <p:cNvSpPr/>
          <p:nvPr/>
        </p:nvSpPr>
        <p:spPr>
          <a:xfrm>
            <a:off x="2561831" y="559954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74" name="Rectangle 573"/>
          <p:cNvSpPr/>
          <p:nvPr/>
        </p:nvSpPr>
        <p:spPr>
          <a:xfrm>
            <a:off x="2561831" y="3984655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75" name="Rectangle 574"/>
          <p:cNvSpPr/>
          <p:nvPr/>
        </p:nvSpPr>
        <p:spPr>
          <a:xfrm>
            <a:off x="2561921" y="425383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76" name="Rectangle 575"/>
          <p:cNvSpPr/>
          <p:nvPr/>
        </p:nvSpPr>
        <p:spPr>
          <a:xfrm>
            <a:off x="2561831" y="452299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77" name="Rectangle 576"/>
          <p:cNvSpPr/>
          <p:nvPr/>
        </p:nvSpPr>
        <p:spPr>
          <a:xfrm>
            <a:off x="2561921" y="479214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78" name="Rectangle 577"/>
          <p:cNvSpPr/>
          <p:nvPr/>
        </p:nvSpPr>
        <p:spPr>
          <a:xfrm>
            <a:off x="2561921" y="506130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79" name="Rectangle 578"/>
          <p:cNvSpPr/>
          <p:nvPr/>
        </p:nvSpPr>
        <p:spPr>
          <a:xfrm>
            <a:off x="2561921" y="533042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80" name="Rectangle 579"/>
          <p:cNvSpPr/>
          <p:nvPr/>
        </p:nvSpPr>
        <p:spPr>
          <a:xfrm>
            <a:off x="2561831" y="640700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81" name="Rectangle 580"/>
          <p:cNvSpPr/>
          <p:nvPr/>
        </p:nvSpPr>
        <p:spPr>
          <a:xfrm>
            <a:off x="2561921" y="5868761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82" name="Rectangle 581"/>
          <p:cNvSpPr/>
          <p:nvPr/>
        </p:nvSpPr>
        <p:spPr>
          <a:xfrm>
            <a:off x="2561921" y="6137915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83" name="Rectangle 582"/>
          <p:cNvSpPr/>
          <p:nvPr/>
        </p:nvSpPr>
        <p:spPr>
          <a:xfrm>
            <a:off x="3167427" y="4253808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84" name="Rectangle 583"/>
          <p:cNvSpPr/>
          <p:nvPr/>
        </p:nvSpPr>
        <p:spPr>
          <a:xfrm>
            <a:off x="3167427" y="3984655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85" name="Rectangle 584"/>
          <p:cNvSpPr/>
          <p:nvPr/>
        </p:nvSpPr>
        <p:spPr>
          <a:xfrm>
            <a:off x="3167427" y="559954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86" name="Rectangle 585"/>
          <p:cNvSpPr/>
          <p:nvPr/>
        </p:nvSpPr>
        <p:spPr>
          <a:xfrm>
            <a:off x="3167427" y="3984655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87" name="Rectangle 586"/>
          <p:cNvSpPr/>
          <p:nvPr/>
        </p:nvSpPr>
        <p:spPr>
          <a:xfrm>
            <a:off x="3167517" y="425383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88" name="Rectangle 587"/>
          <p:cNvSpPr/>
          <p:nvPr/>
        </p:nvSpPr>
        <p:spPr>
          <a:xfrm>
            <a:off x="3167427" y="452299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89" name="Rectangle 588"/>
          <p:cNvSpPr/>
          <p:nvPr/>
        </p:nvSpPr>
        <p:spPr>
          <a:xfrm>
            <a:off x="3167517" y="479214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90" name="Rectangle 589"/>
          <p:cNvSpPr/>
          <p:nvPr/>
        </p:nvSpPr>
        <p:spPr>
          <a:xfrm>
            <a:off x="3167517" y="506130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91" name="Rectangle 590"/>
          <p:cNvSpPr/>
          <p:nvPr/>
        </p:nvSpPr>
        <p:spPr>
          <a:xfrm>
            <a:off x="3167517" y="533042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92" name="Rectangle 591"/>
          <p:cNvSpPr/>
          <p:nvPr/>
        </p:nvSpPr>
        <p:spPr>
          <a:xfrm>
            <a:off x="3167427" y="640700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93" name="Rectangle 592"/>
          <p:cNvSpPr/>
          <p:nvPr/>
        </p:nvSpPr>
        <p:spPr>
          <a:xfrm>
            <a:off x="3167517" y="5868761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94" name="Rectangle 593"/>
          <p:cNvSpPr/>
          <p:nvPr/>
        </p:nvSpPr>
        <p:spPr>
          <a:xfrm>
            <a:off x="3167517" y="6137915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95" name="Rectangle 594"/>
          <p:cNvSpPr/>
          <p:nvPr/>
        </p:nvSpPr>
        <p:spPr>
          <a:xfrm>
            <a:off x="3773023" y="4253808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96" name="Rectangle 595"/>
          <p:cNvSpPr/>
          <p:nvPr/>
        </p:nvSpPr>
        <p:spPr>
          <a:xfrm>
            <a:off x="3773023" y="3984655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97" name="Rectangle 596"/>
          <p:cNvSpPr/>
          <p:nvPr/>
        </p:nvSpPr>
        <p:spPr>
          <a:xfrm>
            <a:off x="3773023" y="559954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98" name="Rectangle 597"/>
          <p:cNvSpPr/>
          <p:nvPr/>
        </p:nvSpPr>
        <p:spPr>
          <a:xfrm>
            <a:off x="3773023" y="3984655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99" name="Rectangle 598"/>
          <p:cNvSpPr/>
          <p:nvPr/>
        </p:nvSpPr>
        <p:spPr>
          <a:xfrm>
            <a:off x="3773113" y="425383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00" name="Rectangle 599"/>
          <p:cNvSpPr/>
          <p:nvPr/>
        </p:nvSpPr>
        <p:spPr>
          <a:xfrm>
            <a:off x="3773023" y="452299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01" name="Rectangle 600"/>
          <p:cNvSpPr/>
          <p:nvPr/>
        </p:nvSpPr>
        <p:spPr>
          <a:xfrm>
            <a:off x="3773113" y="479214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02" name="Rectangle 601"/>
          <p:cNvSpPr/>
          <p:nvPr/>
        </p:nvSpPr>
        <p:spPr>
          <a:xfrm>
            <a:off x="3773113" y="506130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03" name="Rectangle 602"/>
          <p:cNvSpPr/>
          <p:nvPr/>
        </p:nvSpPr>
        <p:spPr>
          <a:xfrm>
            <a:off x="3773113" y="533042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04" name="Rectangle 603"/>
          <p:cNvSpPr/>
          <p:nvPr/>
        </p:nvSpPr>
        <p:spPr>
          <a:xfrm>
            <a:off x="3773023" y="640700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05" name="Rectangle 604"/>
          <p:cNvSpPr/>
          <p:nvPr/>
        </p:nvSpPr>
        <p:spPr>
          <a:xfrm>
            <a:off x="3773113" y="5868761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06" name="Rectangle 605"/>
          <p:cNvSpPr/>
          <p:nvPr/>
        </p:nvSpPr>
        <p:spPr>
          <a:xfrm>
            <a:off x="3773113" y="6137915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07" name="Rectangle 606"/>
          <p:cNvSpPr/>
          <p:nvPr/>
        </p:nvSpPr>
        <p:spPr>
          <a:xfrm>
            <a:off x="4378619" y="4253808"/>
            <a:ext cx="403731" cy="2422385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08" name="Rectangle 607"/>
          <p:cNvSpPr/>
          <p:nvPr/>
        </p:nvSpPr>
        <p:spPr>
          <a:xfrm>
            <a:off x="4378619" y="3984655"/>
            <a:ext cx="403731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09" name="Rectangle 608"/>
          <p:cNvSpPr/>
          <p:nvPr/>
        </p:nvSpPr>
        <p:spPr>
          <a:xfrm>
            <a:off x="4378619" y="559954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10" name="Rectangle 609"/>
          <p:cNvSpPr/>
          <p:nvPr/>
        </p:nvSpPr>
        <p:spPr>
          <a:xfrm>
            <a:off x="4378619" y="3984655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11" name="Rectangle 610"/>
          <p:cNvSpPr/>
          <p:nvPr/>
        </p:nvSpPr>
        <p:spPr>
          <a:xfrm>
            <a:off x="4378709" y="4253838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12" name="Rectangle 611"/>
          <p:cNvSpPr/>
          <p:nvPr/>
        </p:nvSpPr>
        <p:spPr>
          <a:xfrm>
            <a:off x="4378619" y="4522992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13" name="Rectangle 612"/>
          <p:cNvSpPr/>
          <p:nvPr/>
        </p:nvSpPr>
        <p:spPr>
          <a:xfrm>
            <a:off x="4378709" y="4792146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14" name="Rectangle 613"/>
          <p:cNvSpPr/>
          <p:nvPr/>
        </p:nvSpPr>
        <p:spPr>
          <a:xfrm>
            <a:off x="4378709" y="5061300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15" name="Rectangle 614"/>
          <p:cNvSpPr/>
          <p:nvPr/>
        </p:nvSpPr>
        <p:spPr>
          <a:xfrm>
            <a:off x="4378709" y="5330424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16" name="Rectangle 615"/>
          <p:cNvSpPr/>
          <p:nvPr/>
        </p:nvSpPr>
        <p:spPr>
          <a:xfrm>
            <a:off x="4378619" y="6407009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17" name="Rectangle 616"/>
          <p:cNvSpPr/>
          <p:nvPr/>
        </p:nvSpPr>
        <p:spPr>
          <a:xfrm>
            <a:off x="4378709" y="5868761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18" name="Rectangle 617"/>
          <p:cNvSpPr/>
          <p:nvPr/>
        </p:nvSpPr>
        <p:spPr>
          <a:xfrm>
            <a:off x="4378709" y="6137915"/>
            <a:ext cx="403731" cy="2691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1B0703CD-0755-419F-ADF9-B2D9818CB442}"/>
              </a:ext>
            </a:extLst>
          </p:cNvPr>
          <p:cNvGrpSpPr/>
          <p:nvPr/>
        </p:nvGrpSpPr>
        <p:grpSpPr>
          <a:xfrm>
            <a:off x="6214028" y="4736459"/>
            <a:ext cx="3841860" cy="817087"/>
            <a:chOff x="255524" y="372323"/>
            <a:chExt cx="2080265" cy="1134018"/>
          </a:xfrm>
        </p:grpSpPr>
        <p:sp>
          <p:nvSpPr>
            <p:cNvPr id="504" name="Rectangle: Rounded Corners 151">
              <a:extLst>
                <a:ext uri="{FF2B5EF4-FFF2-40B4-BE49-F238E27FC236}">
                  <a16:creationId xmlns:a16="http://schemas.microsoft.com/office/drawing/2014/main" id="{9419C5CD-4EEC-4051-960F-A18E3A2FA913}"/>
                </a:ext>
              </a:extLst>
            </p:cNvPr>
            <p:cNvSpPr/>
            <p:nvPr/>
          </p:nvSpPr>
          <p:spPr>
            <a:xfrm>
              <a:off x="255524" y="372323"/>
              <a:ext cx="208026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2" name="TextBox 511">
              <a:extLst>
                <a:ext uri="{FF2B5EF4-FFF2-40B4-BE49-F238E27FC236}">
                  <a16:creationId xmlns:a16="http://schemas.microsoft.com/office/drawing/2014/main" id="{3F3DA2CB-879C-4B57-A54A-EABB099CA2AF}"/>
                </a:ext>
              </a:extLst>
            </p:cNvPr>
            <p:cNvSpPr txBox="1"/>
            <p:nvPr/>
          </p:nvSpPr>
          <p:spPr>
            <a:xfrm>
              <a:off x="308455" y="485388"/>
              <a:ext cx="114560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28 ÷ 10 = </a:t>
              </a:r>
            </a:p>
          </p:txBody>
        </p:sp>
      </p:grpSp>
      <p:sp>
        <p:nvSpPr>
          <p:cNvPr id="513" name="Rectangle 512">
            <a:extLst>
              <a:ext uri="{FF2B5EF4-FFF2-40B4-BE49-F238E27FC236}">
                <a16:creationId xmlns:a16="http://schemas.microsoft.com/office/drawing/2014/main" id="{001E326B-32AC-4E17-ABF7-D8D0C669C6CD}"/>
              </a:ext>
            </a:extLst>
          </p:cNvPr>
          <p:cNvSpPr/>
          <p:nvPr/>
        </p:nvSpPr>
        <p:spPr>
          <a:xfrm>
            <a:off x="8385240" y="4859473"/>
            <a:ext cx="15562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4" name="TextBox 513">
            <a:extLst>
              <a:ext uri="{FF2B5EF4-FFF2-40B4-BE49-F238E27FC236}">
                <a16:creationId xmlns:a16="http://schemas.microsoft.com/office/drawing/2014/main" id="{7BE57F00-D52F-4854-82B0-910F1EE3758D}"/>
              </a:ext>
            </a:extLst>
          </p:cNvPr>
          <p:cNvSpPr txBox="1"/>
          <p:nvPr/>
        </p:nvSpPr>
        <p:spPr>
          <a:xfrm>
            <a:off x="8739228" y="4850534"/>
            <a:ext cx="1175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2.8</a:t>
            </a:r>
          </a:p>
        </p:txBody>
      </p:sp>
    </p:spTree>
    <p:extLst>
      <p:ext uri="{BB962C8B-B14F-4D97-AF65-F5344CB8AC3E}">
        <p14:creationId xmlns:p14="http://schemas.microsoft.com/office/powerpoint/2010/main" val="55565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8406E-6 -1.6187E-6 L -0.04965 0.03917 " pathEditMode="relative" ptsTypes="AA">
                                      <p:cBhvr>
                                        <p:cTn id="92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5786E-6 -1.6187E-6 L -0.09931 0.07856 " pathEditMode="relative" ptsTypes="AA">
                                      <p:cBhvr>
                                        <p:cTn id="94" dur="1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99148E-7 -1.6187E-6 L -0.14908 0.11773 " pathEditMode="relative" ptsTypes="AA">
                                      <p:cBhvr>
                                        <p:cTn id="96" dur="1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5724E-6 -1.6187E-6 L -0.19873 0.15711 " pathEditMode="relative" ptsTypes="AA">
                                      <p:cBhvr>
                                        <p:cTn id="98" dur="1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68468E-6 -1.6187E-6 L -0.24839 0.19628 " pathEditMode="relative" ptsTypes="AA">
                                      <p:cBhvr>
                                        <p:cTn id="100" dur="1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3409E-7 -1.6187E-6 L -0.29804 0.23566 " pathEditMode="relative" ptsTypes="AA">
                                      <p:cBhvr>
                                        <p:cTn id="102" dur="10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66959E-6 -1.6187E-6 L -0.34782 0.27483 " pathEditMode="relative" ptsTypes="AA">
                                      <p:cBhvr>
                                        <p:cTn id="104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5115E-6 -1.6187E-6 L -0.39747 0.31422 " pathEditMode="relative" ptsTypes="AA">
                                      <p:cBhvr>
                                        <p:cTn id="106" dur="10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64777E-6 -9.34256E-7 L -0.44702 0.35316 " pathEditMode="relative" ptsTypes="AA">
                                      <p:cBhvr>
                                        <p:cTn id="108" dur="1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7221E-6 -9.34256E-7 L -0.44702 -9.34256E-7 " pathEditMode="relative" ptsTypes="AA">
                                      <p:cBhvr>
                                        <p:cTn id="110" dur="10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2 2.81885E-6 L -0.4966 0.03912 " pathEditMode="relative" rAng="0" ptsTypes="AA">
                                      <p:cBhvr>
                                        <p:cTn id="112" dur="10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00" y="190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9027E-6 2.81885E-6 L -0.54635 0.07847 " pathEditMode="relative" ptsTypes="AA">
                                      <p:cBhvr>
                                        <p:cTn id="114" dur="10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12112E-7 -4.71657E-6 L -0.59635 0.1177 " pathEditMode="relative" ptsTypes="AA">
                                      <p:cBhvr>
                                        <p:cTn id="116" dur="1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04139E-6 -4.71657E-6 L -0.64602 0.15708 " pathEditMode="relative" ptsTypes="AA">
                                      <p:cBhvr>
                                        <p:cTn id="118" dur="10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0511E-6 -4.71657E-6 L -0.69568 0.19624 " pathEditMode="relative" ptsTypes="AA">
                                      <p:cBhvr>
                                        <p:cTn id="120" dur="10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2684E-6 -3.15539E-7 L -0.7452 0.23536 " pathEditMode="relative" ptsTypes="AA">
                                      <p:cBhvr>
                                        <p:cTn id="122" dur="1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8924E-6 -3.15539E-7 L -0.79484 0.27448 " pathEditMode="relative" ptsTypes="AA">
                                      <p:cBhvr>
                                        <p:cTn id="124" dur="1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0533E-7 -3.15539E-7 L -0.84449 0.31381 " pathEditMode="relative" ptsTypes="AA">
                                      <p:cBhvr>
                                        <p:cTn id="126" dur="10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7858E-6 -3.15539E-7 L -0.89414 0.35293 " pathEditMode="relative" rAng="0" ptsTypes="AA">
                                      <p:cBhvr>
                                        <p:cTn id="128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700" y="17600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.00139 L -0.04961 0.04051 " pathEditMode="relative" rAng="0" ptsTypes="AA">
                                      <p:cBhvr>
                                        <p:cTn id="130" dur="10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1944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0.00047 L -0.09935 0.07894 " pathEditMode="relative" rAng="0" ptsTypes="AA">
                                      <p:cBhvr>
                                        <p:cTn id="132" dur="10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74" y="3912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0.00093 L -0.14909 0.11875 " pathEditMode="relative" rAng="0" ptsTypes="AA">
                                      <p:cBhvr>
                                        <p:cTn id="134" dur="10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61" y="5880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0.00047 L -0.1987 0.15764 " pathEditMode="relative" rAng="0" ptsTypes="AA">
                                      <p:cBhvr>
                                        <p:cTn id="136" dur="10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35" y="7847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68468E-6 -1.6187E-6 L -0.24839 0.19628 " pathEditMode="relative" ptsTypes="AA">
                                      <p:cBhvr>
                                        <p:cTn id="138" dur="10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3409E-7 -1.6187E-6 L -0.29804 0.23566 " pathEditMode="relative" ptsTypes="AA">
                                      <p:cBhvr>
                                        <p:cTn id="140" dur="10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66959E-6 -1.6187E-6 L -0.34782 0.27483 " pathEditMode="relative" ptsTypes="AA">
                                      <p:cBhvr>
                                        <p:cTn id="142" dur="10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" grpId="0" animBg="1"/>
      <p:bldP spid="460" grpId="0" animBg="1"/>
      <p:bldP spid="140" grpId="0" animBg="1"/>
      <p:bldP spid="278" grpId="0" animBg="1"/>
      <p:bldP spid="291" grpId="0" animBg="1"/>
      <p:bldP spid="304" grpId="0" animBg="1"/>
      <p:bldP spid="317" grpId="0" animBg="1"/>
      <p:bldP spid="330" grpId="0" animBg="1"/>
      <p:bldP spid="343" grpId="0" animBg="1"/>
      <p:bldP spid="356" grpId="0" animBg="1"/>
      <p:bldP spid="369" grpId="0" animBg="1"/>
      <p:bldP spid="382" grpId="0" animBg="1"/>
      <p:bldP spid="395" grpId="0" animBg="1"/>
      <p:bldP spid="408" grpId="0" animBg="1"/>
      <p:bldP spid="421" grpId="0" animBg="1"/>
      <p:bldP spid="434" grpId="0" animBg="1"/>
      <p:bldP spid="447" grpId="0" animBg="1"/>
      <p:bldP spid="473" grpId="0" animBg="1"/>
      <p:bldP spid="486" grpId="0" animBg="1"/>
      <p:bldP spid="143" grpId="0" animBg="1"/>
      <p:bldP spid="141" grpId="0" animBg="1"/>
      <p:bldP spid="279" grpId="0" animBg="1"/>
      <p:bldP spid="292" grpId="0" animBg="1"/>
      <p:bldP spid="305" grpId="0" animBg="1"/>
      <p:bldP spid="318" grpId="0" animBg="1"/>
      <p:bldP spid="331" grpId="0" animBg="1"/>
      <p:bldP spid="344" grpId="0" animBg="1"/>
      <p:bldP spid="357" grpId="0" animBg="1"/>
      <p:bldP spid="370" grpId="0" animBg="1"/>
      <p:bldP spid="383" grpId="0" animBg="1"/>
      <p:bldP spid="396" grpId="0" animBg="1"/>
      <p:bldP spid="409" grpId="0" animBg="1"/>
      <p:bldP spid="422" grpId="0" animBg="1"/>
      <p:bldP spid="435" grpId="0" animBg="1"/>
      <p:bldP spid="448" grpId="0" animBg="1"/>
      <p:bldP spid="461" grpId="0" animBg="1"/>
      <p:bldP spid="474" grpId="0" animBg="1"/>
      <p:bldP spid="487" grpId="0" animBg="1"/>
      <p:bldP spid="261" grpId="0" animBg="1"/>
      <p:bldP spid="505" grpId="0" animBg="1"/>
      <p:bldP spid="506" grpId="0" animBg="1"/>
      <p:bldP spid="507" grpId="0" animBg="1"/>
      <p:bldP spid="508" grpId="0" animBg="1"/>
      <p:bldP spid="509" grpId="0" animBg="1"/>
      <p:bldP spid="510" grpId="0" animBg="1"/>
      <p:bldP spid="511" grpId="0" animBg="1"/>
      <p:bldP spid="523" grpId="0" animBg="1"/>
      <p:bldP spid="535" grpId="0" animBg="1"/>
      <p:bldP spid="547" grpId="0" animBg="1"/>
      <p:bldP spid="559" grpId="0" animBg="1"/>
      <p:bldP spid="571" grpId="0" animBg="1"/>
      <p:bldP spid="583" grpId="0" animBg="1"/>
      <p:bldP spid="595" grpId="0" animBg="1"/>
      <p:bldP spid="607" grpId="0" animBg="1"/>
      <p:bldP spid="51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28874EC8-9C40-41DB-A36A-3731DA9E11C5}"/>
              </a:ext>
            </a:extLst>
          </p:cNvPr>
          <p:cNvSpPr txBox="1"/>
          <p:nvPr/>
        </p:nvSpPr>
        <p:spPr>
          <a:xfrm>
            <a:off x="1342556" y="1303090"/>
            <a:ext cx="8882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530FCEB-C0B5-41CF-9A75-7F7ADE1D24F9}"/>
              </a:ext>
            </a:extLst>
          </p:cNvPr>
          <p:cNvSpPr txBox="1"/>
          <p:nvPr/>
        </p:nvSpPr>
        <p:spPr>
          <a:xfrm>
            <a:off x="1644460" y="172506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655B220-B27B-402D-B7BD-1E6BD524B0A1}"/>
              </a:ext>
            </a:extLst>
          </p:cNvPr>
          <p:cNvGrpSpPr/>
          <p:nvPr/>
        </p:nvGrpSpPr>
        <p:grpSpPr>
          <a:xfrm>
            <a:off x="470463" y="362803"/>
            <a:ext cx="3654699" cy="817087"/>
            <a:chOff x="255525" y="372323"/>
            <a:chExt cx="1982906" cy="1134018"/>
          </a:xfrm>
        </p:grpSpPr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16C41C1D-430C-48AE-BD6B-C4317CA2D6B6}"/>
                </a:ext>
              </a:extLst>
            </p:cNvPr>
            <p:cNvSpPr/>
            <p:nvPr/>
          </p:nvSpPr>
          <p:spPr>
            <a:xfrm>
              <a:off x="255525" y="372323"/>
              <a:ext cx="198290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9701058-7224-4A75-9B9C-780933B0CCAA}"/>
                </a:ext>
              </a:extLst>
            </p:cNvPr>
            <p:cNvSpPr txBox="1"/>
            <p:nvPr/>
          </p:nvSpPr>
          <p:spPr>
            <a:xfrm>
              <a:off x="308455" y="485388"/>
              <a:ext cx="101862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 ÷ 10 = </a:t>
              </a:r>
            </a:p>
          </p:txBody>
        </p:sp>
      </p:grpSp>
      <p:sp>
        <p:nvSpPr>
          <p:cNvPr id="104" name="Rectangle 103">
            <a:extLst>
              <a:ext uri="{FF2B5EF4-FFF2-40B4-BE49-F238E27FC236}">
                <a16:creationId xmlns:a16="http://schemas.microsoft.com/office/drawing/2014/main" id="{A7B356FC-8F03-41B1-B8A6-24AA9BBC96FF}"/>
              </a:ext>
            </a:extLst>
          </p:cNvPr>
          <p:cNvSpPr/>
          <p:nvPr/>
        </p:nvSpPr>
        <p:spPr>
          <a:xfrm>
            <a:off x="2390958" y="485817"/>
            <a:ext cx="158264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69D01C72-5409-44A4-8033-4271E503157F}"/>
              </a:ext>
            </a:extLst>
          </p:cNvPr>
          <p:cNvSpPr txBox="1"/>
          <p:nvPr/>
        </p:nvSpPr>
        <p:spPr>
          <a:xfrm>
            <a:off x="2715383" y="476878"/>
            <a:ext cx="127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0.3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42915B4A-095A-40D6-9BF7-8D67BDEA2787}"/>
              </a:ext>
            </a:extLst>
          </p:cNvPr>
          <p:cNvSpPr txBox="1"/>
          <p:nvPr/>
        </p:nvSpPr>
        <p:spPr>
          <a:xfrm>
            <a:off x="1792596" y="174236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A6001117-353C-4A20-AB96-CE6195E7561B}"/>
              </a:ext>
            </a:extLst>
          </p:cNvPr>
          <p:cNvSpPr txBox="1"/>
          <p:nvPr/>
        </p:nvSpPr>
        <p:spPr>
          <a:xfrm>
            <a:off x="1335796" y="1730930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11885D4-42E3-4533-920D-79C0DFD41B6A}"/>
              </a:ext>
            </a:extLst>
          </p:cNvPr>
          <p:cNvSpPr txBox="1"/>
          <p:nvPr/>
        </p:nvSpPr>
        <p:spPr>
          <a:xfrm>
            <a:off x="6707199" y="1303090"/>
            <a:ext cx="16768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2A1A061-3D07-4302-9BEB-922B4F0A6A84}"/>
              </a:ext>
            </a:extLst>
          </p:cNvPr>
          <p:cNvSpPr txBox="1"/>
          <p:nvPr/>
        </p:nvSpPr>
        <p:spPr>
          <a:xfrm>
            <a:off x="7011363" y="172506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011AD66-1D64-4B42-863F-1C2FBC189133}"/>
              </a:ext>
            </a:extLst>
          </p:cNvPr>
          <p:cNvGrpSpPr/>
          <p:nvPr/>
        </p:nvGrpSpPr>
        <p:grpSpPr>
          <a:xfrm>
            <a:off x="6121102" y="362803"/>
            <a:ext cx="3589298" cy="817087"/>
            <a:chOff x="255524" y="372323"/>
            <a:chExt cx="1947422" cy="1134018"/>
          </a:xfrm>
        </p:grpSpPr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47C15726-D9EB-47DB-9B75-B6A30DA9A7BE}"/>
                </a:ext>
              </a:extLst>
            </p:cNvPr>
            <p:cNvSpPr/>
            <p:nvPr/>
          </p:nvSpPr>
          <p:spPr>
            <a:xfrm>
              <a:off x="255524" y="372323"/>
              <a:ext cx="194742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E03FF65-15D8-4572-8717-50C93C5D0023}"/>
                </a:ext>
              </a:extLst>
            </p:cNvPr>
            <p:cNvSpPr txBox="1"/>
            <p:nvPr/>
          </p:nvSpPr>
          <p:spPr>
            <a:xfrm>
              <a:off x="308455" y="485388"/>
              <a:ext cx="101862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 ÷ 10 = </a:t>
              </a:r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AA35C418-D711-46E8-A07E-ABD77114870A}"/>
              </a:ext>
            </a:extLst>
          </p:cNvPr>
          <p:cNvSpPr/>
          <p:nvPr/>
        </p:nvSpPr>
        <p:spPr>
          <a:xfrm>
            <a:off x="7997530" y="485817"/>
            <a:ext cx="15562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B74D53E-D70E-43FE-89CC-F01A347C233E}"/>
              </a:ext>
            </a:extLst>
          </p:cNvPr>
          <p:cNvSpPr txBox="1"/>
          <p:nvPr/>
        </p:nvSpPr>
        <p:spPr>
          <a:xfrm>
            <a:off x="8217604" y="476878"/>
            <a:ext cx="1429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3052F5F-E78B-48CD-8EA2-131554A5D171}"/>
              </a:ext>
            </a:extLst>
          </p:cNvPr>
          <p:cNvSpPr txBox="1"/>
          <p:nvPr/>
        </p:nvSpPr>
        <p:spPr>
          <a:xfrm>
            <a:off x="7162767" y="174814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1751315-738E-47F5-A805-E1380EC17AF2}"/>
              </a:ext>
            </a:extLst>
          </p:cNvPr>
          <p:cNvSpPr txBox="1"/>
          <p:nvPr/>
        </p:nvSpPr>
        <p:spPr>
          <a:xfrm>
            <a:off x="6686104" y="173074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4539888-A940-40E5-8E17-6BC54F2A1E2A}"/>
              </a:ext>
            </a:extLst>
          </p:cNvPr>
          <p:cNvSpPr txBox="1"/>
          <p:nvPr/>
        </p:nvSpPr>
        <p:spPr>
          <a:xfrm>
            <a:off x="1342556" y="3576895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9.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BE817E08-F349-4B8D-91D8-DAF17CF28B19}"/>
              </a:ext>
            </a:extLst>
          </p:cNvPr>
          <p:cNvSpPr txBox="1"/>
          <p:nvPr/>
        </p:nvSpPr>
        <p:spPr>
          <a:xfrm>
            <a:off x="1656279" y="3998867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82AD638B-4A60-4186-957D-7B6E4052F3AF}"/>
              </a:ext>
            </a:extLst>
          </p:cNvPr>
          <p:cNvGrpSpPr/>
          <p:nvPr/>
        </p:nvGrpSpPr>
        <p:grpSpPr>
          <a:xfrm>
            <a:off x="471048" y="2606464"/>
            <a:ext cx="3812205" cy="817087"/>
            <a:chOff x="255524" y="372323"/>
            <a:chExt cx="2068363" cy="1134018"/>
          </a:xfrm>
        </p:grpSpPr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4D7750AC-D986-428A-B52D-1206F79BDED2}"/>
                </a:ext>
              </a:extLst>
            </p:cNvPr>
            <p:cNvSpPr/>
            <p:nvPr/>
          </p:nvSpPr>
          <p:spPr>
            <a:xfrm>
              <a:off x="255524" y="372323"/>
              <a:ext cx="206836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92200967-62AE-4342-BB19-58EAFFD7DA3E}"/>
                </a:ext>
              </a:extLst>
            </p:cNvPr>
            <p:cNvSpPr txBox="1"/>
            <p:nvPr/>
          </p:nvSpPr>
          <p:spPr>
            <a:xfrm>
              <a:off x="308455" y="485388"/>
              <a:ext cx="101862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 ÷ 10 = </a:t>
              </a:r>
            </a:p>
          </p:txBody>
        </p:sp>
      </p:grp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DE33706-5DE4-4C18-AC22-07F6BF6899A2}"/>
              </a:ext>
            </a:extLst>
          </p:cNvPr>
          <p:cNvSpPr/>
          <p:nvPr/>
        </p:nvSpPr>
        <p:spPr>
          <a:xfrm>
            <a:off x="2357986" y="2729478"/>
            <a:ext cx="181289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491822B-D448-4ED7-86D6-1F451AF254C1}"/>
              </a:ext>
            </a:extLst>
          </p:cNvPr>
          <p:cNvSpPr txBox="1"/>
          <p:nvPr/>
        </p:nvSpPr>
        <p:spPr>
          <a:xfrm>
            <a:off x="2785962" y="2720539"/>
            <a:ext cx="1477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0.9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12B6F242-9501-4756-9865-0CEDF475FAFC}"/>
              </a:ext>
            </a:extLst>
          </p:cNvPr>
          <p:cNvSpPr txBox="1"/>
          <p:nvPr/>
        </p:nvSpPr>
        <p:spPr>
          <a:xfrm>
            <a:off x="1818436" y="4014111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94836BF3-8E9C-4381-B4DF-2CBF49D01B59}"/>
              </a:ext>
            </a:extLst>
          </p:cNvPr>
          <p:cNvSpPr txBox="1"/>
          <p:nvPr/>
        </p:nvSpPr>
        <p:spPr>
          <a:xfrm>
            <a:off x="1337133" y="4014583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80F57464-0899-436F-A20A-56ABDAAEF8DC}"/>
              </a:ext>
            </a:extLst>
          </p:cNvPr>
          <p:cNvSpPr txBox="1"/>
          <p:nvPr/>
        </p:nvSpPr>
        <p:spPr>
          <a:xfrm>
            <a:off x="6285306" y="3544572"/>
            <a:ext cx="14521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1 0.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A8012FE4-C1FF-4DAA-8E4D-B9A4B5B4E007}"/>
              </a:ext>
            </a:extLst>
          </p:cNvPr>
          <p:cNvSpPr txBox="1"/>
          <p:nvPr/>
        </p:nvSpPr>
        <p:spPr>
          <a:xfrm>
            <a:off x="6992283" y="396654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4239485-1CB7-4725-8326-735D348DC976}"/>
              </a:ext>
            </a:extLst>
          </p:cNvPr>
          <p:cNvSpPr txBox="1"/>
          <p:nvPr/>
        </p:nvSpPr>
        <p:spPr>
          <a:xfrm>
            <a:off x="7143738" y="399169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6E9D1386-E503-4F99-ABBB-B0BCC85517CE}"/>
              </a:ext>
            </a:extLst>
          </p:cNvPr>
          <p:cNvSpPr txBox="1"/>
          <p:nvPr/>
        </p:nvSpPr>
        <p:spPr>
          <a:xfrm>
            <a:off x="6705323" y="399169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A52A0C14-2096-4AB4-8CE4-BED20E1F0290}"/>
              </a:ext>
            </a:extLst>
          </p:cNvPr>
          <p:cNvGrpSpPr/>
          <p:nvPr/>
        </p:nvGrpSpPr>
        <p:grpSpPr>
          <a:xfrm>
            <a:off x="6127253" y="2604285"/>
            <a:ext cx="3786484" cy="817087"/>
            <a:chOff x="255525" y="372323"/>
            <a:chExt cx="2054408" cy="1134018"/>
          </a:xfrm>
        </p:grpSpPr>
        <p:sp>
          <p:nvSpPr>
            <p:cNvPr id="133" name="Rectangle: Rounded Corners 132">
              <a:extLst>
                <a:ext uri="{FF2B5EF4-FFF2-40B4-BE49-F238E27FC236}">
                  <a16:creationId xmlns:a16="http://schemas.microsoft.com/office/drawing/2014/main" id="{A44A3530-F64B-4245-AB96-BB8A7D9E6E70}"/>
                </a:ext>
              </a:extLst>
            </p:cNvPr>
            <p:cNvSpPr/>
            <p:nvPr/>
          </p:nvSpPr>
          <p:spPr>
            <a:xfrm>
              <a:off x="255525" y="372323"/>
              <a:ext cx="205440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47D12C63-29FB-4B85-B16B-E82782B55D10}"/>
                </a:ext>
              </a:extLst>
            </p:cNvPr>
            <p:cNvSpPr txBox="1"/>
            <p:nvPr/>
          </p:nvSpPr>
          <p:spPr>
            <a:xfrm>
              <a:off x="308455" y="485388"/>
              <a:ext cx="114560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10 ÷ 10 = </a:t>
              </a:r>
            </a:p>
          </p:txBody>
        </p:sp>
      </p:grpSp>
      <p:sp>
        <p:nvSpPr>
          <p:cNvPr id="135" name="Rectangle 134">
            <a:extLst>
              <a:ext uri="{FF2B5EF4-FFF2-40B4-BE49-F238E27FC236}">
                <a16:creationId xmlns:a16="http://schemas.microsoft.com/office/drawing/2014/main" id="{701FA493-4016-4E91-BD33-64B5E1563B48}"/>
              </a:ext>
            </a:extLst>
          </p:cNvPr>
          <p:cNvSpPr/>
          <p:nvPr/>
        </p:nvSpPr>
        <p:spPr>
          <a:xfrm>
            <a:off x="8244748" y="2727299"/>
            <a:ext cx="15562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AA925C43-CD23-4D60-8CD1-C2537030B02C}"/>
              </a:ext>
            </a:extLst>
          </p:cNvPr>
          <p:cNvSpPr txBox="1"/>
          <p:nvPr/>
        </p:nvSpPr>
        <p:spPr>
          <a:xfrm>
            <a:off x="8782681" y="2718360"/>
            <a:ext cx="1067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0533C8C6-898F-4AD8-AF65-91B44387F535}"/>
              </a:ext>
            </a:extLst>
          </p:cNvPr>
          <p:cNvSpPr txBox="1"/>
          <p:nvPr/>
        </p:nvSpPr>
        <p:spPr>
          <a:xfrm>
            <a:off x="902978" y="5793976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1 1.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95AAF145-980C-435F-ACA0-58A7342833A2}"/>
              </a:ext>
            </a:extLst>
          </p:cNvPr>
          <p:cNvSpPr txBox="1"/>
          <p:nvPr/>
        </p:nvSpPr>
        <p:spPr>
          <a:xfrm>
            <a:off x="1635184" y="621594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1AFC9CE5-16AC-43D9-B246-BA091807086C}"/>
              </a:ext>
            </a:extLst>
          </p:cNvPr>
          <p:cNvGrpSpPr/>
          <p:nvPr/>
        </p:nvGrpSpPr>
        <p:grpSpPr>
          <a:xfrm>
            <a:off x="461187" y="4853689"/>
            <a:ext cx="4041511" cy="817087"/>
            <a:chOff x="255525" y="372323"/>
            <a:chExt cx="2192776" cy="1134018"/>
          </a:xfrm>
        </p:grpSpPr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1C3FFFB2-E46B-4230-A81B-7EBE156C5547}"/>
                </a:ext>
              </a:extLst>
            </p:cNvPr>
            <p:cNvSpPr/>
            <p:nvPr/>
          </p:nvSpPr>
          <p:spPr>
            <a:xfrm>
              <a:off x="255525" y="372323"/>
              <a:ext cx="219277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99C4AAF-BC63-470B-ACA2-6FD855A5069A}"/>
                </a:ext>
              </a:extLst>
            </p:cNvPr>
            <p:cNvSpPr txBox="1"/>
            <p:nvPr/>
          </p:nvSpPr>
          <p:spPr>
            <a:xfrm>
              <a:off x="308455" y="485388"/>
              <a:ext cx="114560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11 ÷ 10 = </a:t>
              </a:r>
            </a:p>
          </p:txBody>
        </p:sp>
      </p:grpSp>
      <p:sp>
        <p:nvSpPr>
          <p:cNvPr id="142" name="Rectangle 141">
            <a:extLst>
              <a:ext uri="{FF2B5EF4-FFF2-40B4-BE49-F238E27FC236}">
                <a16:creationId xmlns:a16="http://schemas.microsoft.com/office/drawing/2014/main" id="{C653CB90-86A4-4976-A788-827044772C30}"/>
              </a:ext>
            </a:extLst>
          </p:cNvPr>
          <p:cNvSpPr/>
          <p:nvPr/>
        </p:nvSpPr>
        <p:spPr>
          <a:xfrm>
            <a:off x="2565617" y="4976703"/>
            <a:ext cx="181289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ACA868FB-7EBE-4B6D-87AE-0EA1AC942FB6}"/>
              </a:ext>
            </a:extLst>
          </p:cNvPr>
          <p:cNvSpPr txBox="1"/>
          <p:nvPr/>
        </p:nvSpPr>
        <p:spPr>
          <a:xfrm>
            <a:off x="2939558" y="4967764"/>
            <a:ext cx="139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1.1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55FD2DF7-0F4B-4E3A-A653-D8B813FA1FF1}"/>
              </a:ext>
            </a:extLst>
          </p:cNvPr>
          <p:cNvSpPr txBox="1"/>
          <p:nvPr/>
        </p:nvSpPr>
        <p:spPr>
          <a:xfrm>
            <a:off x="1802291" y="622163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C1736291-77A3-4ED3-89B0-C722D9416479}"/>
              </a:ext>
            </a:extLst>
          </p:cNvPr>
          <p:cNvSpPr txBox="1"/>
          <p:nvPr/>
        </p:nvSpPr>
        <p:spPr>
          <a:xfrm>
            <a:off x="1329114" y="6221299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408F6600-3CC0-4A67-914C-E2599A4083A9}"/>
              </a:ext>
            </a:extLst>
          </p:cNvPr>
          <p:cNvSpPr txBox="1"/>
          <p:nvPr/>
        </p:nvSpPr>
        <p:spPr>
          <a:xfrm>
            <a:off x="7156800" y="5793976"/>
            <a:ext cx="16467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3 5.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4A986AA9-407D-47B8-A1F6-FAF5665F86A3}"/>
              </a:ext>
            </a:extLst>
          </p:cNvPr>
          <p:cNvSpPr txBox="1"/>
          <p:nvPr/>
        </p:nvSpPr>
        <p:spPr>
          <a:xfrm>
            <a:off x="7876552" y="621594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1B0703CD-0755-419F-ADF9-B2D9818CB442}"/>
              </a:ext>
            </a:extLst>
          </p:cNvPr>
          <p:cNvGrpSpPr/>
          <p:nvPr/>
        </p:nvGrpSpPr>
        <p:grpSpPr>
          <a:xfrm>
            <a:off x="6131967" y="4853689"/>
            <a:ext cx="3841860" cy="817087"/>
            <a:chOff x="255524" y="372323"/>
            <a:chExt cx="2080265" cy="1134018"/>
          </a:xfrm>
        </p:grpSpPr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9419C5CD-4EEC-4051-960F-A18E3A2FA913}"/>
                </a:ext>
              </a:extLst>
            </p:cNvPr>
            <p:cNvSpPr/>
            <p:nvPr/>
          </p:nvSpPr>
          <p:spPr>
            <a:xfrm>
              <a:off x="255524" y="372323"/>
              <a:ext cx="208026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3F3DA2CB-879C-4B57-A54A-EABB099CA2AF}"/>
                </a:ext>
              </a:extLst>
            </p:cNvPr>
            <p:cNvSpPr txBox="1"/>
            <p:nvPr/>
          </p:nvSpPr>
          <p:spPr>
            <a:xfrm>
              <a:off x="308455" y="485388"/>
              <a:ext cx="114330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35 ÷ 10 = </a:t>
              </a:r>
            </a:p>
          </p:txBody>
        </p:sp>
      </p:grpSp>
      <p:sp>
        <p:nvSpPr>
          <p:cNvPr id="154" name="Rectangle 153">
            <a:extLst>
              <a:ext uri="{FF2B5EF4-FFF2-40B4-BE49-F238E27FC236}">
                <a16:creationId xmlns:a16="http://schemas.microsoft.com/office/drawing/2014/main" id="{001E326B-32AC-4E17-ABF7-D8D0C669C6CD}"/>
              </a:ext>
            </a:extLst>
          </p:cNvPr>
          <p:cNvSpPr/>
          <p:nvPr/>
        </p:nvSpPr>
        <p:spPr>
          <a:xfrm>
            <a:off x="8303179" y="4976703"/>
            <a:ext cx="15562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7BE57F00-D52F-4854-82B0-910F1EE3758D}"/>
              </a:ext>
            </a:extLst>
          </p:cNvPr>
          <p:cNvSpPr txBox="1"/>
          <p:nvPr/>
        </p:nvSpPr>
        <p:spPr>
          <a:xfrm>
            <a:off x="8657167" y="4967764"/>
            <a:ext cx="1175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3.5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D0CB42D5-AD5C-43C1-9CDE-E1AE0B2B0572}"/>
              </a:ext>
            </a:extLst>
          </p:cNvPr>
          <p:cNvSpPr txBox="1"/>
          <p:nvPr/>
        </p:nvSpPr>
        <p:spPr>
          <a:xfrm>
            <a:off x="8043659" y="622163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A0B3093E-8F7D-4F29-AE7F-73A309B1F837}"/>
              </a:ext>
            </a:extLst>
          </p:cNvPr>
          <p:cNvSpPr txBox="1"/>
          <p:nvPr/>
        </p:nvSpPr>
        <p:spPr>
          <a:xfrm>
            <a:off x="7570482" y="6221299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46597DC2-D3B8-4E9E-9CEB-41F83907259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38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107" grpId="0"/>
      <p:bldP spid="110" grpId="0"/>
      <p:bldP spid="111" grpId="0"/>
      <p:bldP spid="71" grpId="0"/>
      <p:bldP spid="87" grpId="0"/>
      <p:bldP spid="92" grpId="0"/>
      <p:bldP spid="95" grpId="0"/>
      <p:bldP spid="112" grpId="0"/>
      <p:bldP spid="113" grpId="0"/>
      <p:bldP spid="114" grpId="0"/>
      <p:bldP spid="120" grpId="0"/>
      <p:bldP spid="123" grpId="0"/>
      <p:bldP spid="124" grpId="0"/>
      <p:bldP spid="125" grpId="0"/>
      <p:bldP spid="126" grpId="0"/>
      <p:bldP spid="129" grpId="0"/>
      <p:bldP spid="130" grpId="0"/>
      <p:bldP spid="136" grpId="0"/>
      <p:bldP spid="137" grpId="0"/>
      <p:bldP spid="138" grpId="0"/>
      <p:bldP spid="143" grpId="0"/>
      <p:bldP spid="147" grpId="0"/>
      <p:bldP spid="148" grpId="0"/>
      <p:bldP spid="149" grpId="0"/>
      <p:bldP spid="150" grpId="0"/>
      <p:bldP spid="155" grpId="0"/>
      <p:bldP spid="159" grpId="0"/>
      <p:bldP spid="16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74F76-9ADA-4D85-9526-A35A9029A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8 Multiply numbers with tenths by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FB1E73-3595-4250-9B00-3CCA862F08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90845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C42BF071-F3BA-48CC-9F5F-A27064D6B7F8}"/>
              </a:ext>
            </a:extLst>
          </p:cNvPr>
          <p:cNvSpPr txBox="1"/>
          <p:nvPr/>
        </p:nvSpPr>
        <p:spPr>
          <a:xfrm>
            <a:off x="1791969" y="1303090"/>
            <a:ext cx="16634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2.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81EAA4A-8F4F-46FE-BAB2-A7E0221DEEC1}"/>
              </a:ext>
            </a:extLst>
          </p:cNvPr>
          <p:cNvSpPr txBox="1"/>
          <p:nvPr/>
        </p:nvSpPr>
        <p:spPr>
          <a:xfrm>
            <a:off x="2082765" y="172506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CD12739-CACD-4EC6-91F8-7164AA017577}"/>
              </a:ext>
            </a:extLst>
          </p:cNvPr>
          <p:cNvGrpSpPr/>
          <p:nvPr/>
        </p:nvGrpSpPr>
        <p:grpSpPr>
          <a:xfrm>
            <a:off x="464226" y="362803"/>
            <a:ext cx="3509424" cy="817087"/>
            <a:chOff x="255525" y="372323"/>
            <a:chExt cx="1904085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1C6B61ED-0711-45AA-8041-EE16733473A5}"/>
                </a:ext>
              </a:extLst>
            </p:cNvPr>
            <p:cNvSpPr/>
            <p:nvPr/>
          </p:nvSpPr>
          <p:spPr>
            <a:xfrm>
              <a:off x="255525" y="372323"/>
              <a:ext cx="190408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7B4FFF30-3CC4-4643-935B-52BE07CFA940}"/>
                </a:ext>
              </a:extLst>
            </p:cNvPr>
            <p:cNvSpPr txBox="1"/>
            <p:nvPr/>
          </p:nvSpPr>
          <p:spPr>
            <a:xfrm>
              <a:off x="308455" y="485388"/>
              <a:ext cx="94035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 x 10 = </a:t>
              </a:r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5DDD881F-48C9-4F1D-B77A-3FF9EA24B6F3}"/>
              </a:ext>
            </a:extLst>
          </p:cNvPr>
          <p:cNvSpPr/>
          <p:nvPr/>
        </p:nvSpPr>
        <p:spPr>
          <a:xfrm>
            <a:off x="2219523" y="485817"/>
            <a:ext cx="161630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73C262B-FE6B-44C8-B5C9-F99077F0E424}"/>
              </a:ext>
            </a:extLst>
          </p:cNvPr>
          <p:cNvSpPr txBox="1"/>
          <p:nvPr/>
        </p:nvSpPr>
        <p:spPr>
          <a:xfrm>
            <a:off x="2586080" y="476878"/>
            <a:ext cx="1359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9BFEA86-6310-4ED9-AB91-36E68FFC93DA}"/>
              </a:ext>
            </a:extLst>
          </p:cNvPr>
          <p:cNvSpPr txBox="1"/>
          <p:nvPr/>
        </p:nvSpPr>
        <p:spPr>
          <a:xfrm>
            <a:off x="1781018" y="1741761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376421D0-A673-460E-8385-50A7C1DDF643}"/>
              </a:ext>
            </a:extLst>
          </p:cNvPr>
          <p:cNvSpPr txBox="1"/>
          <p:nvPr/>
        </p:nvSpPr>
        <p:spPr>
          <a:xfrm>
            <a:off x="1335957" y="174814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4FF02CC-4530-4CB8-8F09-48A13512F0CB}"/>
              </a:ext>
            </a:extLst>
          </p:cNvPr>
          <p:cNvSpPr txBox="1"/>
          <p:nvPr/>
        </p:nvSpPr>
        <p:spPr>
          <a:xfrm>
            <a:off x="7159749" y="1312642"/>
            <a:ext cx="19559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0.2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4CFE610-D0AC-496D-879A-4C023C5A63F9}"/>
              </a:ext>
            </a:extLst>
          </p:cNvPr>
          <p:cNvSpPr txBox="1"/>
          <p:nvPr/>
        </p:nvSpPr>
        <p:spPr>
          <a:xfrm>
            <a:off x="7447173" y="1749133"/>
            <a:ext cx="540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134C4F4C-C9DF-4715-8E9F-D6106F6329E0}"/>
              </a:ext>
            </a:extLst>
          </p:cNvPr>
          <p:cNvSpPr txBox="1"/>
          <p:nvPr/>
        </p:nvSpPr>
        <p:spPr>
          <a:xfrm>
            <a:off x="6704435" y="1749133"/>
            <a:ext cx="5107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E4E55EC-9890-4678-AA43-3769FDEE655A}"/>
              </a:ext>
            </a:extLst>
          </p:cNvPr>
          <p:cNvGrpSpPr/>
          <p:nvPr/>
        </p:nvGrpSpPr>
        <p:grpSpPr>
          <a:xfrm>
            <a:off x="5815192" y="356208"/>
            <a:ext cx="3680083" cy="817087"/>
            <a:chOff x="255525" y="372323"/>
            <a:chExt cx="2705378" cy="1134018"/>
          </a:xfrm>
        </p:grpSpPr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81EDC29D-00F6-404E-825D-2C510DCC4453}"/>
                </a:ext>
              </a:extLst>
            </p:cNvPr>
            <p:cNvSpPr/>
            <p:nvPr/>
          </p:nvSpPr>
          <p:spPr>
            <a:xfrm>
              <a:off x="255525" y="372323"/>
              <a:ext cx="270537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2E483A6F-EE9F-46DC-B0E6-BCD4A190E38F}"/>
                </a:ext>
              </a:extLst>
            </p:cNvPr>
            <p:cNvSpPr txBox="1"/>
            <p:nvPr/>
          </p:nvSpPr>
          <p:spPr>
            <a:xfrm>
              <a:off x="308455" y="485388"/>
              <a:ext cx="159856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0.2 x 10 = </a:t>
              </a:r>
            </a:p>
          </p:txBody>
        </p:sp>
      </p:grpSp>
      <p:sp>
        <p:nvSpPr>
          <p:cNvPr id="109" name="Rectangle 108">
            <a:extLst>
              <a:ext uri="{FF2B5EF4-FFF2-40B4-BE49-F238E27FC236}">
                <a16:creationId xmlns:a16="http://schemas.microsoft.com/office/drawing/2014/main" id="{4F216115-BEE9-4650-BD79-2A53CCB3A7AF}"/>
              </a:ext>
            </a:extLst>
          </p:cNvPr>
          <p:cNvSpPr/>
          <p:nvPr/>
        </p:nvSpPr>
        <p:spPr>
          <a:xfrm>
            <a:off x="7909152" y="479222"/>
            <a:ext cx="141097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AB1E929-1593-46C4-9C76-41CB29074920}"/>
              </a:ext>
            </a:extLst>
          </p:cNvPr>
          <p:cNvSpPr txBox="1"/>
          <p:nvPr/>
        </p:nvSpPr>
        <p:spPr>
          <a:xfrm>
            <a:off x="8367649" y="463559"/>
            <a:ext cx="681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212B2FC-E994-4A0F-A68D-4B31EC1570E4}"/>
              </a:ext>
            </a:extLst>
          </p:cNvPr>
          <p:cNvSpPr txBox="1"/>
          <p:nvPr/>
        </p:nvSpPr>
        <p:spPr>
          <a:xfrm>
            <a:off x="7125420" y="1743138"/>
            <a:ext cx="5107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32B43A2-6445-41B9-9C10-1D26AD003D2D}"/>
              </a:ext>
            </a:extLst>
          </p:cNvPr>
          <p:cNvSpPr txBox="1"/>
          <p:nvPr/>
        </p:nvSpPr>
        <p:spPr>
          <a:xfrm>
            <a:off x="2680528" y="3546751"/>
            <a:ext cx="1670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0.8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96718A30-16F7-4325-A2F1-9F0F4DFA6DF0}"/>
              </a:ext>
            </a:extLst>
          </p:cNvPr>
          <p:cNvSpPr txBox="1"/>
          <p:nvPr/>
        </p:nvSpPr>
        <p:spPr>
          <a:xfrm>
            <a:off x="2978606" y="3968723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59A02366-AA42-44F4-9F1D-50B11401DE36}"/>
              </a:ext>
            </a:extLst>
          </p:cNvPr>
          <p:cNvGrpSpPr/>
          <p:nvPr/>
        </p:nvGrpSpPr>
        <p:grpSpPr>
          <a:xfrm>
            <a:off x="461887" y="2606464"/>
            <a:ext cx="3804699" cy="817087"/>
            <a:chOff x="255524" y="372323"/>
            <a:chExt cx="2064291" cy="1134018"/>
          </a:xfrm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DB66FE02-CA47-4E47-B528-79FE6119476C}"/>
                </a:ext>
              </a:extLst>
            </p:cNvPr>
            <p:cNvSpPr/>
            <p:nvPr/>
          </p:nvSpPr>
          <p:spPr>
            <a:xfrm>
              <a:off x="255524" y="372323"/>
              <a:ext cx="206429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8789D432-6643-43B2-95DF-12081BC70C59}"/>
                </a:ext>
              </a:extLst>
            </p:cNvPr>
            <p:cNvSpPr txBox="1"/>
            <p:nvPr/>
          </p:nvSpPr>
          <p:spPr>
            <a:xfrm>
              <a:off x="308455" y="485388"/>
              <a:ext cx="113082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0.8 x 10 = </a:t>
              </a:r>
            </a:p>
          </p:txBody>
        </p:sp>
      </p:grpSp>
      <p:sp>
        <p:nvSpPr>
          <p:cNvPr id="117" name="Rectangle 116">
            <a:extLst>
              <a:ext uri="{FF2B5EF4-FFF2-40B4-BE49-F238E27FC236}">
                <a16:creationId xmlns:a16="http://schemas.microsoft.com/office/drawing/2014/main" id="{CB3AD4F5-A213-400E-AA64-CC77EDF3995E}"/>
              </a:ext>
            </a:extLst>
          </p:cNvPr>
          <p:cNvSpPr/>
          <p:nvPr/>
        </p:nvSpPr>
        <p:spPr>
          <a:xfrm>
            <a:off x="2522241" y="2729478"/>
            <a:ext cx="159314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889E9E04-1205-414D-9415-1B366E7039AF}"/>
              </a:ext>
            </a:extLst>
          </p:cNvPr>
          <p:cNvSpPr txBox="1"/>
          <p:nvPr/>
        </p:nvSpPr>
        <p:spPr>
          <a:xfrm>
            <a:off x="3041520" y="2720539"/>
            <a:ext cx="460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6DE4218-FAB6-454A-A197-3EA39FF3DE09}"/>
              </a:ext>
            </a:extLst>
          </p:cNvPr>
          <p:cNvSpPr txBox="1"/>
          <p:nvPr/>
        </p:nvSpPr>
        <p:spPr>
          <a:xfrm>
            <a:off x="2231187" y="398542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65BC1620-3853-4163-A627-DD322805735C}"/>
              </a:ext>
            </a:extLst>
          </p:cNvPr>
          <p:cNvSpPr txBox="1"/>
          <p:nvPr/>
        </p:nvSpPr>
        <p:spPr>
          <a:xfrm>
            <a:off x="2667828" y="3991803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CD5F33B-96F3-456A-8666-5AC8A939EA49}"/>
              </a:ext>
            </a:extLst>
          </p:cNvPr>
          <p:cNvSpPr txBox="1"/>
          <p:nvPr/>
        </p:nvSpPr>
        <p:spPr>
          <a:xfrm>
            <a:off x="7610692" y="3516624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1.6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794F416-7208-4EBF-9D81-D3363E739C24}"/>
              </a:ext>
            </a:extLst>
          </p:cNvPr>
          <p:cNvSpPr txBox="1"/>
          <p:nvPr/>
        </p:nvSpPr>
        <p:spPr>
          <a:xfrm>
            <a:off x="7905930" y="397778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0C261E12-CDDC-4B3D-B8A0-2FFF96E94C18}"/>
              </a:ext>
            </a:extLst>
          </p:cNvPr>
          <p:cNvGrpSpPr/>
          <p:nvPr/>
        </p:nvGrpSpPr>
        <p:grpSpPr>
          <a:xfrm>
            <a:off x="5825631" y="2576337"/>
            <a:ext cx="3829688" cy="817087"/>
            <a:chOff x="255526" y="372323"/>
            <a:chExt cx="2077849" cy="1134018"/>
          </a:xfrm>
        </p:grpSpPr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0DAE02C9-59AE-465C-8BAB-7D467B8AF046}"/>
                </a:ext>
              </a:extLst>
            </p:cNvPr>
            <p:cNvSpPr/>
            <p:nvPr/>
          </p:nvSpPr>
          <p:spPr>
            <a:xfrm>
              <a:off x="255526" y="372323"/>
              <a:ext cx="207784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20FB31DF-9D15-4C37-841C-A836E8950A67}"/>
                </a:ext>
              </a:extLst>
            </p:cNvPr>
            <p:cNvSpPr txBox="1"/>
            <p:nvPr/>
          </p:nvSpPr>
          <p:spPr>
            <a:xfrm>
              <a:off x="308455" y="485388"/>
              <a:ext cx="113082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1.6 x 10 = </a:t>
              </a:r>
            </a:p>
          </p:txBody>
        </p:sp>
      </p:grpSp>
      <p:sp>
        <p:nvSpPr>
          <p:cNvPr id="128" name="Rectangle 127">
            <a:extLst>
              <a:ext uri="{FF2B5EF4-FFF2-40B4-BE49-F238E27FC236}">
                <a16:creationId xmlns:a16="http://schemas.microsoft.com/office/drawing/2014/main" id="{72F088B3-DFDE-4F27-9288-A0901AEAFA39}"/>
              </a:ext>
            </a:extLst>
          </p:cNvPr>
          <p:cNvSpPr/>
          <p:nvPr/>
        </p:nvSpPr>
        <p:spPr>
          <a:xfrm>
            <a:off x="7929396" y="2699351"/>
            <a:ext cx="159371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2FCF82DF-0290-4A8C-BE09-EA093E413706}"/>
              </a:ext>
            </a:extLst>
          </p:cNvPr>
          <p:cNvSpPr txBox="1"/>
          <p:nvPr/>
        </p:nvSpPr>
        <p:spPr>
          <a:xfrm>
            <a:off x="8325931" y="2674370"/>
            <a:ext cx="928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16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79DC621-0EA0-4E41-A4F0-7589AFFB2CF6}"/>
              </a:ext>
            </a:extLst>
          </p:cNvPr>
          <p:cNvSpPr txBox="1"/>
          <p:nvPr/>
        </p:nvSpPr>
        <p:spPr>
          <a:xfrm>
            <a:off x="7160582" y="3995049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9DF5574-ED4B-4201-9E39-FD20D5F03C65}"/>
              </a:ext>
            </a:extLst>
          </p:cNvPr>
          <p:cNvSpPr txBox="1"/>
          <p:nvPr/>
        </p:nvSpPr>
        <p:spPr>
          <a:xfrm>
            <a:off x="7595718" y="3994079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093A6BC5-3323-41D8-B593-1BB3FB67F3DE}"/>
              </a:ext>
            </a:extLst>
          </p:cNvPr>
          <p:cNvSpPr txBox="1"/>
          <p:nvPr/>
        </p:nvSpPr>
        <p:spPr>
          <a:xfrm>
            <a:off x="1809451" y="5792838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6 0.1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8B0F3D7-6E70-4214-84A3-43DC9479F25D}"/>
              </a:ext>
            </a:extLst>
          </p:cNvPr>
          <p:cNvSpPr txBox="1"/>
          <p:nvPr/>
        </p:nvSpPr>
        <p:spPr>
          <a:xfrm>
            <a:off x="2548827" y="6214810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CD03C9A7-0002-4817-8F48-C9EFA1A9A5D0}"/>
              </a:ext>
            </a:extLst>
          </p:cNvPr>
          <p:cNvGrpSpPr/>
          <p:nvPr/>
        </p:nvGrpSpPr>
        <p:grpSpPr>
          <a:xfrm>
            <a:off x="468528" y="4880261"/>
            <a:ext cx="4349553" cy="817087"/>
            <a:chOff x="255526" y="372323"/>
            <a:chExt cx="2359909" cy="1134018"/>
          </a:xfrm>
        </p:grpSpPr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DD372126-48B1-4293-AC60-390E8965ABA4}"/>
                </a:ext>
              </a:extLst>
            </p:cNvPr>
            <p:cNvSpPr/>
            <p:nvPr/>
          </p:nvSpPr>
          <p:spPr>
            <a:xfrm>
              <a:off x="255526" y="372323"/>
              <a:ext cx="235990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84589C01-EDE0-4F47-9B85-AD3EBA6671EA}"/>
                </a:ext>
              </a:extLst>
            </p:cNvPr>
            <p:cNvSpPr txBox="1"/>
            <p:nvPr/>
          </p:nvSpPr>
          <p:spPr>
            <a:xfrm>
              <a:off x="308455" y="485388"/>
              <a:ext cx="125780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60.1 x 10 = </a:t>
              </a:r>
            </a:p>
          </p:txBody>
        </p:sp>
      </p:grpSp>
      <p:sp>
        <p:nvSpPr>
          <p:cNvPr id="138" name="Rectangle 137">
            <a:extLst>
              <a:ext uri="{FF2B5EF4-FFF2-40B4-BE49-F238E27FC236}">
                <a16:creationId xmlns:a16="http://schemas.microsoft.com/office/drawing/2014/main" id="{E8B8E17E-9513-4AAF-9D9E-AB0629C696DF}"/>
              </a:ext>
            </a:extLst>
          </p:cNvPr>
          <p:cNvSpPr/>
          <p:nvPr/>
        </p:nvSpPr>
        <p:spPr>
          <a:xfrm>
            <a:off x="2796881" y="5003275"/>
            <a:ext cx="191610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D76ADEEF-C479-439B-9F25-F35B4BD7069F}"/>
              </a:ext>
            </a:extLst>
          </p:cNvPr>
          <p:cNvSpPr txBox="1"/>
          <p:nvPr/>
        </p:nvSpPr>
        <p:spPr>
          <a:xfrm>
            <a:off x="3181391" y="4994336"/>
            <a:ext cx="1205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601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98114FEF-90C9-4BF4-AEE0-BDC3B0468B5A}"/>
              </a:ext>
            </a:extLst>
          </p:cNvPr>
          <p:cNvSpPr txBox="1"/>
          <p:nvPr/>
        </p:nvSpPr>
        <p:spPr>
          <a:xfrm>
            <a:off x="1342860" y="6243033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5E6043C4-3CA5-40FA-8EF0-52EEADDBEB70}"/>
              </a:ext>
            </a:extLst>
          </p:cNvPr>
          <p:cNvSpPr txBox="1"/>
          <p:nvPr/>
        </p:nvSpPr>
        <p:spPr>
          <a:xfrm>
            <a:off x="1803479" y="623207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21B2F422-8935-48F9-B29D-1AECF75ECB96}"/>
              </a:ext>
            </a:extLst>
          </p:cNvPr>
          <p:cNvSpPr txBox="1"/>
          <p:nvPr/>
        </p:nvSpPr>
        <p:spPr>
          <a:xfrm>
            <a:off x="2238615" y="623110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3C4B6440-F3B7-43BA-8450-525AD91F1DE8}"/>
              </a:ext>
            </a:extLst>
          </p:cNvPr>
          <p:cNvSpPr txBox="1"/>
          <p:nvPr/>
        </p:nvSpPr>
        <p:spPr>
          <a:xfrm>
            <a:off x="7159378" y="5798825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2 4.6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1BDB8BBA-E512-485B-BBB1-368A5E77622C}"/>
              </a:ext>
            </a:extLst>
          </p:cNvPr>
          <p:cNvSpPr txBox="1"/>
          <p:nvPr/>
        </p:nvSpPr>
        <p:spPr>
          <a:xfrm>
            <a:off x="7905419" y="6233860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C575839-C03C-4E2A-9A94-F5F74A2A10A1}"/>
              </a:ext>
            </a:extLst>
          </p:cNvPr>
          <p:cNvGrpSpPr/>
          <p:nvPr/>
        </p:nvGrpSpPr>
        <p:grpSpPr>
          <a:xfrm>
            <a:off x="5822151" y="4880261"/>
            <a:ext cx="4177635" cy="817087"/>
            <a:chOff x="255525" y="372323"/>
            <a:chExt cx="2266632" cy="1134018"/>
          </a:xfrm>
        </p:grpSpPr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74DD5FCE-B9EA-47D6-BA02-9561A3E87DC1}"/>
                </a:ext>
              </a:extLst>
            </p:cNvPr>
            <p:cNvSpPr/>
            <p:nvPr/>
          </p:nvSpPr>
          <p:spPr>
            <a:xfrm>
              <a:off x="255525" y="372323"/>
              <a:ext cx="226663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F9B58CB-7663-4217-9AEA-5EE84BAF0615}"/>
                </a:ext>
              </a:extLst>
            </p:cNvPr>
            <p:cNvSpPr txBox="1"/>
            <p:nvPr/>
          </p:nvSpPr>
          <p:spPr>
            <a:xfrm>
              <a:off x="308455" y="485388"/>
              <a:ext cx="125780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24.6 x 10 = </a:t>
              </a:r>
            </a:p>
          </p:txBody>
        </p:sp>
      </p:grpSp>
      <p:sp>
        <p:nvSpPr>
          <p:cNvPr id="149" name="Rectangle 148">
            <a:extLst>
              <a:ext uri="{FF2B5EF4-FFF2-40B4-BE49-F238E27FC236}">
                <a16:creationId xmlns:a16="http://schemas.microsoft.com/office/drawing/2014/main" id="{8F634404-7763-4E73-BB27-7C96ACA142ED}"/>
              </a:ext>
            </a:extLst>
          </p:cNvPr>
          <p:cNvSpPr/>
          <p:nvPr/>
        </p:nvSpPr>
        <p:spPr>
          <a:xfrm>
            <a:off x="8114019" y="5003275"/>
            <a:ext cx="17775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A637A612-3880-42F7-9252-6A47465C9FAA}"/>
              </a:ext>
            </a:extLst>
          </p:cNvPr>
          <p:cNvSpPr txBox="1"/>
          <p:nvPr/>
        </p:nvSpPr>
        <p:spPr>
          <a:xfrm>
            <a:off x="8412332" y="4994336"/>
            <a:ext cx="1483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246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330C482D-2A60-47B3-B0B5-7230D60146AA}"/>
              </a:ext>
            </a:extLst>
          </p:cNvPr>
          <p:cNvSpPr txBox="1"/>
          <p:nvPr/>
        </p:nvSpPr>
        <p:spPr>
          <a:xfrm>
            <a:off x="6736827" y="625518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58E64973-AD90-4BC8-892C-348F00C81B3E}"/>
              </a:ext>
            </a:extLst>
          </p:cNvPr>
          <p:cNvSpPr txBox="1"/>
          <p:nvPr/>
        </p:nvSpPr>
        <p:spPr>
          <a:xfrm>
            <a:off x="7178173" y="625518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AB217314-B9BD-4EE8-AEA0-9672C2C77EE0}"/>
              </a:ext>
            </a:extLst>
          </p:cNvPr>
          <p:cNvSpPr txBox="1"/>
          <p:nvPr/>
        </p:nvSpPr>
        <p:spPr>
          <a:xfrm>
            <a:off x="7605179" y="6256607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D85AB2AB-8E4C-4D12-AFA0-3B9574F2450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458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0" grpId="0"/>
      <p:bldP spid="100" grpId="0"/>
      <p:bldP spid="102" grpId="0"/>
      <p:bldP spid="103" grpId="0"/>
      <p:bldP spid="94" grpId="0"/>
      <p:bldP spid="95" grpId="0"/>
      <p:bldP spid="105" grpId="0"/>
      <p:bldP spid="110" grpId="0"/>
      <p:bldP spid="111" grpId="0"/>
      <p:bldP spid="112" grpId="0"/>
      <p:bldP spid="113" grpId="0"/>
      <p:bldP spid="118" grpId="0"/>
      <p:bldP spid="119" grpId="0"/>
      <p:bldP spid="122" grpId="0"/>
      <p:bldP spid="123" grpId="0"/>
      <p:bldP spid="124" grpId="0"/>
      <p:bldP spid="129" grpId="0"/>
      <p:bldP spid="131" grpId="0"/>
      <p:bldP spid="132" grpId="0"/>
      <p:bldP spid="133" grpId="0"/>
      <p:bldP spid="134" grpId="0"/>
      <p:bldP spid="139" grpId="0"/>
      <p:bldP spid="141" grpId="0"/>
      <p:bldP spid="142" grpId="0"/>
      <p:bldP spid="143" grpId="0"/>
      <p:bldP spid="144" grpId="0"/>
      <p:bldP spid="145" grpId="0"/>
      <p:bldP spid="150" grpId="0"/>
      <p:bldP spid="152" grpId="0"/>
      <p:bldP spid="153" grpId="0"/>
      <p:bldP spid="15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9A8B858F-CAB0-4C55-9469-17648D7929BC}"/>
              </a:ext>
            </a:extLst>
          </p:cNvPr>
          <p:cNvSpPr/>
          <p:nvPr/>
        </p:nvSpPr>
        <p:spPr>
          <a:xfrm>
            <a:off x="695155" y="312942"/>
            <a:ext cx="421500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127E37A-D961-4914-A061-B387EC5FE8EF}"/>
              </a:ext>
            </a:extLst>
          </p:cNvPr>
          <p:cNvSpPr/>
          <p:nvPr/>
        </p:nvSpPr>
        <p:spPr>
          <a:xfrm>
            <a:off x="1108956" y="333731"/>
            <a:ext cx="41313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801A43E-4D31-42BC-ACB9-D6E2DD04537E}"/>
              </a:ext>
            </a:extLst>
          </p:cNvPr>
          <p:cNvSpPr/>
          <p:nvPr/>
        </p:nvSpPr>
        <p:spPr>
          <a:xfrm>
            <a:off x="1496101" y="315683"/>
            <a:ext cx="425455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E74D227-0FB8-42C7-9450-26E742D9563B}"/>
              </a:ext>
            </a:extLst>
          </p:cNvPr>
          <p:cNvSpPr/>
          <p:nvPr/>
        </p:nvSpPr>
        <p:spPr>
          <a:xfrm>
            <a:off x="1921556" y="334030"/>
            <a:ext cx="38728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1CEA06D-D026-4566-939D-514870A16829}"/>
              </a:ext>
            </a:extLst>
          </p:cNvPr>
          <p:cNvSpPr/>
          <p:nvPr/>
        </p:nvSpPr>
        <p:spPr>
          <a:xfrm>
            <a:off x="2544921" y="340933"/>
            <a:ext cx="38728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EBA970B-C73D-4101-9097-6D162778330D}"/>
              </a:ext>
            </a:extLst>
          </p:cNvPr>
          <p:cNvSpPr/>
          <p:nvPr/>
        </p:nvSpPr>
        <p:spPr>
          <a:xfrm>
            <a:off x="2873763" y="340933"/>
            <a:ext cx="462837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BD9A0A8-9B1B-4CF0-BE1E-FFA14F6660B5}"/>
              </a:ext>
            </a:extLst>
          </p:cNvPr>
          <p:cNvSpPr/>
          <p:nvPr/>
        </p:nvSpPr>
        <p:spPr>
          <a:xfrm>
            <a:off x="3327335" y="340933"/>
            <a:ext cx="413327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7C0CB4B-A031-4E86-A1B8-06D851CE0A93}"/>
              </a:ext>
            </a:extLst>
          </p:cNvPr>
          <p:cNvSpPr/>
          <p:nvPr/>
        </p:nvSpPr>
        <p:spPr>
          <a:xfrm>
            <a:off x="3748843" y="312941"/>
            <a:ext cx="401925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936ADB1-C80B-4748-B6CF-5F2C9E9C75B5}"/>
              </a:ext>
            </a:extLst>
          </p:cNvPr>
          <p:cNvSpPr/>
          <p:nvPr/>
        </p:nvSpPr>
        <p:spPr>
          <a:xfrm>
            <a:off x="4085853" y="326529"/>
            <a:ext cx="458202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3" name="Rectangle 202"/>
          <p:cNvSpPr/>
          <p:nvPr/>
        </p:nvSpPr>
        <p:spPr>
          <a:xfrm>
            <a:off x="326793" y="333731"/>
            <a:ext cx="38728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2" name="Rectangle 21"/>
          <p:cNvSpPr/>
          <p:nvPr/>
        </p:nvSpPr>
        <p:spPr>
          <a:xfrm>
            <a:off x="309192" y="333731"/>
            <a:ext cx="2017757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3" name="Rectangle 22"/>
          <p:cNvSpPr/>
          <p:nvPr/>
        </p:nvSpPr>
        <p:spPr>
          <a:xfrm>
            <a:off x="309192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4" name="Rectangle 23"/>
          <p:cNvSpPr/>
          <p:nvPr/>
        </p:nvSpPr>
        <p:spPr>
          <a:xfrm>
            <a:off x="511057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5" name="Rectangle 24"/>
          <p:cNvSpPr/>
          <p:nvPr/>
        </p:nvSpPr>
        <p:spPr>
          <a:xfrm>
            <a:off x="712923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6" name="Rectangle 25"/>
          <p:cNvSpPr/>
          <p:nvPr/>
        </p:nvSpPr>
        <p:spPr>
          <a:xfrm>
            <a:off x="914788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" name="Rectangle 27"/>
          <p:cNvSpPr/>
          <p:nvPr/>
        </p:nvSpPr>
        <p:spPr>
          <a:xfrm>
            <a:off x="1318519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9" name="Rectangle 28"/>
          <p:cNvSpPr/>
          <p:nvPr/>
        </p:nvSpPr>
        <p:spPr>
          <a:xfrm>
            <a:off x="1520384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0" name="Rectangle 29"/>
          <p:cNvSpPr/>
          <p:nvPr/>
        </p:nvSpPr>
        <p:spPr>
          <a:xfrm>
            <a:off x="1722250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1" name="Rectangle 30"/>
          <p:cNvSpPr/>
          <p:nvPr/>
        </p:nvSpPr>
        <p:spPr>
          <a:xfrm>
            <a:off x="1924115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" name="Rectangle 31"/>
          <p:cNvSpPr/>
          <p:nvPr/>
        </p:nvSpPr>
        <p:spPr>
          <a:xfrm>
            <a:off x="2125981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2" name="Rectangle 61"/>
          <p:cNvSpPr/>
          <p:nvPr/>
        </p:nvSpPr>
        <p:spPr>
          <a:xfrm>
            <a:off x="2529801" y="333731"/>
            <a:ext cx="2017757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3" name="Rectangle 62"/>
          <p:cNvSpPr/>
          <p:nvPr/>
        </p:nvSpPr>
        <p:spPr>
          <a:xfrm>
            <a:off x="2529801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4" name="Rectangle 63"/>
          <p:cNvSpPr/>
          <p:nvPr/>
        </p:nvSpPr>
        <p:spPr>
          <a:xfrm>
            <a:off x="2731666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5" name="Rectangle 64"/>
          <p:cNvSpPr/>
          <p:nvPr/>
        </p:nvSpPr>
        <p:spPr>
          <a:xfrm>
            <a:off x="2933532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6" name="Rectangle 65"/>
          <p:cNvSpPr/>
          <p:nvPr/>
        </p:nvSpPr>
        <p:spPr>
          <a:xfrm>
            <a:off x="3135397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7" name="Rectangle 66"/>
          <p:cNvSpPr/>
          <p:nvPr/>
        </p:nvSpPr>
        <p:spPr>
          <a:xfrm>
            <a:off x="3337263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8" name="Rectangle 67"/>
          <p:cNvSpPr/>
          <p:nvPr/>
        </p:nvSpPr>
        <p:spPr>
          <a:xfrm>
            <a:off x="3539128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9" name="Rectangle 68"/>
          <p:cNvSpPr/>
          <p:nvPr/>
        </p:nvSpPr>
        <p:spPr>
          <a:xfrm>
            <a:off x="3740993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70" name="Rectangle 69"/>
          <p:cNvSpPr/>
          <p:nvPr/>
        </p:nvSpPr>
        <p:spPr>
          <a:xfrm>
            <a:off x="3942859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71" name="Rectangle 70"/>
          <p:cNvSpPr/>
          <p:nvPr/>
        </p:nvSpPr>
        <p:spPr>
          <a:xfrm>
            <a:off x="4144724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72" name="Rectangle 71"/>
          <p:cNvSpPr/>
          <p:nvPr/>
        </p:nvSpPr>
        <p:spPr>
          <a:xfrm>
            <a:off x="4346590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E4E55EC-9890-4678-AA43-3769FDEE655A}"/>
              </a:ext>
            </a:extLst>
          </p:cNvPr>
          <p:cNvGrpSpPr/>
          <p:nvPr/>
        </p:nvGrpSpPr>
        <p:grpSpPr>
          <a:xfrm>
            <a:off x="5815192" y="356208"/>
            <a:ext cx="3680083" cy="817087"/>
            <a:chOff x="255525" y="372323"/>
            <a:chExt cx="2705378" cy="1134018"/>
          </a:xfrm>
        </p:grpSpPr>
        <p:sp>
          <p:nvSpPr>
            <p:cNvPr id="43" name="Rectangle: Rounded Corners 106">
              <a:extLst>
                <a:ext uri="{FF2B5EF4-FFF2-40B4-BE49-F238E27FC236}">
                  <a16:creationId xmlns:a16="http://schemas.microsoft.com/office/drawing/2014/main" id="{81EDC29D-00F6-404E-825D-2C510DCC4453}"/>
                </a:ext>
              </a:extLst>
            </p:cNvPr>
            <p:cNvSpPr/>
            <p:nvPr/>
          </p:nvSpPr>
          <p:spPr>
            <a:xfrm>
              <a:off x="255525" y="372323"/>
              <a:ext cx="270537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E483A6F-EE9F-46DC-B0E6-BCD4A190E38F}"/>
                </a:ext>
              </a:extLst>
            </p:cNvPr>
            <p:cNvSpPr txBox="1"/>
            <p:nvPr/>
          </p:nvSpPr>
          <p:spPr>
            <a:xfrm>
              <a:off x="308455" y="485388"/>
              <a:ext cx="159856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0.2 x 10 = </a:t>
              </a:r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4F216115-BEE9-4650-BD79-2A53CCB3A7AF}"/>
              </a:ext>
            </a:extLst>
          </p:cNvPr>
          <p:cNvSpPr/>
          <p:nvPr/>
        </p:nvSpPr>
        <p:spPr>
          <a:xfrm>
            <a:off x="7909152" y="479222"/>
            <a:ext cx="141097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AB1E929-1593-46C4-9C76-41CB29074920}"/>
              </a:ext>
            </a:extLst>
          </p:cNvPr>
          <p:cNvSpPr txBox="1"/>
          <p:nvPr/>
        </p:nvSpPr>
        <p:spPr>
          <a:xfrm>
            <a:off x="8381999" y="463559"/>
            <a:ext cx="667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85AB2AB-8E4C-4D12-AFA0-3B9574F2450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C237D642-F4AE-41AD-8EAD-C3679B04329F}"/>
              </a:ext>
            </a:extLst>
          </p:cNvPr>
          <p:cNvGrpSpPr/>
          <p:nvPr/>
        </p:nvGrpSpPr>
        <p:grpSpPr>
          <a:xfrm>
            <a:off x="6746653" y="1486523"/>
            <a:ext cx="558936" cy="517996"/>
            <a:chOff x="7154565" y="884953"/>
            <a:chExt cx="558936" cy="517996"/>
          </a:xfrm>
        </p:grpSpPr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331F7242-C80D-431A-8237-3DC92C9D9C2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4957A882-4D2F-49CA-BB0D-3099C662A63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CDDCFB78-4B77-48AF-A47E-9F404989DF6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80AA82BE-5C6E-494D-A946-538FDEA9E77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EF00DFF9-6AE5-411C-A63B-F52326F65D5A}"/>
              </a:ext>
            </a:extLst>
          </p:cNvPr>
          <p:cNvGrpSpPr/>
          <p:nvPr/>
        </p:nvGrpSpPr>
        <p:grpSpPr>
          <a:xfrm>
            <a:off x="6749416" y="1936102"/>
            <a:ext cx="558936" cy="517996"/>
            <a:chOff x="7154565" y="884953"/>
            <a:chExt cx="558936" cy="517996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8DE3211F-EEE2-4AAC-AC1E-3017748C479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76FB277A-E62E-4E34-AA34-C295EA5E2E7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9A6441F-1AEA-4F6D-A85E-B18984B58E9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BB48FF09-EE9B-46BD-91F2-DE0E73812DC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6CC0B94C-7DB1-4838-AA23-0C0CEB4DEBAC}"/>
              </a:ext>
            </a:extLst>
          </p:cNvPr>
          <p:cNvGrpSpPr/>
          <p:nvPr/>
        </p:nvGrpSpPr>
        <p:grpSpPr>
          <a:xfrm>
            <a:off x="6751132" y="2382331"/>
            <a:ext cx="558936" cy="517996"/>
            <a:chOff x="7154565" y="884953"/>
            <a:chExt cx="558936" cy="517996"/>
          </a:xfrm>
        </p:grpSpPr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7C3B2E5D-2E1A-47D4-A8D2-E38CA80AB6B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971B71B-E71A-45C8-9BE7-9A621F03D62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9B232B5-6FD7-4A68-95E6-EF4AE57BED9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CFA56ED5-6378-4F9A-B699-B575AA1D0A6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F906855B-5BF6-4BD2-919C-734493E9BE99}"/>
              </a:ext>
            </a:extLst>
          </p:cNvPr>
          <p:cNvGrpSpPr/>
          <p:nvPr/>
        </p:nvGrpSpPr>
        <p:grpSpPr>
          <a:xfrm>
            <a:off x="6748899" y="2828447"/>
            <a:ext cx="558936" cy="517996"/>
            <a:chOff x="7154565" y="884953"/>
            <a:chExt cx="558936" cy="517996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3470B2BC-EEA2-44F2-9B38-78FB1FA8DA1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0C93FF0D-7FF5-42AC-9722-10212A009D0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228D6B80-F523-4D05-B6F7-D790EE797EA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EE9DF78A-B027-46D5-9FC5-501B71B819A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774E250F-0942-4D42-8160-3B6318C6D7AD}"/>
              </a:ext>
            </a:extLst>
          </p:cNvPr>
          <p:cNvGrpSpPr/>
          <p:nvPr/>
        </p:nvGrpSpPr>
        <p:grpSpPr>
          <a:xfrm>
            <a:off x="6748554" y="3276168"/>
            <a:ext cx="558936" cy="517996"/>
            <a:chOff x="7154565" y="884953"/>
            <a:chExt cx="558936" cy="517996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BCE94381-953A-420D-ABC4-C4ACE8AAE65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644094DE-9C0C-4531-9E59-CCEE6596D0B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354739EF-4D3A-4425-9D42-D9F7A30F4B2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BF23A664-3F3E-4C68-901E-59610D18954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14A05674-09AF-422A-A6A4-63BF5DECE42B}"/>
              </a:ext>
            </a:extLst>
          </p:cNvPr>
          <p:cNvGrpSpPr/>
          <p:nvPr/>
        </p:nvGrpSpPr>
        <p:grpSpPr>
          <a:xfrm>
            <a:off x="6747126" y="3721846"/>
            <a:ext cx="558936" cy="517996"/>
            <a:chOff x="7154565" y="884953"/>
            <a:chExt cx="558936" cy="517996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516687F9-AF94-4319-8A47-ACA5B3E473F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EE8334F9-E4C9-4630-8474-FBB489D7446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82B0F3D6-189D-41E6-8201-2CA2B916BF7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01C6F0DB-CC81-4CCE-84C3-D53FE1360E1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28162662-6F4B-4AED-99F6-0103ADB010DD}"/>
              </a:ext>
            </a:extLst>
          </p:cNvPr>
          <p:cNvGrpSpPr/>
          <p:nvPr/>
        </p:nvGrpSpPr>
        <p:grpSpPr>
          <a:xfrm>
            <a:off x="6749889" y="4171425"/>
            <a:ext cx="558936" cy="517996"/>
            <a:chOff x="7154565" y="884953"/>
            <a:chExt cx="558936" cy="517996"/>
          </a:xfrm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C45EA1A4-DAF5-4CF4-82E1-97B62C3271A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260F31CC-3DFF-40F8-BB5B-866E0F4991A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C822E0BE-FC96-4161-891A-FF7D02E4D5D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2FE3E8F4-E20D-4605-8544-17231851A31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4704AE53-7016-4543-A513-5397BA946C4D}"/>
              </a:ext>
            </a:extLst>
          </p:cNvPr>
          <p:cNvGrpSpPr/>
          <p:nvPr/>
        </p:nvGrpSpPr>
        <p:grpSpPr>
          <a:xfrm>
            <a:off x="6751605" y="4617654"/>
            <a:ext cx="558936" cy="517996"/>
            <a:chOff x="7154565" y="884953"/>
            <a:chExt cx="558936" cy="517996"/>
          </a:xfrm>
        </p:grpSpPr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23D18E0C-A890-4597-BE3F-6E3FD9642B9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385AF78B-5D9E-4134-82DA-54C2DA8FF9F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EA99B3D8-30E8-4A23-B1D0-2451B97AD1E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8432DDD4-5B5F-4383-BD55-091CCA66131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9496FA66-4277-4D2A-BA15-A7842A4AB222}"/>
              </a:ext>
            </a:extLst>
          </p:cNvPr>
          <p:cNvGrpSpPr/>
          <p:nvPr/>
        </p:nvGrpSpPr>
        <p:grpSpPr>
          <a:xfrm>
            <a:off x="6749372" y="5063770"/>
            <a:ext cx="558936" cy="517996"/>
            <a:chOff x="7154565" y="884953"/>
            <a:chExt cx="558936" cy="517996"/>
          </a:xfrm>
        </p:grpSpPr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62125048-B295-441B-999B-EFC44AE623E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07B6CB0D-5222-43F3-962B-88E64B800C0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FE933815-8157-49BC-AF52-61634343809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95BD0F82-247D-4FD7-96C6-316EC3E9650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DB7C97E6-F72D-4765-B344-7C080C491D6D}"/>
              </a:ext>
            </a:extLst>
          </p:cNvPr>
          <p:cNvGrpSpPr/>
          <p:nvPr/>
        </p:nvGrpSpPr>
        <p:grpSpPr>
          <a:xfrm>
            <a:off x="6749027" y="5511491"/>
            <a:ext cx="558936" cy="517996"/>
            <a:chOff x="7154565" y="884953"/>
            <a:chExt cx="558936" cy="517996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26121CB6-4E89-40A9-AEFC-98D8D1EDCA6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762694CA-9D57-4B72-9821-54C8D03A793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BABD9208-C06C-4A26-9D73-7DF00529F1B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DA0D4256-5D00-48D3-9167-C16FECF3B05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79BDB1DE-4EB0-4196-B84D-E86DE93458C0}"/>
              </a:ext>
            </a:extLst>
          </p:cNvPr>
          <p:cNvGrpSpPr/>
          <p:nvPr/>
        </p:nvGrpSpPr>
        <p:grpSpPr>
          <a:xfrm>
            <a:off x="6746652" y="1544567"/>
            <a:ext cx="446399" cy="428686"/>
            <a:chOff x="463698" y="934501"/>
            <a:chExt cx="446399" cy="428686"/>
          </a:xfrm>
        </p:grpSpPr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21A31975-BE89-46CE-9FB3-B017E850207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BD8A7E08-3ED2-4515-A5E5-827221C61D2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5DE466E7-E3CD-4140-9018-65131C64C9BA}"/>
              </a:ext>
            </a:extLst>
          </p:cNvPr>
          <p:cNvGrpSpPr/>
          <p:nvPr/>
        </p:nvGrpSpPr>
        <p:grpSpPr>
          <a:xfrm>
            <a:off x="7476568" y="1490011"/>
            <a:ext cx="558936" cy="517996"/>
            <a:chOff x="7154565" y="884953"/>
            <a:chExt cx="558936" cy="517996"/>
          </a:xfrm>
        </p:grpSpPr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7F932278-04F0-466B-9CFE-463A9A5A416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786CA7B8-E55D-4B22-8144-73D5AAFF916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D2E22CC4-27DC-4B3D-A814-98BA00D3953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E037748A-068F-433B-A636-C199E1E80B0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7DC0AAC7-BCB9-4E55-B5A3-AB155412B5CC}"/>
              </a:ext>
            </a:extLst>
          </p:cNvPr>
          <p:cNvGrpSpPr/>
          <p:nvPr/>
        </p:nvGrpSpPr>
        <p:grpSpPr>
          <a:xfrm>
            <a:off x="7479331" y="1939590"/>
            <a:ext cx="558936" cy="517996"/>
            <a:chOff x="7154565" y="884953"/>
            <a:chExt cx="558936" cy="517996"/>
          </a:xfrm>
        </p:grpSpPr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35D7C878-D6E4-42C5-8D8D-08FF956903E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5AD08180-E242-4BFD-AB9B-4E076C20D21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6688AE07-47FB-4F94-AE76-98C48DAC47F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62E30273-E7CE-4168-B67C-D9019B1CC62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EF3713D2-36C1-40C9-9F99-43704B040E74}"/>
              </a:ext>
            </a:extLst>
          </p:cNvPr>
          <p:cNvGrpSpPr/>
          <p:nvPr/>
        </p:nvGrpSpPr>
        <p:grpSpPr>
          <a:xfrm>
            <a:off x="7481047" y="2385819"/>
            <a:ext cx="558936" cy="517996"/>
            <a:chOff x="7154565" y="884953"/>
            <a:chExt cx="558936" cy="517996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B2098722-1D62-487E-B4B9-27F0D1433BB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1DB64197-3EB9-4C01-ADF5-52C7CDE8D48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CECB8A6C-B259-43FB-8D71-CD8F2434FCC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B1B4B183-76BE-455E-AACA-6F45AB1290D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E20D17EF-53D0-45B2-831E-850721A79CC9}"/>
              </a:ext>
            </a:extLst>
          </p:cNvPr>
          <p:cNvGrpSpPr/>
          <p:nvPr/>
        </p:nvGrpSpPr>
        <p:grpSpPr>
          <a:xfrm>
            <a:off x="7478814" y="2831935"/>
            <a:ext cx="558936" cy="517996"/>
            <a:chOff x="7154565" y="884953"/>
            <a:chExt cx="558936" cy="517996"/>
          </a:xfrm>
        </p:grpSpPr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77785891-CC7E-4300-8DB0-3E26CBEEFA9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9B45B75A-84D3-452B-BE14-33110927B6C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1C400390-6E7B-4397-B8B2-A73272F8EF8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95C220CC-A9E4-404A-BCAA-F14CA1D50EC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0367A089-3BA7-4708-A220-B444CE224CF0}"/>
              </a:ext>
            </a:extLst>
          </p:cNvPr>
          <p:cNvGrpSpPr/>
          <p:nvPr/>
        </p:nvGrpSpPr>
        <p:grpSpPr>
          <a:xfrm>
            <a:off x="7478469" y="3279656"/>
            <a:ext cx="558936" cy="517996"/>
            <a:chOff x="7154565" y="884953"/>
            <a:chExt cx="558936" cy="517996"/>
          </a:xfrm>
        </p:grpSpPr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6C4341EE-6632-47B9-850D-32A86D35359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CABE553B-BE7D-4A74-ADAA-83349494ED8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78663F6F-37EA-4C6B-9050-4A518D814F6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9AAA4E20-2647-4855-9211-CBBED2B27EE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5BBC3324-697B-4374-A65C-3812B19F1F5F}"/>
              </a:ext>
            </a:extLst>
          </p:cNvPr>
          <p:cNvGrpSpPr/>
          <p:nvPr/>
        </p:nvGrpSpPr>
        <p:grpSpPr>
          <a:xfrm>
            <a:off x="7477041" y="3725334"/>
            <a:ext cx="558936" cy="517996"/>
            <a:chOff x="7154565" y="884953"/>
            <a:chExt cx="558936" cy="517996"/>
          </a:xfrm>
        </p:grpSpPr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B2FAEE4A-A9E3-4234-AE2C-54DCEBE409A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32251E2D-A592-4507-B847-74AD6EBB62F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0203BC0C-CB20-4A54-A0C9-2E09B2360E2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91CDFAE4-5ECE-4BF3-AF3D-D73E8A686B7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C2FE079D-D0A8-4182-89B3-264EA3476A12}"/>
              </a:ext>
            </a:extLst>
          </p:cNvPr>
          <p:cNvGrpSpPr/>
          <p:nvPr/>
        </p:nvGrpSpPr>
        <p:grpSpPr>
          <a:xfrm>
            <a:off x="7479804" y="4174913"/>
            <a:ext cx="558936" cy="517996"/>
            <a:chOff x="7154565" y="884953"/>
            <a:chExt cx="558936" cy="517996"/>
          </a:xfrm>
        </p:grpSpPr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39749939-5C62-4F59-87E9-F7EABE3A693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CE7A4A35-0A48-40B1-94BD-E698FD01EC3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3D074AE2-C934-4649-9DC0-4E6AAC13C85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E221746C-E45E-484F-B37A-E84B372BA37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0E60DF26-4238-4EBE-BEA3-D92848CC99D2}"/>
              </a:ext>
            </a:extLst>
          </p:cNvPr>
          <p:cNvGrpSpPr/>
          <p:nvPr/>
        </p:nvGrpSpPr>
        <p:grpSpPr>
          <a:xfrm>
            <a:off x="7481520" y="4621142"/>
            <a:ext cx="558936" cy="517996"/>
            <a:chOff x="7154565" y="884953"/>
            <a:chExt cx="558936" cy="517996"/>
          </a:xfrm>
        </p:grpSpPr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60B798DF-7375-4CF6-8084-A4470CC175F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23E6BD52-1664-4A18-8954-A9F87793EB2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43F4D52A-4D27-4320-9BE2-FD8E354EA04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102E9015-F933-494A-AABF-6F5742AC883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73B6EAB0-B4BC-42D2-AF8F-AC6C4FAAB596}"/>
              </a:ext>
            </a:extLst>
          </p:cNvPr>
          <p:cNvGrpSpPr/>
          <p:nvPr/>
        </p:nvGrpSpPr>
        <p:grpSpPr>
          <a:xfrm>
            <a:off x="7479287" y="5067258"/>
            <a:ext cx="558936" cy="517996"/>
            <a:chOff x="7154565" y="884953"/>
            <a:chExt cx="558936" cy="517996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22A04101-38DB-4F82-AC1D-D3E6D248E4C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ADFD67B9-28C1-4993-964B-E9326D0691B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3FB32EBA-61AE-4089-B1FE-F58FF2ACED3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0562C548-0FB2-459D-A31D-E204CA6D552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8CB67BD9-346F-4F32-9C60-2D762981EEC5}"/>
              </a:ext>
            </a:extLst>
          </p:cNvPr>
          <p:cNvGrpSpPr/>
          <p:nvPr/>
        </p:nvGrpSpPr>
        <p:grpSpPr>
          <a:xfrm>
            <a:off x="7478942" y="5514979"/>
            <a:ext cx="558936" cy="517996"/>
            <a:chOff x="7154565" y="884953"/>
            <a:chExt cx="558936" cy="517996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9EE6086E-2836-4C00-B7F6-09E60ABB0A8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20F6B388-8CD7-4408-8064-6144EBB0F1C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799CF8CF-DD8C-4A5C-BDB1-3EF8B142103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87C63124-364B-46E0-AA54-C62E2994035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0AD2E951-3A34-4B50-9AF7-CDF0FCF27ED7}"/>
              </a:ext>
            </a:extLst>
          </p:cNvPr>
          <p:cNvGrpSpPr/>
          <p:nvPr/>
        </p:nvGrpSpPr>
        <p:grpSpPr>
          <a:xfrm>
            <a:off x="7476567" y="1548055"/>
            <a:ext cx="446399" cy="428686"/>
            <a:chOff x="463698" y="934501"/>
            <a:chExt cx="446399" cy="428686"/>
          </a:xfrm>
        </p:grpSpPr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64E46B64-ADBF-46F6-BB2E-058907462F0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8C9F90E5-2FD0-4792-BB5C-E0DF41E326C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4578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111E-6 L -0.00104 -0.0625 " pathEditMode="relative" rAng="0" ptsTypes="AA">
                                      <p:cBhvr>
                                        <p:cTn id="141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4.81481E-6 L -0.00091 -0.12987 " pathEditMode="relative" rAng="0" ptsTypes="AA">
                                      <p:cBhvr>
                                        <p:cTn id="143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0.00078 -0.19491 " pathEditMode="relative" rAng="0" ptsTypes="AA">
                                      <p:cBhvr>
                                        <p:cTn id="145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7.40741E-7 L -0.00091 -0.25671 " pathEditMode="relative" rAng="0" ptsTypes="AA">
                                      <p:cBhvr>
                                        <p:cTn id="147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07407E-6 L -0.00078 -0.32314 " pathEditMode="relative" rAng="0" ptsTypes="AA">
                                      <p:cBhvr>
                                        <p:cTn id="149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81481E-6 L -0.00104 -0.39027 " pathEditMode="relative" rAng="0" ptsTypes="AA">
                                      <p:cBhvr>
                                        <p:cTn id="151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11111E-6 L -0.00117 -0.45231 " pathEditMode="relative" rAng="0" ptsTypes="AA">
                                      <p:cBhvr>
                                        <p:cTn id="153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59259E-6 L -0.00091 -0.51852 " pathEditMode="relative" rAng="0" ptsTypes="AA">
                                      <p:cBhvr>
                                        <p:cTn id="155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81481E-6 L -2.29167E-6 -0.58843 " pathEditMode="relative" rAng="0" ptsTypes="AA">
                                      <p:cBhvr>
                                        <p:cTn id="157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000"/>
                            </p:stCondLst>
                            <p:childTnLst>
                              <p:par>
                                <p:cTn id="1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85185E-6 L -0.00104 -0.0625 " pathEditMode="relative" rAng="0" ptsTypes="AA">
                                      <p:cBhvr>
                                        <p:cTn id="195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85185E-6 L -0.00091 -0.12986 " pathEditMode="relative" rAng="0" ptsTypes="AA">
                                      <p:cBhvr>
                                        <p:cTn id="197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44444E-6 L -0.00078 -0.1949 " pathEditMode="relative" rAng="0" ptsTypes="AA">
                                      <p:cBhvr>
                                        <p:cTn id="199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22222E-6 L -0.00091 -0.25671 " pathEditMode="relative" rAng="0" ptsTypes="AA">
                                      <p:cBhvr>
                                        <p:cTn id="201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48148E-6 L -0.00078 -0.32315 " pathEditMode="relative" rAng="0" ptsTypes="AA">
                                      <p:cBhvr>
                                        <p:cTn id="203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2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22222E-6 L -0.00104 -0.39028 " pathEditMode="relative" rAng="0" ptsTypes="AA">
                                      <p:cBhvr>
                                        <p:cTn id="205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07407E-6 L -0.00117 -0.45231 " pathEditMode="relative" rAng="0" ptsTypes="AA">
                                      <p:cBhvr>
                                        <p:cTn id="207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7 L -0.00091 -0.51852 " pathEditMode="relative" rAng="0" ptsTypes="AA">
                                      <p:cBhvr>
                                        <p:cTn id="209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85185E-6 L 1.875E-6 -0.58843 " pathEditMode="relative" rAng="0" ptsTypes="AA">
                                      <p:cBhvr>
                                        <p:cTn id="211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000"/>
                            </p:stCondLst>
                            <p:childTnLst>
                              <p:par>
                                <p:cTn id="2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203" grpId="0" animBg="1"/>
      <p:bldP spid="4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Rectangle 202"/>
          <p:cNvSpPr/>
          <p:nvPr/>
        </p:nvSpPr>
        <p:spPr>
          <a:xfrm>
            <a:off x="428997" y="333731"/>
            <a:ext cx="1816788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2" name="Rectangle 201"/>
          <p:cNvSpPr/>
          <p:nvPr/>
        </p:nvSpPr>
        <p:spPr>
          <a:xfrm>
            <a:off x="2649516" y="3361712"/>
            <a:ext cx="1816788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1" name="Rectangle 200"/>
          <p:cNvSpPr/>
          <p:nvPr/>
        </p:nvSpPr>
        <p:spPr>
          <a:xfrm>
            <a:off x="428997" y="3361712"/>
            <a:ext cx="1816788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0" name="Rectangle 199"/>
          <p:cNvSpPr/>
          <p:nvPr/>
        </p:nvSpPr>
        <p:spPr>
          <a:xfrm>
            <a:off x="2649516" y="333731"/>
            <a:ext cx="1816788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9" name="Rectangle 198"/>
          <p:cNvSpPr/>
          <p:nvPr/>
        </p:nvSpPr>
        <p:spPr>
          <a:xfrm>
            <a:off x="4870035" y="3361712"/>
            <a:ext cx="1816788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8" name="Rectangle 197"/>
          <p:cNvSpPr/>
          <p:nvPr/>
        </p:nvSpPr>
        <p:spPr>
          <a:xfrm>
            <a:off x="4870035" y="333731"/>
            <a:ext cx="1816788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7" name="Rectangle 196"/>
          <p:cNvSpPr/>
          <p:nvPr/>
        </p:nvSpPr>
        <p:spPr>
          <a:xfrm>
            <a:off x="7090555" y="3361712"/>
            <a:ext cx="1816788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6" name="Rectangle 195"/>
          <p:cNvSpPr/>
          <p:nvPr/>
        </p:nvSpPr>
        <p:spPr>
          <a:xfrm>
            <a:off x="7090555" y="333731"/>
            <a:ext cx="1816788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" name="Rectangle 11"/>
          <p:cNvSpPr/>
          <p:nvPr/>
        </p:nvSpPr>
        <p:spPr>
          <a:xfrm>
            <a:off x="429086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" name="Rectangle 12"/>
          <p:cNvSpPr/>
          <p:nvPr/>
        </p:nvSpPr>
        <p:spPr>
          <a:xfrm>
            <a:off x="630862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" name="Rectangle 13"/>
          <p:cNvSpPr/>
          <p:nvPr/>
        </p:nvSpPr>
        <p:spPr>
          <a:xfrm>
            <a:off x="832727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" name="Rectangle 14"/>
          <p:cNvSpPr/>
          <p:nvPr/>
        </p:nvSpPr>
        <p:spPr>
          <a:xfrm>
            <a:off x="1034593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" name="Rectangle 15"/>
          <p:cNvSpPr/>
          <p:nvPr/>
        </p:nvSpPr>
        <p:spPr>
          <a:xfrm>
            <a:off x="1236458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" name="Rectangle 16"/>
          <p:cNvSpPr/>
          <p:nvPr/>
        </p:nvSpPr>
        <p:spPr>
          <a:xfrm>
            <a:off x="1438323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8" name="Rectangle 17"/>
          <p:cNvSpPr/>
          <p:nvPr/>
        </p:nvSpPr>
        <p:spPr>
          <a:xfrm>
            <a:off x="1640189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1" name="Rectangle 20"/>
          <p:cNvSpPr/>
          <p:nvPr/>
        </p:nvSpPr>
        <p:spPr>
          <a:xfrm>
            <a:off x="227131" y="333731"/>
            <a:ext cx="201776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2" name="Rectangle 21"/>
          <p:cNvSpPr/>
          <p:nvPr/>
        </p:nvSpPr>
        <p:spPr>
          <a:xfrm>
            <a:off x="227131" y="333731"/>
            <a:ext cx="2017757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3" name="Rectangle 22"/>
          <p:cNvSpPr/>
          <p:nvPr/>
        </p:nvSpPr>
        <p:spPr>
          <a:xfrm>
            <a:off x="227131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4" name="Rectangle 23"/>
          <p:cNvSpPr/>
          <p:nvPr/>
        </p:nvSpPr>
        <p:spPr>
          <a:xfrm>
            <a:off x="428996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5" name="Rectangle 24"/>
          <p:cNvSpPr/>
          <p:nvPr/>
        </p:nvSpPr>
        <p:spPr>
          <a:xfrm>
            <a:off x="630862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6" name="Rectangle 25"/>
          <p:cNvSpPr/>
          <p:nvPr/>
        </p:nvSpPr>
        <p:spPr>
          <a:xfrm>
            <a:off x="832727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7" name="Rectangle 26"/>
          <p:cNvSpPr/>
          <p:nvPr/>
        </p:nvSpPr>
        <p:spPr>
          <a:xfrm>
            <a:off x="1034593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" name="Rectangle 27"/>
          <p:cNvSpPr/>
          <p:nvPr/>
        </p:nvSpPr>
        <p:spPr>
          <a:xfrm>
            <a:off x="1236458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9" name="Rectangle 28"/>
          <p:cNvSpPr/>
          <p:nvPr/>
        </p:nvSpPr>
        <p:spPr>
          <a:xfrm>
            <a:off x="1438323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0" name="Rectangle 29"/>
          <p:cNvSpPr/>
          <p:nvPr/>
        </p:nvSpPr>
        <p:spPr>
          <a:xfrm>
            <a:off x="1640189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1" name="Rectangle 30"/>
          <p:cNvSpPr/>
          <p:nvPr/>
        </p:nvSpPr>
        <p:spPr>
          <a:xfrm>
            <a:off x="1842054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" name="Rectangle 31"/>
          <p:cNvSpPr/>
          <p:nvPr/>
        </p:nvSpPr>
        <p:spPr>
          <a:xfrm>
            <a:off x="2043920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2" name="Rectangle 41"/>
          <p:cNvSpPr/>
          <p:nvPr/>
        </p:nvSpPr>
        <p:spPr>
          <a:xfrm>
            <a:off x="227131" y="3361712"/>
            <a:ext cx="2017757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3" name="Rectangle 42"/>
          <p:cNvSpPr/>
          <p:nvPr/>
        </p:nvSpPr>
        <p:spPr>
          <a:xfrm>
            <a:off x="227131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4" name="Rectangle 43"/>
          <p:cNvSpPr/>
          <p:nvPr/>
        </p:nvSpPr>
        <p:spPr>
          <a:xfrm>
            <a:off x="428996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5" name="Rectangle 44"/>
          <p:cNvSpPr/>
          <p:nvPr/>
        </p:nvSpPr>
        <p:spPr>
          <a:xfrm>
            <a:off x="630862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6" name="Rectangle 45"/>
          <p:cNvSpPr/>
          <p:nvPr/>
        </p:nvSpPr>
        <p:spPr>
          <a:xfrm>
            <a:off x="832727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7" name="Rectangle 46"/>
          <p:cNvSpPr/>
          <p:nvPr/>
        </p:nvSpPr>
        <p:spPr>
          <a:xfrm>
            <a:off x="1034593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8" name="Rectangle 47"/>
          <p:cNvSpPr/>
          <p:nvPr/>
        </p:nvSpPr>
        <p:spPr>
          <a:xfrm>
            <a:off x="1236458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" name="Rectangle 48"/>
          <p:cNvSpPr/>
          <p:nvPr/>
        </p:nvSpPr>
        <p:spPr>
          <a:xfrm>
            <a:off x="1438323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0" name="Rectangle 49"/>
          <p:cNvSpPr/>
          <p:nvPr/>
        </p:nvSpPr>
        <p:spPr>
          <a:xfrm>
            <a:off x="1640189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1" name="Rectangle 50"/>
          <p:cNvSpPr/>
          <p:nvPr/>
        </p:nvSpPr>
        <p:spPr>
          <a:xfrm>
            <a:off x="1842054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2" name="Rectangle 51"/>
          <p:cNvSpPr/>
          <p:nvPr/>
        </p:nvSpPr>
        <p:spPr>
          <a:xfrm>
            <a:off x="2043920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2" name="Rectangle 61"/>
          <p:cNvSpPr/>
          <p:nvPr/>
        </p:nvSpPr>
        <p:spPr>
          <a:xfrm>
            <a:off x="2447740" y="333731"/>
            <a:ext cx="2017757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3" name="Rectangle 62"/>
          <p:cNvSpPr/>
          <p:nvPr/>
        </p:nvSpPr>
        <p:spPr>
          <a:xfrm>
            <a:off x="2447740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4" name="Rectangle 63"/>
          <p:cNvSpPr/>
          <p:nvPr/>
        </p:nvSpPr>
        <p:spPr>
          <a:xfrm>
            <a:off x="2649605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5" name="Rectangle 64"/>
          <p:cNvSpPr/>
          <p:nvPr/>
        </p:nvSpPr>
        <p:spPr>
          <a:xfrm>
            <a:off x="2851471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6" name="Rectangle 65"/>
          <p:cNvSpPr/>
          <p:nvPr/>
        </p:nvSpPr>
        <p:spPr>
          <a:xfrm>
            <a:off x="3053336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7" name="Rectangle 66"/>
          <p:cNvSpPr/>
          <p:nvPr/>
        </p:nvSpPr>
        <p:spPr>
          <a:xfrm>
            <a:off x="3255202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8" name="Rectangle 67"/>
          <p:cNvSpPr/>
          <p:nvPr/>
        </p:nvSpPr>
        <p:spPr>
          <a:xfrm>
            <a:off x="3457067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9" name="Rectangle 68"/>
          <p:cNvSpPr/>
          <p:nvPr/>
        </p:nvSpPr>
        <p:spPr>
          <a:xfrm>
            <a:off x="3658932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70" name="Rectangle 69"/>
          <p:cNvSpPr/>
          <p:nvPr/>
        </p:nvSpPr>
        <p:spPr>
          <a:xfrm>
            <a:off x="3860798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71" name="Rectangle 70"/>
          <p:cNvSpPr/>
          <p:nvPr/>
        </p:nvSpPr>
        <p:spPr>
          <a:xfrm>
            <a:off x="4062663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72" name="Rectangle 71"/>
          <p:cNvSpPr/>
          <p:nvPr/>
        </p:nvSpPr>
        <p:spPr>
          <a:xfrm>
            <a:off x="4264529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2" name="Rectangle 81"/>
          <p:cNvSpPr/>
          <p:nvPr/>
        </p:nvSpPr>
        <p:spPr>
          <a:xfrm>
            <a:off x="2447740" y="3361712"/>
            <a:ext cx="2017757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3" name="Rectangle 82"/>
          <p:cNvSpPr/>
          <p:nvPr/>
        </p:nvSpPr>
        <p:spPr>
          <a:xfrm>
            <a:off x="2447740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4" name="Rectangle 83"/>
          <p:cNvSpPr/>
          <p:nvPr/>
        </p:nvSpPr>
        <p:spPr>
          <a:xfrm>
            <a:off x="2649605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5" name="Rectangle 84"/>
          <p:cNvSpPr/>
          <p:nvPr/>
        </p:nvSpPr>
        <p:spPr>
          <a:xfrm>
            <a:off x="2851471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6" name="Rectangle 85"/>
          <p:cNvSpPr/>
          <p:nvPr/>
        </p:nvSpPr>
        <p:spPr>
          <a:xfrm>
            <a:off x="3053336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7" name="Rectangle 86"/>
          <p:cNvSpPr/>
          <p:nvPr/>
        </p:nvSpPr>
        <p:spPr>
          <a:xfrm>
            <a:off x="3255202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8" name="Rectangle 87"/>
          <p:cNvSpPr/>
          <p:nvPr/>
        </p:nvSpPr>
        <p:spPr>
          <a:xfrm>
            <a:off x="3457067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9" name="Rectangle 88"/>
          <p:cNvSpPr/>
          <p:nvPr/>
        </p:nvSpPr>
        <p:spPr>
          <a:xfrm>
            <a:off x="3658932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0" name="Rectangle 89"/>
          <p:cNvSpPr/>
          <p:nvPr/>
        </p:nvSpPr>
        <p:spPr>
          <a:xfrm>
            <a:off x="3860798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1" name="Rectangle 90"/>
          <p:cNvSpPr/>
          <p:nvPr/>
        </p:nvSpPr>
        <p:spPr>
          <a:xfrm>
            <a:off x="4062663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2" name="Rectangle 91"/>
          <p:cNvSpPr/>
          <p:nvPr/>
        </p:nvSpPr>
        <p:spPr>
          <a:xfrm>
            <a:off x="4264529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4" name="Rectangle 103"/>
          <p:cNvSpPr/>
          <p:nvPr/>
        </p:nvSpPr>
        <p:spPr>
          <a:xfrm>
            <a:off x="4668170" y="333731"/>
            <a:ext cx="2017757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5" name="Rectangle 104"/>
          <p:cNvSpPr/>
          <p:nvPr/>
        </p:nvSpPr>
        <p:spPr>
          <a:xfrm>
            <a:off x="4668170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6" name="Rectangle 105"/>
          <p:cNvSpPr/>
          <p:nvPr/>
        </p:nvSpPr>
        <p:spPr>
          <a:xfrm>
            <a:off x="4870035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7" name="Rectangle 106"/>
          <p:cNvSpPr/>
          <p:nvPr/>
        </p:nvSpPr>
        <p:spPr>
          <a:xfrm>
            <a:off x="5071900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8" name="Rectangle 107"/>
          <p:cNvSpPr/>
          <p:nvPr/>
        </p:nvSpPr>
        <p:spPr>
          <a:xfrm>
            <a:off x="5273766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9" name="Rectangle 108"/>
          <p:cNvSpPr/>
          <p:nvPr/>
        </p:nvSpPr>
        <p:spPr>
          <a:xfrm>
            <a:off x="5475631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0" name="Rectangle 109"/>
          <p:cNvSpPr/>
          <p:nvPr/>
        </p:nvSpPr>
        <p:spPr>
          <a:xfrm>
            <a:off x="5677497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1" name="Rectangle 110"/>
          <p:cNvSpPr/>
          <p:nvPr/>
        </p:nvSpPr>
        <p:spPr>
          <a:xfrm>
            <a:off x="5879362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2" name="Rectangle 111"/>
          <p:cNvSpPr/>
          <p:nvPr/>
        </p:nvSpPr>
        <p:spPr>
          <a:xfrm>
            <a:off x="6081227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3" name="Rectangle 112"/>
          <p:cNvSpPr/>
          <p:nvPr/>
        </p:nvSpPr>
        <p:spPr>
          <a:xfrm>
            <a:off x="6283093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4" name="Rectangle 113"/>
          <p:cNvSpPr/>
          <p:nvPr/>
        </p:nvSpPr>
        <p:spPr>
          <a:xfrm>
            <a:off x="6484958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4" name="Rectangle 123"/>
          <p:cNvSpPr/>
          <p:nvPr/>
        </p:nvSpPr>
        <p:spPr>
          <a:xfrm>
            <a:off x="4670941" y="3361712"/>
            <a:ext cx="2017757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5" name="Rectangle 124"/>
          <p:cNvSpPr/>
          <p:nvPr/>
        </p:nvSpPr>
        <p:spPr>
          <a:xfrm>
            <a:off x="4668170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6" name="Rectangle 125"/>
          <p:cNvSpPr/>
          <p:nvPr/>
        </p:nvSpPr>
        <p:spPr>
          <a:xfrm>
            <a:off x="4870035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7" name="Rectangle 126"/>
          <p:cNvSpPr/>
          <p:nvPr/>
        </p:nvSpPr>
        <p:spPr>
          <a:xfrm>
            <a:off x="5071900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8" name="Rectangle 127"/>
          <p:cNvSpPr/>
          <p:nvPr/>
        </p:nvSpPr>
        <p:spPr>
          <a:xfrm>
            <a:off x="5273766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9" name="Rectangle 128"/>
          <p:cNvSpPr/>
          <p:nvPr/>
        </p:nvSpPr>
        <p:spPr>
          <a:xfrm>
            <a:off x="5475631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0" name="Rectangle 129"/>
          <p:cNvSpPr/>
          <p:nvPr/>
        </p:nvSpPr>
        <p:spPr>
          <a:xfrm>
            <a:off x="5677497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1" name="Rectangle 130"/>
          <p:cNvSpPr/>
          <p:nvPr/>
        </p:nvSpPr>
        <p:spPr>
          <a:xfrm>
            <a:off x="5879362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2" name="Rectangle 131"/>
          <p:cNvSpPr/>
          <p:nvPr/>
        </p:nvSpPr>
        <p:spPr>
          <a:xfrm>
            <a:off x="6081227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3" name="Rectangle 132"/>
          <p:cNvSpPr/>
          <p:nvPr/>
        </p:nvSpPr>
        <p:spPr>
          <a:xfrm>
            <a:off x="6283093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4" name="Rectangle 133"/>
          <p:cNvSpPr/>
          <p:nvPr/>
        </p:nvSpPr>
        <p:spPr>
          <a:xfrm>
            <a:off x="6484958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4" name="Rectangle 143"/>
          <p:cNvSpPr/>
          <p:nvPr/>
        </p:nvSpPr>
        <p:spPr>
          <a:xfrm>
            <a:off x="6888689" y="333731"/>
            <a:ext cx="2017757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5" name="Rectangle 144"/>
          <p:cNvSpPr/>
          <p:nvPr/>
        </p:nvSpPr>
        <p:spPr>
          <a:xfrm>
            <a:off x="6888689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6" name="Rectangle 145"/>
          <p:cNvSpPr/>
          <p:nvPr/>
        </p:nvSpPr>
        <p:spPr>
          <a:xfrm>
            <a:off x="7090554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7" name="Rectangle 146"/>
          <p:cNvSpPr/>
          <p:nvPr/>
        </p:nvSpPr>
        <p:spPr>
          <a:xfrm>
            <a:off x="7292420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8" name="Rectangle 147"/>
          <p:cNvSpPr/>
          <p:nvPr/>
        </p:nvSpPr>
        <p:spPr>
          <a:xfrm>
            <a:off x="7494285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9" name="Rectangle 148"/>
          <p:cNvSpPr/>
          <p:nvPr/>
        </p:nvSpPr>
        <p:spPr>
          <a:xfrm>
            <a:off x="7696150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0" name="Rectangle 149"/>
          <p:cNvSpPr/>
          <p:nvPr/>
        </p:nvSpPr>
        <p:spPr>
          <a:xfrm>
            <a:off x="7898016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1" name="Rectangle 150"/>
          <p:cNvSpPr/>
          <p:nvPr/>
        </p:nvSpPr>
        <p:spPr>
          <a:xfrm>
            <a:off x="8099881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2" name="Rectangle 151"/>
          <p:cNvSpPr/>
          <p:nvPr/>
        </p:nvSpPr>
        <p:spPr>
          <a:xfrm>
            <a:off x="8301747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3" name="Rectangle 152"/>
          <p:cNvSpPr/>
          <p:nvPr/>
        </p:nvSpPr>
        <p:spPr>
          <a:xfrm>
            <a:off x="8503612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4" name="Rectangle 153"/>
          <p:cNvSpPr/>
          <p:nvPr/>
        </p:nvSpPr>
        <p:spPr>
          <a:xfrm>
            <a:off x="8705477" y="333731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4" name="Rectangle 163"/>
          <p:cNvSpPr/>
          <p:nvPr/>
        </p:nvSpPr>
        <p:spPr>
          <a:xfrm>
            <a:off x="6888779" y="3361712"/>
            <a:ext cx="2017757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5" name="Rectangle 164"/>
          <p:cNvSpPr/>
          <p:nvPr/>
        </p:nvSpPr>
        <p:spPr>
          <a:xfrm>
            <a:off x="6888779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6" name="Rectangle 165"/>
          <p:cNvSpPr/>
          <p:nvPr/>
        </p:nvSpPr>
        <p:spPr>
          <a:xfrm>
            <a:off x="7090644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7" name="Rectangle 166"/>
          <p:cNvSpPr/>
          <p:nvPr/>
        </p:nvSpPr>
        <p:spPr>
          <a:xfrm>
            <a:off x="7292509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8" name="Rectangle 167"/>
          <p:cNvSpPr/>
          <p:nvPr/>
        </p:nvSpPr>
        <p:spPr>
          <a:xfrm>
            <a:off x="7494375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9" name="Rectangle 168"/>
          <p:cNvSpPr/>
          <p:nvPr/>
        </p:nvSpPr>
        <p:spPr>
          <a:xfrm>
            <a:off x="7696240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0" name="Rectangle 169"/>
          <p:cNvSpPr/>
          <p:nvPr/>
        </p:nvSpPr>
        <p:spPr>
          <a:xfrm>
            <a:off x="7898105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1" name="Rectangle 170"/>
          <p:cNvSpPr/>
          <p:nvPr/>
        </p:nvSpPr>
        <p:spPr>
          <a:xfrm>
            <a:off x="8099971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2" name="Rectangle 171"/>
          <p:cNvSpPr/>
          <p:nvPr/>
        </p:nvSpPr>
        <p:spPr>
          <a:xfrm>
            <a:off x="8301836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3" name="Rectangle 172"/>
          <p:cNvSpPr/>
          <p:nvPr/>
        </p:nvSpPr>
        <p:spPr>
          <a:xfrm>
            <a:off x="8503702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4" name="Rectangle 173"/>
          <p:cNvSpPr/>
          <p:nvPr/>
        </p:nvSpPr>
        <p:spPr>
          <a:xfrm>
            <a:off x="8705567" y="3361712"/>
            <a:ext cx="201776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0E4E55EC-9890-4678-AA43-3769FDEE655A}"/>
              </a:ext>
            </a:extLst>
          </p:cNvPr>
          <p:cNvGrpSpPr/>
          <p:nvPr/>
        </p:nvGrpSpPr>
        <p:grpSpPr>
          <a:xfrm>
            <a:off x="9027316" y="356208"/>
            <a:ext cx="3012285" cy="817087"/>
            <a:chOff x="255525" y="372323"/>
            <a:chExt cx="2705378" cy="1134018"/>
          </a:xfrm>
        </p:grpSpPr>
        <p:sp>
          <p:nvSpPr>
            <p:cNvPr id="121" name="Rectangle: Rounded Corners 106">
              <a:extLst>
                <a:ext uri="{FF2B5EF4-FFF2-40B4-BE49-F238E27FC236}">
                  <a16:creationId xmlns:a16="http://schemas.microsoft.com/office/drawing/2014/main" id="{81EDC29D-00F6-404E-825D-2C510DCC4453}"/>
                </a:ext>
              </a:extLst>
            </p:cNvPr>
            <p:cNvSpPr/>
            <p:nvPr/>
          </p:nvSpPr>
          <p:spPr>
            <a:xfrm>
              <a:off x="255525" y="372323"/>
              <a:ext cx="270537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2E483A6F-EE9F-46DC-B0E6-BCD4A190E38F}"/>
                </a:ext>
              </a:extLst>
            </p:cNvPr>
            <p:cNvSpPr txBox="1"/>
            <p:nvPr/>
          </p:nvSpPr>
          <p:spPr>
            <a:xfrm>
              <a:off x="308455" y="485388"/>
              <a:ext cx="187187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0.8 x 10 = </a:t>
              </a:r>
            </a:p>
          </p:txBody>
        </p:sp>
      </p:grpSp>
      <p:sp>
        <p:nvSpPr>
          <p:cNvPr id="123" name="Rectangle 122">
            <a:extLst>
              <a:ext uri="{FF2B5EF4-FFF2-40B4-BE49-F238E27FC236}">
                <a16:creationId xmlns:a16="http://schemas.microsoft.com/office/drawing/2014/main" id="{4F216115-BEE9-4650-BD79-2A53CCB3A7AF}"/>
              </a:ext>
            </a:extLst>
          </p:cNvPr>
          <p:cNvSpPr/>
          <p:nvPr/>
        </p:nvSpPr>
        <p:spPr>
          <a:xfrm>
            <a:off x="11121276" y="479222"/>
            <a:ext cx="7424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AB1E929-1593-46C4-9C76-41CB29074920}"/>
              </a:ext>
            </a:extLst>
          </p:cNvPr>
          <p:cNvSpPr txBox="1"/>
          <p:nvPr/>
        </p:nvSpPr>
        <p:spPr>
          <a:xfrm>
            <a:off x="11250377" y="463559"/>
            <a:ext cx="987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  <a:endParaRPr lang="en-GB" sz="3600" b="1" dirty="0"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D85AB2AB-8E4C-4D12-AFA0-3B9574F2450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9 4.37906E-6 L 0.16549 4.37906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6551E-6 4.37906E-6 L -0.03309 0.44158 " pathEditMode="relative" ptsTypes="AA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8 4.37906E-6 L 0.13252 0.44158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22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69 4.07407E-6 L 0.29961 4.07407E-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96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65 4.07407E-6 L 0.28346 0.44213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49" y="2210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7266E-6 3.11419E-7 L 0.44701 3.11419E-7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8 3.11419E-7 L 0.43059 0.44139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" y="2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" grpId="0" animBg="1"/>
      <p:bldP spid="202" grpId="0" animBg="1"/>
      <p:bldP spid="201" grpId="0" animBg="1"/>
      <p:bldP spid="200" grpId="0" animBg="1"/>
      <p:bldP spid="199" grpId="0" animBg="1"/>
      <p:bldP spid="198" grpId="0" animBg="1"/>
      <p:bldP spid="197" grpId="0" animBg="1"/>
      <p:bldP spid="196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3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roup 119">
            <a:extLst>
              <a:ext uri="{FF2B5EF4-FFF2-40B4-BE49-F238E27FC236}">
                <a16:creationId xmlns:a16="http://schemas.microsoft.com/office/drawing/2014/main" id="{0E4E55EC-9890-4678-AA43-3769FDEE655A}"/>
              </a:ext>
            </a:extLst>
          </p:cNvPr>
          <p:cNvGrpSpPr/>
          <p:nvPr/>
        </p:nvGrpSpPr>
        <p:grpSpPr>
          <a:xfrm>
            <a:off x="9027316" y="356208"/>
            <a:ext cx="3012285" cy="817087"/>
            <a:chOff x="255525" y="372323"/>
            <a:chExt cx="2705378" cy="1134018"/>
          </a:xfrm>
        </p:grpSpPr>
        <p:sp>
          <p:nvSpPr>
            <p:cNvPr id="121" name="Rectangle: Rounded Corners 106">
              <a:extLst>
                <a:ext uri="{FF2B5EF4-FFF2-40B4-BE49-F238E27FC236}">
                  <a16:creationId xmlns:a16="http://schemas.microsoft.com/office/drawing/2014/main" id="{81EDC29D-00F6-404E-825D-2C510DCC4453}"/>
                </a:ext>
              </a:extLst>
            </p:cNvPr>
            <p:cNvSpPr/>
            <p:nvPr/>
          </p:nvSpPr>
          <p:spPr>
            <a:xfrm>
              <a:off x="255525" y="372323"/>
              <a:ext cx="270537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2E483A6F-EE9F-46DC-B0E6-BCD4A190E38F}"/>
                </a:ext>
              </a:extLst>
            </p:cNvPr>
            <p:cNvSpPr txBox="1"/>
            <p:nvPr/>
          </p:nvSpPr>
          <p:spPr>
            <a:xfrm>
              <a:off x="308455" y="485388"/>
              <a:ext cx="187187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0.8 x 10 = </a:t>
              </a:r>
            </a:p>
          </p:txBody>
        </p:sp>
      </p:grpSp>
      <p:sp>
        <p:nvSpPr>
          <p:cNvPr id="123" name="Rectangle 122">
            <a:extLst>
              <a:ext uri="{FF2B5EF4-FFF2-40B4-BE49-F238E27FC236}">
                <a16:creationId xmlns:a16="http://schemas.microsoft.com/office/drawing/2014/main" id="{4F216115-BEE9-4650-BD79-2A53CCB3A7AF}"/>
              </a:ext>
            </a:extLst>
          </p:cNvPr>
          <p:cNvSpPr/>
          <p:nvPr/>
        </p:nvSpPr>
        <p:spPr>
          <a:xfrm>
            <a:off x="11121276" y="479222"/>
            <a:ext cx="7424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AB1E929-1593-46C4-9C76-41CB29074920}"/>
              </a:ext>
            </a:extLst>
          </p:cNvPr>
          <p:cNvSpPr txBox="1"/>
          <p:nvPr/>
        </p:nvSpPr>
        <p:spPr>
          <a:xfrm>
            <a:off x="11250377" y="463559"/>
            <a:ext cx="987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  <a:endParaRPr lang="en-GB" sz="3600" b="1" dirty="0"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D85AB2AB-8E4C-4D12-AFA0-3B9574F2450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C6D713CA-089F-4AE9-87FC-0A58B6919675}"/>
              </a:ext>
            </a:extLst>
          </p:cNvPr>
          <p:cNvGrpSpPr/>
          <p:nvPr/>
        </p:nvGrpSpPr>
        <p:grpSpPr>
          <a:xfrm>
            <a:off x="4070542" y="1055127"/>
            <a:ext cx="558936" cy="517996"/>
            <a:chOff x="7154565" y="884953"/>
            <a:chExt cx="558936" cy="517996"/>
          </a:xfrm>
        </p:grpSpPr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F8FC08AF-7585-4A89-B696-4051C3F5363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62E0438C-8BBC-4485-831C-4791CB1896B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342FC972-9EF2-41C6-A9E1-A9BA0D1B21C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916BEB2F-591F-4DA9-B0A3-4D6DA3BFA9F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E7E9DD8A-85D6-4E59-A5C8-EF6BA60BF569}"/>
              </a:ext>
            </a:extLst>
          </p:cNvPr>
          <p:cNvGrpSpPr/>
          <p:nvPr/>
        </p:nvGrpSpPr>
        <p:grpSpPr>
          <a:xfrm>
            <a:off x="4073305" y="1504706"/>
            <a:ext cx="558936" cy="517996"/>
            <a:chOff x="7154565" y="884953"/>
            <a:chExt cx="558936" cy="517996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DBF80224-ED79-43DC-A001-4924B6CF2B5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ECAC26BB-74D5-4FBC-B7FD-AF2D3E56FD1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71042F68-BDD4-4D6C-AAEB-34A2FCD5130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75588B87-2296-4616-B6AC-943D931EA7F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F8204265-0FA5-49D9-BEB1-CB9F39250B10}"/>
              </a:ext>
            </a:extLst>
          </p:cNvPr>
          <p:cNvGrpSpPr/>
          <p:nvPr/>
        </p:nvGrpSpPr>
        <p:grpSpPr>
          <a:xfrm>
            <a:off x="4075021" y="1950935"/>
            <a:ext cx="558936" cy="517996"/>
            <a:chOff x="7154565" y="884953"/>
            <a:chExt cx="558936" cy="517996"/>
          </a:xfrm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9020FD77-BCCD-45F5-ABF9-06F644B31AC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2C410C14-0E23-43E0-A925-B423432C5DB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33126AD8-37EF-4C4E-9533-5A39F1B95F1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8F51C28F-1215-42D3-B416-992D7F64E09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860169A8-64FD-46A6-9D09-0E96F0D3C059}"/>
              </a:ext>
            </a:extLst>
          </p:cNvPr>
          <p:cNvGrpSpPr/>
          <p:nvPr/>
        </p:nvGrpSpPr>
        <p:grpSpPr>
          <a:xfrm>
            <a:off x="4072788" y="2397051"/>
            <a:ext cx="558936" cy="517996"/>
            <a:chOff x="7154565" y="884953"/>
            <a:chExt cx="558936" cy="517996"/>
          </a:xfrm>
        </p:grpSpPr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30C4AFBA-81EC-48A3-9613-9C6EDAE2B58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3DA1A444-F0B5-4BE0-9D12-BF3FC8EB795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26759863-9799-4014-8B71-BEBB0A75826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FE6D5977-D374-484F-80FB-6D776FC674B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2E1C64C7-C4F0-4CFB-865B-F75CD41D886B}"/>
              </a:ext>
            </a:extLst>
          </p:cNvPr>
          <p:cNvGrpSpPr/>
          <p:nvPr/>
        </p:nvGrpSpPr>
        <p:grpSpPr>
          <a:xfrm>
            <a:off x="4072443" y="2844772"/>
            <a:ext cx="558936" cy="517996"/>
            <a:chOff x="7154565" y="884953"/>
            <a:chExt cx="558936" cy="517996"/>
          </a:xfrm>
        </p:grpSpPr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35CEA258-C02B-40CB-AF96-232A6982365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24E89D1D-4980-42BC-B92C-7B073BC418A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8A619DA0-51D1-434B-BA04-0B802035A14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C12E16BA-C0D7-4CA5-AC98-D0A869BD732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3A6F0891-4494-4414-9DE7-2AF43EB67630}"/>
              </a:ext>
            </a:extLst>
          </p:cNvPr>
          <p:cNvGrpSpPr/>
          <p:nvPr/>
        </p:nvGrpSpPr>
        <p:grpSpPr>
          <a:xfrm>
            <a:off x="4071015" y="3290450"/>
            <a:ext cx="558936" cy="517996"/>
            <a:chOff x="7154565" y="884953"/>
            <a:chExt cx="558936" cy="517996"/>
          </a:xfrm>
        </p:grpSpPr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066EAA23-EB38-4D32-BC08-F2ADD314DE1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0EFEFA1A-5F34-41F1-BF6E-5F8B70E7999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ED2052A8-A2E3-4359-9BBE-463C22FAF72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0B21B6A5-57CD-4C1A-81B9-3A2A17F820D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6698BC24-C421-454E-AF3E-E8F20816E0A3}"/>
              </a:ext>
            </a:extLst>
          </p:cNvPr>
          <p:cNvGrpSpPr/>
          <p:nvPr/>
        </p:nvGrpSpPr>
        <p:grpSpPr>
          <a:xfrm>
            <a:off x="4073778" y="3740029"/>
            <a:ext cx="558936" cy="517996"/>
            <a:chOff x="7154565" y="884953"/>
            <a:chExt cx="558936" cy="517996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324AAE64-C4BD-4322-B11F-1EAB702AB33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B322E223-F857-4AAB-B235-A57E65938C4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F4D6F533-8006-46D6-9287-923B768C286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87DC4252-964E-443C-A9B3-E179E6FB8E5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CAD99090-F98A-4578-8071-BB050A9B11D4}"/>
              </a:ext>
            </a:extLst>
          </p:cNvPr>
          <p:cNvGrpSpPr/>
          <p:nvPr/>
        </p:nvGrpSpPr>
        <p:grpSpPr>
          <a:xfrm>
            <a:off x="4075494" y="4186258"/>
            <a:ext cx="558936" cy="517996"/>
            <a:chOff x="7154565" y="884953"/>
            <a:chExt cx="558936" cy="517996"/>
          </a:xfrm>
        </p:grpSpPr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C49646A3-51EC-4317-AE02-664AB5B3264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505A420D-77EB-4B48-A9F8-5EFB58569E0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9135C2CF-2E06-497D-927E-ADA8EC0053D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41AFE5CA-2CCC-40E2-8957-CB09ABDE375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BFA3D9CC-64C3-4F79-B586-5BC517E20745}"/>
              </a:ext>
            </a:extLst>
          </p:cNvPr>
          <p:cNvGrpSpPr/>
          <p:nvPr/>
        </p:nvGrpSpPr>
        <p:grpSpPr>
          <a:xfrm>
            <a:off x="4073261" y="4632374"/>
            <a:ext cx="558936" cy="517996"/>
            <a:chOff x="7154565" y="884953"/>
            <a:chExt cx="558936" cy="517996"/>
          </a:xfrm>
        </p:grpSpPr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C240AC54-F579-4BBB-B503-2823E8B8C8C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846EBB5E-594F-4A3C-979C-5A4E333B118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E1179A36-2D20-489C-B85C-67399C3C96A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BAF52E03-CF8B-4AAD-BEEC-580CC8B92D3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569062C4-F56D-457D-B074-CA6FCAB4313D}"/>
              </a:ext>
            </a:extLst>
          </p:cNvPr>
          <p:cNvGrpSpPr/>
          <p:nvPr/>
        </p:nvGrpSpPr>
        <p:grpSpPr>
          <a:xfrm>
            <a:off x="4072916" y="5080095"/>
            <a:ext cx="558936" cy="517996"/>
            <a:chOff x="7154565" y="884953"/>
            <a:chExt cx="558936" cy="517996"/>
          </a:xfrm>
        </p:grpSpPr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0D74F95B-38F6-41B0-AEAB-153C766D636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49B863EF-3516-415E-B57E-9BE74EE76B5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C3F244B8-18FD-4833-837B-15CAF3171EC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3EF78CAD-C3B6-4245-8601-7A80BBBF405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6E3DF12F-DEE4-4214-9EA3-39C84B349E2E}"/>
              </a:ext>
            </a:extLst>
          </p:cNvPr>
          <p:cNvGrpSpPr/>
          <p:nvPr/>
        </p:nvGrpSpPr>
        <p:grpSpPr>
          <a:xfrm>
            <a:off x="4079789" y="1094333"/>
            <a:ext cx="446399" cy="428686"/>
            <a:chOff x="463698" y="934501"/>
            <a:chExt cx="446399" cy="428686"/>
          </a:xfrm>
        </p:grpSpPr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75772F73-8126-40CD-A205-73FEC7564EE6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98ABBB43-FBC6-4579-8803-9309ADE964B7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5A403042-27AC-4754-9DD1-627C9FCCC609}"/>
              </a:ext>
            </a:extLst>
          </p:cNvPr>
          <p:cNvGrpSpPr/>
          <p:nvPr/>
        </p:nvGrpSpPr>
        <p:grpSpPr>
          <a:xfrm>
            <a:off x="4521885" y="1055127"/>
            <a:ext cx="558936" cy="517996"/>
            <a:chOff x="7154565" y="884953"/>
            <a:chExt cx="558936" cy="517996"/>
          </a:xfrm>
        </p:grpSpPr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86064531-80DB-4DEB-960B-57F0F4C93F7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F7AE2E98-16D7-4DF3-9207-17EDFD7F17A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823289BD-3127-4F89-85BB-9D85E10035B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BB113EB2-DF37-49F3-9DE0-AF102DAC85B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970354BB-B366-47F2-8307-F74D9728DC24}"/>
              </a:ext>
            </a:extLst>
          </p:cNvPr>
          <p:cNvGrpSpPr/>
          <p:nvPr/>
        </p:nvGrpSpPr>
        <p:grpSpPr>
          <a:xfrm>
            <a:off x="4524648" y="1504706"/>
            <a:ext cx="558936" cy="517996"/>
            <a:chOff x="7154565" y="884953"/>
            <a:chExt cx="558936" cy="517996"/>
          </a:xfrm>
        </p:grpSpPr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F03AAA0A-C5D0-4813-8E59-6242C2D3A56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9B52C98F-90B0-4122-B8F4-1C98F03A2B5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F88EFB54-EDBD-492A-AFF0-9F89C84E354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06B1637F-B28D-4DAE-896F-EFD27147003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F64DC205-0BDE-4B93-B038-39841E865647}"/>
              </a:ext>
            </a:extLst>
          </p:cNvPr>
          <p:cNvGrpSpPr/>
          <p:nvPr/>
        </p:nvGrpSpPr>
        <p:grpSpPr>
          <a:xfrm>
            <a:off x="4526364" y="1950935"/>
            <a:ext cx="558936" cy="517996"/>
            <a:chOff x="7154565" y="884953"/>
            <a:chExt cx="558936" cy="517996"/>
          </a:xfrm>
        </p:grpSpPr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98113DD3-5240-48BD-B869-747E2EF5B4F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DA3A65C4-D3EF-4286-BDCE-A41365ED15E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736F1231-7A06-4ECE-8E94-603323C2845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4C85E6C3-45E4-447F-B42E-F800C08620B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B33ED0E7-53D1-4D7B-B6F9-7DD134447010}"/>
              </a:ext>
            </a:extLst>
          </p:cNvPr>
          <p:cNvGrpSpPr/>
          <p:nvPr/>
        </p:nvGrpSpPr>
        <p:grpSpPr>
          <a:xfrm>
            <a:off x="4524131" y="2397051"/>
            <a:ext cx="558936" cy="517996"/>
            <a:chOff x="7154565" y="884953"/>
            <a:chExt cx="558936" cy="517996"/>
          </a:xfrm>
        </p:grpSpPr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E4D88F6D-5445-4182-A120-0FE413BD246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F51CADBC-C191-4508-A10C-FF66A14C34A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D062608D-F13B-4F2F-9DD0-E1213ED3528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8441CF38-A923-42D8-B0A8-7709A0ABA96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DC14B8A3-B09B-4836-AA6B-6F10B20F03AF}"/>
              </a:ext>
            </a:extLst>
          </p:cNvPr>
          <p:cNvGrpSpPr/>
          <p:nvPr/>
        </p:nvGrpSpPr>
        <p:grpSpPr>
          <a:xfrm>
            <a:off x="4523786" y="2844772"/>
            <a:ext cx="558936" cy="517996"/>
            <a:chOff x="7154565" y="884953"/>
            <a:chExt cx="558936" cy="517996"/>
          </a:xfrm>
        </p:grpSpPr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FECF9501-5706-4C63-AA04-40256B487C7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0413E14C-5925-4248-85B9-3313C7F7BEB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ECE25996-B78D-4D57-ABD5-D53D04B3B2C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79DE8224-FB54-4DCD-93FE-570E36B02D8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C5690739-736E-47DB-AD08-A5E2198DAD70}"/>
              </a:ext>
            </a:extLst>
          </p:cNvPr>
          <p:cNvGrpSpPr/>
          <p:nvPr/>
        </p:nvGrpSpPr>
        <p:grpSpPr>
          <a:xfrm>
            <a:off x="4522358" y="3290450"/>
            <a:ext cx="558936" cy="517996"/>
            <a:chOff x="7154565" y="884953"/>
            <a:chExt cx="558936" cy="517996"/>
          </a:xfrm>
        </p:grpSpPr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84B2AE5A-940D-4972-A96C-346B054B90C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EAF2EDCC-576A-4244-AD93-E11A747CB26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96CE2F67-D87C-4E9F-8EE1-81298889208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D62D0406-EE80-4F22-9CCB-AD0019F5454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8E38EC82-F88A-4B30-B8DD-5983DEC7EA14}"/>
              </a:ext>
            </a:extLst>
          </p:cNvPr>
          <p:cNvGrpSpPr/>
          <p:nvPr/>
        </p:nvGrpSpPr>
        <p:grpSpPr>
          <a:xfrm>
            <a:off x="4525121" y="3740029"/>
            <a:ext cx="558936" cy="517996"/>
            <a:chOff x="7154565" y="884953"/>
            <a:chExt cx="558936" cy="517996"/>
          </a:xfrm>
        </p:grpSpPr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161A2CC4-774D-49FA-971C-FB2F813D5F4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41E1EAE7-271F-4FB2-93B5-E1B4994CEA0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CA6234D7-D6FD-4AA9-B4D1-8EB4E2A541F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D2F2A50-276A-4DCC-92DF-55D61F9C324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8AEA34C2-8402-4E66-84F1-F1FC84F974D3}"/>
              </a:ext>
            </a:extLst>
          </p:cNvPr>
          <p:cNvGrpSpPr/>
          <p:nvPr/>
        </p:nvGrpSpPr>
        <p:grpSpPr>
          <a:xfrm>
            <a:off x="4526837" y="4186258"/>
            <a:ext cx="558936" cy="517996"/>
            <a:chOff x="7154565" y="884953"/>
            <a:chExt cx="558936" cy="517996"/>
          </a:xfrm>
        </p:grpSpPr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1EF68866-9CFA-4753-B64A-035E7982F7C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E6F1008B-EC6D-4784-82E3-8C963087183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DBC7E8C4-7647-4438-93CA-B2117F2D1F4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79E9F15C-E365-4E1D-A1C6-F0D41A0A0C5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C560B741-724A-4A55-911B-5C0916CC6474}"/>
              </a:ext>
            </a:extLst>
          </p:cNvPr>
          <p:cNvGrpSpPr/>
          <p:nvPr/>
        </p:nvGrpSpPr>
        <p:grpSpPr>
          <a:xfrm>
            <a:off x="4524604" y="4632374"/>
            <a:ext cx="558936" cy="517996"/>
            <a:chOff x="7154565" y="884953"/>
            <a:chExt cx="558936" cy="517996"/>
          </a:xfrm>
        </p:grpSpPr>
        <p:sp>
          <p:nvSpPr>
            <p:cNvPr id="256" name="Oval 255">
              <a:extLst>
                <a:ext uri="{FF2B5EF4-FFF2-40B4-BE49-F238E27FC236}">
                  <a16:creationId xmlns:a16="http://schemas.microsoft.com/office/drawing/2014/main" id="{27623588-26FC-4E36-87AC-9D3CEDF2E8D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EA6548BE-D4BB-4B9D-A674-30F507D7F6B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6B9446BA-80BD-46A3-A3E5-417FF81302F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13BAA578-6A36-498C-B8D3-DEDC42BF5B5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5FD7C4F0-A9AB-467E-A691-C11569CDD2BF}"/>
              </a:ext>
            </a:extLst>
          </p:cNvPr>
          <p:cNvGrpSpPr/>
          <p:nvPr/>
        </p:nvGrpSpPr>
        <p:grpSpPr>
          <a:xfrm>
            <a:off x="4524259" y="5080095"/>
            <a:ext cx="558936" cy="517996"/>
            <a:chOff x="7154565" y="884953"/>
            <a:chExt cx="558936" cy="517996"/>
          </a:xfrm>
        </p:grpSpPr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FF13A469-11E9-409F-B04A-4CC1EB853A3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411BCCE4-5B09-4CF9-A70B-82C72DCAA63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D212614E-C0A2-487A-AA80-B44936279B7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7B0723A2-1315-4C25-9854-BB1F280B8E3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37772785-7E5E-436B-B15B-6173A6D68426}"/>
              </a:ext>
            </a:extLst>
          </p:cNvPr>
          <p:cNvGrpSpPr/>
          <p:nvPr/>
        </p:nvGrpSpPr>
        <p:grpSpPr>
          <a:xfrm>
            <a:off x="4531132" y="1094333"/>
            <a:ext cx="446399" cy="428686"/>
            <a:chOff x="463698" y="934501"/>
            <a:chExt cx="446399" cy="428686"/>
          </a:xfrm>
        </p:grpSpPr>
        <p:sp>
          <p:nvSpPr>
            <p:cNvPr id="266" name="Oval 265">
              <a:extLst>
                <a:ext uri="{FF2B5EF4-FFF2-40B4-BE49-F238E27FC236}">
                  <a16:creationId xmlns:a16="http://schemas.microsoft.com/office/drawing/2014/main" id="{5A0B9A3F-62B4-4205-B3D6-36D9DFF409B0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D8802988-CA54-488A-9669-6AA495A8F6B0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141D2B0B-BAD7-46EB-83FB-799145A21149}"/>
              </a:ext>
            </a:extLst>
          </p:cNvPr>
          <p:cNvGrpSpPr/>
          <p:nvPr/>
        </p:nvGrpSpPr>
        <p:grpSpPr>
          <a:xfrm>
            <a:off x="4974894" y="1055127"/>
            <a:ext cx="558936" cy="517996"/>
            <a:chOff x="7154565" y="884953"/>
            <a:chExt cx="558936" cy="517996"/>
          </a:xfrm>
        </p:grpSpPr>
        <p:sp>
          <p:nvSpPr>
            <p:cNvPr id="377" name="Oval 376">
              <a:extLst>
                <a:ext uri="{FF2B5EF4-FFF2-40B4-BE49-F238E27FC236}">
                  <a16:creationId xmlns:a16="http://schemas.microsoft.com/office/drawing/2014/main" id="{0C2077CF-9442-4B06-9053-CC5D37A440C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8" name="TextBox 377">
              <a:extLst>
                <a:ext uri="{FF2B5EF4-FFF2-40B4-BE49-F238E27FC236}">
                  <a16:creationId xmlns:a16="http://schemas.microsoft.com/office/drawing/2014/main" id="{9004AB74-8F8C-4693-80A4-04457642B25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25F18AAA-CFF1-4A4D-B5D5-E8649D1721B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id="{945678B5-6A80-45BF-AE6D-3E1EE1DE413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1" name="Group 380">
            <a:extLst>
              <a:ext uri="{FF2B5EF4-FFF2-40B4-BE49-F238E27FC236}">
                <a16:creationId xmlns:a16="http://schemas.microsoft.com/office/drawing/2014/main" id="{A775AE0B-8AE4-44C4-8D95-5C52DC02ED5D}"/>
              </a:ext>
            </a:extLst>
          </p:cNvPr>
          <p:cNvGrpSpPr/>
          <p:nvPr/>
        </p:nvGrpSpPr>
        <p:grpSpPr>
          <a:xfrm>
            <a:off x="4977657" y="1504706"/>
            <a:ext cx="558936" cy="517996"/>
            <a:chOff x="7154565" y="884953"/>
            <a:chExt cx="558936" cy="517996"/>
          </a:xfrm>
        </p:grpSpPr>
        <p:sp>
          <p:nvSpPr>
            <p:cNvPr id="382" name="Oval 381">
              <a:extLst>
                <a:ext uri="{FF2B5EF4-FFF2-40B4-BE49-F238E27FC236}">
                  <a16:creationId xmlns:a16="http://schemas.microsoft.com/office/drawing/2014/main" id="{8A1F5695-C0B2-4325-9363-58D93F4DB84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7FF3351E-8675-402A-A1BA-9C8B262538E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84" name="TextBox 383">
              <a:extLst>
                <a:ext uri="{FF2B5EF4-FFF2-40B4-BE49-F238E27FC236}">
                  <a16:creationId xmlns:a16="http://schemas.microsoft.com/office/drawing/2014/main" id="{53F5F4F9-FB93-435D-B887-1B98D5D18AD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5" name="Straight Connector 384">
              <a:extLst>
                <a:ext uri="{FF2B5EF4-FFF2-40B4-BE49-F238E27FC236}">
                  <a16:creationId xmlns:a16="http://schemas.microsoft.com/office/drawing/2014/main" id="{D4EBEC61-8251-42E9-8158-788C5EA0EF9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6" name="Group 385">
            <a:extLst>
              <a:ext uri="{FF2B5EF4-FFF2-40B4-BE49-F238E27FC236}">
                <a16:creationId xmlns:a16="http://schemas.microsoft.com/office/drawing/2014/main" id="{60DCD0F7-14F4-432F-A44D-B1F8A487AB11}"/>
              </a:ext>
            </a:extLst>
          </p:cNvPr>
          <p:cNvGrpSpPr/>
          <p:nvPr/>
        </p:nvGrpSpPr>
        <p:grpSpPr>
          <a:xfrm>
            <a:off x="4979373" y="1950935"/>
            <a:ext cx="558936" cy="517996"/>
            <a:chOff x="7154565" y="884953"/>
            <a:chExt cx="558936" cy="517996"/>
          </a:xfrm>
        </p:grpSpPr>
        <p:sp>
          <p:nvSpPr>
            <p:cNvPr id="387" name="Oval 386">
              <a:extLst>
                <a:ext uri="{FF2B5EF4-FFF2-40B4-BE49-F238E27FC236}">
                  <a16:creationId xmlns:a16="http://schemas.microsoft.com/office/drawing/2014/main" id="{AAA5AF3F-DE43-4037-9132-98CA5E6E0E8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8" name="TextBox 387">
              <a:extLst>
                <a:ext uri="{FF2B5EF4-FFF2-40B4-BE49-F238E27FC236}">
                  <a16:creationId xmlns:a16="http://schemas.microsoft.com/office/drawing/2014/main" id="{94411E97-C56A-41E1-B929-3F659A8EF4E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89" name="TextBox 388">
              <a:extLst>
                <a:ext uri="{FF2B5EF4-FFF2-40B4-BE49-F238E27FC236}">
                  <a16:creationId xmlns:a16="http://schemas.microsoft.com/office/drawing/2014/main" id="{D15F69B5-275D-4EDD-8C1E-0830EE4976D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0" name="Straight Connector 389">
              <a:extLst>
                <a:ext uri="{FF2B5EF4-FFF2-40B4-BE49-F238E27FC236}">
                  <a16:creationId xmlns:a16="http://schemas.microsoft.com/office/drawing/2014/main" id="{93A6B1B7-C569-48C4-973F-EF5FAFB2926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D2260772-9972-4D8C-8991-9DDF65286CF6}"/>
              </a:ext>
            </a:extLst>
          </p:cNvPr>
          <p:cNvGrpSpPr/>
          <p:nvPr/>
        </p:nvGrpSpPr>
        <p:grpSpPr>
          <a:xfrm>
            <a:off x="4977140" y="2397051"/>
            <a:ext cx="558936" cy="517996"/>
            <a:chOff x="7154565" y="884953"/>
            <a:chExt cx="558936" cy="517996"/>
          </a:xfrm>
        </p:grpSpPr>
        <p:sp>
          <p:nvSpPr>
            <p:cNvPr id="392" name="Oval 391">
              <a:extLst>
                <a:ext uri="{FF2B5EF4-FFF2-40B4-BE49-F238E27FC236}">
                  <a16:creationId xmlns:a16="http://schemas.microsoft.com/office/drawing/2014/main" id="{9A78C500-324C-4998-8B61-99CAC48CDDD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3" name="TextBox 392">
              <a:extLst>
                <a:ext uri="{FF2B5EF4-FFF2-40B4-BE49-F238E27FC236}">
                  <a16:creationId xmlns:a16="http://schemas.microsoft.com/office/drawing/2014/main" id="{CF5A391D-FB8B-430D-A1FF-6C079B429F7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94" name="TextBox 393">
              <a:extLst>
                <a:ext uri="{FF2B5EF4-FFF2-40B4-BE49-F238E27FC236}">
                  <a16:creationId xmlns:a16="http://schemas.microsoft.com/office/drawing/2014/main" id="{3F437026-AB26-458E-9DB0-8D78BE3CAAD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5" name="Straight Connector 394">
              <a:extLst>
                <a:ext uri="{FF2B5EF4-FFF2-40B4-BE49-F238E27FC236}">
                  <a16:creationId xmlns:a16="http://schemas.microsoft.com/office/drawing/2014/main" id="{FB178912-6BB2-459A-91FC-7242CBBF4F4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6" name="Group 395">
            <a:extLst>
              <a:ext uri="{FF2B5EF4-FFF2-40B4-BE49-F238E27FC236}">
                <a16:creationId xmlns:a16="http://schemas.microsoft.com/office/drawing/2014/main" id="{B6DC42AF-AE52-49B3-96F9-7A93B0500063}"/>
              </a:ext>
            </a:extLst>
          </p:cNvPr>
          <p:cNvGrpSpPr/>
          <p:nvPr/>
        </p:nvGrpSpPr>
        <p:grpSpPr>
          <a:xfrm>
            <a:off x="4976795" y="2844772"/>
            <a:ext cx="558936" cy="517996"/>
            <a:chOff x="7154565" y="884953"/>
            <a:chExt cx="558936" cy="517996"/>
          </a:xfrm>
        </p:grpSpPr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19C53248-D552-4B1D-8CC2-0DC8185DAE9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09E28AE1-186A-424F-B8FB-724D210FECC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99" name="TextBox 398">
              <a:extLst>
                <a:ext uri="{FF2B5EF4-FFF2-40B4-BE49-F238E27FC236}">
                  <a16:creationId xmlns:a16="http://schemas.microsoft.com/office/drawing/2014/main" id="{0F7FB7EC-DA82-446E-AA97-099382F0863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0" name="Straight Connector 399">
              <a:extLst>
                <a:ext uri="{FF2B5EF4-FFF2-40B4-BE49-F238E27FC236}">
                  <a16:creationId xmlns:a16="http://schemas.microsoft.com/office/drawing/2014/main" id="{E38CB3CC-B411-4BB4-8B4B-29C4E01E881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1" name="Group 400">
            <a:extLst>
              <a:ext uri="{FF2B5EF4-FFF2-40B4-BE49-F238E27FC236}">
                <a16:creationId xmlns:a16="http://schemas.microsoft.com/office/drawing/2014/main" id="{7B1F7304-491E-40B4-A607-9B3B4A33286F}"/>
              </a:ext>
            </a:extLst>
          </p:cNvPr>
          <p:cNvGrpSpPr/>
          <p:nvPr/>
        </p:nvGrpSpPr>
        <p:grpSpPr>
          <a:xfrm>
            <a:off x="4975367" y="3290450"/>
            <a:ext cx="558936" cy="517996"/>
            <a:chOff x="7154565" y="884953"/>
            <a:chExt cx="558936" cy="517996"/>
          </a:xfrm>
        </p:grpSpPr>
        <p:sp>
          <p:nvSpPr>
            <p:cNvPr id="402" name="Oval 401">
              <a:extLst>
                <a:ext uri="{FF2B5EF4-FFF2-40B4-BE49-F238E27FC236}">
                  <a16:creationId xmlns:a16="http://schemas.microsoft.com/office/drawing/2014/main" id="{7D5244BE-2E1C-4649-9F86-9CB46681F43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3" name="TextBox 402">
              <a:extLst>
                <a:ext uri="{FF2B5EF4-FFF2-40B4-BE49-F238E27FC236}">
                  <a16:creationId xmlns:a16="http://schemas.microsoft.com/office/drawing/2014/main" id="{82339C7B-686C-41F3-90D5-87FBAAA55B5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04" name="TextBox 403">
              <a:extLst>
                <a:ext uri="{FF2B5EF4-FFF2-40B4-BE49-F238E27FC236}">
                  <a16:creationId xmlns:a16="http://schemas.microsoft.com/office/drawing/2014/main" id="{AD1EF4DD-844A-428D-92C1-188A77F2CBF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5" name="Straight Connector 404">
              <a:extLst>
                <a:ext uri="{FF2B5EF4-FFF2-40B4-BE49-F238E27FC236}">
                  <a16:creationId xmlns:a16="http://schemas.microsoft.com/office/drawing/2014/main" id="{B8E0144C-00EF-4700-B2E7-63C70271BE0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6" name="Group 405">
            <a:extLst>
              <a:ext uri="{FF2B5EF4-FFF2-40B4-BE49-F238E27FC236}">
                <a16:creationId xmlns:a16="http://schemas.microsoft.com/office/drawing/2014/main" id="{0ED11526-4644-4B00-9685-87831A8F8E6C}"/>
              </a:ext>
            </a:extLst>
          </p:cNvPr>
          <p:cNvGrpSpPr/>
          <p:nvPr/>
        </p:nvGrpSpPr>
        <p:grpSpPr>
          <a:xfrm>
            <a:off x="4978130" y="3740029"/>
            <a:ext cx="558936" cy="517996"/>
            <a:chOff x="7154565" y="884953"/>
            <a:chExt cx="558936" cy="517996"/>
          </a:xfrm>
        </p:grpSpPr>
        <p:sp>
          <p:nvSpPr>
            <p:cNvPr id="407" name="Oval 406">
              <a:extLst>
                <a:ext uri="{FF2B5EF4-FFF2-40B4-BE49-F238E27FC236}">
                  <a16:creationId xmlns:a16="http://schemas.microsoft.com/office/drawing/2014/main" id="{689EA60C-7994-452B-A83C-E68931544F9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733F0F6D-C7B3-4113-BBC0-884D7C49CAF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8B160877-F057-4B2A-AC17-F0392094966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91A7CA88-BD75-4F4C-9B3A-4C1616FDFF4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1" name="Group 410">
            <a:extLst>
              <a:ext uri="{FF2B5EF4-FFF2-40B4-BE49-F238E27FC236}">
                <a16:creationId xmlns:a16="http://schemas.microsoft.com/office/drawing/2014/main" id="{E88C3486-2EBC-41FF-8806-216B581DED00}"/>
              </a:ext>
            </a:extLst>
          </p:cNvPr>
          <p:cNvGrpSpPr/>
          <p:nvPr/>
        </p:nvGrpSpPr>
        <p:grpSpPr>
          <a:xfrm>
            <a:off x="4979846" y="4186258"/>
            <a:ext cx="558936" cy="517996"/>
            <a:chOff x="7154565" y="884953"/>
            <a:chExt cx="558936" cy="517996"/>
          </a:xfrm>
        </p:grpSpPr>
        <p:sp>
          <p:nvSpPr>
            <p:cNvPr id="412" name="Oval 411">
              <a:extLst>
                <a:ext uri="{FF2B5EF4-FFF2-40B4-BE49-F238E27FC236}">
                  <a16:creationId xmlns:a16="http://schemas.microsoft.com/office/drawing/2014/main" id="{93C638DC-1C9D-4371-9894-A94388AFC50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3" name="TextBox 412">
              <a:extLst>
                <a:ext uri="{FF2B5EF4-FFF2-40B4-BE49-F238E27FC236}">
                  <a16:creationId xmlns:a16="http://schemas.microsoft.com/office/drawing/2014/main" id="{21ECA388-FDB9-46FE-99E5-812BE983F39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14" name="TextBox 413">
              <a:extLst>
                <a:ext uri="{FF2B5EF4-FFF2-40B4-BE49-F238E27FC236}">
                  <a16:creationId xmlns:a16="http://schemas.microsoft.com/office/drawing/2014/main" id="{D530F986-CB23-4A97-9145-765BC805975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5" name="Straight Connector 414">
              <a:extLst>
                <a:ext uri="{FF2B5EF4-FFF2-40B4-BE49-F238E27FC236}">
                  <a16:creationId xmlns:a16="http://schemas.microsoft.com/office/drawing/2014/main" id="{F5897AA5-36C9-4C78-8B60-2E7A6FC3197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6" name="Group 415">
            <a:extLst>
              <a:ext uri="{FF2B5EF4-FFF2-40B4-BE49-F238E27FC236}">
                <a16:creationId xmlns:a16="http://schemas.microsoft.com/office/drawing/2014/main" id="{41DD6F96-A17A-4663-99F2-467C7801CD9E}"/>
              </a:ext>
            </a:extLst>
          </p:cNvPr>
          <p:cNvGrpSpPr/>
          <p:nvPr/>
        </p:nvGrpSpPr>
        <p:grpSpPr>
          <a:xfrm>
            <a:off x="4977613" y="4632374"/>
            <a:ext cx="558936" cy="517996"/>
            <a:chOff x="7154565" y="884953"/>
            <a:chExt cx="558936" cy="517996"/>
          </a:xfrm>
        </p:grpSpPr>
        <p:sp>
          <p:nvSpPr>
            <p:cNvPr id="417" name="Oval 416">
              <a:extLst>
                <a:ext uri="{FF2B5EF4-FFF2-40B4-BE49-F238E27FC236}">
                  <a16:creationId xmlns:a16="http://schemas.microsoft.com/office/drawing/2014/main" id="{B5A594DF-E8DE-4DD6-8DB3-7508BA63D6A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8" name="TextBox 417">
              <a:extLst>
                <a:ext uri="{FF2B5EF4-FFF2-40B4-BE49-F238E27FC236}">
                  <a16:creationId xmlns:a16="http://schemas.microsoft.com/office/drawing/2014/main" id="{0CD12A70-C14E-4C61-A5D0-A72872ACBFE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19" name="TextBox 418">
              <a:extLst>
                <a:ext uri="{FF2B5EF4-FFF2-40B4-BE49-F238E27FC236}">
                  <a16:creationId xmlns:a16="http://schemas.microsoft.com/office/drawing/2014/main" id="{C4D42252-91E8-4EBF-A30F-EFB0299B35D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0" name="Straight Connector 419">
              <a:extLst>
                <a:ext uri="{FF2B5EF4-FFF2-40B4-BE49-F238E27FC236}">
                  <a16:creationId xmlns:a16="http://schemas.microsoft.com/office/drawing/2014/main" id="{E3E28F74-6AAE-4BE6-B959-A24B85FF39B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D0DA3DBE-6550-404A-B781-C1F78D7DB46E}"/>
              </a:ext>
            </a:extLst>
          </p:cNvPr>
          <p:cNvGrpSpPr/>
          <p:nvPr/>
        </p:nvGrpSpPr>
        <p:grpSpPr>
          <a:xfrm>
            <a:off x="4977268" y="5080095"/>
            <a:ext cx="558936" cy="517996"/>
            <a:chOff x="7154565" y="884953"/>
            <a:chExt cx="558936" cy="517996"/>
          </a:xfrm>
        </p:grpSpPr>
        <p:sp>
          <p:nvSpPr>
            <p:cNvPr id="422" name="Oval 421">
              <a:extLst>
                <a:ext uri="{FF2B5EF4-FFF2-40B4-BE49-F238E27FC236}">
                  <a16:creationId xmlns:a16="http://schemas.microsoft.com/office/drawing/2014/main" id="{F5C74994-FEB2-4269-B0B3-5D7314E1EF3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1F3FACFF-0D09-4BEE-BBB7-99AC57F34C3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24" name="TextBox 423">
              <a:extLst>
                <a:ext uri="{FF2B5EF4-FFF2-40B4-BE49-F238E27FC236}">
                  <a16:creationId xmlns:a16="http://schemas.microsoft.com/office/drawing/2014/main" id="{39F66929-C256-43D3-A2E0-EC9C10CB779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5" name="Straight Connector 424">
              <a:extLst>
                <a:ext uri="{FF2B5EF4-FFF2-40B4-BE49-F238E27FC236}">
                  <a16:creationId xmlns:a16="http://schemas.microsoft.com/office/drawing/2014/main" id="{517F8278-8ADD-4045-9275-A2E2E43A679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oup 425">
            <a:extLst>
              <a:ext uri="{FF2B5EF4-FFF2-40B4-BE49-F238E27FC236}">
                <a16:creationId xmlns:a16="http://schemas.microsoft.com/office/drawing/2014/main" id="{D53F740C-E8E7-4187-88CC-6BBDCAEC6272}"/>
              </a:ext>
            </a:extLst>
          </p:cNvPr>
          <p:cNvGrpSpPr/>
          <p:nvPr/>
        </p:nvGrpSpPr>
        <p:grpSpPr>
          <a:xfrm>
            <a:off x="4984141" y="1094333"/>
            <a:ext cx="446399" cy="428686"/>
            <a:chOff x="463698" y="934501"/>
            <a:chExt cx="446399" cy="428686"/>
          </a:xfrm>
        </p:grpSpPr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649112D5-FDA3-4F3D-8896-459FBA39E335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8" name="TextBox 427">
              <a:extLst>
                <a:ext uri="{FF2B5EF4-FFF2-40B4-BE49-F238E27FC236}">
                  <a16:creationId xmlns:a16="http://schemas.microsoft.com/office/drawing/2014/main" id="{1E5A6C8D-5283-4DB6-9653-F244CC5BB5A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29" name="Group 428">
            <a:extLst>
              <a:ext uri="{FF2B5EF4-FFF2-40B4-BE49-F238E27FC236}">
                <a16:creationId xmlns:a16="http://schemas.microsoft.com/office/drawing/2014/main" id="{8685E8CE-5B58-4A72-BFA0-E43E35E5781C}"/>
              </a:ext>
            </a:extLst>
          </p:cNvPr>
          <p:cNvGrpSpPr/>
          <p:nvPr/>
        </p:nvGrpSpPr>
        <p:grpSpPr>
          <a:xfrm>
            <a:off x="5426237" y="1055127"/>
            <a:ext cx="558936" cy="517996"/>
            <a:chOff x="7154565" y="884953"/>
            <a:chExt cx="558936" cy="517996"/>
          </a:xfrm>
        </p:grpSpPr>
        <p:sp>
          <p:nvSpPr>
            <p:cNvPr id="430" name="Oval 429">
              <a:extLst>
                <a:ext uri="{FF2B5EF4-FFF2-40B4-BE49-F238E27FC236}">
                  <a16:creationId xmlns:a16="http://schemas.microsoft.com/office/drawing/2014/main" id="{ABA10DB9-69D9-4882-8861-5F65F40AC8E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1" name="TextBox 430">
              <a:extLst>
                <a:ext uri="{FF2B5EF4-FFF2-40B4-BE49-F238E27FC236}">
                  <a16:creationId xmlns:a16="http://schemas.microsoft.com/office/drawing/2014/main" id="{09EA92CD-1131-4307-97B0-972E9F3ECBF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32" name="TextBox 431">
              <a:extLst>
                <a:ext uri="{FF2B5EF4-FFF2-40B4-BE49-F238E27FC236}">
                  <a16:creationId xmlns:a16="http://schemas.microsoft.com/office/drawing/2014/main" id="{77F0FCC3-80A7-463D-8F83-FB0CCF92653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3" name="Straight Connector 432">
              <a:extLst>
                <a:ext uri="{FF2B5EF4-FFF2-40B4-BE49-F238E27FC236}">
                  <a16:creationId xmlns:a16="http://schemas.microsoft.com/office/drawing/2014/main" id="{ACED9340-177B-4EC1-968E-977F03DED16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4" name="Group 433">
            <a:extLst>
              <a:ext uri="{FF2B5EF4-FFF2-40B4-BE49-F238E27FC236}">
                <a16:creationId xmlns:a16="http://schemas.microsoft.com/office/drawing/2014/main" id="{9AC782F2-71E8-4FE0-A673-9A7751EF1215}"/>
              </a:ext>
            </a:extLst>
          </p:cNvPr>
          <p:cNvGrpSpPr/>
          <p:nvPr/>
        </p:nvGrpSpPr>
        <p:grpSpPr>
          <a:xfrm>
            <a:off x="5429000" y="1504706"/>
            <a:ext cx="558936" cy="517996"/>
            <a:chOff x="7154565" y="884953"/>
            <a:chExt cx="558936" cy="517996"/>
          </a:xfrm>
        </p:grpSpPr>
        <p:sp>
          <p:nvSpPr>
            <p:cNvPr id="435" name="Oval 434">
              <a:extLst>
                <a:ext uri="{FF2B5EF4-FFF2-40B4-BE49-F238E27FC236}">
                  <a16:creationId xmlns:a16="http://schemas.microsoft.com/office/drawing/2014/main" id="{742BD70E-AA39-49F1-B502-11D73599258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6" name="TextBox 435">
              <a:extLst>
                <a:ext uri="{FF2B5EF4-FFF2-40B4-BE49-F238E27FC236}">
                  <a16:creationId xmlns:a16="http://schemas.microsoft.com/office/drawing/2014/main" id="{961894F5-29C6-4CAE-85C5-FEF0E8D4262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37" name="TextBox 436">
              <a:extLst>
                <a:ext uri="{FF2B5EF4-FFF2-40B4-BE49-F238E27FC236}">
                  <a16:creationId xmlns:a16="http://schemas.microsoft.com/office/drawing/2014/main" id="{A58607D2-F8C5-4D51-B67B-3901095BE6A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8" name="Straight Connector 437">
              <a:extLst>
                <a:ext uri="{FF2B5EF4-FFF2-40B4-BE49-F238E27FC236}">
                  <a16:creationId xmlns:a16="http://schemas.microsoft.com/office/drawing/2014/main" id="{113F4454-9C53-4AF7-8F48-97F91E77B93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9" name="Group 438">
            <a:extLst>
              <a:ext uri="{FF2B5EF4-FFF2-40B4-BE49-F238E27FC236}">
                <a16:creationId xmlns:a16="http://schemas.microsoft.com/office/drawing/2014/main" id="{E03E23DD-B047-4C65-A888-FAF887EBA015}"/>
              </a:ext>
            </a:extLst>
          </p:cNvPr>
          <p:cNvGrpSpPr/>
          <p:nvPr/>
        </p:nvGrpSpPr>
        <p:grpSpPr>
          <a:xfrm>
            <a:off x="5430716" y="1950935"/>
            <a:ext cx="558936" cy="517996"/>
            <a:chOff x="7154565" y="884953"/>
            <a:chExt cx="558936" cy="517996"/>
          </a:xfrm>
        </p:grpSpPr>
        <p:sp>
          <p:nvSpPr>
            <p:cNvPr id="440" name="Oval 439">
              <a:extLst>
                <a:ext uri="{FF2B5EF4-FFF2-40B4-BE49-F238E27FC236}">
                  <a16:creationId xmlns:a16="http://schemas.microsoft.com/office/drawing/2014/main" id="{CCC684EB-5EF8-4BC2-A23E-F6E674DAF6A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1" name="TextBox 440">
              <a:extLst>
                <a:ext uri="{FF2B5EF4-FFF2-40B4-BE49-F238E27FC236}">
                  <a16:creationId xmlns:a16="http://schemas.microsoft.com/office/drawing/2014/main" id="{9352E07A-061E-4982-8A35-3A1265F2B0C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42" name="TextBox 441">
              <a:extLst>
                <a:ext uri="{FF2B5EF4-FFF2-40B4-BE49-F238E27FC236}">
                  <a16:creationId xmlns:a16="http://schemas.microsoft.com/office/drawing/2014/main" id="{F2F50EB5-F53F-49E5-875A-95688742E70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43" name="Straight Connector 442">
              <a:extLst>
                <a:ext uri="{FF2B5EF4-FFF2-40B4-BE49-F238E27FC236}">
                  <a16:creationId xmlns:a16="http://schemas.microsoft.com/office/drawing/2014/main" id="{FDCE3B2E-E1E8-4AFE-B6D9-09C192DB7B5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4" name="Group 443">
            <a:extLst>
              <a:ext uri="{FF2B5EF4-FFF2-40B4-BE49-F238E27FC236}">
                <a16:creationId xmlns:a16="http://schemas.microsoft.com/office/drawing/2014/main" id="{0F833DC7-CBCF-48EB-99F1-17E030EC6E62}"/>
              </a:ext>
            </a:extLst>
          </p:cNvPr>
          <p:cNvGrpSpPr/>
          <p:nvPr/>
        </p:nvGrpSpPr>
        <p:grpSpPr>
          <a:xfrm>
            <a:off x="5428483" y="2397051"/>
            <a:ext cx="558936" cy="517996"/>
            <a:chOff x="7154565" y="884953"/>
            <a:chExt cx="558936" cy="517996"/>
          </a:xfrm>
        </p:grpSpPr>
        <p:sp>
          <p:nvSpPr>
            <p:cNvPr id="445" name="Oval 444">
              <a:extLst>
                <a:ext uri="{FF2B5EF4-FFF2-40B4-BE49-F238E27FC236}">
                  <a16:creationId xmlns:a16="http://schemas.microsoft.com/office/drawing/2014/main" id="{6AA6500C-C9D0-4970-9731-4733585D8C0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6" name="TextBox 445">
              <a:extLst>
                <a:ext uri="{FF2B5EF4-FFF2-40B4-BE49-F238E27FC236}">
                  <a16:creationId xmlns:a16="http://schemas.microsoft.com/office/drawing/2014/main" id="{14011139-4E4A-46B6-B323-1FB80249C11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47" name="TextBox 446">
              <a:extLst>
                <a:ext uri="{FF2B5EF4-FFF2-40B4-BE49-F238E27FC236}">
                  <a16:creationId xmlns:a16="http://schemas.microsoft.com/office/drawing/2014/main" id="{E92667D8-B5DD-4578-A064-D062CEA8A76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48" name="Straight Connector 447">
              <a:extLst>
                <a:ext uri="{FF2B5EF4-FFF2-40B4-BE49-F238E27FC236}">
                  <a16:creationId xmlns:a16="http://schemas.microsoft.com/office/drawing/2014/main" id="{3CC399B2-1F6E-4078-AFCE-7BE3AB08DEC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9" name="Group 448">
            <a:extLst>
              <a:ext uri="{FF2B5EF4-FFF2-40B4-BE49-F238E27FC236}">
                <a16:creationId xmlns:a16="http://schemas.microsoft.com/office/drawing/2014/main" id="{2AA99EC4-0D59-438A-946D-E40FDA1E2130}"/>
              </a:ext>
            </a:extLst>
          </p:cNvPr>
          <p:cNvGrpSpPr/>
          <p:nvPr/>
        </p:nvGrpSpPr>
        <p:grpSpPr>
          <a:xfrm>
            <a:off x="5428138" y="2844772"/>
            <a:ext cx="558936" cy="517996"/>
            <a:chOff x="7154565" y="884953"/>
            <a:chExt cx="558936" cy="517996"/>
          </a:xfrm>
        </p:grpSpPr>
        <p:sp>
          <p:nvSpPr>
            <p:cNvPr id="450" name="Oval 449">
              <a:extLst>
                <a:ext uri="{FF2B5EF4-FFF2-40B4-BE49-F238E27FC236}">
                  <a16:creationId xmlns:a16="http://schemas.microsoft.com/office/drawing/2014/main" id="{E9F51277-0DCF-42B5-9707-AE6B14B13BA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1" name="TextBox 450">
              <a:extLst>
                <a:ext uri="{FF2B5EF4-FFF2-40B4-BE49-F238E27FC236}">
                  <a16:creationId xmlns:a16="http://schemas.microsoft.com/office/drawing/2014/main" id="{EADC553C-3323-4516-B6EC-4E212F45F9B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52" name="TextBox 451">
              <a:extLst>
                <a:ext uri="{FF2B5EF4-FFF2-40B4-BE49-F238E27FC236}">
                  <a16:creationId xmlns:a16="http://schemas.microsoft.com/office/drawing/2014/main" id="{FEEBE3A1-5C5D-4272-99EC-B68F59F1ADC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53" name="Straight Connector 452">
              <a:extLst>
                <a:ext uri="{FF2B5EF4-FFF2-40B4-BE49-F238E27FC236}">
                  <a16:creationId xmlns:a16="http://schemas.microsoft.com/office/drawing/2014/main" id="{9093B158-4967-43D1-8E06-3F0D13EF889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4" name="Group 453">
            <a:extLst>
              <a:ext uri="{FF2B5EF4-FFF2-40B4-BE49-F238E27FC236}">
                <a16:creationId xmlns:a16="http://schemas.microsoft.com/office/drawing/2014/main" id="{21DB5E5E-9BF4-46D4-89B5-BE58DD121ED1}"/>
              </a:ext>
            </a:extLst>
          </p:cNvPr>
          <p:cNvGrpSpPr/>
          <p:nvPr/>
        </p:nvGrpSpPr>
        <p:grpSpPr>
          <a:xfrm>
            <a:off x="5426710" y="3290450"/>
            <a:ext cx="558936" cy="517996"/>
            <a:chOff x="7154565" y="884953"/>
            <a:chExt cx="558936" cy="517996"/>
          </a:xfrm>
        </p:grpSpPr>
        <p:sp>
          <p:nvSpPr>
            <p:cNvPr id="455" name="Oval 454">
              <a:extLst>
                <a:ext uri="{FF2B5EF4-FFF2-40B4-BE49-F238E27FC236}">
                  <a16:creationId xmlns:a16="http://schemas.microsoft.com/office/drawing/2014/main" id="{95E53C72-883C-41EE-AAF9-5ECBCF43137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6" name="TextBox 455">
              <a:extLst>
                <a:ext uri="{FF2B5EF4-FFF2-40B4-BE49-F238E27FC236}">
                  <a16:creationId xmlns:a16="http://schemas.microsoft.com/office/drawing/2014/main" id="{D326EAA5-3416-4AC7-BFE4-48FA692F2A6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57" name="TextBox 456">
              <a:extLst>
                <a:ext uri="{FF2B5EF4-FFF2-40B4-BE49-F238E27FC236}">
                  <a16:creationId xmlns:a16="http://schemas.microsoft.com/office/drawing/2014/main" id="{99AC616E-5819-413F-B580-8C460343344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58" name="Straight Connector 457">
              <a:extLst>
                <a:ext uri="{FF2B5EF4-FFF2-40B4-BE49-F238E27FC236}">
                  <a16:creationId xmlns:a16="http://schemas.microsoft.com/office/drawing/2014/main" id="{998914D1-F7A1-4974-B56B-5B23BF76CCD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9" name="Group 458">
            <a:extLst>
              <a:ext uri="{FF2B5EF4-FFF2-40B4-BE49-F238E27FC236}">
                <a16:creationId xmlns:a16="http://schemas.microsoft.com/office/drawing/2014/main" id="{FE9BA6E8-97DA-45F7-8659-8A1132FEC445}"/>
              </a:ext>
            </a:extLst>
          </p:cNvPr>
          <p:cNvGrpSpPr/>
          <p:nvPr/>
        </p:nvGrpSpPr>
        <p:grpSpPr>
          <a:xfrm>
            <a:off x="5429473" y="3740029"/>
            <a:ext cx="558936" cy="517996"/>
            <a:chOff x="7154565" y="884953"/>
            <a:chExt cx="558936" cy="517996"/>
          </a:xfrm>
        </p:grpSpPr>
        <p:sp>
          <p:nvSpPr>
            <p:cNvPr id="460" name="Oval 459">
              <a:extLst>
                <a:ext uri="{FF2B5EF4-FFF2-40B4-BE49-F238E27FC236}">
                  <a16:creationId xmlns:a16="http://schemas.microsoft.com/office/drawing/2014/main" id="{27C1C05F-83B9-4F1F-B7C1-DF6374E6BD6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1" name="TextBox 460">
              <a:extLst>
                <a:ext uri="{FF2B5EF4-FFF2-40B4-BE49-F238E27FC236}">
                  <a16:creationId xmlns:a16="http://schemas.microsoft.com/office/drawing/2014/main" id="{25F02F71-5A18-4FD3-8C6B-3373938CF4C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62" name="TextBox 461">
              <a:extLst>
                <a:ext uri="{FF2B5EF4-FFF2-40B4-BE49-F238E27FC236}">
                  <a16:creationId xmlns:a16="http://schemas.microsoft.com/office/drawing/2014/main" id="{BD0BAC98-2182-4BFB-88D5-F3EBF4F39E1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63" name="Straight Connector 462">
              <a:extLst>
                <a:ext uri="{FF2B5EF4-FFF2-40B4-BE49-F238E27FC236}">
                  <a16:creationId xmlns:a16="http://schemas.microsoft.com/office/drawing/2014/main" id="{56CC5FC9-BD9E-4681-A70E-2EF7F1B110D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4" name="Group 463">
            <a:extLst>
              <a:ext uri="{FF2B5EF4-FFF2-40B4-BE49-F238E27FC236}">
                <a16:creationId xmlns:a16="http://schemas.microsoft.com/office/drawing/2014/main" id="{B7AB5EFF-FA98-4F40-8D24-1F838AFB1DAF}"/>
              </a:ext>
            </a:extLst>
          </p:cNvPr>
          <p:cNvGrpSpPr/>
          <p:nvPr/>
        </p:nvGrpSpPr>
        <p:grpSpPr>
          <a:xfrm>
            <a:off x="5431189" y="4186258"/>
            <a:ext cx="558936" cy="517996"/>
            <a:chOff x="7154565" y="884953"/>
            <a:chExt cx="558936" cy="517996"/>
          </a:xfrm>
        </p:grpSpPr>
        <p:sp>
          <p:nvSpPr>
            <p:cNvPr id="465" name="Oval 464">
              <a:extLst>
                <a:ext uri="{FF2B5EF4-FFF2-40B4-BE49-F238E27FC236}">
                  <a16:creationId xmlns:a16="http://schemas.microsoft.com/office/drawing/2014/main" id="{07E14586-AABF-451D-BD45-0EF43BCB6CA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6" name="TextBox 465">
              <a:extLst>
                <a:ext uri="{FF2B5EF4-FFF2-40B4-BE49-F238E27FC236}">
                  <a16:creationId xmlns:a16="http://schemas.microsoft.com/office/drawing/2014/main" id="{C631DADE-B2A6-4FF0-B4DE-D431F7A891D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67" name="TextBox 466">
              <a:extLst>
                <a:ext uri="{FF2B5EF4-FFF2-40B4-BE49-F238E27FC236}">
                  <a16:creationId xmlns:a16="http://schemas.microsoft.com/office/drawing/2014/main" id="{C1AA57BF-829A-4C13-9767-0BD61CAA896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68" name="Straight Connector 467">
              <a:extLst>
                <a:ext uri="{FF2B5EF4-FFF2-40B4-BE49-F238E27FC236}">
                  <a16:creationId xmlns:a16="http://schemas.microsoft.com/office/drawing/2014/main" id="{F08264B6-5C78-4293-A904-C04A2634298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068D4375-2F78-4EDE-85D5-5231A0E106B7}"/>
              </a:ext>
            </a:extLst>
          </p:cNvPr>
          <p:cNvGrpSpPr/>
          <p:nvPr/>
        </p:nvGrpSpPr>
        <p:grpSpPr>
          <a:xfrm>
            <a:off x="5428956" y="4632374"/>
            <a:ext cx="558936" cy="517996"/>
            <a:chOff x="7154565" y="884953"/>
            <a:chExt cx="558936" cy="517996"/>
          </a:xfrm>
        </p:grpSpPr>
        <p:sp>
          <p:nvSpPr>
            <p:cNvPr id="470" name="Oval 469">
              <a:extLst>
                <a:ext uri="{FF2B5EF4-FFF2-40B4-BE49-F238E27FC236}">
                  <a16:creationId xmlns:a16="http://schemas.microsoft.com/office/drawing/2014/main" id="{4C725526-06EC-426F-ACA4-F3A6AF7B144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1" name="TextBox 470">
              <a:extLst>
                <a:ext uri="{FF2B5EF4-FFF2-40B4-BE49-F238E27FC236}">
                  <a16:creationId xmlns:a16="http://schemas.microsoft.com/office/drawing/2014/main" id="{F5865D65-709D-4559-8F58-ABB10EAC997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72" name="TextBox 471">
              <a:extLst>
                <a:ext uri="{FF2B5EF4-FFF2-40B4-BE49-F238E27FC236}">
                  <a16:creationId xmlns:a16="http://schemas.microsoft.com/office/drawing/2014/main" id="{A4EBE659-4ED9-44CB-AE09-6C432921E9D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73" name="Straight Connector 472">
              <a:extLst>
                <a:ext uri="{FF2B5EF4-FFF2-40B4-BE49-F238E27FC236}">
                  <a16:creationId xmlns:a16="http://schemas.microsoft.com/office/drawing/2014/main" id="{7893329B-4F4C-4284-951D-4863A012327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4" name="Group 473">
            <a:extLst>
              <a:ext uri="{FF2B5EF4-FFF2-40B4-BE49-F238E27FC236}">
                <a16:creationId xmlns:a16="http://schemas.microsoft.com/office/drawing/2014/main" id="{7ADA102B-5DA0-4BEE-8F61-C13F92DBD820}"/>
              </a:ext>
            </a:extLst>
          </p:cNvPr>
          <p:cNvGrpSpPr/>
          <p:nvPr/>
        </p:nvGrpSpPr>
        <p:grpSpPr>
          <a:xfrm>
            <a:off x="5428611" y="5080095"/>
            <a:ext cx="558936" cy="517996"/>
            <a:chOff x="7154565" y="884953"/>
            <a:chExt cx="558936" cy="517996"/>
          </a:xfrm>
        </p:grpSpPr>
        <p:sp>
          <p:nvSpPr>
            <p:cNvPr id="475" name="Oval 474">
              <a:extLst>
                <a:ext uri="{FF2B5EF4-FFF2-40B4-BE49-F238E27FC236}">
                  <a16:creationId xmlns:a16="http://schemas.microsoft.com/office/drawing/2014/main" id="{6844323A-E822-4067-823D-A7D9C0C37EC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6" name="TextBox 475">
              <a:extLst>
                <a:ext uri="{FF2B5EF4-FFF2-40B4-BE49-F238E27FC236}">
                  <a16:creationId xmlns:a16="http://schemas.microsoft.com/office/drawing/2014/main" id="{2BEAE863-34DA-408C-A8CE-E3DE14F24C0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77" name="TextBox 476">
              <a:extLst>
                <a:ext uri="{FF2B5EF4-FFF2-40B4-BE49-F238E27FC236}">
                  <a16:creationId xmlns:a16="http://schemas.microsoft.com/office/drawing/2014/main" id="{83F4A065-D1D7-4CA7-8101-699BAC017AC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78" name="Straight Connector 477">
              <a:extLst>
                <a:ext uri="{FF2B5EF4-FFF2-40B4-BE49-F238E27FC236}">
                  <a16:creationId xmlns:a16="http://schemas.microsoft.com/office/drawing/2014/main" id="{E3C0197B-41E7-4FB0-9D03-D705573B401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9" name="Group 478">
            <a:extLst>
              <a:ext uri="{FF2B5EF4-FFF2-40B4-BE49-F238E27FC236}">
                <a16:creationId xmlns:a16="http://schemas.microsoft.com/office/drawing/2014/main" id="{59DB0437-D308-4370-A122-BBED0F82DDC4}"/>
              </a:ext>
            </a:extLst>
          </p:cNvPr>
          <p:cNvGrpSpPr/>
          <p:nvPr/>
        </p:nvGrpSpPr>
        <p:grpSpPr>
          <a:xfrm>
            <a:off x="5435484" y="1094333"/>
            <a:ext cx="446399" cy="428686"/>
            <a:chOff x="463698" y="934501"/>
            <a:chExt cx="446399" cy="428686"/>
          </a:xfrm>
        </p:grpSpPr>
        <p:sp>
          <p:nvSpPr>
            <p:cNvPr id="480" name="Oval 479">
              <a:extLst>
                <a:ext uri="{FF2B5EF4-FFF2-40B4-BE49-F238E27FC236}">
                  <a16:creationId xmlns:a16="http://schemas.microsoft.com/office/drawing/2014/main" id="{B2B92D6D-AF16-4C8C-AB8F-E0E9D0B3A44A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1" name="TextBox 480">
              <a:extLst>
                <a:ext uri="{FF2B5EF4-FFF2-40B4-BE49-F238E27FC236}">
                  <a16:creationId xmlns:a16="http://schemas.microsoft.com/office/drawing/2014/main" id="{91CFD466-7CE3-449B-BB74-48C63440BB93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F7267522-E1ED-45A6-B0FA-7EF02275440F}"/>
              </a:ext>
            </a:extLst>
          </p:cNvPr>
          <p:cNvGrpSpPr/>
          <p:nvPr/>
        </p:nvGrpSpPr>
        <p:grpSpPr>
          <a:xfrm>
            <a:off x="5879936" y="1070115"/>
            <a:ext cx="558936" cy="517996"/>
            <a:chOff x="7154565" y="884953"/>
            <a:chExt cx="558936" cy="517996"/>
          </a:xfrm>
        </p:grpSpPr>
        <p:sp>
          <p:nvSpPr>
            <p:cNvPr id="326" name="Oval 325">
              <a:extLst>
                <a:ext uri="{FF2B5EF4-FFF2-40B4-BE49-F238E27FC236}">
                  <a16:creationId xmlns:a16="http://schemas.microsoft.com/office/drawing/2014/main" id="{FF2786E6-2A3E-417D-9FD8-731366EA88B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B495DD7D-A470-4B4E-80CE-BA3DFAB2C28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F538B3D0-AE66-47D0-A198-8763627EB1F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03BA3A79-1D70-4D22-ADCC-E065542FDAE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57B616F1-1185-4AFA-BD93-8AB89F9D4C5C}"/>
              </a:ext>
            </a:extLst>
          </p:cNvPr>
          <p:cNvGrpSpPr/>
          <p:nvPr/>
        </p:nvGrpSpPr>
        <p:grpSpPr>
          <a:xfrm>
            <a:off x="5882699" y="1519694"/>
            <a:ext cx="558936" cy="517996"/>
            <a:chOff x="7154565" y="884953"/>
            <a:chExt cx="558936" cy="517996"/>
          </a:xfrm>
        </p:grpSpPr>
        <p:sp>
          <p:nvSpPr>
            <p:cNvPr id="331" name="Oval 330">
              <a:extLst>
                <a:ext uri="{FF2B5EF4-FFF2-40B4-BE49-F238E27FC236}">
                  <a16:creationId xmlns:a16="http://schemas.microsoft.com/office/drawing/2014/main" id="{69F397EA-F213-454E-A117-E8CDD9A58F6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4993F5EF-149C-4AFB-BACF-5CA7F1643FF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B23F58C2-DD0C-4B8B-A064-36BAC661FC5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A46993D1-071A-4226-BCC5-725524F3FC1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02FC746A-49A8-4998-A924-516340E908CB}"/>
              </a:ext>
            </a:extLst>
          </p:cNvPr>
          <p:cNvGrpSpPr/>
          <p:nvPr/>
        </p:nvGrpSpPr>
        <p:grpSpPr>
          <a:xfrm>
            <a:off x="5884415" y="1965923"/>
            <a:ext cx="558936" cy="517996"/>
            <a:chOff x="7154565" y="884953"/>
            <a:chExt cx="558936" cy="517996"/>
          </a:xfrm>
        </p:grpSpPr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E319792E-D064-4562-A2EB-39BA1FE498E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DE807619-35CA-4E5C-B0F7-3B79F46DE59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8F9A5287-DF25-468B-96AD-95C52776B19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E1B239DD-8DBD-46BF-8889-241B2737008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610FCE76-87F3-4D7D-83F4-E20C7E34CFB0}"/>
              </a:ext>
            </a:extLst>
          </p:cNvPr>
          <p:cNvGrpSpPr/>
          <p:nvPr/>
        </p:nvGrpSpPr>
        <p:grpSpPr>
          <a:xfrm>
            <a:off x="5882182" y="2412039"/>
            <a:ext cx="558936" cy="517996"/>
            <a:chOff x="7154565" y="884953"/>
            <a:chExt cx="558936" cy="517996"/>
          </a:xfrm>
        </p:grpSpPr>
        <p:sp>
          <p:nvSpPr>
            <p:cNvPr id="341" name="Oval 340">
              <a:extLst>
                <a:ext uri="{FF2B5EF4-FFF2-40B4-BE49-F238E27FC236}">
                  <a16:creationId xmlns:a16="http://schemas.microsoft.com/office/drawing/2014/main" id="{1C709A2C-B0E1-408E-A02A-945176C3194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16A19E38-CC9B-4B2F-A317-03B50A1111A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E3BF33AB-1972-4BD5-9761-6462C91BF8C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DFAE8F00-E116-42B8-B13D-E45D45F4888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EED4A60D-9625-4868-9790-75CEA1F58EB5}"/>
              </a:ext>
            </a:extLst>
          </p:cNvPr>
          <p:cNvGrpSpPr/>
          <p:nvPr/>
        </p:nvGrpSpPr>
        <p:grpSpPr>
          <a:xfrm>
            <a:off x="5881837" y="2859760"/>
            <a:ext cx="558936" cy="517996"/>
            <a:chOff x="7154565" y="884953"/>
            <a:chExt cx="558936" cy="517996"/>
          </a:xfrm>
        </p:grpSpPr>
        <p:sp>
          <p:nvSpPr>
            <p:cNvPr id="346" name="Oval 345">
              <a:extLst>
                <a:ext uri="{FF2B5EF4-FFF2-40B4-BE49-F238E27FC236}">
                  <a16:creationId xmlns:a16="http://schemas.microsoft.com/office/drawing/2014/main" id="{E50AA6DA-DD7A-4D50-804F-51E7005BE3A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55E6B6F2-EA15-483A-ACE4-87FEA4CE7B9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9AE8A808-75BC-44BF-98B3-701662624C2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14EC6657-94E3-4103-8155-B193432F2F4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9E6770D6-ABCE-4372-A5F6-DCE0357762D2}"/>
              </a:ext>
            </a:extLst>
          </p:cNvPr>
          <p:cNvGrpSpPr/>
          <p:nvPr/>
        </p:nvGrpSpPr>
        <p:grpSpPr>
          <a:xfrm>
            <a:off x="5880409" y="3305438"/>
            <a:ext cx="558936" cy="517996"/>
            <a:chOff x="7154565" y="884953"/>
            <a:chExt cx="558936" cy="517996"/>
          </a:xfrm>
        </p:grpSpPr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80BCFD4A-35E4-4B3E-A919-DAE39357ACB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AD24902E-8519-4B3C-8A09-5AECF756D85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9B17569E-A884-451F-8769-AD2FC84C91C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4EA7BDD8-A9E5-4382-8301-0E386EBEFBF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4DB6DAFD-BDD1-4FB7-9975-0716B9F99635}"/>
              </a:ext>
            </a:extLst>
          </p:cNvPr>
          <p:cNvGrpSpPr/>
          <p:nvPr/>
        </p:nvGrpSpPr>
        <p:grpSpPr>
          <a:xfrm>
            <a:off x="5883172" y="3755017"/>
            <a:ext cx="558936" cy="517996"/>
            <a:chOff x="7154565" y="884953"/>
            <a:chExt cx="558936" cy="517996"/>
          </a:xfrm>
        </p:grpSpPr>
        <p:sp>
          <p:nvSpPr>
            <p:cNvPr id="356" name="Oval 355">
              <a:extLst>
                <a:ext uri="{FF2B5EF4-FFF2-40B4-BE49-F238E27FC236}">
                  <a16:creationId xmlns:a16="http://schemas.microsoft.com/office/drawing/2014/main" id="{84DDEFEF-F51B-4D04-B8A7-2513033052A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81063987-7FFE-4372-B877-3DE12CE251C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3573901E-4F67-4624-9A33-7E2E43EAA01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BFAF8522-244B-4D18-99E7-ABAD9F76674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0" name="Group 359">
            <a:extLst>
              <a:ext uri="{FF2B5EF4-FFF2-40B4-BE49-F238E27FC236}">
                <a16:creationId xmlns:a16="http://schemas.microsoft.com/office/drawing/2014/main" id="{06A250C5-06FB-48C0-9BD7-4D476723F10A}"/>
              </a:ext>
            </a:extLst>
          </p:cNvPr>
          <p:cNvGrpSpPr/>
          <p:nvPr/>
        </p:nvGrpSpPr>
        <p:grpSpPr>
          <a:xfrm>
            <a:off x="5884888" y="4201246"/>
            <a:ext cx="558936" cy="517996"/>
            <a:chOff x="7154565" y="884953"/>
            <a:chExt cx="558936" cy="517996"/>
          </a:xfrm>
        </p:grpSpPr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25EA8064-D72A-42AE-969B-3C53DBC41D1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9206C16A-3FAA-4980-901E-95A5985E593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500D7252-0366-4AC1-8BEF-69FC0215C27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CE3C03FF-EB67-46FC-93E6-2FB27903910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C5B7CAD7-EEB5-4CA0-95FA-AA19CF063646}"/>
              </a:ext>
            </a:extLst>
          </p:cNvPr>
          <p:cNvGrpSpPr/>
          <p:nvPr/>
        </p:nvGrpSpPr>
        <p:grpSpPr>
          <a:xfrm>
            <a:off x="5882655" y="4647362"/>
            <a:ext cx="558936" cy="517996"/>
            <a:chOff x="7154565" y="884953"/>
            <a:chExt cx="558936" cy="517996"/>
          </a:xfrm>
        </p:grpSpPr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D678A35D-2290-47F2-8139-064C1C1B3CC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868AA565-059C-40AD-B75B-7194506AADD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68" name="TextBox 367">
              <a:extLst>
                <a:ext uri="{FF2B5EF4-FFF2-40B4-BE49-F238E27FC236}">
                  <a16:creationId xmlns:a16="http://schemas.microsoft.com/office/drawing/2014/main" id="{B75004F4-C5D7-4C18-B444-418623580D2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9" name="Straight Connector 368">
              <a:extLst>
                <a:ext uri="{FF2B5EF4-FFF2-40B4-BE49-F238E27FC236}">
                  <a16:creationId xmlns:a16="http://schemas.microsoft.com/office/drawing/2014/main" id="{0B18EEC1-3380-409F-8AC9-2A22D68AC16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6091AADC-DE1C-4F50-B06D-7D9B4009C0D7}"/>
              </a:ext>
            </a:extLst>
          </p:cNvPr>
          <p:cNvGrpSpPr/>
          <p:nvPr/>
        </p:nvGrpSpPr>
        <p:grpSpPr>
          <a:xfrm>
            <a:off x="5882310" y="5095083"/>
            <a:ext cx="558936" cy="517996"/>
            <a:chOff x="7154565" y="884953"/>
            <a:chExt cx="558936" cy="517996"/>
          </a:xfrm>
        </p:grpSpPr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56972CA6-6F98-4711-B034-75150559AF5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2" name="TextBox 371">
              <a:extLst>
                <a:ext uri="{FF2B5EF4-FFF2-40B4-BE49-F238E27FC236}">
                  <a16:creationId xmlns:a16="http://schemas.microsoft.com/office/drawing/2014/main" id="{A591C6CF-3CE0-43D5-9244-E940F14D50B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037BE8FF-2498-48B4-ACA9-B88A02DF7BE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29CD46D6-94A5-4C7B-8153-0E977677CCD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45FF13B6-3872-49C5-8942-D8733C5F2CA4}"/>
              </a:ext>
            </a:extLst>
          </p:cNvPr>
          <p:cNvGrpSpPr/>
          <p:nvPr/>
        </p:nvGrpSpPr>
        <p:grpSpPr>
          <a:xfrm>
            <a:off x="5889183" y="1109321"/>
            <a:ext cx="446399" cy="428686"/>
            <a:chOff x="463698" y="934501"/>
            <a:chExt cx="446399" cy="428686"/>
          </a:xfrm>
        </p:grpSpPr>
        <p:sp>
          <p:nvSpPr>
            <p:cNvPr id="483" name="Oval 482">
              <a:extLst>
                <a:ext uri="{FF2B5EF4-FFF2-40B4-BE49-F238E27FC236}">
                  <a16:creationId xmlns:a16="http://schemas.microsoft.com/office/drawing/2014/main" id="{2D740488-E688-464C-9CB2-BDE88528F12D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4" name="TextBox 483">
              <a:extLst>
                <a:ext uri="{FF2B5EF4-FFF2-40B4-BE49-F238E27FC236}">
                  <a16:creationId xmlns:a16="http://schemas.microsoft.com/office/drawing/2014/main" id="{BEA58CC7-1137-4325-ADCA-1ADCBB7C5CB6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85" name="Group 484">
            <a:extLst>
              <a:ext uri="{FF2B5EF4-FFF2-40B4-BE49-F238E27FC236}">
                <a16:creationId xmlns:a16="http://schemas.microsoft.com/office/drawing/2014/main" id="{72705077-B6A8-4F4E-B15E-C131CDCE9683}"/>
              </a:ext>
            </a:extLst>
          </p:cNvPr>
          <p:cNvGrpSpPr/>
          <p:nvPr/>
        </p:nvGrpSpPr>
        <p:grpSpPr>
          <a:xfrm>
            <a:off x="6331279" y="1070115"/>
            <a:ext cx="558936" cy="517996"/>
            <a:chOff x="7154565" y="884953"/>
            <a:chExt cx="558936" cy="517996"/>
          </a:xfrm>
        </p:grpSpPr>
        <p:sp>
          <p:nvSpPr>
            <p:cNvPr id="486" name="Oval 485">
              <a:extLst>
                <a:ext uri="{FF2B5EF4-FFF2-40B4-BE49-F238E27FC236}">
                  <a16:creationId xmlns:a16="http://schemas.microsoft.com/office/drawing/2014/main" id="{37277179-6F9E-4B55-829B-B79E35B6207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7" name="TextBox 486">
              <a:extLst>
                <a:ext uri="{FF2B5EF4-FFF2-40B4-BE49-F238E27FC236}">
                  <a16:creationId xmlns:a16="http://schemas.microsoft.com/office/drawing/2014/main" id="{DBC5A3F7-BBE9-450E-A8E3-8A38D2CED3D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88" name="TextBox 487">
              <a:extLst>
                <a:ext uri="{FF2B5EF4-FFF2-40B4-BE49-F238E27FC236}">
                  <a16:creationId xmlns:a16="http://schemas.microsoft.com/office/drawing/2014/main" id="{207C48D4-3997-4424-8CAF-4C91AF5CBEA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89" name="Straight Connector 488">
              <a:extLst>
                <a:ext uri="{FF2B5EF4-FFF2-40B4-BE49-F238E27FC236}">
                  <a16:creationId xmlns:a16="http://schemas.microsoft.com/office/drawing/2014/main" id="{4A28EA6A-1CD9-4BA0-8304-1B7EDEC122B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0" name="Group 489">
            <a:extLst>
              <a:ext uri="{FF2B5EF4-FFF2-40B4-BE49-F238E27FC236}">
                <a16:creationId xmlns:a16="http://schemas.microsoft.com/office/drawing/2014/main" id="{F149D7E2-18F9-4F2A-BBAF-E2080CFBB615}"/>
              </a:ext>
            </a:extLst>
          </p:cNvPr>
          <p:cNvGrpSpPr/>
          <p:nvPr/>
        </p:nvGrpSpPr>
        <p:grpSpPr>
          <a:xfrm>
            <a:off x="6334042" y="1519694"/>
            <a:ext cx="558936" cy="517996"/>
            <a:chOff x="7154565" y="884953"/>
            <a:chExt cx="558936" cy="517996"/>
          </a:xfrm>
        </p:grpSpPr>
        <p:sp>
          <p:nvSpPr>
            <p:cNvPr id="491" name="Oval 490">
              <a:extLst>
                <a:ext uri="{FF2B5EF4-FFF2-40B4-BE49-F238E27FC236}">
                  <a16:creationId xmlns:a16="http://schemas.microsoft.com/office/drawing/2014/main" id="{F9AC3A4A-2A47-4500-8872-65B9BFE97E0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2" name="TextBox 491">
              <a:extLst>
                <a:ext uri="{FF2B5EF4-FFF2-40B4-BE49-F238E27FC236}">
                  <a16:creationId xmlns:a16="http://schemas.microsoft.com/office/drawing/2014/main" id="{EE6265A2-B263-48CD-AB24-F8469AECD5B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93" name="TextBox 492">
              <a:extLst>
                <a:ext uri="{FF2B5EF4-FFF2-40B4-BE49-F238E27FC236}">
                  <a16:creationId xmlns:a16="http://schemas.microsoft.com/office/drawing/2014/main" id="{A7D49187-234B-4C83-AE1D-65FEB429719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94" name="Straight Connector 493">
              <a:extLst>
                <a:ext uri="{FF2B5EF4-FFF2-40B4-BE49-F238E27FC236}">
                  <a16:creationId xmlns:a16="http://schemas.microsoft.com/office/drawing/2014/main" id="{4B54D51E-88EF-4CAE-872A-EEF802664F4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5" name="Group 494">
            <a:extLst>
              <a:ext uri="{FF2B5EF4-FFF2-40B4-BE49-F238E27FC236}">
                <a16:creationId xmlns:a16="http://schemas.microsoft.com/office/drawing/2014/main" id="{B1448528-82A5-448E-B4F1-168B81160F0D}"/>
              </a:ext>
            </a:extLst>
          </p:cNvPr>
          <p:cNvGrpSpPr/>
          <p:nvPr/>
        </p:nvGrpSpPr>
        <p:grpSpPr>
          <a:xfrm>
            <a:off x="6335758" y="1965923"/>
            <a:ext cx="558936" cy="517996"/>
            <a:chOff x="7154565" y="884953"/>
            <a:chExt cx="558936" cy="517996"/>
          </a:xfrm>
        </p:grpSpPr>
        <p:sp>
          <p:nvSpPr>
            <p:cNvPr id="496" name="Oval 495">
              <a:extLst>
                <a:ext uri="{FF2B5EF4-FFF2-40B4-BE49-F238E27FC236}">
                  <a16:creationId xmlns:a16="http://schemas.microsoft.com/office/drawing/2014/main" id="{56E0CBA5-0244-4597-8233-E489A3FE455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7" name="TextBox 496">
              <a:extLst>
                <a:ext uri="{FF2B5EF4-FFF2-40B4-BE49-F238E27FC236}">
                  <a16:creationId xmlns:a16="http://schemas.microsoft.com/office/drawing/2014/main" id="{A81571FB-BD93-4101-B91A-108D7C4661D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98" name="TextBox 497">
              <a:extLst>
                <a:ext uri="{FF2B5EF4-FFF2-40B4-BE49-F238E27FC236}">
                  <a16:creationId xmlns:a16="http://schemas.microsoft.com/office/drawing/2014/main" id="{1B120CAF-8DF7-498A-94FE-B453847211A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99" name="Straight Connector 498">
              <a:extLst>
                <a:ext uri="{FF2B5EF4-FFF2-40B4-BE49-F238E27FC236}">
                  <a16:creationId xmlns:a16="http://schemas.microsoft.com/office/drawing/2014/main" id="{81E01FF7-5A52-41EF-8548-ECA96F9B385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0" name="Group 499">
            <a:extLst>
              <a:ext uri="{FF2B5EF4-FFF2-40B4-BE49-F238E27FC236}">
                <a16:creationId xmlns:a16="http://schemas.microsoft.com/office/drawing/2014/main" id="{AA9536B8-80AE-4692-A24F-9021C2C82D46}"/>
              </a:ext>
            </a:extLst>
          </p:cNvPr>
          <p:cNvGrpSpPr/>
          <p:nvPr/>
        </p:nvGrpSpPr>
        <p:grpSpPr>
          <a:xfrm>
            <a:off x="6333525" y="2412039"/>
            <a:ext cx="558936" cy="517996"/>
            <a:chOff x="7154565" y="884953"/>
            <a:chExt cx="558936" cy="517996"/>
          </a:xfrm>
        </p:grpSpPr>
        <p:sp>
          <p:nvSpPr>
            <p:cNvPr id="501" name="Oval 500">
              <a:extLst>
                <a:ext uri="{FF2B5EF4-FFF2-40B4-BE49-F238E27FC236}">
                  <a16:creationId xmlns:a16="http://schemas.microsoft.com/office/drawing/2014/main" id="{76BB5566-3194-438D-BAD6-A413073114A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2" name="TextBox 501">
              <a:extLst>
                <a:ext uri="{FF2B5EF4-FFF2-40B4-BE49-F238E27FC236}">
                  <a16:creationId xmlns:a16="http://schemas.microsoft.com/office/drawing/2014/main" id="{F11FE7B9-1D46-4E6B-8A16-60F11B29C50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03" name="TextBox 502">
              <a:extLst>
                <a:ext uri="{FF2B5EF4-FFF2-40B4-BE49-F238E27FC236}">
                  <a16:creationId xmlns:a16="http://schemas.microsoft.com/office/drawing/2014/main" id="{C03B2C68-596A-49D9-80C2-F2C8A42A8E4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04" name="Straight Connector 503">
              <a:extLst>
                <a:ext uri="{FF2B5EF4-FFF2-40B4-BE49-F238E27FC236}">
                  <a16:creationId xmlns:a16="http://schemas.microsoft.com/office/drawing/2014/main" id="{2717171E-99AD-4D2F-A8A2-F498EBA8753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5" name="Group 504">
            <a:extLst>
              <a:ext uri="{FF2B5EF4-FFF2-40B4-BE49-F238E27FC236}">
                <a16:creationId xmlns:a16="http://schemas.microsoft.com/office/drawing/2014/main" id="{9FC9A62E-893B-43D6-A2E8-879D99812E5D}"/>
              </a:ext>
            </a:extLst>
          </p:cNvPr>
          <p:cNvGrpSpPr/>
          <p:nvPr/>
        </p:nvGrpSpPr>
        <p:grpSpPr>
          <a:xfrm>
            <a:off x="6333180" y="2859760"/>
            <a:ext cx="558936" cy="517996"/>
            <a:chOff x="7154565" y="884953"/>
            <a:chExt cx="558936" cy="517996"/>
          </a:xfrm>
        </p:grpSpPr>
        <p:sp>
          <p:nvSpPr>
            <p:cNvPr id="506" name="Oval 505">
              <a:extLst>
                <a:ext uri="{FF2B5EF4-FFF2-40B4-BE49-F238E27FC236}">
                  <a16:creationId xmlns:a16="http://schemas.microsoft.com/office/drawing/2014/main" id="{6D2B5671-6C6F-49A2-9BA8-4C7812FC1AD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7" name="TextBox 506">
              <a:extLst>
                <a:ext uri="{FF2B5EF4-FFF2-40B4-BE49-F238E27FC236}">
                  <a16:creationId xmlns:a16="http://schemas.microsoft.com/office/drawing/2014/main" id="{2F9E1CAD-425E-4C07-BF84-37EC8732AAC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08" name="TextBox 507">
              <a:extLst>
                <a:ext uri="{FF2B5EF4-FFF2-40B4-BE49-F238E27FC236}">
                  <a16:creationId xmlns:a16="http://schemas.microsoft.com/office/drawing/2014/main" id="{8D9DCD02-B2D9-40B5-89F7-DA0C8AA75F1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09" name="Straight Connector 508">
              <a:extLst>
                <a:ext uri="{FF2B5EF4-FFF2-40B4-BE49-F238E27FC236}">
                  <a16:creationId xmlns:a16="http://schemas.microsoft.com/office/drawing/2014/main" id="{E7E45204-F31A-4BF5-9750-6E305C29090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0" name="Group 509">
            <a:extLst>
              <a:ext uri="{FF2B5EF4-FFF2-40B4-BE49-F238E27FC236}">
                <a16:creationId xmlns:a16="http://schemas.microsoft.com/office/drawing/2014/main" id="{621BC807-D74E-4431-A1D6-2D0AA6AA01A7}"/>
              </a:ext>
            </a:extLst>
          </p:cNvPr>
          <p:cNvGrpSpPr/>
          <p:nvPr/>
        </p:nvGrpSpPr>
        <p:grpSpPr>
          <a:xfrm>
            <a:off x="6331752" y="3305438"/>
            <a:ext cx="558936" cy="517996"/>
            <a:chOff x="7154565" y="884953"/>
            <a:chExt cx="558936" cy="517996"/>
          </a:xfrm>
        </p:grpSpPr>
        <p:sp>
          <p:nvSpPr>
            <p:cNvPr id="511" name="Oval 510">
              <a:extLst>
                <a:ext uri="{FF2B5EF4-FFF2-40B4-BE49-F238E27FC236}">
                  <a16:creationId xmlns:a16="http://schemas.microsoft.com/office/drawing/2014/main" id="{18999793-CC95-4A0A-9D40-232FB4C59D4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2" name="TextBox 511">
              <a:extLst>
                <a:ext uri="{FF2B5EF4-FFF2-40B4-BE49-F238E27FC236}">
                  <a16:creationId xmlns:a16="http://schemas.microsoft.com/office/drawing/2014/main" id="{34F767B0-BF70-4ECA-8AE4-079303FE989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13" name="TextBox 512">
              <a:extLst>
                <a:ext uri="{FF2B5EF4-FFF2-40B4-BE49-F238E27FC236}">
                  <a16:creationId xmlns:a16="http://schemas.microsoft.com/office/drawing/2014/main" id="{03F7E982-BFDD-4AAB-BD90-DD2F3CB9BA9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14" name="Straight Connector 513">
              <a:extLst>
                <a:ext uri="{FF2B5EF4-FFF2-40B4-BE49-F238E27FC236}">
                  <a16:creationId xmlns:a16="http://schemas.microsoft.com/office/drawing/2014/main" id="{EC2EC787-74AB-4F45-99BB-84A1F1ECC33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5" name="Group 514">
            <a:extLst>
              <a:ext uri="{FF2B5EF4-FFF2-40B4-BE49-F238E27FC236}">
                <a16:creationId xmlns:a16="http://schemas.microsoft.com/office/drawing/2014/main" id="{45DE8473-E518-46A0-BE15-4B4D1BA7B242}"/>
              </a:ext>
            </a:extLst>
          </p:cNvPr>
          <p:cNvGrpSpPr/>
          <p:nvPr/>
        </p:nvGrpSpPr>
        <p:grpSpPr>
          <a:xfrm>
            <a:off x="6334515" y="3755017"/>
            <a:ext cx="558936" cy="517996"/>
            <a:chOff x="7154565" y="884953"/>
            <a:chExt cx="558936" cy="517996"/>
          </a:xfrm>
        </p:grpSpPr>
        <p:sp>
          <p:nvSpPr>
            <p:cNvPr id="516" name="Oval 515">
              <a:extLst>
                <a:ext uri="{FF2B5EF4-FFF2-40B4-BE49-F238E27FC236}">
                  <a16:creationId xmlns:a16="http://schemas.microsoft.com/office/drawing/2014/main" id="{5A61C947-C280-435A-B05B-86C3DBDCABE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7" name="TextBox 516">
              <a:extLst>
                <a:ext uri="{FF2B5EF4-FFF2-40B4-BE49-F238E27FC236}">
                  <a16:creationId xmlns:a16="http://schemas.microsoft.com/office/drawing/2014/main" id="{9578D307-EBE3-43BE-84E7-8F5AB9C5937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18" name="TextBox 517">
              <a:extLst>
                <a:ext uri="{FF2B5EF4-FFF2-40B4-BE49-F238E27FC236}">
                  <a16:creationId xmlns:a16="http://schemas.microsoft.com/office/drawing/2014/main" id="{9C44A84E-CC7F-4D69-902D-CBA25A8FC52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19" name="Straight Connector 518">
              <a:extLst>
                <a:ext uri="{FF2B5EF4-FFF2-40B4-BE49-F238E27FC236}">
                  <a16:creationId xmlns:a16="http://schemas.microsoft.com/office/drawing/2014/main" id="{17011A07-DE0B-48F3-802E-4CFAA86761B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0" name="Group 519">
            <a:extLst>
              <a:ext uri="{FF2B5EF4-FFF2-40B4-BE49-F238E27FC236}">
                <a16:creationId xmlns:a16="http://schemas.microsoft.com/office/drawing/2014/main" id="{BFA459CA-40FC-424D-9717-9D249682F4E6}"/>
              </a:ext>
            </a:extLst>
          </p:cNvPr>
          <p:cNvGrpSpPr/>
          <p:nvPr/>
        </p:nvGrpSpPr>
        <p:grpSpPr>
          <a:xfrm>
            <a:off x="6336231" y="4201246"/>
            <a:ext cx="558936" cy="517996"/>
            <a:chOff x="7154565" y="884953"/>
            <a:chExt cx="558936" cy="517996"/>
          </a:xfrm>
        </p:grpSpPr>
        <p:sp>
          <p:nvSpPr>
            <p:cNvPr id="521" name="Oval 520">
              <a:extLst>
                <a:ext uri="{FF2B5EF4-FFF2-40B4-BE49-F238E27FC236}">
                  <a16:creationId xmlns:a16="http://schemas.microsoft.com/office/drawing/2014/main" id="{FFE72939-2D1B-49C9-AE8A-7A3FB07C8E4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2" name="TextBox 521">
              <a:extLst>
                <a:ext uri="{FF2B5EF4-FFF2-40B4-BE49-F238E27FC236}">
                  <a16:creationId xmlns:a16="http://schemas.microsoft.com/office/drawing/2014/main" id="{4B96F447-A471-4977-BA3E-C3E6865671F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23" name="TextBox 522">
              <a:extLst>
                <a:ext uri="{FF2B5EF4-FFF2-40B4-BE49-F238E27FC236}">
                  <a16:creationId xmlns:a16="http://schemas.microsoft.com/office/drawing/2014/main" id="{0E08683A-E7A9-4508-B7DD-52D353D769F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24" name="Straight Connector 523">
              <a:extLst>
                <a:ext uri="{FF2B5EF4-FFF2-40B4-BE49-F238E27FC236}">
                  <a16:creationId xmlns:a16="http://schemas.microsoft.com/office/drawing/2014/main" id="{AA0C170D-52C7-4D65-867F-45F6E241294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5" name="Group 524">
            <a:extLst>
              <a:ext uri="{FF2B5EF4-FFF2-40B4-BE49-F238E27FC236}">
                <a16:creationId xmlns:a16="http://schemas.microsoft.com/office/drawing/2014/main" id="{7B5FCF7C-14EA-4566-B67D-F8D707593360}"/>
              </a:ext>
            </a:extLst>
          </p:cNvPr>
          <p:cNvGrpSpPr/>
          <p:nvPr/>
        </p:nvGrpSpPr>
        <p:grpSpPr>
          <a:xfrm>
            <a:off x="6333998" y="4647362"/>
            <a:ext cx="558936" cy="517996"/>
            <a:chOff x="7154565" y="884953"/>
            <a:chExt cx="558936" cy="517996"/>
          </a:xfrm>
        </p:grpSpPr>
        <p:sp>
          <p:nvSpPr>
            <p:cNvPr id="526" name="Oval 525">
              <a:extLst>
                <a:ext uri="{FF2B5EF4-FFF2-40B4-BE49-F238E27FC236}">
                  <a16:creationId xmlns:a16="http://schemas.microsoft.com/office/drawing/2014/main" id="{18D95939-374A-4E00-ACB3-208ED84DDDD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7" name="TextBox 526">
              <a:extLst>
                <a:ext uri="{FF2B5EF4-FFF2-40B4-BE49-F238E27FC236}">
                  <a16:creationId xmlns:a16="http://schemas.microsoft.com/office/drawing/2014/main" id="{101C1D2C-A198-45B7-810A-829F3310AF1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28" name="TextBox 527">
              <a:extLst>
                <a:ext uri="{FF2B5EF4-FFF2-40B4-BE49-F238E27FC236}">
                  <a16:creationId xmlns:a16="http://schemas.microsoft.com/office/drawing/2014/main" id="{7839BC47-FE91-4F01-A512-AD32D0B5065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29" name="Straight Connector 528">
              <a:extLst>
                <a:ext uri="{FF2B5EF4-FFF2-40B4-BE49-F238E27FC236}">
                  <a16:creationId xmlns:a16="http://schemas.microsoft.com/office/drawing/2014/main" id="{0E98A394-2454-4B5F-A94C-C85FF193743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0" name="Group 529">
            <a:extLst>
              <a:ext uri="{FF2B5EF4-FFF2-40B4-BE49-F238E27FC236}">
                <a16:creationId xmlns:a16="http://schemas.microsoft.com/office/drawing/2014/main" id="{938695A2-1B09-4014-ACE7-754A2F7E2B2B}"/>
              </a:ext>
            </a:extLst>
          </p:cNvPr>
          <p:cNvGrpSpPr/>
          <p:nvPr/>
        </p:nvGrpSpPr>
        <p:grpSpPr>
          <a:xfrm>
            <a:off x="6333653" y="5095083"/>
            <a:ext cx="558936" cy="517996"/>
            <a:chOff x="7154565" y="884953"/>
            <a:chExt cx="558936" cy="517996"/>
          </a:xfrm>
        </p:grpSpPr>
        <p:sp>
          <p:nvSpPr>
            <p:cNvPr id="531" name="Oval 530">
              <a:extLst>
                <a:ext uri="{FF2B5EF4-FFF2-40B4-BE49-F238E27FC236}">
                  <a16:creationId xmlns:a16="http://schemas.microsoft.com/office/drawing/2014/main" id="{5679D1DB-0B61-4DF8-982A-340CF550A3E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2" name="TextBox 531">
              <a:extLst>
                <a:ext uri="{FF2B5EF4-FFF2-40B4-BE49-F238E27FC236}">
                  <a16:creationId xmlns:a16="http://schemas.microsoft.com/office/drawing/2014/main" id="{32A87CEA-3F3C-4ED1-BAA3-C9F4571011E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33" name="TextBox 532">
              <a:extLst>
                <a:ext uri="{FF2B5EF4-FFF2-40B4-BE49-F238E27FC236}">
                  <a16:creationId xmlns:a16="http://schemas.microsoft.com/office/drawing/2014/main" id="{C8077827-471D-468D-8D67-968C3DA6B53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34" name="Straight Connector 533">
              <a:extLst>
                <a:ext uri="{FF2B5EF4-FFF2-40B4-BE49-F238E27FC236}">
                  <a16:creationId xmlns:a16="http://schemas.microsoft.com/office/drawing/2014/main" id="{532DC267-2113-4DFB-8915-7623F09EA6E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5" name="Group 534">
            <a:extLst>
              <a:ext uri="{FF2B5EF4-FFF2-40B4-BE49-F238E27FC236}">
                <a16:creationId xmlns:a16="http://schemas.microsoft.com/office/drawing/2014/main" id="{BE71024D-7D72-412B-B5BE-E2AB28E6A14F}"/>
              </a:ext>
            </a:extLst>
          </p:cNvPr>
          <p:cNvGrpSpPr/>
          <p:nvPr/>
        </p:nvGrpSpPr>
        <p:grpSpPr>
          <a:xfrm>
            <a:off x="6340526" y="1109321"/>
            <a:ext cx="446399" cy="428686"/>
            <a:chOff x="463698" y="934501"/>
            <a:chExt cx="446399" cy="428686"/>
          </a:xfrm>
        </p:grpSpPr>
        <p:sp>
          <p:nvSpPr>
            <p:cNvPr id="536" name="Oval 535">
              <a:extLst>
                <a:ext uri="{FF2B5EF4-FFF2-40B4-BE49-F238E27FC236}">
                  <a16:creationId xmlns:a16="http://schemas.microsoft.com/office/drawing/2014/main" id="{797A1139-2814-4C3E-862C-73F57D7500F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7" name="TextBox 536">
              <a:extLst>
                <a:ext uri="{FF2B5EF4-FFF2-40B4-BE49-F238E27FC236}">
                  <a16:creationId xmlns:a16="http://schemas.microsoft.com/office/drawing/2014/main" id="{E7A6A3D3-5954-4997-ACF6-2DBE4AA22EFD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38" name="Group 537">
            <a:extLst>
              <a:ext uri="{FF2B5EF4-FFF2-40B4-BE49-F238E27FC236}">
                <a16:creationId xmlns:a16="http://schemas.microsoft.com/office/drawing/2014/main" id="{FECED189-F0C0-4D39-BD3C-98F379C3ADC8}"/>
              </a:ext>
            </a:extLst>
          </p:cNvPr>
          <p:cNvGrpSpPr/>
          <p:nvPr/>
        </p:nvGrpSpPr>
        <p:grpSpPr>
          <a:xfrm>
            <a:off x="6784288" y="1070115"/>
            <a:ext cx="558936" cy="517996"/>
            <a:chOff x="7154565" y="884953"/>
            <a:chExt cx="558936" cy="517996"/>
          </a:xfrm>
        </p:grpSpPr>
        <p:sp>
          <p:nvSpPr>
            <p:cNvPr id="539" name="Oval 538">
              <a:extLst>
                <a:ext uri="{FF2B5EF4-FFF2-40B4-BE49-F238E27FC236}">
                  <a16:creationId xmlns:a16="http://schemas.microsoft.com/office/drawing/2014/main" id="{4B831528-DC16-4A66-A19C-1A50B39EA25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0" name="TextBox 539">
              <a:extLst>
                <a:ext uri="{FF2B5EF4-FFF2-40B4-BE49-F238E27FC236}">
                  <a16:creationId xmlns:a16="http://schemas.microsoft.com/office/drawing/2014/main" id="{92226CDE-1676-44DE-B4A1-48C01988801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41" name="TextBox 540">
              <a:extLst>
                <a:ext uri="{FF2B5EF4-FFF2-40B4-BE49-F238E27FC236}">
                  <a16:creationId xmlns:a16="http://schemas.microsoft.com/office/drawing/2014/main" id="{E766098A-C553-4E21-8E06-DB0E499C1E0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42" name="Straight Connector 541">
              <a:extLst>
                <a:ext uri="{FF2B5EF4-FFF2-40B4-BE49-F238E27FC236}">
                  <a16:creationId xmlns:a16="http://schemas.microsoft.com/office/drawing/2014/main" id="{96C94A2F-3A0A-4C11-A4E3-F6F2A79B251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3" name="Group 542">
            <a:extLst>
              <a:ext uri="{FF2B5EF4-FFF2-40B4-BE49-F238E27FC236}">
                <a16:creationId xmlns:a16="http://schemas.microsoft.com/office/drawing/2014/main" id="{B89B7EC8-6465-41E8-8585-DE070985F5D5}"/>
              </a:ext>
            </a:extLst>
          </p:cNvPr>
          <p:cNvGrpSpPr/>
          <p:nvPr/>
        </p:nvGrpSpPr>
        <p:grpSpPr>
          <a:xfrm>
            <a:off x="6787051" y="1519694"/>
            <a:ext cx="558936" cy="517996"/>
            <a:chOff x="7154565" y="884953"/>
            <a:chExt cx="558936" cy="517996"/>
          </a:xfrm>
        </p:grpSpPr>
        <p:sp>
          <p:nvSpPr>
            <p:cNvPr id="544" name="Oval 543">
              <a:extLst>
                <a:ext uri="{FF2B5EF4-FFF2-40B4-BE49-F238E27FC236}">
                  <a16:creationId xmlns:a16="http://schemas.microsoft.com/office/drawing/2014/main" id="{AA187BDA-422C-4D4A-B3E6-48E766A925A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5" name="TextBox 544">
              <a:extLst>
                <a:ext uri="{FF2B5EF4-FFF2-40B4-BE49-F238E27FC236}">
                  <a16:creationId xmlns:a16="http://schemas.microsoft.com/office/drawing/2014/main" id="{DE01DABF-6E7A-440F-8256-3AD01DAD00D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46" name="TextBox 545">
              <a:extLst>
                <a:ext uri="{FF2B5EF4-FFF2-40B4-BE49-F238E27FC236}">
                  <a16:creationId xmlns:a16="http://schemas.microsoft.com/office/drawing/2014/main" id="{62772FCD-3EAA-4050-AE5B-4849799DCE9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47" name="Straight Connector 546">
              <a:extLst>
                <a:ext uri="{FF2B5EF4-FFF2-40B4-BE49-F238E27FC236}">
                  <a16:creationId xmlns:a16="http://schemas.microsoft.com/office/drawing/2014/main" id="{9FC39A26-0343-485B-B37A-F8C5BA75068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8" name="Group 547">
            <a:extLst>
              <a:ext uri="{FF2B5EF4-FFF2-40B4-BE49-F238E27FC236}">
                <a16:creationId xmlns:a16="http://schemas.microsoft.com/office/drawing/2014/main" id="{C3E2DEC1-3380-41D0-BAF4-11B0FB32AF20}"/>
              </a:ext>
            </a:extLst>
          </p:cNvPr>
          <p:cNvGrpSpPr/>
          <p:nvPr/>
        </p:nvGrpSpPr>
        <p:grpSpPr>
          <a:xfrm>
            <a:off x="6788767" y="1965923"/>
            <a:ext cx="558936" cy="517996"/>
            <a:chOff x="7154565" y="884953"/>
            <a:chExt cx="558936" cy="517996"/>
          </a:xfrm>
        </p:grpSpPr>
        <p:sp>
          <p:nvSpPr>
            <p:cNvPr id="549" name="Oval 548">
              <a:extLst>
                <a:ext uri="{FF2B5EF4-FFF2-40B4-BE49-F238E27FC236}">
                  <a16:creationId xmlns:a16="http://schemas.microsoft.com/office/drawing/2014/main" id="{A5B89AD9-74A3-49E3-8314-89CE379F613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0" name="TextBox 549">
              <a:extLst>
                <a:ext uri="{FF2B5EF4-FFF2-40B4-BE49-F238E27FC236}">
                  <a16:creationId xmlns:a16="http://schemas.microsoft.com/office/drawing/2014/main" id="{7C0712F0-777E-45A9-A4C2-0E6B98499E9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51" name="TextBox 550">
              <a:extLst>
                <a:ext uri="{FF2B5EF4-FFF2-40B4-BE49-F238E27FC236}">
                  <a16:creationId xmlns:a16="http://schemas.microsoft.com/office/drawing/2014/main" id="{34E545BD-9A56-4926-A5B0-74FD1C74EA3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52" name="Straight Connector 551">
              <a:extLst>
                <a:ext uri="{FF2B5EF4-FFF2-40B4-BE49-F238E27FC236}">
                  <a16:creationId xmlns:a16="http://schemas.microsoft.com/office/drawing/2014/main" id="{B15E1D86-D566-4276-85AB-C007C1A54A7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3" name="Group 552">
            <a:extLst>
              <a:ext uri="{FF2B5EF4-FFF2-40B4-BE49-F238E27FC236}">
                <a16:creationId xmlns:a16="http://schemas.microsoft.com/office/drawing/2014/main" id="{B134FBC8-7382-497E-843B-1109BC1132DF}"/>
              </a:ext>
            </a:extLst>
          </p:cNvPr>
          <p:cNvGrpSpPr/>
          <p:nvPr/>
        </p:nvGrpSpPr>
        <p:grpSpPr>
          <a:xfrm>
            <a:off x="6786534" y="2412039"/>
            <a:ext cx="558936" cy="517996"/>
            <a:chOff x="7154565" y="884953"/>
            <a:chExt cx="558936" cy="517996"/>
          </a:xfrm>
        </p:grpSpPr>
        <p:sp>
          <p:nvSpPr>
            <p:cNvPr id="554" name="Oval 553">
              <a:extLst>
                <a:ext uri="{FF2B5EF4-FFF2-40B4-BE49-F238E27FC236}">
                  <a16:creationId xmlns:a16="http://schemas.microsoft.com/office/drawing/2014/main" id="{7A6D1B93-4CCA-47EA-8D61-16322FD3754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5" name="TextBox 554">
              <a:extLst>
                <a:ext uri="{FF2B5EF4-FFF2-40B4-BE49-F238E27FC236}">
                  <a16:creationId xmlns:a16="http://schemas.microsoft.com/office/drawing/2014/main" id="{A045DB18-01FD-487C-9310-D645D15568B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56" name="TextBox 555">
              <a:extLst>
                <a:ext uri="{FF2B5EF4-FFF2-40B4-BE49-F238E27FC236}">
                  <a16:creationId xmlns:a16="http://schemas.microsoft.com/office/drawing/2014/main" id="{25D2F81A-8EC2-4213-A3E5-222EE78D424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57" name="Straight Connector 556">
              <a:extLst>
                <a:ext uri="{FF2B5EF4-FFF2-40B4-BE49-F238E27FC236}">
                  <a16:creationId xmlns:a16="http://schemas.microsoft.com/office/drawing/2014/main" id="{D3B568CC-D350-4533-8D14-10D577319B3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8" name="Group 557">
            <a:extLst>
              <a:ext uri="{FF2B5EF4-FFF2-40B4-BE49-F238E27FC236}">
                <a16:creationId xmlns:a16="http://schemas.microsoft.com/office/drawing/2014/main" id="{31F194C5-8182-46E8-8C94-0D3642945D51}"/>
              </a:ext>
            </a:extLst>
          </p:cNvPr>
          <p:cNvGrpSpPr/>
          <p:nvPr/>
        </p:nvGrpSpPr>
        <p:grpSpPr>
          <a:xfrm>
            <a:off x="6786189" y="2859760"/>
            <a:ext cx="558936" cy="517996"/>
            <a:chOff x="7154565" y="884953"/>
            <a:chExt cx="558936" cy="517996"/>
          </a:xfrm>
        </p:grpSpPr>
        <p:sp>
          <p:nvSpPr>
            <p:cNvPr id="559" name="Oval 558">
              <a:extLst>
                <a:ext uri="{FF2B5EF4-FFF2-40B4-BE49-F238E27FC236}">
                  <a16:creationId xmlns:a16="http://schemas.microsoft.com/office/drawing/2014/main" id="{1AC54243-299B-49F4-B03A-2D71DE292F5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0" name="TextBox 559">
              <a:extLst>
                <a:ext uri="{FF2B5EF4-FFF2-40B4-BE49-F238E27FC236}">
                  <a16:creationId xmlns:a16="http://schemas.microsoft.com/office/drawing/2014/main" id="{2D10E253-D8A2-4724-A75C-7D6F311953B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61" name="TextBox 560">
              <a:extLst>
                <a:ext uri="{FF2B5EF4-FFF2-40B4-BE49-F238E27FC236}">
                  <a16:creationId xmlns:a16="http://schemas.microsoft.com/office/drawing/2014/main" id="{549E3C59-302C-44B3-9B52-88E0C18F1A9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62" name="Straight Connector 561">
              <a:extLst>
                <a:ext uri="{FF2B5EF4-FFF2-40B4-BE49-F238E27FC236}">
                  <a16:creationId xmlns:a16="http://schemas.microsoft.com/office/drawing/2014/main" id="{DE5C5F85-E2E7-4103-987B-72A38F6F78B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3" name="Group 562">
            <a:extLst>
              <a:ext uri="{FF2B5EF4-FFF2-40B4-BE49-F238E27FC236}">
                <a16:creationId xmlns:a16="http://schemas.microsoft.com/office/drawing/2014/main" id="{72D8E9BE-CE71-4393-9B98-FD3E0426E8B7}"/>
              </a:ext>
            </a:extLst>
          </p:cNvPr>
          <p:cNvGrpSpPr/>
          <p:nvPr/>
        </p:nvGrpSpPr>
        <p:grpSpPr>
          <a:xfrm>
            <a:off x="6784761" y="3305438"/>
            <a:ext cx="558936" cy="517996"/>
            <a:chOff x="7154565" y="884953"/>
            <a:chExt cx="558936" cy="517996"/>
          </a:xfrm>
        </p:grpSpPr>
        <p:sp>
          <p:nvSpPr>
            <p:cNvPr id="564" name="Oval 563">
              <a:extLst>
                <a:ext uri="{FF2B5EF4-FFF2-40B4-BE49-F238E27FC236}">
                  <a16:creationId xmlns:a16="http://schemas.microsoft.com/office/drawing/2014/main" id="{BF448833-15FC-4B89-8D96-1F4E72104CF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5" name="TextBox 564">
              <a:extLst>
                <a:ext uri="{FF2B5EF4-FFF2-40B4-BE49-F238E27FC236}">
                  <a16:creationId xmlns:a16="http://schemas.microsoft.com/office/drawing/2014/main" id="{F1644389-580E-4FAE-95AA-0C4C18015CA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66" name="TextBox 565">
              <a:extLst>
                <a:ext uri="{FF2B5EF4-FFF2-40B4-BE49-F238E27FC236}">
                  <a16:creationId xmlns:a16="http://schemas.microsoft.com/office/drawing/2014/main" id="{1BAFBE66-54AA-480E-84BF-A5F149C9C65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67" name="Straight Connector 566">
              <a:extLst>
                <a:ext uri="{FF2B5EF4-FFF2-40B4-BE49-F238E27FC236}">
                  <a16:creationId xmlns:a16="http://schemas.microsoft.com/office/drawing/2014/main" id="{4E74B969-BF66-41A7-BE24-62BDEFC1AC8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8" name="Group 567">
            <a:extLst>
              <a:ext uri="{FF2B5EF4-FFF2-40B4-BE49-F238E27FC236}">
                <a16:creationId xmlns:a16="http://schemas.microsoft.com/office/drawing/2014/main" id="{B58FD8B5-511A-49AB-803C-164B88299987}"/>
              </a:ext>
            </a:extLst>
          </p:cNvPr>
          <p:cNvGrpSpPr/>
          <p:nvPr/>
        </p:nvGrpSpPr>
        <p:grpSpPr>
          <a:xfrm>
            <a:off x="6787524" y="3755017"/>
            <a:ext cx="558936" cy="517996"/>
            <a:chOff x="7154565" y="884953"/>
            <a:chExt cx="558936" cy="517996"/>
          </a:xfrm>
        </p:grpSpPr>
        <p:sp>
          <p:nvSpPr>
            <p:cNvPr id="569" name="Oval 568">
              <a:extLst>
                <a:ext uri="{FF2B5EF4-FFF2-40B4-BE49-F238E27FC236}">
                  <a16:creationId xmlns:a16="http://schemas.microsoft.com/office/drawing/2014/main" id="{7EF12C9F-981A-4A04-9014-07AC31737A6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0" name="TextBox 569">
              <a:extLst>
                <a:ext uri="{FF2B5EF4-FFF2-40B4-BE49-F238E27FC236}">
                  <a16:creationId xmlns:a16="http://schemas.microsoft.com/office/drawing/2014/main" id="{F8782F61-06E3-4E3E-BAFB-8F23263988B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71" name="TextBox 570">
              <a:extLst>
                <a:ext uri="{FF2B5EF4-FFF2-40B4-BE49-F238E27FC236}">
                  <a16:creationId xmlns:a16="http://schemas.microsoft.com/office/drawing/2014/main" id="{A0585347-A9F2-436F-BE0D-EB919232363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72" name="Straight Connector 571">
              <a:extLst>
                <a:ext uri="{FF2B5EF4-FFF2-40B4-BE49-F238E27FC236}">
                  <a16:creationId xmlns:a16="http://schemas.microsoft.com/office/drawing/2014/main" id="{DBCF49BF-7EA2-4880-9962-DE76A1A7DAD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3" name="Group 572">
            <a:extLst>
              <a:ext uri="{FF2B5EF4-FFF2-40B4-BE49-F238E27FC236}">
                <a16:creationId xmlns:a16="http://schemas.microsoft.com/office/drawing/2014/main" id="{9E912EEF-1E5D-473F-9738-B2CC411EE217}"/>
              </a:ext>
            </a:extLst>
          </p:cNvPr>
          <p:cNvGrpSpPr/>
          <p:nvPr/>
        </p:nvGrpSpPr>
        <p:grpSpPr>
          <a:xfrm>
            <a:off x="6789240" y="4201246"/>
            <a:ext cx="558936" cy="517996"/>
            <a:chOff x="7154565" y="884953"/>
            <a:chExt cx="558936" cy="517996"/>
          </a:xfrm>
        </p:grpSpPr>
        <p:sp>
          <p:nvSpPr>
            <p:cNvPr id="574" name="Oval 573">
              <a:extLst>
                <a:ext uri="{FF2B5EF4-FFF2-40B4-BE49-F238E27FC236}">
                  <a16:creationId xmlns:a16="http://schemas.microsoft.com/office/drawing/2014/main" id="{C280A526-9D54-435D-9079-652E5FD23A7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5" name="TextBox 574">
              <a:extLst>
                <a:ext uri="{FF2B5EF4-FFF2-40B4-BE49-F238E27FC236}">
                  <a16:creationId xmlns:a16="http://schemas.microsoft.com/office/drawing/2014/main" id="{D8004ACE-5469-42DD-931E-E7F94507C10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76" name="TextBox 575">
              <a:extLst>
                <a:ext uri="{FF2B5EF4-FFF2-40B4-BE49-F238E27FC236}">
                  <a16:creationId xmlns:a16="http://schemas.microsoft.com/office/drawing/2014/main" id="{9885417A-7574-4DC4-A0FE-812DBE9B499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77" name="Straight Connector 576">
              <a:extLst>
                <a:ext uri="{FF2B5EF4-FFF2-40B4-BE49-F238E27FC236}">
                  <a16:creationId xmlns:a16="http://schemas.microsoft.com/office/drawing/2014/main" id="{3BDD9909-F743-4928-85DE-B713E091D9B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8" name="Group 577">
            <a:extLst>
              <a:ext uri="{FF2B5EF4-FFF2-40B4-BE49-F238E27FC236}">
                <a16:creationId xmlns:a16="http://schemas.microsoft.com/office/drawing/2014/main" id="{1DD2F534-E2D6-4CC1-9A29-CEA92722F46E}"/>
              </a:ext>
            </a:extLst>
          </p:cNvPr>
          <p:cNvGrpSpPr/>
          <p:nvPr/>
        </p:nvGrpSpPr>
        <p:grpSpPr>
          <a:xfrm>
            <a:off x="6787007" y="4647362"/>
            <a:ext cx="558936" cy="517996"/>
            <a:chOff x="7154565" y="884953"/>
            <a:chExt cx="558936" cy="517996"/>
          </a:xfrm>
        </p:grpSpPr>
        <p:sp>
          <p:nvSpPr>
            <p:cNvPr id="579" name="Oval 578">
              <a:extLst>
                <a:ext uri="{FF2B5EF4-FFF2-40B4-BE49-F238E27FC236}">
                  <a16:creationId xmlns:a16="http://schemas.microsoft.com/office/drawing/2014/main" id="{392586AE-E153-4BC9-BE40-BAF3C884E61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0" name="TextBox 579">
              <a:extLst>
                <a:ext uri="{FF2B5EF4-FFF2-40B4-BE49-F238E27FC236}">
                  <a16:creationId xmlns:a16="http://schemas.microsoft.com/office/drawing/2014/main" id="{C177373A-F27B-44F8-9C59-B32467FC697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81" name="TextBox 580">
              <a:extLst>
                <a:ext uri="{FF2B5EF4-FFF2-40B4-BE49-F238E27FC236}">
                  <a16:creationId xmlns:a16="http://schemas.microsoft.com/office/drawing/2014/main" id="{79FE8E22-327C-4250-AA43-5CCE311A80E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82" name="Straight Connector 581">
              <a:extLst>
                <a:ext uri="{FF2B5EF4-FFF2-40B4-BE49-F238E27FC236}">
                  <a16:creationId xmlns:a16="http://schemas.microsoft.com/office/drawing/2014/main" id="{3A818A36-BA27-4D1F-B3CE-46CF053B9E9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3" name="Group 582">
            <a:extLst>
              <a:ext uri="{FF2B5EF4-FFF2-40B4-BE49-F238E27FC236}">
                <a16:creationId xmlns:a16="http://schemas.microsoft.com/office/drawing/2014/main" id="{952E3A09-9D43-408F-9131-2BAB58CB7DFA}"/>
              </a:ext>
            </a:extLst>
          </p:cNvPr>
          <p:cNvGrpSpPr/>
          <p:nvPr/>
        </p:nvGrpSpPr>
        <p:grpSpPr>
          <a:xfrm>
            <a:off x="6786662" y="5095083"/>
            <a:ext cx="558936" cy="517996"/>
            <a:chOff x="7154565" y="884953"/>
            <a:chExt cx="558936" cy="517996"/>
          </a:xfrm>
        </p:grpSpPr>
        <p:sp>
          <p:nvSpPr>
            <p:cNvPr id="584" name="Oval 583">
              <a:extLst>
                <a:ext uri="{FF2B5EF4-FFF2-40B4-BE49-F238E27FC236}">
                  <a16:creationId xmlns:a16="http://schemas.microsoft.com/office/drawing/2014/main" id="{D57EEEBA-1A2D-42C3-ABB8-840D16D758A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5" name="TextBox 584">
              <a:extLst>
                <a:ext uri="{FF2B5EF4-FFF2-40B4-BE49-F238E27FC236}">
                  <a16:creationId xmlns:a16="http://schemas.microsoft.com/office/drawing/2014/main" id="{6A9DABD6-A22F-4E98-BD0D-9E2D743380E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86" name="TextBox 585">
              <a:extLst>
                <a:ext uri="{FF2B5EF4-FFF2-40B4-BE49-F238E27FC236}">
                  <a16:creationId xmlns:a16="http://schemas.microsoft.com/office/drawing/2014/main" id="{B9196D11-4EA8-4A41-9A3B-FCB5258EA9A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87" name="Straight Connector 586">
              <a:extLst>
                <a:ext uri="{FF2B5EF4-FFF2-40B4-BE49-F238E27FC236}">
                  <a16:creationId xmlns:a16="http://schemas.microsoft.com/office/drawing/2014/main" id="{C6FF1A6D-976C-4D99-B868-05449CA14E2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8" name="Group 587">
            <a:extLst>
              <a:ext uri="{FF2B5EF4-FFF2-40B4-BE49-F238E27FC236}">
                <a16:creationId xmlns:a16="http://schemas.microsoft.com/office/drawing/2014/main" id="{AB806129-0F8C-4BB8-BF2B-6A33D8076508}"/>
              </a:ext>
            </a:extLst>
          </p:cNvPr>
          <p:cNvGrpSpPr/>
          <p:nvPr/>
        </p:nvGrpSpPr>
        <p:grpSpPr>
          <a:xfrm>
            <a:off x="6793535" y="1109321"/>
            <a:ext cx="446399" cy="428686"/>
            <a:chOff x="463698" y="934501"/>
            <a:chExt cx="446399" cy="428686"/>
          </a:xfrm>
        </p:grpSpPr>
        <p:sp>
          <p:nvSpPr>
            <p:cNvPr id="589" name="Oval 588">
              <a:extLst>
                <a:ext uri="{FF2B5EF4-FFF2-40B4-BE49-F238E27FC236}">
                  <a16:creationId xmlns:a16="http://schemas.microsoft.com/office/drawing/2014/main" id="{8EB27F9B-72E7-4E07-9318-446CFC5FB4B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0" name="TextBox 589">
              <a:extLst>
                <a:ext uri="{FF2B5EF4-FFF2-40B4-BE49-F238E27FC236}">
                  <a16:creationId xmlns:a16="http://schemas.microsoft.com/office/drawing/2014/main" id="{82FCC4B5-DE2D-4720-913A-1A02530F302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91" name="Group 590">
            <a:extLst>
              <a:ext uri="{FF2B5EF4-FFF2-40B4-BE49-F238E27FC236}">
                <a16:creationId xmlns:a16="http://schemas.microsoft.com/office/drawing/2014/main" id="{4EF3A48B-FBBA-49A2-9E57-B05FFA2D7B3E}"/>
              </a:ext>
            </a:extLst>
          </p:cNvPr>
          <p:cNvGrpSpPr/>
          <p:nvPr/>
        </p:nvGrpSpPr>
        <p:grpSpPr>
          <a:xfrm>
            <a:off x="7235631" y="1070115"/>
            <a:ext cx="558936" cy="517996"/>
            <a:chOff x="7154565" y="884953"/>
            <a:chExt cx="558936" cy="517996"/>
          </a:xfrm>
        </p:grpSpPr>
        <p:sp>
          <p:nvSpPr>
            <p:cNvPr id="592" name="Oval 591">
              <a:extLst>
                <a:ext uri="{FF2B5EF4-FFF2-40B4-BE49-F238E27FC236}">
                  <a16:creationId xmlns:a16="http://schemas.microsoft.com/office/drawing/2014/main" id="{E4C9F205-BA61-4C7B-A396-95BB4EBCC7D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3" name="TextBox 592">
              <a:extLst>
                <a:ext uri="{FF2B5EF4-FFF2-40B4-BE49-F238E27FC236}">
                  <a16:creationId xmlns:a16="http://schemas.microsoft.com/office/drawing/2014/main" id="{0B68B221-E33A-48BA-BEC2-01CFEC20922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94" name="TextBox 593">
              <a:extLst>
                <a:ext uri="{FF2B5EF4-FFF2-40B4-BE49-F238E27FC236}">
                  <a16:creationId xmlns:a16="http://schemas.microsoft.com/office/drawing/2014/main" id="{67A1B9A4-8D94-4E42-8FB0-EC06F1039CE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95" name="Straight Connector 594">
              <a:extLst>
                <a:ext uri="{FF2B5EF4-FFF2-40B4-BE49-F238E27FC236}">
                  <a16:creationId xmlns:a16="http://schemas.microsoft.com/office/drawing/2014/main" id="{32B34897-8EE6-407B-B255-1C8B61F3A4C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6" name="Group 595">
            <a:extLst>
              <a:ext uri="{FF2B5EF4-FFF2-40B4-BE49-F238E27FC236}">
                <a16:creationId xmlns:a16="http://schemas.microsoft.com/office/drawing/2014/main" id="{4C1781BA-2AE0-4C90-B5B5-E0E51F888DDD}"/>
              </a:ext>
            </a:extLst>
          </p:cNvPr>
          <p:cNvGrpSpPr/>
          <p:nvPr/>
        </p:nvGrpSpPr>
        <p:grpSpPr>
          <a:xfrm>
            <a:off x="7238394" y="1519694"/>
            <a:ext cx="558936" cy="517996"/>
            <a:chOff x="7154565" y="884953"/>
            <a:chExt cx="558936" cy="517996"/>
          </a:xfrm>
        </p:grpSpPr>
        <p:sp>
          <p:nvSpPr>
            <p:cNvPr id="597" name="Oval 596">
              <a:extLst>
                <a:ext uri="{FF2B5EF4-FFF2-40B4-BE49-F238E27FC236}">
                  <a16:creationId xmlns:a16="http://schemas.microsoft.com/office/drawing/2014/main" id="{1FA172D9-6C5C-4497-A612-698682828F1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8" name="TextBox 597">
              <a:extLst>
                <a:ext uri="{FF2B5EF4-FFF2-40B4-BE49-F238E27FC236}">
                  <a16:creationId xmlns:a16="http://schemas.microsoft.com/office/drawing/2014/main" id="{9B4DE430-90D5-4090-8BC2-9542AF31756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99" name="TextBox 598">
              <a:extLst>
                <a:ext uri="{FF2B5EF4-FFF2-40B4-BE49-F238E27FC236}">
                  <a16:creationId xmlns:a16="http://schemas.microsoft.com/office/drawing/2014/main" id="{2DAF5B11-2953-4325-9F51-3D18806B032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00" name="Straight Connector 599">
              <a:extLst>
                <a:ext uri="{FF2B5EF4-FFF2-40B4-BE49-F238E27FC236}">
                  <a16:creationId xmlns:a16="http://schemas.microsoft.com/office/drawing/2014/main" id="{9B374155-F28F-4C6C-B143-C99405B0B5F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1" name="Group 600">
            <a:extLst>
              <a:ext uri="{FF2B5EF4-FFF2-40B4-BE49-F238E27FC236}">
                <a16:creationId xmlns:a16="http://schemas.microsoft.com/office/drawing/2014/main" id="{85034D1E-CBC3-454A-868D-94391F8A115A}"/>
              </a:ext>
            </a:extLst>
          </p:cNvPr>
          <p:cNvGrpSpPr/>
          <p:nvPr/>
        </p:nvGrpSpPr>
        <p:grpSpPr>
          <a:xfrm>
            <a:off x="7240110" y="1965923"/>
            <a:ext cx="558936" cy="517996"/>
            <a:chOff x="7154565" y="884953"/>
            <a:chExt cx="558936" cy="517996"/>
          </a:xfrm>
        </p:grpSpPr>
        <p:sp>
          <p:nvSpPr>
            <p:cNvPr id="602" name="Oval 601">
              <a:extLst>
                <a:ext uri="{FF2B5EF4-FFF2-40B4-BE49-F238E27FC236}">
                  <a16:creationId xmlns:a16="http://schemas.microsoft.com/office/drawing/2014/main" id="{FC18D929-1819-4CB9-8198-B672F2BE8B6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3" name="TextBox 602">
              <a:extLst>
                <a:ext uri="{FF2B5EF4-FFF2-40B4-BE49-F238E27FC236}">
                  <a16:creationId xmlns:a16="http://schemas.microsoft.com/office/drawing/2014/main" id="{BCEA6EA1-7490-4F84-8218-FCDBD3E7130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04" name="TextBox 603">
              <a:extLst>
                <a:ext uri="{FF2B5EF4-FFF2-40B4-BE49-F238E27FC236}">
                  <a16:creationId xmlns:a16="http://schemas.microsoft.com/office/drawing/2014/main" id="{D86B1517-0391-4C56-AD5D-BE5AFBFF3B0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05" name="Straight Connector 604">
              <a:extLst>
                <a:ext uri="{FF2B5EF4-FFF2-40B4-BE49-F238E27FC236}">
                  <a16:creationId xmlns:a16="http://schemas.microsoft.com/office/drawing/2014/main" id="{7A7F1AAE-3ED7-4B15-B27D-77DC6530102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6" name="Group 605">
            <a:extLst>
              <a:ext uri="{FF2B5EF4-FFF2-40B4-BE49-F238E27FC236}">
                <a16:creationId xmlns:a16="http://schemas.microsoft.com/office/drawing/2014/main" id="{D5BCB0F6-4A69-4AA8-B590-C4EE6D65EB29}"/>
              </a:ext>
            </a:extLst>
          </p:cNvPr>
          <p:cNvGrpSpPr/>
          <p:nvPr/>
        </p:nvGrpSpPr>
        <p:grpSpPr>
          <a:xfrm>
            <a:off x="7237877" y="2412039"/>
            <a:ext cx="558936" cy="517996"/>
            <a:chOff x="7154565" y="884953"/>
            <a:chExt cx="558936" cy="517996"/>
          </a:xfrm>
        </p:grpSpPr>
        <p:sp>
          <p:nvSpPr>
            <p:cNvPr id="607" name="Oval 606">
              <a:extLst>
                <a:ext uri="{FF2B5EF4-FFF2-40B4-BE49-F238E27FC236}">
                  <a16:creationId xmlns:a16="http://schemas.microsoft.com/office/drawing/2014/main" id="{8119D8E0-BA1E-41C0-8041-BAD4C7EB615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8" name="TextBox 607">
              <a:extLst>
                <a:ext uri="{FF2B5EF4-FFF2-40B4-BE49-F238E27FC236}">
                  <a16:creationId xmlns:a16="http://schemas.microsoft.com/office/drawing/2014/main" id="{CB73E3E3-1C0C-4859-B526-97CDED28556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09" name="TextBox 608">
              <a:extLst>
                <a:ext uri="{FF2B5EF4-FFF2-40B4-BE49-F238E27FC236}">
                  <a16:creationId xmlns:a16="http://schemas.microsoft.com/office/drawing/2014/main" id="{E8F1C0D1-F474-44B5-B3E1-47EFAF2A680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10" name="Straight Connector 609">
              <a:extLst>
                <a:ext uri="{FF2B5EF4-FFF2-40B4-BE49-F238E27FC236}">
                  <a16:creationId xmlns:a16="http://schemas.microsoft.com/office/drawing/2014/main" id="{897E1B47-32FC-484E-8FD0-A19AFDB23CD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1" name="Group 610">
            <a:extLst>
              <a:ext uri="{FF2B5EF4-FFF2-40B4-BE49-F238E27FC236}">
                <a16:creationId xmlns:a16="http://schemas.microsoft.com/office/drawing/2014/main" id="{1A2DE19B-7D33-4029-8BCC-C82968F769F7}"/>
              </a:ext>
            </a:extLst>
          </p:cNvPr>
          <p:cNvGrpSpPr/>
          <p:nvPr/>
        </p:nvGrpSpPr>
        <p:grpSpPr>
          <a:xfrm>
            <a:off x="7237532" y="2859760"/>
            <a:ext cx="558936" cy="517996"/>
            <a:chOff x="7154565" y="884953"/>
            <a:chExt cx="558936" cy="517996"/>
          </a:xfrm>
        </p:grpSpPr>
        <p:sp>
          <p:nvSpPr>
            <p:cNvPr id="612" name="Oval 611">
              <a:extLst>
                <a:ext uri="{FF2B5EF4-FFF2-40B4-BE49-F238E27FC236}">
                  <a16:creationId xmlns:a16="http://schemas.microsoft.com/office/drawing/2014/main" id="{BA5EC262-C284-4D98-921D-7F8A9BD29AE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3" name="TextBox 612">
              <a:extLst>
                <a:ext uri="{FF2B5EF4-FFF2-40B4-BE49-F238E27FC236}">
                  <a16:creationId xmlns:a16="http://schemas.microsoft.com/office/drawing/2014/main" id="{6B26B0C5-8DE1-4380-B1C3-1D86AA84E8B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14" name="TextBox 613">
              <a:extLst>
                <a:ext uri="{FF2B5EF4-FFF2-40B4-BE49-F238E27FC236}">
                  <a16:creationId xmlns:a16="http://schemas.microsoft.com/office/drawing/2014/main" id="{2E773F11-3F98-4239-9D7F-619187A5C53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15" name="Straight Connector 614">
              <a:extLst>
                <a:ext uri="{FF2B5EF4-FFF2-40B4-BE49-F238E27FC236}">
                  <a16:creationId xmlns:a16="http://schemas.microsoft.com/office/drawing/2014/main" id="{48772B84-02CC-4AAA-899D-AAEB28E362C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6" name="Group 615">
            <a:extLst>
              <a:ext uri="{FF2B5EF4-FFF2-40B4-BE49-F238E27FC236}">
                <a16:creationId xmlns:a16="http://schemas.microsoft.com/office/drawing/2014/main" id="{7070226B-AFBD-4FF5-861E-7B0DD49AF9B8}"/>
              </a:ext>
            </a:extLst>
          </p:cNvPr>
          <p:cNvGrpSpPr/>
          <p:nvPr/>
        </p:nvGrpSpPr>
        <p:grpSpPr>
          <a:xfrm>
            <a:off x="7236104" y="3305438"/>
            <a:ext cx="558936" cy="517996"/>
            <a:chOff x="7154565" y="884953"/>
            <a:chExt cx="558936" cy="517996"/>
          </a:xfrm>
        </p:grpSpPr>
        <p:sp>
          <p:nvSpPr>
            <p:cNvPr id="617" name="Oval 616">
              <a:extLst>
                <a:ext uri="{FF2B5EF4-FFF2-40B4-BE49-F238E27FC236}">
                  <a16:creationId xmlns:a16="http://schemas.microsoft.com/office/drawing/2014/main" id="{9535476A-EBAA-45B2-9BDB-F4C422E11D5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8" name="TextBox 617">
              <a:extLst>
                <a:ext uri="{FF2B5EF4-FFF2-40B4-BE49-F238E27FC236}">
                  <a16:creationId xmlns:a16="http://schemas.microsoft.com/office/drawing/2014/main" id="{0C093500-FB97-4A54-BD5D-E3617E4AC06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19" name="TextBox 618">
              <a:extLst>
                <a:ext uri="{FF2B5EF4-FFF2-40B4-BE49-F238E27FC236}">
                  <a16:creationId xmlns:a16="http://schemas.microsoft.com/office/drawing/2014/main" id="{BFE3E9E7-FF26-436C-9C15-464C6401392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20" name="Straight Connector 619">
              <a:extLst>
                <a:ext uri="{FF2B5EF4-FFF2-40B4-BE49-F238E27FC236}">
                  <a16:creationId xmlns:a16="http://schemas.microsoft.com/office/drawing/2014/main" id="{CD4D5C7A-991E-428C-8EFB-87BA2DD8B83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1" name="Group 620">
            <a:extLst>
              <a:ext uri="{FF2B5EF4-FFF2-40B4-BE49-F238E27FC236}">
                <a16:creationId xmlns:a16="http://schemas.microsoft.com/office/drawing/2014/main" id="{00721AA0-7301-4C7F-AA15-B598C431E3D5}"/>
              </a:ext>
            </a:extLst>
          </p:cNvPr>
          <p:cNvGrpSpPr/>
          <p:nvPr/>
        </p:nvGrpSpPr>
        <p:grpSpPr>
          <a:xfrm>
            <a:off x="7238867" y="3755017"/>
            <a:ext cx="558936" cy="517996"/>
            <a:chOff x="7154565" y="884953"/>
            <a:chExt cx="558936" cy="517996"/>
          </a:xfrm>
        </p:grpSpPr>
        <p:sp>
          <p:nvSpPr>
            <p:cNvPr id="622" name="Oval 621">
              <a:extLst>
                <a:ext uri="{FF2B5EF4-FFF2-40B4-BE49-F238E27FC236}">
                  <a16:creationId xmlns:a16="http://schemas.microsoft.com/office/drawing/2014/main" id="{D6E53D9D-B1B5-475E-A915-0C80DBB1C86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3" name="TextBox 622">
              <a:extLst>
                <a:ext uri="{FF2B5EF4-FFF2-40B4-BE49-F238E27FC236}">
                  <a16:creationId xmlns:a16="http://schemas.microsoft.com/office/drawing/2014/main" id="{BE9FCCA2-3DD5-4292-A6AF-34977B8FDB2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24" name="TextBox 623">
              <a:extLst>
                <a:ext uri="{FF2B5EF4-FFF2-40B4-BE49-F238E27FC236}">
                  <a16:creationId xmlns:a16="http://schemas.microsoft.com/office/drawing/2014/main" id="{B582E5D2-1A6F-41D2-9F5B-2821D26EF4E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25" name="Straight Connector 624">
              <a:extLst>
                <a:ext uri="{FF2B5EF4-FFF2-40B4-BE49-F238E27FC236}">
                  <a16:creationId xmlns:a16="http://schemas.microsoft.com/office/drawing/2014/main" id="{8CC39B17-3FC4-46E7-9091-D2D54B5886D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6" name="Group 625">
            <a:extLst>
              <a:ext uri="{FF2B5EF4-FFF2-40B4-BE49-F238E27FC236}">
                <a16:creationId xmlns:a16="http://schemas.microsoft.com/office/drawing/2014/main" id="{9BB25291-BD5F-42F0-AA6E-778F23AC5870}"/>
              </a:ext>
            </a:extLst>
          </p:cNvPr>
          <p:cNvGrpSpPr/>
          <p:nvPr/>
        </p:nvGrpSpPr>
        <p:grpSpPr>
          <a:xfrm>
            <a:off x="7240583" y="4201246"/>
            <a:ext cx="558936" cy="517996"/>
            <a:chOff x="7154565" y="884953"/>
            <a:chExt cx="558936" cy="517996"/>
          </a:xfrm>
        </p:grpSpPr>
        <p:sp>
          <p:nvSpPr>
            <p:cNvPr id="627" name="Oval 626">
              <a:extLst>
                <a:ext uri="{FF2B5EF4-FFF2-40B4-BE49-F238E27FC236}">
                  <a16:creationId xmlns:a16="http://schemas.microsoft.com/office/drawing/2014/main" id="{50ACE5ED-5309-4F2A-A824-25B027BB5B3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8" name="TextBox 627">
              <a:extLst>
                <a:ext uri="{FF2B5EF4-FFF2-40B4-BE49-F238E27FC236}">
                  <a16:creationId xmlns:a16="http://schemas.microsoft.com/office/drawing/2014/main" id="{87829D26-3A81-4203-8526-48C63441C69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29" name="TextBox 628">
              <a:extLst>
                <a:ext uri="{FF2B5EF4-FFF2-40B4-BE49-F238E27FC236}">
                  <a16:creationId xmlns:a16="http://schemas.microsoft.com/office/drawing/2014/main" id="{B5B31F02-A8EC-44B2-B045-60C0B130011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30" name="Straight Connector 629">
              <a:extLst>
                <a:ext uri="{FF2B5EF4-FFF2-40B4-BE49-F238E27FC236}">
                  <a16:creationId xmlns:a16="http://schemas.microsoft.com/office/drawing/2014/main" id="{9E011B4B-9819-4BDE-ADE8-F80E628EE0E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1" name="Group 630">
            <a:extLst>
              <a:ext uri="{FF2B5EF4-FFF2-40B4-BE49-F238E27FC236}">
                <a16:creationId xmlns:a16="http://schemas.microsoft.com/office/drawing/2014/main" id="{29A38164-7690-42EA-81D9-DFFBF5FBDCA7}"/>
              </a:ext>
            </a:extLst>
          </p:cNvPr>
          <p:cNvGrpSpPr/>
          <p:nvPr/>
        </p:nvGrpSpPr>
        <p:grpSpPr>
          <a:xfrm>
            <a:off x="7238350" y="4647362"/>
            <a:ext cx="558936" cy="517996"/>
            <a:chOff x="7154565" y="884953"/>
            <a:chExt cx="558936" cy="517996"/>
          </a:xfrm>
        </p:grpSpPr>
        <p:sp>
          <p:nvSpPr>
            <p:cNvPr id="632" name="Oval 631">
              <a:extLst>
                <a:ext uri="{FF2B5EF4-FFF2-40B4-BE49-F238E27FC236}">
                  <a16:creationId xmlns:a16="http://schemas.microsoft.com/office/drawing/2014/main" id="{19C43AB8-6BCF-49D6-B9A9-F864A8C3C46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3" name="TextBox 632">
              <a:extLst>
                <a:ext uri="{FF2B5EF4-FFF2-40B4-BE49-F238E27FC236}">
                  <a16:creationId xmlns:a16="http://schemas.microsoft.com/office/drawing/2014/main" id="{5C32487B-BC9A-44CC-B4E2-0D596B5013D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34" name="TextBox 633">
              <a:extLst>
                <a:ext uri="{FF2B5EF4-FFF2-40B4-BE49-F238E27FC236}">
                  <a16:creationId xmlns:a16="http://schemas.microsoft.com/office/drawing/2014/main" id="{80EDF57B-8DF3-42A8-8DA2-2A135E90F80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35" name="Straight Connector 634">
              <a:extLst>
                <a:ext uri="{FF2B5EF4-FFF2-40B4-BE49-F238E27FC236}">
                  <a16:creationId xmlns:a16="http://schemas.microsoft.com/office/drawing/2014/main" id="{E08561CC-74FC-4EDF-A033-5E81F38D3BC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6" name="Group 635">
            <a:extLst>
              <a:ext uri="{FF2B5EF4-FFF2-40B4-BE49-F238E27FC236}">
                <a16:creationId xmlns:a16="http://schemas.microsoft.com/office/drawing/2014/main" id="{1D848787-2F9B-4303-82AE-68502320D787}"/>
              </a:ext>
            </a:extLst>
          </p:cNvPr>
          <p:cNvGrpSpPr/>
          <p:nvPr/>
        </p:nvGrpSpPr>
        <p:grpSpPr>
          <a:xfrm>
            <a:off x="7238005" y="5095083"/>
            <a:ext cx="558936" cy="517996"/>
            <a:chOff x="7154565" y="884953"/>
            <a:chExt cx="558936" cy="517996"/>
          </a:xfrm>
        </p:grpSpPr>
        <p:sp>
          <p:nvSpPr>
            <p:cNvPr id="637" name="Oval 636">
              <a:extLst>
                <a:ext uri="{FF2B5EF4-FFF2-40B4-BE49-F238E27FC236}">
                  <a16:creationId xmlns:a16="http://schemas.microsoft.com/office/drawing/2014/main" id="{CEB17B99-BDD0-4A41-A696-B60D389EEDD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8" name="TextBox 637">
              <a:extLst>
                <a:ext uri="{FF2B5EF4-FFF2-40B4-BE49-F238E27FC236}">
                  <a16:creationId xmlns:a16="http://schemas.microsoft.com/office/drawing/2014/main" id="{DF02F274-476B-4DF9-A123-CED6188D3F7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39" name="TextBox 638">
              <a:extLst>
                <a:ext uri="{FF2B5EF4-FFF2-40B4-BE49-F238E27FC236}">
                  <a16:creationId xmlns:a16="http://schemas.microsoft.com/office/drawing/2014/main" id="{F12A2DAC-9C15-4554-A4AF-9328E0A72C5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40" name="Straight Connector 639">
              <a:extLst>
                <a:ext uri="{FF2B5EF4-FFF2-40B4-BE49-F238E27FC236}">
                  <a16:creationId xmlns:a16="http://schemas.microsoft.com/office/drawing/2014/main" id="{5D853773-D274-438E-9FA1-2D46421A07A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1" name="Group 640">
            <a:extLst>
              <a:ext uri="{FF2B5EF4-FFF2-40B4-BE49-F238E27FC236}">
                <a16:creationId xmlns:a16="http://schemas.microsoft.com/office/drawing/2014/main" id="{A8141731-66BB-4223-B0E4-03253BDB12A4}"/>
              </a:ext>
            </a:extLst>
          </p:cNvPr>
          <p:cNvGrpSpPr/>
          <p:nvPr/>
        </p:nvGrpSpPr>
        <p:grpSpPr>
          <a:xfrm>
            <a:off x="7244878" y="1109321"/>
            <a:ext cx="446399" cy="428686"/>
            <a:chOff x="463698" y="934501"/>
            <a:chExt cx="446399" cy="428686"/>
          </a:xfrm>
        </p:grpSpPr>
        <p:sp>
          <p:nvSpPr>
            <p:cNvPr id="642" name="Oval 641">
              <a:extLst>
                <a:ext uri="{FF2B5EF4-FFF2-40B4-BE49-F238E27FC236}">
                  <a16:creationId xmlns:a16="http://schemas.microsoft.com/office/drawing/2014/main" id="{A1455946-02B5-4049-8931-B0511126365A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3" name="TextBox 642">
              <a:extLst>
                <a:ext uri="{FF2B5EF4-FFF2-40B4-BE49-F238E27FC236}">
                  <a16:creationId xmlns:a16="http://schemas.microsoft.com/office/drawing/2014/main" id="{97A4AC3B-A780-436D-9E05-B9A257B1F56E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2769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07407E-6 L -0.00104 -0.0625 " pathEditMode="relative" rAng="0" ptsTypes="AA">
                                      <p:cBhvr>
                                        <p:cTn id="250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22222E-6 L -0.00091 -0.12986 " pathEditMode="relative" rAng="0" ptsTypes="AA">
                                      <p:cBhvr>
                                        <p:cTn id="252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1.48148E-6 L -0.00078 -0.19491 " pathEditMode="relative" rAng="0" ptsTypes="AA">
                                      <p:cBhvr>
                                        <p:cTn id="254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7037E-6 L -0.00091 -0.25672 " pathEditMode="relative" rAng="0" ptsTypes="AA">
                                      <p:cBhvr>
                                        <p:cTn id="256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-0.00078 -0.32315 " pathEditMode="relative" rAng="0" ptsTypes="AA">
                                      <p:cBhvr>
                                        <p:cTn id="258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85185E-6 L -0.00104 -0.39028 " pathEditMode="relative" rAng="0" ptsTypes="AA">
                                      <p:cBhvr>
                                        <p:cTn id="260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2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85185E-6 L -0.00117 -0.45232 " pathEditMode="relative" rAng="0" ptsTypes="AA">
                                      <p:cBhvr>
                                        <p:cTn id="262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44444E-6 L -0.00091 -0.51851 " pathEditMode="relative" rAng="0" ptsTypes="AA">
                                      <p:cBhvr>
                                        <p:cTn id="264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2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22222E-6 L -1.25E-6 -0.58842 " pathEditMode="relative" rAng="0" ptsTypes="AA">
                                      <p:cBhvr>
                                        <p:cTn id="266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2000"/>
                            </p:stCondLst>
                            <p:childTnLst>
                              <p:par>
                                <p:cTn id="2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4.07407E-6 L -0.00104 -0.0625 " pathEditMode="relative" rAng="0" ptsTypes="AA">
                                      <p:cBhvr>
                                        <p:cTn id="304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3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22222E-6 L -0.00091 -0.12986 " pathEditMode="relative" rAng="0" ptsTypes="AA">
                                      <p:cBhvr>
                                        <p:cTn id="306" dur="2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3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48148E-6 L -0.00078 -0.19491 " pathEditMode="relative" rAng="0" ptsTypes="AA">
                                      <p:cBhvr>
                                        <p:cTn id="308" dur="2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3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7037E-6 L -0.00091 -0.25672 " pathEditMode="relative" rAng="0" ptsTypes="AA">
                                      <p:cBhvr>
                                        <p:cTn id="310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3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2.59259E-6 L -0.00078 -0.32315 " pathEditMode="relative" rAng="0" ptsTypes="AA">
                                      <p:cBhvr>
                                        <p:cTn id="312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3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1.85185E-6 L -0.00104 -0.39028 " pathEditMode="relative" rAng="0" ptsTypes="AA">
                                      <p:cBhvr>
                                        <p:cTn id="314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3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85185E-6 L -0.00117 -0.45232 " pathEditMode="relative" rAng="0" ptsTypes="AA">
                                      <p:cBhvr>
                                        <p:cTn id="316" dur="2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3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44444E-6 L -0.00091 -0.51851 " pathEditMode="relative" rAng="0" ptsTypes="AA">
                                      <p:cBhvr>
                                        <p:cTn id="318" dur="2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2.22222E-6 L -4.16667E-7 -0.58842 " pathEditMode="relative" rAng="0" ptsTypes="AA">
                                      <p:cBhvr>
                                        <p:cTn id="320" dur="2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6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2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5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1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7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0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3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4.07407E-6 L -0.00104 -0.0625 " pathEditMode="relative" rAng="0" ptsTypes="AA">
                                      <p:cBhvr>
                                        <p:cTn id="358" dur="20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3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2.22222E-6 L -0.00091 -0.12986 " pathEditMode="relative" rAng="0" ptsTypes="AA">
                                      <p:cBhvr>
                                        <p:cTn id="360" dur="2000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3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1.48148E-6 L -0.00078 -0.19491 " pathEditMode="relative" rAng="0" ptsTypes="AA">
                                      <p:cBhvr>
                                        <p:cTn id="362" dur="200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3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6 L -0.00091 -0.25672 " pathEditMode="relative" rAng="0" ptsTypes="AA">
                                      <p:cBhvr>
                                        <p:cTn id="364" dur="20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3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59259E-6 L -0.00078 -0.32315 " pathEditMode="relative" rAng="0" ptsTypes="AA">
                                      <p:cBhvr>
                                        <p:cTn id="366" dur="20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3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85185E-6 L -0.00104 -0.39028 " pathEditMode="relative" rAng="0" ptsTypes="AA">
                                      <p:cBhvr>
                                        <p:cTn id="368" dur="20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3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1.85185E-6 L -0.00117 -0.45232 " pathEditMode="relative" rAng="0" ptsTypes="AA">
                                      <p:cBhvr>
                                        <p:cTn id="370" dur="20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3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4.44444E-6 L -0.00091 -0.51851 " pathEditMode="relative" rAng="0" ptsTypes="AA">
                                      <p:cBhvr>
                                        <p:cTn id="372" dur="20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3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22222E-6 L 2.08333E-7 -0.58842 " pathEditMode="relative" rAng="0" ptsTypes="AA">
                                      <p:cBhvr>
                                        <p:cTn id="374" dur="2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5" fill="hold">
                            <p:stCondLst>
                              <p:cond delay="2000"/>
                            </p:stCondLst>
                            <p:childTnLst>
                              <p:par>
                                <p:cTn id="3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0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3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6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9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2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8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1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4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7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07407E-6 L -0.00104 -0.0625 " pathEditMode="relative" rAng="0" ptsTypes="AA">
                                      <p:cBhvr>
                                        <p:cTn id="412" dur="20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4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22222E-6 L -0.00091 -0.12986 " pathEditMode="relative" rAng="0" ptsTypes="AA">
                                      <p:cBhvr>
                                        <p:cTn id="414" dur="20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L -0.00078 -0.19491 " pathEditMode="relative" rAng="0" ptsTypes="AA">
                                      <p:cBhvr>
                                        <p:cTn id="416" dur="20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4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7037E-6 L -0.00091 -0.25672 " pathEditMode="relative" rAng="0" ptsTypes="AA">
                                      <p:cBhvr>
                                        <p:cTn id="418" dur="2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4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59259E-6 L -0.00078 -0.32315 " pathEditMode="relative" rAng="0" ptsTypes="AA">
                                      <p:cBhvr>
                                        <p:cTn id="420" dur="20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4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85185E-6 L -0.00104 -0.39028 " pathEditMode="relative" rAng="0" ptsTypes="AA">
                                      <p:cBhvr>
                                        <p:cTn id="422" dur="2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4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0117 -0.45232 " pathEditMode="relative" rAng="0" ptsTypes="AA">
                                      <p:cBhvr>
                                        <p:cTn id="424" dur="20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4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-0.00091 -0.51851 " pathEditMode="relative" rAng="0" ptsTypes="AA">
                                      <p:cBhvr>
                                        <p:cTn id="426" dur="20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4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2222E-6 L 8.33333E-7 -0.58842 " pathEditMode="relative" rAng="0" ptsTypes="AA">
                                      <p:cBhvr>
                                        <p:cTn id="428" dur="2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9" fill="hold">
                            <p:stCondLst>
                              <p:cond delay="2000"/>
                            </p:stCondLst>
                            <p:childTnLst>
                              <p:par>
                                <p:cTn id="4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2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4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7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0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3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6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9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2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5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8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1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3" fill="hold">
                      <p:stCondLst>
                        <p:cond delay="indefinite"/>
                      </p:stCondLst>
                      <p:childTnLst>
                        <p:par>
                          <p:cTn id="464" fill="hold">
                            <p:stCondLst>
                              <p:cond delay="0"/>
                            </p:stCondLst>
                            <p:childTnLst>
                              <p:par>
                                <p:cTn id="46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7.40741E-7 L -0.00104 -0.0625 " pathEditMode="relative" rAng="0" ptsTypes="AA">
                                      <p:cBhvr>
                                        <p:cTn id="466" dur="20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4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4.44444E-6 L -0.00091 -0.12987 " pathEditMode="relative" rAng="0" ptsTypes="AA">
                                      <p:cBhvr>
                                        <p:cTn id="468" dur="2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4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85185E-6 L -0.00078 -0.19491 " pathEditMode="relative" rAng="0" ptsTypes="AA">
                                      <p:cBhvr>
                                        <p:cTn id="470" dur="2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4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7 L -0.00091 -0.25671 " pathEditMode="relative" rAng="0" ptsTypes="AA">
                                      <p:cBhvr>
                                        <p:cTn id="472" dur="2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4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L -0.00078 -0.32315 " pathEditMode="relative" rAng="0" ptsTypes="AA">
                                      <p:cBhvr>
                                        <p:cTn id="474" dur="20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4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81481E-6 L -0.00104 -0.39028 " pathEditMode="relative" rAng="0" ptsTypes="AA">
                                      <p:cBhvr>
                                        <p:cTn id="476" dur="2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4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48148E-6 L -0.00117 -0.45231 " pathEditMode="relative" rAng="0" ptsTypes="AA">
                                      <p:cBhvr>
                                        <p:cTn id="478" dur="20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4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2.22222E-6 L -0.00091 -0.51852 " pathEditMode="relative" rAng="0" ptsTypes="AA">
                                      <p:cBhvr>
                                        <p:cTn id="480" dur="2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4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96296E-6 L 1.45833E-6 -0.58843 " pathEditMode="relative" rAng="0" ptsTypes="AA">
                                      <p:cBhvr>
                                        <p:cTn id="482" dur="2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3" fill="hold">
                            <p:stCondLst>
                              <p:cond delay="2000"/>
                            </p:stCondLst>
                            <p:childTnLst>
                              <p:par>
                                <p:cTn id="4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6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8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1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4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7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0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3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6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9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2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5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7" fill="hold">
                      <p:stCondLst>
                        <p:cond delay="indefinite"/>
                      </p:stCondLst>
                      <p:childTnLst>
                        <p:par>
                          <p:cTn id="518" fill="hold">
                            <p:stCondLst>
                              <p:cond delay="0"/>
                            </p:stCondLst>
                            <p:childTnLst>
                              <p:par>
                                <p:cTn id="5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7.40741E-7 L -0.00104 -0.0625 " pathEditMode="relative" rAng="0" ptsTypes="AA">
                                      <p:cBhvr>
                                        <p:cTn id="520" dur="200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5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44444E-6 L -0.00091 -0.12987 " pathEditMode="relative" rAng="0" ptsTypes="AA">
                                      <p:cBhvr>
                                        <p:cTn id="522" dur="20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5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85185E-6 L -0.00078 -0.19491 " pathEditMode="relative" rAng="0" ptsTypes="AA">
                                      <p:cBhvr>
                                        <p:cTn id="524" dur="20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5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7037E-7 L -0.00091 -0.25671 " pathEditMode="relative" rAng="0" ptsTypes="AA">
                                      <p:cBhvr>
                                        <p:cTn id="526" dur="20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5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4.07407E-6 L -0.00078 -0.32315 " pathEditMode="relative" rAng="0" ptsTypes="AA">
                                      <p:cBhvr>
                                        <p:cTn id="528" dur="20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5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81481E-6 L -0.00104 -0.39028 " pathEditMode="relative" rAng="0" ptsTypes="AA">
                                      <p:cBhvr>
                                        <p:cTn id="530" dur="20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5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48148E-6 L -0.00117 -0.45231 " pathEditMode="relative" rAng="0" ptsTypes="AA">
                                      <p:cBhvr>
                                        <p:cTn id="532" dur="200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5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22222E-6 L -0.00091 -0.51852 " pathEditMode="relative" rAng="0" ptsTypes="AA">
                                      <p:cBhvr>
                                        <p:cTn id="534" dur="20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5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96296E-6 L 2.08333E-6 -0.58843 " pathEditMode="relative" rAng="0" ptsTypes="AA">
                                      <p:cBhvr>
                                        <p:cTn id="536" dur="2000" fill="hold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7" fill="hold">
                            <p:stCondLst>
                              <p:cond delay="2000"/>
                            </p:stCondLst>
                            <p:childTnLst>
                              <p:par>
                                <p:cTn id="5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0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2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5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8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1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4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7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0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3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6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9" dur="5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1" fill="hold">
                      <p:stCondLst>
                        <p:cond delay="indefinite"/>
                      </p:stCondLst>
                      <p:childTnLst>
                        <p:par>
                          <p:cTn id="572" fill="hold">
                            <p:stCondLst>
                              <p:cond delay="0"/>
                            </p:stCondLst>
                            <p:childTnLst>
                              <p:par>
                                <p:cTn id="57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7.40741E-7 L -0.00104 -0.0625 " pathEditMode="relative" rAng="0" ptsTypes="AA">
                                      <p:cBhvr>
                                        <p:cTn id="574" dur="20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5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44444E-6 L -0.00091 -0.12987 " pathEditMode="relative" rAng="0" ptsTypes="AA">
                                      <p:cBhvr>
                                        <p:cTn id="576" dur="2000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5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85185E-6 L -0.00078 -0.19491 " pathEditMode="relative" rAng="0" ptsTypes="AA">
                                      <p:cBhvr>
                                        <p:cTn id="578" dur="2000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7037E-7 L -0.00091 -0.25671 " pathEditMode="relative" rAng="0" ptsTypes="AA">
                                      <p:cBhvr>
                                        <p:cTn id="580" dur="2000" fill="hold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5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07407E-6 L -0.00078 -0.32315 " pathEditMode="relative" rAng="0" ptsTypes="AA">
                                      <p:cBhvr>
                                        <p:cTn id="582" dur="200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5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81481E-6 L -0.00104 -0.39028 " pathEditMode="relative" rAng="0" ptsTypes="AA">
                                      <p:cBhvr>
                                        <p:cTn id="584" dur="2000" fill="hold"/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5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48148E-6 L -0.00117 -0.45231 " pathEditMode="relative" rAng="0" ptsTypes="AA">
                                      <p:cBhvr>
                                        <p:cTn id="586" dur="20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5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22222E-6 L -0.00091 -0.51852 " pathEditMode="relative" rAng="0" ptsTypes="AA">
                                      <p:cBhvr>
                                        <p:cTn id="588" dur="200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5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96296E-6 L 2.70833E-6 -0.58843 " pathEditMode="relative" rAng="0" ptsTypes="AA">
                                      <p:cBhvr>
                                        <p:cTn id="590" dur="20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1" fill="hold">
                            <p:stCondLst>
                              <p:cond delay="2000"/>
                            </p:stCondLst>
                            <p:childTnLst>
                              <p:par>
                                <p:cTn id="5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4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6" dur="5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9"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2"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5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8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1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4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7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0" dur="5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3" dur="5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5" fill="hold">
                      <p:stCondLst>
                        <p:cond delay="indefinite"/>
                      </p:stCondLst>
                      <p:childTnLst>
                        <p:par>
                          <p:cTn id="626" fill="hold">
                            <p:stCondLst>
                              <p:cond delay="0"/>
                            </p:stCondLst>
                            <p:childTnLst>
                              <p:par>
                                <p:cTn id="62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40741E-7 L -0.00104 -0.0625 " pathEditMode="relative" rAng="0" ptsTypes="AA">
                                      <p:cBhvr>
                                        <p:cTn id="628" dur="200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6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44444E-6 L -0.00091 -0.12987 " pathEditMode="relative" rAng="0" ptsTypes="AA">
                                      <p:cBhvr>
                                        <p:cTn id="630" dur="2000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6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1.85185E-6 L -0.00078 -0.19491 " pathEditMode="relative" rAng="0" ptsTypes="AA">
                                      <p:cBhvr>
                                        <p:cTn id="632" dur="2000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6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7 L -0.00091 -0.25671 " pathEditMode="relative" rAng="0" ptsTypes="AA">
                                      <p:cBhvr>
                                        <p:cTn id="634" dur="200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6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07407E-6 L -0.00078 -0.32315 " pathEditMode="relative" rAng="0" ptsTypes="AA">
                                      <p:cBhvr>
                                        <p:cTn id="636" dur="2000" fill="hold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6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81481E-6 L -0.00104 -0.39028 " pathEditMode="relative" rAng="0" ptsTypes="AA">
                                      <p:cBhvr>
                                        <p:cTn id="638" dur="2000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6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48148E-6 L -0.00117 -0.45231 " pathEditMode="relative" rAng="0" ptsTypes="AA">
                                      <p:cBhvr>
                                        <p:cTn id="640" dur="2000" fill="hold"/>
                                        <p:tgtEl>
                                          <p:spTgt spid="6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6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-0.00091 -0.51852 " pathEditMode="relative" rAng="0" ptsTypes="AA">
                                      <p:cBhvr>
                                        <p:cTn id="642" dur="200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6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2.96296E-6 L 3.54167E-6 -0.58843 " pathEditMode="relative" rAng="0" ptsTypes="AA">
                                      <p:cBhvr>
                                        <p:cTn id="644" dur="200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5" fill="hold">
                            <p:stCondLst>
                              <p:cond delay="2000"/>
                            </p:stCondLst>
                            <p:childTnLst>
                              <p:par>
                                <p:cTn id="6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8" dur="5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0"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3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6"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9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2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5"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8" dur="5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1" dur="500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4" dur="5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7" dur="5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C42BF071-F3BA-48CC-9F5F-A27064D6B7F8}"/>
              </a:ext>
            </a:extLst>
          </p:cNvPr>
          <p:cNvSpPr txBox="1"/>
          <p:nvPr/>
        </p:nvSpPr>
        <p:spPr>
          <a:xfrm>
            <a:off x="1791969" y="1303090"/>
            <a:ext cx="16634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7.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81EAA4A-8F4F-46FE-BAB2-A7E0221DEEC1}"/>
              </a:ext>
            </a:extLst>
          </p:cNvPr>
          <p:cNvSpPr txBox="1"/>
          <p:nvPr/>
        </p:nvSpPr>
        <p:spPr>
          <a:xfrm>
            <a:off x="2082765" y="172506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CD12739-CACD-4EC6-91F8-7164AA017577}"/>
              </a:ext>
            </a:extLst>
          </p:cNvPr>
          <p:cNvGrpSpPr/>
          <p:nvPr/>
        </p:nvGrpSpPr>
        <p:grpSpPr>
          <a:xfrm>
            <a:off x="464226" y="362803"/>
            <a:ext cx="3509424" cy="817087"/>
            <a:chOff x="255525" y="372323"/>
            <a:chExt cx="1904085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1C6B61ED-0711-45AA-8041-EE16733473A5}"/>
                </a:ext>
              </a:extLst>
            </p:cNvPr>
            <p:cNvSpPr/>
            <p:nvPr/>
          </p:nvSpPr>
          <p:spPr>
            <a:xfrm>
              <a:off x="255525" y="372323"/>
              <a:ext cx="190408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7B4FFF30-3CC4-4643-935B-52BE07CFA940}"/>
                </a:ext>
              </a:extLst>
            </p:cNvPr>
            <p:cNvSpPr txBox="1"/>
            <p:nvPr/>
          </p:nvSpPr>
          <p:spPr>
            <a:xfrm>
              <a:off x="308455" y="485388"/>
              <a:ext cx="94035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 x 10 = </a:t>
              </a:r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5DDD881F-48C9-4F1D-B77A-3FF9EA24B6F3}"/>
              </a:ext>
            </a:extLst>
          </p:cNvPr>
          <p:cNvSpPr/>
          <p:nvPr/>
        </p:nvSpPr>
        <p:spPr>
          <a:xfrm>
            <a:off x="2219523" y="485817"/>
            <a:ext cx="161630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73C262B-FE6B-44C8-B5C9-F99077F0E424}"/>
              </a:ext>
            </a:extLst>
          </p:cNvPr>
          <p:cNvSpPr txBox="1"/>
          <p:nvPr/>
        </p:nvSpPr>
        <p:spPr>
          <a:xfrm>
            <a:off x="2586080" y="476878"/>
            <a:ext cx="1359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9BFEA86-6310-4ED9-AB91-36E68FFC93DA}"/>
              </a:ext>
            </a:extLst>
          </p:cNvPr>
          <p:cNvSpPr txBox="1"/>
          <p:nvPr/>
        </p:nvSpPr>
        <p:spPr>
          <a:xfrm>
            <a:off x="1781018" y="1741761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376421D0-A673-460E-8385-50A7C1DDF643}"/>
              </a:ext>
            </a:extLst>
          </p:cNvPr>
          <p:cNvSpPr txBox="1"/>
          <p:nvPr/>
        </p:nvSpPr>
        <p:spPr>
          <a:xfrm>
            <a:off x="1335957" y="174814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4FF02CC-4530-4CB8-8F09-48A13512F0CB}"/>
              </a:ext>
            </a:extLst>
          </p:cNvPr>
          <p:cNvSpPr txBox="1"/>
          <p:nvPr/>
        </p:nvSpPr>
        <p:spPr>
          <a:xfrm>
            <a:off x="7159749" y="1312642"/>
            <a:ext cx="19559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0.7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4CFE610-D0AC-496D-879A-4C023C5A63F9}"/>
              </a:ext>
            </a:extLst>
          </p:cNvPr>
          <p:cNvSpPr txBox="1"/>
          <p:nvPr/>
        </p:nvSpPr>
        <p:spPr>
          <a:xfrm>
            <a:off x="7447173" y="1749133"/>
            <a:ext cx="540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134C4F4C-C9DF-4715-8E9F-D6106F6329E0}"/>
              </a:ext>
            </a:extLst>
          </p:cNvPr>
          <p:cNvSpPr txBox="1"/>
          <p:nvPr/>
        </p:nvSpPr>
        <p:spPr>
          <a:xfrm>
            <a:off x="6704435" y="1749133"/>
            <a:ext cx="5107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E4E55EC-9890-4678-AA43-3769FDEE655A}"/>
              </a:ext>
            </a:extLst>
          </p:cNvPr>
          <p:cNvGrpSpPr/>
          <p:nvPr/>
        </p:nvGrpSpPr>
        <p:grpSpPr>
          <a:xfrm>
            <a:off x="5815192" y="356208"/>
            <a:ext cx="3680083" cy="817087"/>
            <a:chOff x="255525" y="372323"/>
            <a:chExt cx="2705378" cy="1134018"/>
          </a:xfrm>
        </p:grpSpPr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81EDC29D-00F6-404E-825D-2C510DCC4453}"/>
                </a:ext>
              </a:extLst>
            </p:cNvPr>
            <p:cNvSpPr/>
            <p:nvPr/>
          </p:nvSpPr>
          <p:spPr>
            <a:xfrm>
              <a:off x="255525" y="372323"/>
              <a:ext cx="270537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2E483A6F-EE9F-46DC-B0E6-BCD4A190E38F}"/>
                </a:ext>
              </a:extLst>
            </p:cNvPr>
            <p:cNvSpPr txBox="1"/>
            <p:nvPr/>
          </p:nvSpPr>
          <p:spPr>
            <a:xfrm>
              <a:off x="308455" y="485388"/>
              <a:ext cx="153219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0.7 x 10 = </a:t>
              </a:r>
            </a:p>
          </p:txBody>
        </p:sp>
      </p:grpSp>
      <p:sp>
        <p:nvSpPr>
          <p:cNvPr id="109" name="Rectangle 108">
            <a:extLst>
              <a:ext uri="{FF2B5EF4-FFF2-40B4-BE49-F238E27FC236}">
                <a16:creationId xmlns:a16="http://schemas.microsoft.com/office/drawing/2014/main" id="{4F216115-BEE9-4650-BD79-2A53CCB3A7AF}"/>
              </a:ext>
            </a:extLst>
          </p:cNvPr>
          <p:cNvSpPr/>
          <p:nvPr/>
        </p:nvSpPr>
        <p:spPr>
          <a:xfrm>
            <a:off x="7909152" y="479222"/>
            <a:ext cx="141097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AB1E929-1593-46C4-9C76-41CB29074920}"/>
              </a:ext>
            </a:extLst>
          </p:cNvPr>
          <p:cNvSpPr txBox="1"/>
          <p:nvPr/>
        </p:nvSpPr>
        <p:spPr>
          <a:xfrm>
            <a:off x="8367649" y="463559"/>
            <a:ext cx="681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212B2FC-E994-4A0F-A68D-4B31EC1570E4}"/>
              </a:ext>
            </a:extLst>
          </p:cNvPr>
          <p:cNvSpPr txBox="1"/>
          <p:nvPr/>
        </p:nvSpPr>
        <p:spPr>
          <a:xfrm>
            <a:off x="7125420" y="1743138"/>
            <a:ext cx="5107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32B43A2-6445-41B9-9C10-1D26AD003D2D}"/>
              </a:ext>
            </a:extLst>
          </p:cNvPr>
          <p:cNvSpPr txBox="1"/>
          <p:nvPr/>
        </p:nvSpPr>
        <p:spPr>
          <a:xfrm>
            <a:off x="2680528" y="3546751"/>
            <a:ext cx="1670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0.9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96718A30-16F7-4325-A2F1-9F0F4DFA6DF0}"/>
              </a:ext>
            </a:extLst>
          </p:cNvPr>
          <p:cNvSpPr txBox="1"/>
          <p:nvPr/>
        </p:nvSpPr>
        <p:spPr>
          <a:xfrm>
            <a:off x="2978606" y="3968723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59A02366-AA42-44F4-9F1D-50B11401DE36}"/>
              </a:ext>
            </a:extLst>
          </p:cNvPr>
          <p:cNvGrpSpPr/>
          <p:nvPr/>
        </p:nvGrpSpPr>
        <p:grpSpPr>
          <a:xfrm>
            <a:off x="461887" y="2606464"/>
            <a:ext cx="3804699" cy="817087"/>
            <a:chOff x="255524" y="372323"/>
            <a:chExt cx="2064291" cy="1134018"/>
          </a:xfrm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DB66FE02-CA47-4E47-B528-79FE6119476C}"/>
                </a:ext>
              </a:extLst>
            </p:cNvPr>
            <p:cNvSpPr/>
            <p:nvPr/>
          </p:nvSpPr>
          <p:spPr>
            <a:xfrm>
              <a:off x="255524" y="372323"/>
              <a:ext cx="206429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8789D432-6643-43B2-95DF-12081BC70C59}"/>
                </a:ext>
              </a:extLst>
            </p:cNvPr>
            <p:cNvSpPr txBox="1"/>
            <p:nvPr/>
          </p:nvSpPr>
          <p:spPr>
            <a:xfrm>
              <a:off x="308455" y="485388"/>
              <a:ext cx="113082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0.9 x 10 = </a:t>
              </a:r>
            </a:p>
          </p:txBody>
        </p:sp>
      </p:grpSp>
      <p:sp>
        <p:nvSpPr>
          <p:cNvPr id="117" name="Rectangle 116">
            <a:extLst>
              <a:ext uri="{FF2B5EF4-FFF2-40B4-BE49-F238E27FC236}">
                <a16:creationId xmlns:a16="http://schemas.microsoft.com/office/drawing/2014/main" id="{CB3AD4F5-A213-400E-AA64-CC77EDF3995E}"/>
              </a:ext>
            </a:extLst>
          </p:cNvPr>
          <p:cNvSpPr/>
          <p:nvPr/>
        </p:nvSpPr>
        <p:spPr>
          <a:xfrm>
            <a:off x="2522241" y="2729478"/>
            <a:ext cx="159314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889E9E04-1205-414D-9415-1B366E7039AF}"/>
              </a:ext>
            </a:extLst>
          </p:cNvPr>
          <p:cNvSpPr txBox="1"/>
          <p:nvPr/>
        </p:nvSpPr>
        <p:spPr>
          <a:xfrm>
            <a:off x="3041520" y="2720539"/>
            <a:ext cx="460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6DE4218-FAB6-454A-A197-3EA39FF3DE09}"/>
              </a:ext>
            </a:extLst>
          </p:cNvPr>
          <p:cNvSpPr txBox="1"/>
          <p:nvPr/>
        </p:nvSpPr>
        <p:spPr>
          <a:xfrm>
            <a:off x="2231187" y="398542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65BC1620-3853-4163-A627-DD322805735C}"/>
              </a:ext>
            </a:extLst>
          </p:cNvPr>
          <p:cNvSpPr txBox="1"/>
          <p:nvPr/>
        </p:nvSpPr>
        <p:spPr>
          <a:xfrm>
            <a:off x="2667828" y="3991803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CD5F33B-96F3-456A-8666-5AC8A939EA49}"/>
              </a:ext>
            </a:extLst>
          </p:cNvPr>
          <p:cNvSpPr txBox="1"/>
          <p:nvPr/>
        </p:nvSpPr>
        <p:spPr>
          <a:xfrm>
            <a:off x="7610692" y="3516624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3.5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794F416-7208-4EBF-9D81-D3363E739C24}"/>
              </a:ext>
            </a:extLst>
          </p:cNvPr>
          <p:cNvSpPr txBox="1"/>
          <p:nvPr/>
        </p:nvSpPr>
        <p:spPr>
          <a:xfrm>
            <a:off x="7905930" y="397778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0C261E12-CDDC-4B3D-B8A0-2FFF96E94C18}"/>
              </a:ext>
            </a:extLst>
          </p:cNvPr>
          <p:cNvGrpSpPr/>
          <p:nvPr/>
        </p:nvGrpSpPr>
        <p:grpSpPr>
          <a:xfrm>
            <a:off x="5825631" y="2576337"/>
            <a:ext cx="3829688" cy="817087"/>
            <a:chOff x="255526" y="372323"/>
            <a:chExt cx="2077849" cy="1134018"/>
          </a:xfrm>
        </p:grpSpPr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0DAE02C9-59AE-465C-8BAB-7D467B8AF046}"/>
                </a:ext>
              </a:extLst>
            </p:cNvPr>
            <p:cNvSpPr/>
            <p:nvPr/>
          </p:nvSpPr>
          <p:spPr>
            <a:xfrm>
              <a:off x="255526" y="372323"/>
              <a:ext cx="207784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20FB31DF-9D15-4C37-841C-A836E8950A67}"/>
                </a:ext>
              </a:extLst>
            </p:cNvPr>
            <p:cNvSpPr txBox="1"/>
            <p:nvPr/>
          </p:nvSpPr>
          <p:spPr>
            <a:xfrm>
              <a:off x="308455" y="485388"/>
              <a:ext cx="113082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3.5 x 10 = </a:t>
              </a:r>
            </a:p>
          </p:txBody>
        </p:sp>
      </p:grpSp>
      <p:sp>
        <p:nvSpPr>
          <p:cNvPr id="128" name="Rectangle 127">
            <a:extLst>
              <a:ext uri="{FF2B5EF4-FFF2-40B4-BE49-F238E27FC236}">
                <a16:creationId xmlns:a16="http://schemas.microsoft.com/office/drawing/2014/main" id="{72F088B3-DFDE-4F27-9288-A0901AEAFA39}"/>
              </a:ext>
            </a:extLst>
          </p:cNvPr>
          <p:cNvSpPr/>
          <p:nvPr/>
        </p:nvSpPr>
        <p:spPr>
          <a:xfrm>
            <a:off x="7929396" y="2699351"/>
            <a:ext cx="159371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2FCF82DF-0290-4A8C-BE09-EA093E413706}"/>
              </a:ext>
            </a:extLst>
          </p:cNvPr>
          <p:cNvSpPr txBox="1"/>
          <p:nvPr/>
        </p:nvSpPr>
        <p:spPr>
          <a:xfrm>
            <a:off x="8325931" y="2687249"/>
            <a:ext cx="928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35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79DC621-0EA0-4E41-A4F0-7589AFFB2CF6}"/>
              </a:ext>
            </a:extLst>
          </p:cNvPr>
          <p:cNvSpPr txBox="1"/>
          <p:nvPr/>
        </p:nvSpPr>
        <p:spPr>
          <a:xfrm>
            <a:off x="7160582" y="3995049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9DF5574-ED4B-4201-9E39-FD20D5F03C65}"/>
              </a:ext>
            </a:extLst>
          </p:cNvPr>
          <p:cNvSpPr txBox="1"/>
          <p:nvPr/>
        </p:nvSpPr>
        <p:spPr>
          <a:xfrm>
            <a:off x="7595718" y="3994079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093A6BC5-3323-41D8-B593-1BB3FB67F3DE}"/>
              </a:ext>
            </a:extLst>
          </p:cNvPr>
          <p:cNvSpPr txBox="1"/>
          <p:nvPr/>
        </p:nvSpPr>
        <p:spPr>
          <a:xfrm>
            <a:off x="1809451" y="5792838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3 0.5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8B0F3D7-6E70-4214-84A3-43DC9479F25D}"/>
              </a:ext>
            </a:extLst>
          </p:cNvPr>
          <p:cNvSpPr txBox="1"/>
          <p:nvPr/>
        </p:nvSpPr>
        <p:spPr>
          <a:xfrm>
            <a:off x="2548827" y="6214810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CD03C9A7-0002-4817-8F48-C9EFA1A9A5D0}"/>
              </a:ext>
            </a:extLst>
          </p:cNvPr>
          <p:cNvGrpSpPr/>
          <p:nvPr/>
        </p:nvGrpSpPr>
        <p:grpSpPr>
          <a:xfrm>
            <a:off x="468528" y="4880261"/>
            <a:ext cx="4349553" cy="817087"/>
            <a:chOff x="255526" y="372323"/>
            <a:chExt cx="2359909" cy="1134018"/>
          </a:xfrm>
        </p:grpSpPr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DD372126-48B1-4293-AC60-390E8965ABA4}"/>
                </a:ext>
              </a:extLst>
            </p:cNvPr>
            <p:cNvSpPr/>
            <p:nvPr/>
          </p:nvSpPr>
          <p:spPr>
            <a:xfrm>
              <a:off x="255526" y="372323"/>
              <a:ext cx="235990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84589C01-EDE0-4F47-9B85-AD3EBA6671EA}"/>
                </a:ext>
              </a:extLst>
            </p:cNvPr>
            <p:cNvSpPr txBox="1"/>
            <p:nvPr/>
          </p:nvSpPr>
          <p:spPr>
            <a:xfrm>
              <a:off x="308455" y="485388"/>
              <a:ext cx="125780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30.5 x 10 = </a:t>
              </a:r>
            </a:p>
          </p:txBody>
        </p:sp>
      </p:grpSp>
      <p:sp>
        <p:nvSpPr>
          <p:cNvPr id="138" name="Rectangle 137">
            <a:extLst>
              <a:ext uri="{FF2B5EF4-FFF2-40B4-BE49-F238E27FC236}">
                <a16:creationId xmlns:a16="http://schemas.microsoft.com/office/drawing/2014/main" id="{E8B8E17E-9513-4AAF-9D9E-AB0629C696DF}"/>
              </a:ext>
            </a:extLst>
          </p:cNvPr>
          <p:cNvSpPr/>
          <p:nvPr/>
        </p:nvSpPr>
        <p:spPr>
          <a:xfrm>
            <a:off x="2796881" y="5003275"/>
            <a:ext cx="191610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D76ADEEF-C479-439B-9F25-F35B4BD7069F}"/>
              </a:ext>
            </a:extLst>
          </p:cNvPr>
          <p:cNvSpPr txBox="1"/>
          <p:nvPr/>
        </p:nvSpPr>
        <p:spPr>
          <a:xfrm>
            <a:off x="3181391" y="4994336"/>
            <a:ext cx="1205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305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98114FEF-90C9-4BF4-AEE0-BDC3B0468B5A}"/>
              </a:ext>
            </a:extLst>
          </p:cNvPr>
          <p:cNvSpPr txBox="1"/>
          <p:nvPr/>
        </p:nvSpPr>
        <p:spPr>
          <a:xfrm>
            <a:off x="1342860" y="6243033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5E6043C4-3CA5-40FA-8EF0-52EEADDBEB70}"/>
              </a:ext>
            </a:extLst>
          </p:cNvPr>
          <p:cNvSpPr txBox="1"/>
          <p:nvPr/>
        </p:nvSpPr>
        <p:spPr>
          <a:xfrm>
            <a:off x="1803479" y="623207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21B2F422-8935-48F9-B29D-1AECF75ECB96}"/>
              </a:ext>
            </a:extLst>
          </p:cNvPr>
          <p:cNvSpPr txBox="1"/>
          <p:nvPr/>
        </p:nvSpPr>
        <p:spPr>
          <a:xfrm>
            <a:off x="2238615" y="623110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3C4B6440-F3B7-43BA-8450-525AD91F1DE8}"/>
              </a:ext>
            </a:extLst>
          </p:cNvPr>
          <p:cNvSpPr txBox="1"/>
          <p:nvPr/>
        </p:nvSpPr>
        <p:spPr>
          <a:xfrm>
            <a:off x="7159378" y="5785946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3 5.3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1BDB8BBA-E512-485B-BBB1-368A5E77622C}"/>
              </a:ext>
            </a:extLst>
          </p:cNvPr>
          <p:cNvSpPr txBox="1"/>
          <p:nvPr/>
        </p:nvSpPr>
        <p:spPr>
          <a:xfrm>
            <a:off x="7905419" y="6233860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C575839-C03C-4E2A-9A94-F5F74A2A10A1}"/>
              </a:ext>
            </a:extLst>
          </p:cNvPr>
          <p:cNvGrpSpPr/>
          <p:nvPr/>
        </p:nvGrpSpPr>
        <p:grpSpPr>
          <a:xfrm>
            <a:off x="5822151" y="4880261"/>
            <a:ext cx="4177635" cy="817087"/>
            <a:chOff x="255525" y="372323"/>
            <a:chExt cx="2266632" cy="1134018"/>
          </a:xfrm>
        </p:grpSpPr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74DD5FCE-B9EA-47D6-BA02-9561A3E87DC1}"/>
                </a:ext>
              </a:extLst>
            </p:cNvPr>
            <p:cNvSpPr/>
            <p:nvPr/>
          </p:nvSpPr>
          <p:spPr>
            <a:xfrm>
              <a:off x="255525" y="372323"/>
              <a:ext cx="226663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F9B58CB-7663-4217-9AEA-5EE84BAF0615}"/>
                </a:ext>
              </a:extLst>
            </p:cNvPr>
            <p:cNvSpPr txBox="1"/>
            <p:nvPr/>
          </p:nvSpPr>
          <p:spPr>
            <a:xfrm>
              <a:off x="308455" y="485388"/>
              <a:ext cx="125780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35.3 x 10 = </a:t>
              </a:r>
            </a:p>
          </p:txBody>
        </p:sp>
      </p:grpSp>
      <p:sp>
        <p:nvSpPr>
          <p:cNvPr id="149" name="Rectangle 148">
            <a:extLst>
              <a:ext uri="{FF2B5EF4-FFF2-40B4-BE49-F238E27FC236}">
                <a16:creationId xmlns:a16="http://schemas.microsoft.com/office/drawing/2014/main" id="{8F634404-7763-4E73-BB27-7C96ACA142ED}"/>
              </a:ext>
            </a:extLst>
          </p:cNvPr>
          <p:cNvSpPr/>
          <p:nvPr/>
        </p:nvSpPr>
        <p:spPr>
          <a:xfrm>
            <a:off x="8114019" y="5003275"/>
            <a:ext cx="17775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A637A612-3880-42F7-9252-6A47465C9FAA}"/>
              </a:ext>
            </a:extLst>
          </p:cNvPr>
          <p:cNvSpPr txBox="1"/>
          <p:nvPr/>
        </p:nvSpPr>
        <p:spPr>
          <a:xfrm>
            <a:off x="8412332" y="4994336"/>
            <a:ext cx="1483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353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330C482D-2A60-47B3-B0B5-7230D60146AA}"/>
              </a:ext>
            </a:extLst>
          </p:cNvPr>
          <p:cNvSpPr txBox="1"/>
          <p:nvPr/>
        </p:nvSpPr>
        <p:spPr>
          <a:xfrm>
            <a:off x="6736827" y="625518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58E64973-AD90-4BC8-892C-348F00C81B3E}"/>
              </a:ext>
            </a:extLst>
          </p:cNvPr>
          <p:cNvSpPr txBox="1"/>
          <p:nvPr/>
        </p:nvSpPr>
        <p:spPr>
          <a:xfrm>
            <a:off x="7165294" y="625518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AB217314-B9BD-4EE8-AEA0-9672C2C77EE0}"/>
              </a:ext>
            </a:extLst>
          </p:cNvPr>
          <p:cNvSpPr txBox="1"/>
          <p:nvPr/>
        </p:nvSpPr>
        <p:spPr>
          <a:xfrm>
            <a:off x="7605179" y="624372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D85AB2AB-8E4C-4D12-AFA0-3B9574F2450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748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0" grpId="0"/>
      <p:bldP spid="100" grpId="0"/>
      <p:bldP spid="102" grpId="0"/>
      <p:bldP spid="103" grpId="0"/>
      <p:bldP spid="94" grpId="0"/>
      <p:bldP spid="95" grpId="0"/>
      <p:bldP spid="105" grpId="0"/>
      <p:bldP spid="110" grpId="0"/>
      <p:bldP spid="111" grpId="0"/>
      <p:bldP spid="112" grpId="0"/>
      <p:bldP spid="113" grpId="0"/>
      <p:bldP spid="118" grpId="0"/>
      <p:bldP spid="119" grpId="0"/>
      <p:bldP spid="122" grpId="0"/>
      <p:bldP spid="123" grpId="0"/>
      <p:bldP spid="124" grpId="0"/>
      <p:bldP spid="129" grpId="0"/>
      <p:bldP spid="131" grpId="0"/>
      <p:bldP spid="132" grpId="0"/>
      <p:bldP spid="133" grpId="0"/>
      <p:bldP spid="134" grpId="0"/>
      <p:bldP spid="139" grpId="0"/>
      <p:bldP spid="141" grpId="0"/>
      <p:bldP spid="142" grpId="0"/>
      <p:bldP spid="143" grpId="0"/>
      <p:bldP spid="144" grpId="0"/>
      <p:bldP spid="145" grpId="0"/>
      <p:bldP spid="150" grpId="0"/>
      <p:bldP spid="152" grpId="0"/>
      <p:bldP spid="153" grpId="0"/>
      <p:bldP spid="15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826</TotalTime>
  <Words>1867</Words>
  <Application>Microsoft Office PowerPoint</Application>
  <PresentationFormat>Widescreen</PresentationFormat>
  <Paragraphs>1513</Paragraphs>
  <Slides>46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2" baseType="lpstr">
      <vt:lpstr>Arial</vt:lpstr>
      <vt:lpstr>Arial Black</vt:lpstr>
      <vt:lpstr>Calibri</vt:lpstr>
      <vt:lpstr>Calibri Light</vt:lpstr>
      <vt:lpstr>Cambria Math</vt:lpstr>
      <vt:lpstr>Office Theme</vt:lpstr>
      <vt:lpstr>Year 3</vt:lpstr>
      <vt:lpstr>1 Convert between fractional and decimal tenths</vt:lpstr>
      <vt:lpstr>PowerPoint Presentation</vt:lpstr>
      <vt:lpstr>PowerPoint Presentation</vt:lpstr>
      <vt:lpstr>PowerPoint Presentation</vt:lpstr>
      <vt:lpstr>2 Convert between fractional and decimal tenths beyond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 Add numbers with tenths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 Subtract numbers with tenths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 Add numbers with tenths to whole numbers</vt:lpstr>
      <vt:lpstr>PowerPoint Presentation</vt:lpstr>
      <vt:lpstr>PowerPoint Presentation</vt:lpstr>
      <vt:lpstr>PowerPoint Presentation</vt:lpstr>
      <vt:lpstr>6 Subtract numbers with tenths from whole numbers</vt:lpstr>
      <vt:lpstr>PowerPoint Presentation</vt:lpstr>
      <vt:lpstr>PowerPoint Presentation</vt:lpstr>
      <vt:lpstr>PowerPoint Presentation</vt:lpstr>
      <vt:lpstr>7 Divide one- or two-digit numbers by 10 to make tenths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8 Multiply numbers with tenths by 10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Identify a fraction as part of a whole</dc:title>
  <dc:creator>Mr S. Rigelsford</dc:creator>
  <cp:lastModifiedBy>Mr S. Rigelsford</cp:lastModifiedBy>
  <cp:revision>28</cp:revision>
  <dcterms:created xsi:type="dcterms:W3CDTF">2019-12-18T13:16:40Z</dcterms:created>
  <dcterms:modified xsi:type="dcterms:W3CDTF">2020-03-05T13:36:06Z</dcterms:modified>
</cp:coreProperties>
</file>