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1627" r:id="rId2"/>
    <p:sldId id="758" r:id="rId3"/>
    <p:sldId id="1341" r:id="rId4"/>
    <p:sldId id="1342" r:id="rId5"/>
    <p:sldId id="773" r:id="rId6"/>
    <p:sldId id="1229" r:id="rId7"/>
    <p:sldId id="774" r:id="rId8"/>
    <p:sldId id="1230" r:id="rId9"/>
    <p:sldId id="775" r:id="rId10"/>
    <p:sldId id="1231" r:id="rId11"/>
    <p:sldId id="776" r:id="rId12"/>
    <p:sldId id="1233" r:id="rId13"/>
    <p:sldId id="777" r:id="rId14"/>
    <p:sldId id="1234" r:id="rId15"/>
    <p:sldId id="778" r:id="rId16"/>
    <p:sldId id="1404" r:id="rId17"/>
    <p:sldId id="1405" r:id="rId18"/>
    <p:sldId id="1406" r:id="rId19"/>
    <p:sldId id="1407" r:id="rId20"/>
    <p:sldId id="1316" r:id="rId21"/>
    <p:sldId id="1408" r:id="rId22"/>
    <p:sldId id="1411" r:id="rId23"/>
    <p:sldId id="1412" r:id="rId24"/>
    <p:sldId id="1413" r:id="rId25"/>
    <p:sldId id="789" r:id="rId26"/>
    <p:sldId id="1512" r:id="rId27"/>
    <p:sldId id="1513" r:id="rId28"/>
    <p:sldId id="1514" r:id="rId29"/>
    <p:sldId id="1515" r:id="rId30"/>
    <p:sldId id="1609" r:id="rId31"/>
    <p:sldId id="790" r:id="rId32"/>
    <p:sldId id="1516" r:id="rId33"/>
    <p:sldId id="1618" r:id="rId34"/>
    <p:sldId id="1619" r:id="rId35"/>
    <p:sldId id="1620" r:id="rId36"/>
    <p:sldId id="1610" r:id="rId37"/>
    <p:sldId id="791" r:id="rId38"/>
    <p:sldId id="1517" r:id="rId39"/>
    <p:sldId id="1624" r:id="rId40"/>
    <p:sldId id="1625" r:id="rId41"/>
    <p:sldId id="1626" r:id="rId42"/>
    <p:sldId id="1611" r:id="rId43"/>
    <p:sldId id="792" r:id="rId44"/>
    <p:sldId id="1124" r:id="rId45"/>
    <p:sldId id="1621" r:id="rId46"/>
    <p:sldId id="1622" r:id="rId47"/>
    <p:sldId id="1623" r:id="rId48"/>
    <p:sldId id="1612" r:id="rId49"/>
    <p:sldId id="793" r:id="rId50"/>
    <p:sldId id="1518" r:id="rId51"/>
    <p:sldId id="1613" r:id="rId52"/>
    <p:sldId id="794" r:id="rId53"/>
    <p:sldId id="1524" r:id="rId54"/>
    <p:sldId id="1614" r:id="rId55"/>
    <p:sldId id="796" r:id="rId56"/>
    <p:sldId id="1525" r:id="rId57"/>
    <p:sldId id="1526" r:id="rId58"/>
    <p:sldId id="259" r:id="rId59"/>
    <p:sldId id="1527" r:id="rId60"/>
    <p:sldId id="1615" r:id="rId61"/>
    <p:sldId id="797" r:id="rId62"/>
    <p:sldId id="1528" r:id="rId63"/>
    <p:sldId id="1529" r:id="rId64"/>
    <p:sldId id="1530" r:id="rId65"/>
    <p:sldId id="1531" r:id="rId66"/>
    <p:sldId id="1616" r:id="rId67"/>
    <p:sldId id="1440" r:id="rId68"/>
    <p:sldId id="1532" r:id="rId69"/>
    <p:sldId id="1533" r:id="rId70"/>
    <p:sldId id="1534" r:id="rId71"/>
    <p:sldId id="1535" r:id="rId72"/>
    <p:sldId id="1617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863A4-D73F-46A4-98F2-522727D11004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7747-DC72-4D11-A0EC-46BCEB4A05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885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BAEF9-7A6E-444B-BE52-80F33BE83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2B20E-48C6-44C6-9399-BCA62C3AD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F0460-C56B-4979-AA73-5A3699E2E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02981-1580-4EC1-9A3B-46F6B86EC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73392-5F07-4341-AB7D-5ACEE198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265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3D995-5C49-4C0B-8994-F8F3F9267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143B7-BB6E-433D-BBD2-35FA5FAAC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D935A-6D8B-4536-86ED-66778B6C4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1F8A8-092C-4BA1-9C5B-53E421B76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02683-642B-4CA0-A319-A9E251C2A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364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F50C-8F37-4C6C-A26B-88B43879A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2CB00-277D-4E10-BA6E-35B5A39E4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F5644-4FFB-45F9-B2E6-5BF8283C4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5A034-CC55-4E97-A93D-320A62F0A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6EB51-12ED-43A5-B49D-6892B98C6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59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260B-4DB3-4A8C-BECE-67C39573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17554-0637-4766-991A-E83991F37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80C38-3350-4834-B99B-F450B6D3E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35563-2DEC-4072-AE28-FFBFCE273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58DC1-A098-4E54-8EF6-8C94CE104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4F080-B27F-4AD2-8D71-2124C68D9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379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C1065-D7F3-4027-B23A-85FFC0D2D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08E18-1275-4FF7-8A36-7BBE288C7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004ED-4641-4D5B-823A-38AA0513E0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1CA349-CC1C-43E2-89F8-90AA1E1FE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372847-6CE3-4B1F-8EF7-DF7A5965A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C1D0B0-E560-494E-ADE0-B7047D5F6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159549-103C-4FE4-8ADA-49B8999A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BC651-B6BF-4082-8FF5-B51775AD1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35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AE01-A298-4FB2-87A3-A48DE936E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1A03A-9333-4FBC-8FE2-F0E5D80A8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D2FA45-1D76-47FF-A600-4FB9412B1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A48335-F7FF-4589-8FCB-46FF409BE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113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D007F5-C8CB-4171-B818-11E1D7658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A42F1-10EA-43D5-AD06-59C870CC2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66BC3-E9B9-481B-9CD5-BC37F43B6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31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E584E-EED1-4298-A166-EDE86E2D2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E6C8E-996C-4C8A-8802-7D3D5AD3F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1C120-297A-414E-B018-F00318E2B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F013D-6690-440D-A903-7AB2777F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DB0617-65AF-409B-B0C6-88BED4584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632332-5BF1-4F00-AEFA-D5F26FD8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71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9B8D7-2817-466B-8699-B343662D8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AEC8A4-8A82-45B8-977D-AA759CC17E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6D6FD-4D44-44EF-B5BF-9B61589A6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DACA56-6616-49AF-8335-9B020649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9422A-AB9C-4F71-8CE3-E2C13B826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1F91B-D4E7-4F17-B715-F7E22E9AC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34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B27A1-DBD4-4913-81B2-7A74CAFAA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D10A8B-43F6-4D63-AC2C-67C0EE6C3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874F6-5826-4CE9-8196-A8BF40A40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F7819-92FF-4E02-831A-DE17CB37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5433B-E757-407B-837D-AB90CD67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08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33E1E2-519B-487A-AF67-4E11DB2F69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CBE612-2BE5-4DBD-9B19-3494441B7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9179B-1236-4312-9296-03DFDB39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48271-661B-48F4-AC80-87BDCBD38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AE786-6376-4D5A-91FA-70EB0231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752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155C11-5B30-46AA-BDBF-6B53A52E3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59951-D7C7-40E2-9A9C-759357AC4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69BF1-3D89-4973-81E9-2D02F174C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AB75B-E2BD-4363-972D-FC2FC989176A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E4839-F6EA-4FDB-8DEC-D97053CA7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FBF9E-A277-4A56-9738-FEA70C945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83CDE-A2EC-459E-8F50-4D81B3B00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3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4/division/" TargetMode="External"/><Relationship Id="rId2" Type="http://schemas.openxmlformats.org/officeDocument/2006/relationships/hyperlink" Target="https://keystage2maths.com/y4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lSD6OHo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ZyTvNhF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8xIxOfx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hG54jXQ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55G6aRH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wOXIb9W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4RiQa2Xh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jgl6OUZ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QtbIR276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gicMp2dY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r6hvs9RS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bIHd53H5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TUgDenJE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pkjTPggg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6ipnv6IF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ltoVtFGI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CrtpYX7X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4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Division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88052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8FAF0-9A28-407C-A67D-173A760B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 Divide by 2, 3, 4, 5, 8 and 10 with remainders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F1008-8DC9-4E77-AD94-4564D7499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84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9BFCF4CB-6F2A-4E24-B032-EC396F0455AB}"/>
              </a:ext>
            </a:extLst>
          </p:cNvPr>
          <p:cNvGrpSpPr/>
          <p:nvPr/>
        </p:nvGrpSpPr>
        <p:grpSpPr>
          <a:xfrm>
            <a:off x="10063040" y="5383546"/>
            <a:ext cx="444352" cy="494964"/>
            <a:chOff x="6941313" y="926763"/>
            <a:chExt cx="444352" cy="49496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4ADA7A3A-7022-460B-9CC2-EAC86AFD8B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B2D7788D-05D1-499E-A806-70E873DB4B84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22604DA9-B2F3-4B3A-A99A-B22AC548BFAF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15</a:t>
                </a:r>
              </a:p>
            </p:txBody>
          </p: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135D9ACB-41EC-498B-A7C9-BCCF9C5DAE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7FBB4FED-8157-4C3F-84B1-5727DE7D754B}"/>
              </a:ext>
            </a:extLst>
          </p:cNvPr>
          <p:cNvGrpSpPr/>
          <p:nvPr/>
        </p:nvGrpSpPr>
        <p:grpSpPr>
          <a:xfrm>
            <a:off x="6482705" y="3156092"/>
            <a:ext cx="444352" cy="494964"/>
            <a:chOff x="6941313" y="926763"/>
            <a:chExt cx="444352" cy="494964"/>
          </a:xfrm>
        </p:grpSpPr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76CB0B82-3184-4314-BDE4-F78293E0AB9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8ED79EF9-58B2-48F6-80B8-B28E470D485F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11184CEE-6226-44B6-81A7-54E49FCDCB2A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CA251F19-655D-417B-B706-E90EC9A66D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83751A97-307A-4178-92EF-DA4D8EC3C1F8}"/>
              </a:ext>
            </a:extLst>
          </p:cNvPr>
          <p:cNvGrpSpPr/>
          <p:nvPr/>
        </p:nvGrpSpPr>
        <p:grpSpPr>
          <a:xfrm>
            <a:off x="5594557" y="922944"/>
            <a:ext cx="444352" cy="494964"/>
            <a:chOff x="6941313" y="926763"/>
            <a:chExt cx="444352" cy="494964"/>
          </a:xfrm>
        </p:grpSpPr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ACA1FEB2-7602-4868-98C7-D2E8873DEB3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C2C14D97-1BEB-44CD-92AE-3E4B2F0D78E7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597DEAE7-549F-4FFE-A584-38750BA85FCF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11</a:t>
                </a:r>
              </a:p>
            </p:txBody>
          </p:sp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id="{4E16234B-48A3-428A-858C-5985A4D6F2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7" y="497662"/>
            <a:ext cx="2814999" cy="817087"/>
            <a:chOff x="255525" y="372323"/>
            <a:chExt cx="2577775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</a:t>
              </a:r>
              <a:r>
                <a:rPr lang="en-GB" sz="3600" dirty="0">
                  <a:latin typeface="Calibri" panose="020F0502020204030204" pitchFamily="34" charset="0"/>
                </a:rPr>
                <a:t>÷ 4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1939678" y="62067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1956127" y="598485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2r3</a:t>
            </a:r>
          </a:p>
        </p:txBody>
      </p:sp>
      <p:pic>
        <p:nvPicPr>
          <p:cNvPr id="281" name="Picture 280">
            <a:extLst>
              <a:ext uri="{FF2B5EF4-FFF2-40B4-BE49-F238E27FC236}">
                <a16:creationId xmlns:a16="http://schemas.microsoft.com/office/drawing/2014/main" id="{41065D22-BE65-4C6E-9E21-B374713D6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968952" y="152635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2" name="Picture 281">
            <a:extLst>
              <a:ext uri="{FF2B5EF4-FFF2-40B4-BE49-F238E27FC236}">
                <a16:creationId xmlns:a16="http://schemas.microsoft.com/office/drawing/2014/main" id="{FED3CDAA-447A-4147-8443-E23D713F8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507808" y="15293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3" name="Picture 282">
            <a:extLst>
              <a:ext uri="{FF2B5EF4-FFF2-40B4-BE49-F238E27FC236}">
                <a16:creationId xmlns:a16="http://schemas.microsoft.com/office/drawing/2014/main" id="{6ECFCD85-43C5-4A72-9365-BCE384BB6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061409" y="15293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043D61FC-2F81-4A13-BA4D-A07ECF5EC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15010" y="152883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2814999" cy="817087"/>
            <a:chOff x="255525" y="372323"/>
            <a:chExt cx="2577775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18 </a:t>
              </a:r>
              <a:r>
                <a:rPr lang="en-GB" sz="3600" dirty="0">
                  <a:latin typeface="Calibri" panose="020F0502020204030204" pitchFamily="34" charset="0"/>
                </a:rPr>
                <a:t>÷ 5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1911750" y="283952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1928200" y="2817330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3r3</a:t>
            </a:r>
          </a:p>
        </p:txBody>
      </p:sp>
      <p:pic>
        <p:nvPicPr>
          <p:cNvPr id="311" name="Picture 310">
            <a:extLst>
              <a:ext uri="{FF2B5EF4-FFF2-40B4-BE49-F238E27FC236}">
                <a16:creationId xmlns:a16="http://schemas.microsoft.com/office/drawing/2014/main" id="{EBE125A2-B29D-49AB-98F9-4AC078C9C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403527" y="374443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" name="Picture 311">
            <a:extLst>
              <a:ext uri="{FF2B5EF4-FFF2-40B4-BE49-F238E27FC236}">
                <a16:creationId xmlns:a16="http://schemas.microsoft.com/office/drawing/2014/main" id="{F8A9EC39-1FE2-4244-B18A-9DAACD30F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968041" y="374443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3" name="Picture 312">
            <a:extLst>
              <a:ext uri="{FF2B5EF4-FFF2-40B4-BE49-F238E27FC236}">
                <a16:creationId xmlns:a16="http://schemas.microsoft.com/office/drawing/2014/main" id="{1AD77B9D-CEAC-4474-BC24-2BDC35E10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506897" y="37474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" name="Picture 313">
            <a:extLst>
              <a:ext uri="{FF2B5EF4-FFF2-40B4-BE49-F238E27FC236}">
                <a16:creationId xmlns:a16="http://schemas.microsoft.com/office/drawing/2014/main" id="{B22E0EC6-2CD3-43E7-87E9-625B9DFC2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060498" y="374748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5" name="Picture 314">
            <a:extLst>
              <a:ext uri="{FF2B5EF4-FFF2-40B4-BE49-F238E27FC236}">
                <a16:creationId xmlns:a16="http://schemas.microsoft.com/office/drawing/2014/main" id="{3B9C5944-6AD2-42D1-94B6-8F32B477C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11718" y="37469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2814999" cy="817087"/>
            <a:chOff x="255525" y="372323"/>
            <a:chExt cx="2577775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 </a:t>
              </a:r>
              <a:r>
                <a:rPr lang="en-GB" sz="3600" dirty="0">
                  <a:latin typeface="Calibri" panose="020F0502020204030204" pitchFamily="34" charset="0"/>
                </a:rPr>
                <a:t>÷ 2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1911750" y="508493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1914947" y="5062741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7r1</a:t>
            </a:r>
          </a:p>
        </p:txBody>
      </p:sp>
      <p:pic>
        <p:nvPicPr>
          <p:cNvPr id="343" name="Picture 342">
            <a:extLst>
              <a:ext uri="{FF2B5EF4-FFF2-40B4-BE49-F238E27FC236}">
                <a16:creationId xmlns:a16="http://schemas.microsoft.com/office/drawing/2014/main" id="{405E8FB8-5D81-453D-AC4C-D775C319A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060498" y="597848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4" name="Picture 343">
            <a:extLst>
              <a:ext uri="{FF2B5EF4-FFF2-40B4-BE49-F238E27FC236}">
                <a16:creationId xmlns:a16="http://schemas.microsoft.com/office/drawing/2014/main" id="{F3FDEA2B-4668-4103-B795-57C3ADB83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14099" y="59779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0" name="Group 56">
            <a:extLst>
              <a:ext uri="{FF2B5EF4-FFF2-40B4-BE49-F238E27FC236}">
                <a16:creationId xmlns:a16="http://schemas.microsoft.com/office/drawing/2014/main" id="{AFA16B7C-0280-4850-93EB-A90E9369968C}"/>
              </a:ext>
            </a:extLst>
          </p:cNvPr>
          <p:cNvGrpSpPr/>
          <p:nvPr/>
        </p:nvGrpSpPr>
        <p:grpSpPr>
          <a:xfrm rot="16200000">
            <a:off x="310384" y="4051941"/>
            <a:ext cx="779787" cy="171967"/>
            <a:chOff x="8826500" y="2949426"/>
            <a:chExt cx="1108571" cy="244475"/>
          </a:xfrm>
        </p:grpSpPr>
        <p:pic>
          <p:nvPicPr>
            <p:cNvPr id="406" name="Picture 19">
              <a:extLst>
                <a:ext uri="{FF2B5EF4-FFF2-40B4-BE49-F238E27FC236}">
                  <a16:creationId xmlns:a16="http://schemas.microsoft.com/office/drawing/2014/main" id="{90B0CA91-934C-435A-BBBC-40ECCBCD58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7" name="Picture 20">
              <a:extLst>
                <a:ext uri="{FF2B5EF4-FFF2-40B4-BE49-F238E27FC236}">
                  <a16:creationId xmlns:a16="http://schemas.microsoft.com/office/drawing/2014/main" id="{960C3AD4-36D5-4A8E-BD6D-C943FABCA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21">
              <a:extLst>
                <a:ext uri="{FF2B5EF4-FFF2-40B4-BE49-F238E27FC236}">
                  <a16:creationId xmlns:a16="http://schemas.microsoft.com/office/drawing/2014/main" id="{5B168EB0-1DE9-405A-98EB-A167EEF17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" name="Picture 22">
              <a:extLst>
                <a:ext uri="{FF2B5EF4-FFF2-40B4-BE49-F238E27FC236}">
                  <a16:creationId xmlns:a16="http://schemas.microsoft.com/office/drawing/2014/main" id="{AE9297FF-4B46-4AC8-9CC8-F230577489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" name="Picture 23">
              <a:extLst>
                <a:ext uri="{FF2B5EF4-FFF2-40B4-BE49-F238E27FC236}">
                  <a16:creationId xmlns:a16="http://schemas.microsoft.com/office/drawing/2014/main" id="{D00B3C37-AEAF-401A-B585-83C2DA840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1" name="Group 56">
            <a:extLst>
              <a:ext uri="{FF2B5EF4-FFF2-40B4-BE49-F238E27FC236}">
                <a16:creationId xmlns:a16="http://schemas.microsoft.com/office/drawing/2014/main" id="{44F384A6-E6B4-42EE-93E2-72EA392B845E}"/>
              </a:ext>
            </a:extLst>
          </p:cNvPr>
          <p:cNvGrpSpPr/>
          <p:nvPr/>
        </p:nvGrpSpPr>
        <p:grpSpPr>
          <a:xfrm rot="16200000">
            <a:off x="387042" y="1756608"/>
            <a:ext cx="627832" cy="171967"/>
            <a:chOff x="9042524" y="2949426"/>
            <a:chExt cx="892547" cy="244475"/>
          </a:xfrm>
        </p:grpSpPr>
        <p:pic>
          <p:nvPicPr>
            <p:cNvPr id="413" name="Picture 20">
              <a:extLst>
                <a:ext uri="{FF2B5EF4-FFF2-40B4-BE49-F238E27FC236}">
                  <a16:creationId xmlns:a16="http://schemas.microsoft.com/office/drawing/2014/main" id="{858659A1-DAC8-42B7-BC9F-D585687F54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" name="Picture 21">
              <a:extLst>
                <a:ext uri="{FF2B5EF4-FFF2-40B4-BE49-F238E27FC236}">
                  <a16:creationId xmlns:a16="http://schemas.microsoft.com/office/drawing/2014/main" id="{AB2C8646-EA40-4264-84C0-74A147365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5" name="Picture 22">
              <a:extLst>
                <a:ext uri="{FF2B5EF4-FFF2-40B4-BE49-F238E27FC236}">
                  <a16:creationId xmlns:a16="http://schemas.microsoft.com/office/drawing/2014/main" id="{3B3361F7-D439-4271-B465-FABC386DB9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6" name="Picture 23">
              <a:extLst>
                <a:ext uri="{FF2B5EF4-FFF2-40B4-BE49-F238E27FC236}">
                  <a16:creationId xmlns:a16="http://schemas.microsoft.com/office/drawing/2014/main" id="{3F00A9AD-4D5C-4FE4-8618-AB8B612932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7" name="Group 56">
            <a:extLst>
              <a:ext uri="{FF2B5EF4-FFF2-40B4-BE49-F238E27FC236}">
                <a16:creationId xmlns:a16="http://schemas.microsoft.com/office/drawing/2014/main" id="{1FACD093-4013-4B6F-9AE0-0A40D77E25B7}"/>
              </a:ext>
            </a:extLst>
          </p:cNvPr>
          <p:cNvGrpSpPr/>
          <p:nvPr/>
        </p:nvGrpSpPr>
        <p:grpSpPr>
          <a:xfrm rot="16200000">
            <a:off x="538029" y="6054466"/>
            <a:ext cx="323922" cy="171967"/>
            <a:chOff x="9474572" y="2949426"/>
            <a:chExt cx="460499" cy="244475"/>
          </a:xfrm>
        </p:grpSpPr>
        <p:pic>
          <p:nvPicPr>
            <p:cNvPr id="420" name="Picture 22">
              <a:extLst>
                <a:ext uri="{FF2B5EF4-FFF2-40B4-BE49-F238E27FC236}">
                  <a16:creationId xmlns:a16="http://schemas.microsoft.com/office/drawing/2014/main" id="{9F68C637-49F9-4016-BDC4-74FFFCB087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1" name="Picture 23">
              <a:extLst>
                <a:ext uri="{FF2B5EF4-FFF2-40B4-BE49-F238E27FC236}">
                  <a16:creationId xmlns:a16="http://schemas.microsoft.com/office/drawing/2014/main" id="{64F25C87-7E73-4594-8C74-5E89A6D736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22" name="Picture 421">
            <a:extLst>
              <a:ext uri="{FF2B5EF4-FFF2-40B4-BE49-F238E27FC236}">
                <a16:creationId xmlns:a16="http://schemas.microsoft.com/office/drawing/2014/main" id="{2EE2DC7C-5448-41C7-BF84-104871E28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23057" y="152939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3" name="Picture 422">
            <a:extLst>
              <a:ext uri="{FF2B5EF4-FFF2-40B4-BE49-F238E27FC236}">
                <a16:creationId xmlns:a16="http://schemas.microsoft.com/office/drawing/2014/main" id="{AC876AF2-3159-4568-85ED-C5F6DE5C1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261913" y="15324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4" name="Picture 423">
            <a:extLst>
              <a:ext uri="{FF2B5EF4-FFF2-40B4-BE49-F238E27FC236}">
                <a16:creationId xmlns:a16="http://schemas.microsoft.com/office/drawing/2014/main" id="{26AD5239-E256-42E7-9664-BAB31F9A8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815514" y="15324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5" name="Picture 424">
            <a:extLst>
              <a:ext uri="{FF2B5EF4-FFF2-40B4-BE49-F238E27FC236}">
                <a16:creationId xmlns:a16="http://schemas.microsoft.com/office/drawing/2014/main" id="{8BC37CDE-6D8D-46F9-B70B-AAB1D5849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369115" y="153187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6" name="Group 56">
            <a:extLst>
              <a:ext uri="{FF2B5EF4-FFF2-40B4-BE49-F238E27FC236}">
                <a16:creationId xmlns:a16="http://schemas.microsoft.com/office/drawing/2014/main" id="{030960CE-808F-47E6-B4F5-BC4EB394703C}"/>
              </a:ext>
            </a:extLst>
          </p:cNvPr>
          <p:cNvGrpSpPr/>
          <p:nvPr/>
        </p:nvGrpSpPr>
        <p:grpSpPr>
          <a:xfrm rot="16200000">
            <a:off x="2141147" y="1759650"/>
            <a:ext cx="627832" cy="171967"/>
            <a:chOff x="9042524" y="2949426"/>
            <a:chExt cx="892547" cy="244475"/>
          </a:xfrm>
        </p:grpSpPr>
        <p:pic>
          <p:nvPicPr>
            <p:cNvPr id="427" name="Picture 20">
              <a:extLst>
                <a:ext uri="{FF2B5EF4-FFF2-40B4-BE49-F238E27FC236}">
                  <a16:creationId xmlns:a16="http://schemas.microsoft.com/office/drawing/2014/main" id="{9E2A6241-0065-412D-9D39-89DD68899E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8" name="Picture 21">
              <a:extLst>
                <a:ext uri="{FF2B5EF4-FFF2-40B4-BE49-F238E27FC236}">
                  <a16:creationId xmlns:a16="http://schemas.microsoft.com/office/drawing/2014/main" id="{D79AE283-5C5D-4719-9A2F-2FF376675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" name="Picture 22">
              <a:extLst>
                <a:ext uri="{FF2B5EF4-FFF2-40B4-BE49-F238E27FC236}">
                  <a16:creationId xmlns:a16="http://schemas.microsoft.com/office/drawing/2014/main" id="{DEB8CA47-7F93-4475-B449-153C57BA1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" name="Picture 23">
              <a:extLst>
                <a:ext uri="{FF2B5EF4-FFF2-40B4-BE49-F238E27FC236}">
                  <a16:creationId xmlns:a16="http://schemas.microsoft.com/office/drawing/2014/main" id="{077AB8A9-59F2-4A52-9A59-61A9140594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32" name="Picture 431">
            <a:extLst>
              <a:ext uri="{FF2B5EF4-FFF2-40B4-BE49-F238E27FC236}">
                <a16:creationId xmlns:a16="http://schemas.microsoft.com/office/drawing/2014/main" id="{66501B53-3502-46BC-BF80-DF2C8D07C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048478" y="153243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3" name="Picture 432">
            <a:extLst>
              <a:ext uri="{FF2B5EF4-FFF2-40B4-BE49-F238E27FC236}">
                <a16:creationId xmlns:a16="http://schemas.microsoft.com/office/drawing/2014/main" id="{F55AB5FC-3317-4608-A8BE-5B2EC13C8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602079" y="153243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4" name="Picture 433">
            <a:extLst>
              <a:ext uri="{FF2B5EF4-FFF2-40B4-BE49-F238E27FC236}">
                <a16:creationId xmlns:a16="http://schemas.microsoft.com/office/drawing/2014/main" id="{6E485727-582C-4A4C-B6E9-90141801D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155680" y="153187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" name="Picture 439">
            <a:extLst>
              <a:ext uri="{FF2B5EF4-FFF2-40B4-BE49-F238E27FC236}">
                <a16:creationId xmlns:a16="http://schemas.microsoft.com/office/drawing/2014/main" id="{1515CB98-6247-460B-82A8-EF4E831A9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623419" y="37512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1" name="Picture 440">
            <a:extLst>
              <a:ext uri="{FF2B5EF4-FFF2-40B4-BE49-F238E27FC236}">
                <a16:creationId xmlns:a16="http://schemas.microsoft.com/office/drawing/2014/main" id="{86B05F6B-0AF7-48CD-B255-C37B74DD0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187933" y="375122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2" name="Picture 441">
            <a:extLst>
              <a:ext uri="{FF2B5EF4-FFF2-40B4-BE49-F238E27FC236}">
                <a16:creationId xmlns:a16="http://schemas.microsoft.com/office/drawing/2014/main" id="{9C49D150-CC3F-4E2F-96A8-AE2EE4ED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26789" y="375426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3" name="Picture 442">
            <a:extLst>
              <a:ext uri="{FF2B5EF4-FFF2-40B4-BE49-F238E27FC236}">
                <a16:creationId xmlns:a16="http://schemas.microsoft.com/office/drawing/2014/main" id="{22F5E43E-7583-45CC-954E-57C50B8CB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280390" y="375426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4" name="Picture 443">
            <a:extLst>
              <a:ext uri="{FF2B5EF4-FFF2-40B4-BE49-F238E27FC236}">
                <a16:creationId xmlns:a16="http://schemas.microsoft.com/office/drawing/2014/main" id="{F5D4C0E7-36AA-40F7-AD6E-E16F69558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831610" y="375370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5" name="Group 56">
            <a:extLst>
              <a:ext uri="{FF2B5EF4-FFF2-40B4-BE49-F238E27FC236}">
                <a16:creationId xmlns:a16="http://schemas.microsoft.com/office/drawing/2014/main" id="{817FBD33-7E95-46F3-A240-77ACD7E57EE5}"/>
              </a:ext>
            </a:extLst>
          </p:cNvPr>
          <p:cNvGrpSpPr/>
          <p:nvPr/>
        </p:nvGrpSpPr>
        <p:grpSpPr>
          <a:xfrm rot="16200000">
            <a:off x="2530276" y="4058723"/>
            <a:ext cx="779787" cy="171967"/>
            <a:chOff x="8826500" y="2949426"/>
            <a:chExt cx="1108571" cy="244475"/>
          </a:xfrm>
        </p:grpSpPr>
        <p:pic>
          <p:nvPicPr>
            <p:cNvPr id="446" name="Picture 19">
              <a:extLst>
                <a:ext uri="{FF2B5EF4-FFF2-40B4-BE49-F238E27FC236}">
                  <a16:creationId xmlns:a16="http://schemas.microsoft.com/office/drawing/2014/main" id="{C335EE46-3FFC-4CEB-8F28-6B7A56C940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7" name="Picture 20">
              <a:extLst>
                <a:ext uri="{FF2B5EF4-FFF2-40B4-BE49-F238E27FC236}">
                  <a16:creationId xmlns:a16="http://schemas.microsoft.com/office/drawing/2014/main" id="{DF4BABF2-1B86-4940-9CEE-7114DC9F1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8" name="Picture 21">
              <a:extLst>
                <a:ext uri="{FF2B5EF4-FFF2-40B4-BE49-F238E27FC236}">
                  <a16:creationId xmlns:a16="http://schemas.microsoft.com/office/drawing/2014/main" id="{B2CD4266-053C-4668-A562-3C9916BCBF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9" name="Picture 22">
              <a:extLst>
                <a:ext uri="{FF2B5EF4-FFF2-40B4-BE49-F238E27FC236}">
                  <a16:creationId xmlns:a16="http://schemas.microsoft.com/office/drawing/2014/main" id="{C28EAAB6-17EA-4033-AE0C-16B3390631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" name="Picture 23">
              <a:extLst>
                <a:ext uri="{FF2B5EF4-FFF2-40B4-BE49-F238E27FC236}">
                  <a16:creationId xmlns:a16="http://schemas.microsoft.com/office/drawing/2014/main" id="{CAB5B533-208A-416D-B30F-DEABC7D38E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51" name="Picture 450">
            <a:extLst>
              <a:ext uri="{FF2B5EF4-FFF2-40B4-BE49-F238E27FC236}">
                <a16:creationId xmlns:a16="http://schemas.microsoft.com/office/drawing/2014/main" id="{2077A4F7-5FFF-4487-A8D6-C868A7772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60114" y="375231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2" name="Picture 451">
            <a:extLst>
              <a:ext uri="{FF2B5EF4-FFF2-40B4-BE49-F238E27FC236}">
                <a16:creationId xmlns:a16="http://schemas.microsoft.com/office/drawing/2014/main" id="{267C185D-29C5-49DC-BF47-8DF57A894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424628" y="375231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3" name="Picture 452">
            <a:extLst>
              <a:ext uri="{FF2B5EF4-FFF2-40B4-BE49-F238E27FC236}">
                <a16:creationId xmlns:a16="http://schemas.microsoft.com/office/drawing/2014/main" id="{3B061026-241D-438E-8997-DD5023B7D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963484" y="375535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4" name="Picture 453">
            <a:extLst>
              <a:ext uri="{FF2B5EF4-FFF2-40B4-BE49-F238E27FC236}">
                <a16:creationId xmlns:a16="http://schemas.microsoft.com/office/drawing/2014/main" id="{58546306-6605-4FE9-8015-424AE67F9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517085" y="375535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5" name="Picture 454">
            <a:extLst>
              <a:ext uri="{FF2B5EF4-FFF2-40B4-BE49-F238E27FC236}">
                <a16:creationId xmlns:a16="http://schemas.microsoft.com/office/drawing/2014/main" id="{0BABB67F-580E-4111-B938-5C233E0D0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068305" y="375479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6" name="Group 56">
            <a:extLst>
              <a:ext uri="{FF2B5EF4-FFF2-40B4-BE49-F238E27FC236}">
                <a16:creationId xmlns:a16="http://schemas.microsoft.com/office/drawing/2014/main" id="{AF218CAD-A4F4-4EB2-B53E-1D0DD980F663}"/>
              </a:ext>
            </a:extLst>
          </p:cNvPr>
          <p:cNvGrpSpPr/>
          <p:nvPr/>
        </p:nvGrpSpPr>
        <p:grpSpPr>
          <a:xfrm rot="16200000">
            <a:off x="4766971" y="4059818"/>
            <a:ext cx="779787" cy="171967"/>
            <a:chOff x="8826500" y="2949426"/>
            <a:chExt cx="1108571" cy="244475"/>
          </a:xfrm>
        </p:grpSpPr>
        <p:pic>
          <p:nvPicPr>
            <p:cNvPr id="457" name="Picture 19">
              <a:extLst>
                <a:ext uri="{FF2B5EF4-FFF2-40B4-BE49-F238E27FC236}">
                  <a16:creationId xmlns:a16="http://schemas.microsoft.com/office/drawing/2014/main" id="{2471FF8A-E818-468F-AD27-5CE49A13A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26500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8" name="Picture 20">
              <a:extLst>
                <a:ext uri="{FF2B5EF4-FFF2-40B4-BE49-F238E27FC236}">
                  <a16:creationId xmlns:a16="http://schemas.microsoft.com/office/drawing/2014/main" id="{BE2A33DD-E496-4447-AE84-9FD0709A3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42524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" name="Picture 21">
              <a:extLst>
                <a:ext uri="{FF2B5EF4-FFF2-40B4-BE49-F238E27FC236}">
                  <a16:creationId xmlns:a16="http://schemas.microsoft.com/office/drawing/2014/main" id="{B9651C5D-36A0-4741-8EF2-89886BD368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58548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" name="Picture 22">
              <a:extLst>
                <a:ext uri="{FF2B5EF4-FFF2-40B4-BE49-F238E27FC236}">
                  <a16:creationId xmlns:a16="http://schemas.microsoft.com/office/drawing/2014/main" id="{BB2ADA7D-AF1B-4D1B-B3F4-A7FD195274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" name="Picture 23">
              <a:extLst>
                <a:ext uri="{FF2B5EF4-FFF2-40B4-BE49-F238E27FC236}">
                  <a16:creationId xmlns:a16="http://schemas.microsoft.com/office/drawing/2014/main" id="{F47CCA9E-6AAA-448B-9F20-E48E70D44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64" name="Picture 463">
            <a:extLst>
              <a:ext uri="{FF2B5EF4-FFF2-40B4-BE49-F238E27FC236}">
                <a16:creationId xmlns:a16="http://schemas.microsoft.com/office/drawing/2014/main" id="{F96A2962-4035-4F1A-A953-4D5ACBD9B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190431" y="375426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5" name="Picture 464">
            <a:extLst>
              <a:ext uri="{FF2B5EF4-FFF2-40B4-BE49-F238E27FC236}">
                <a16:creationId xmlns:a16="http://schemas.microsoft.com/office/drawing/2014/main" id="{F1910DA3-F38A-4A7B-8D82-45B9CEC97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7744032" y="375426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6" name="Picture 465">
            <a:extLst>
              <a:ext uri="{FF2B5EF4-FFF2-40B4-BE49-F238E27FC236}">
                <a16:creationId xmlns:a16="http://schemas.microsoft.com/office/drawing/2014/main" id="{BAF4B167-2DE1-4AA4-A492-D985DE206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7295252" y="375370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3" name="Picture 472">
            <a:extLst>
              <a:ext uri="{FF2B5EF4-FFF2-40B4-BE49-F238E27FC236}">
                <a16:creationId xmlns:a16="http://schemas.microsoft.com/office/drawing/2014/main" id="{78B50E91-8535-4928-9BE3-5B7A982C9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933235" y="59779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4" name="Picture 473">
            <a:extLst>
              <a:ext uri="{FF2B5EF4-FFF2-40B4-BE49-F238E27FC236}">
                <a16:creationId xmlns:a16="http://schemas.microsoft.com/office/drawing/2014/main" id="{EAA3B587-E1D3-41AA-A9DD-686BB1D17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486836" y="59773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5" name="Group 56">
            <a:extLst>
              <a:ext uri="{FF2B5EF4-FFF2-40B4-BE49-F238E27FC236}">
                <a16:creationId xmlns:a16="http://schemas.microsoft.com/office/drawing/2014/main" id="{7646C39D-5FF7-4F82-821E-80D8C8CD6DCE}"/>
              </a:ext>
            </a:extLst>
          </p:cNvPr>
          <p:cNvGrpSpPr/>
          <p:nvPr/>
        </p:nvGrpSpPr>
        <p:grpSpPr>
          <a:xfrm rot="16200000">
            <a:off x="1410766" y="6053905"/>
            <a:ext cx="323922" cy="171967"/>
            <a:chOff x="9474572" y="2949426"/>
            <a:chExt cx="460499" cy="244475"/>
          </a:xfrm>
        </p:grpSpPr>
        <p:pic>
          <p:nvPicPr>
            <p:cNvPr id="476" name="Picture 22">
              <a:extLst>
                <a:ext uri="{FF2B5EF4-FFF2-40B4-BE49-F238E27FC236}">
                  <a16:creationId xmlns:a16="http://schemas.microsoft.com/office/drawing/2014/main" id="{C73E1170-6539-439C-B697-AEF751AFF1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7" name="Picture 23">
              <a:extLst>
                <a:ext uri="{FF2B5EF4-FFF2-40B4-BE49-F238E27FC236}">
                  <a16:creationId xmlns:a16="http://schemas.microsoft.com/office/drawing/2014/main" id="{31249D95-A013-43CE-A1A0-C9412AF8C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78" name="Picture 477">
            <a:extLst>
              <a:ext uri="{FF2B5EF4-FFF2-40B4-BE49-F238E27FC236}">
                <a16:creationId xmlns:a16="http://schemas.microsoft.com/office/drawing/2014/main" id="{2DACCFF3-BBF2-453E-AAA7-2200F31AB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847211" y="59824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9" name="Picture 478">
            <a:extLst>
              <a:ext uri="{FF2B5EF4-FFF2-40B4-BE49-F238E27FC236}">
                <a16:creationId xmlns:a16="http://schemas.microsoft.com/office/drawing/2014/main" id="{959ADDBD-07AC-4037-A867-F3558A518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400812" y="59818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0" name="Group 56">
            <a:extLst>
              <a:ext uri="{FF2B5EF4-FFF2-40B4-BE49-F238E27FC236}">
                <a16:creationId xmlns:a16="http://schemas.microsoft.com/office/drawing/2014/main" id="{A3658E17-DAF4-401C-B73E-23E6E51F00AF}"/>
              </a:ext>
            </a:extLst>
          </p:cNvPr>
          <p:cNvGrpSpPr/>
          <p:nvPr/>
        </p:nvGrpSpPr>
        <p:grpSpPr>
          <a:xfrm rot="16200000">
            <a:off x="2324742" y="6058397"/>
            <a:ext cx="323922" cy="171967"/>
            <a:chOff x="9474572" y="2949426"/>
            <a:chExt cx="460499" cy="244475"/>
          </a:xfrm>
        </p:grpSpPr>
        <p:pic>
          <p:nvPicPr>
            <p:cNvPr id="481" name="Picture 22">
              <a:extLst>
                <a:ext uri="{FF2B5EF4-FFF2-40B4-BE49-F238E27FC236}">
                  <a16:creationId xmlns:a16="http://schemas.microsoft.com/office/drawing/2014/main" id="{A56ADCB2-7823-4C3A-9E72-EF86D505F6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2" name="Picture 23">
              <a:extLst>
                <a:ext uri="{FF2B5EF4-FFF2-40B4-BE49-F238E27FC236}">
                  <a16:creationId xmlns:a16="http://schemas.microsoft.com/office/drawing/2014/main" id="{83B995A4-C6D5-4E6B-9FA7-4CFA8A8F7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83" name="Picture 482">
            <a:extLst>
              <a:ext uri="{FF2B5EF4-FFF2-40B4-BE49-F238E27FC236}">
                <a16:creationId xmlns:a16="http://schemas.microsoft.com/office/drawing/2014/main" id="{C4807B08-D149-402F-AF73-1540D6DCB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19948" y="59818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4" name="Picture 483">
            <a:extLst>
              <a:ext uri="{FF2B5EF4-FFF2-40B4-BE49-F238E27FC236}">
                <a16:creationId xmlns:a16="http://schemas.microsoft.com/office/drawing/2014/main" id="{AFA7D186-B908-4842-9080-D94D0C1D7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273549" y="59812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5" name="Group 56">
            <a:extLst>
              <a:ext uri="{FF2B5EF4-FFF2-40B4-BE49-F238E27FC236}">
                <a16:creationId xmlns:a16="http://schemas.microsoft.com/office/drawing/2014/main" id="{256BDD12-AD96-4CEF-B4CF-707C3F4E43BF}"/>
              </a:ext>
            </a:extLst>
          </p:cNvPr>
          <p:cNvGrpSpPr/>
          <p:nvPr/>
        </p:nvGrpSpPr>
        <p:grpSpPr>
          <a:xfrm rot="16200000">
            <a:off x="3197479" y="6057836"/>
            <a:ext cx="323922" cy="171967"/>
            <a:chOff x="9474572" y="2949426"/>
            <a:chExt cx="460499" cy="244475"/>
          </a:xfrm>
        </p:grpSpPr>
        <p:pic>
          <p:nvPicPr>
            <p:cNvPr id="486" name="Picture 22">
              <a:extLst>
                <a:ext uri="{FF2B5EF4-FFF2-40B4-BE49-F238E27FC236}">
                  <a16:creationId xmlns:a16="http://schemas.microsoft.com/office/drawing/2014/main" id="{EC73BE94-29AD-4037-9F71-70FCEBF90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7" name="Picture 23">
              <a:extLst>
                <a:ext uri="{FF2B5EF4-FFF2-40B4-BE49-F238E27FC236}">
                  <a16:creationId xmlns:a16="http://schemas.microsoft.com/office/drawing/2014/main" id="{ADCF9BF5-E109-4C53-8E5E-EEF66074D6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88" name="Picture 487">
            <a:extLst>
              <a:ext uri="{FF2B5EF4-FFF2-40B4-BE49-F238E27FC236}">
                <a16:creationId xmlns:a16="http://schemas.microsoft.com/office/drawing/2014/main" id="{6356F7A3-D5CB-40E5-8D57-5F9FA2FCF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627310" y="597848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9" name="Picture 488">
            <a:extLst>
              <a:ext uri="{FF2B5EF4-FFF2-40B4-BE49-F238E27FC236}">
                <a16:creationId xmlns:a16="http://schemas.microsoft.com/office/drawing/2014/main" id="{2875FDAE-FFAF-4763-8254-17195038C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180911" y="59779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0" name="Group 56">
            <a:extLst>
              <a:ext uri="{FF2B5EF4-FFF2-40B4-BE49-F238E27FC236}">
                <a16:creationId xmlns:a16="http://schemas.microsoft.com/office/drawing/2014/main" id="{8F92AD5D-FBBD-4705-8ACB-B83B5FFF1343}"/>
              </a:ext>
            </a:extLst>
          </p:cNvPr>
          <p:cNvGrpSpPr/>
          <p:nvPr/>
        </p:nvGrpSpPr>
        <p:grpSpPr>
          <a:xfrm rot="16200000">
            <a:off x="4104841" y="6054466"/>
            <a:ext cx="323922" cy="171967"/>
            <a:chOff x="9474572" y="2949426"/>
            <a:chExt cx="460499" cy="244475"/>
          </a:xfrm>
        </p:grpSpPr>
        <p:pic>
          <p:nvPicPr>
            <p:cNvPr id="491" name="Picture 22">
              <a:extLst>
                <a:ext uri="{FF2B5EF4-FFF2-40B4-BE49-F238E27FC236}">
                  <a16:creationId xmlns:a16="http://schemas.microsoft.com/office/drawing/2014/main" id="{C0E4E677-EF75-4E41-970E-355F04AA5D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2" name="Picture 23">
              <a:extLst>
                <a:ext uri="{FF2B5EF4-FFF2-40B4-BE49-F238E27FC236}">
                  <a16:creationId xmlns:a16="http://schemas.microsoft.com/office/drawing/2014/main" id="{8C19AF50-6C42-4820-8937-673D59E704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93" name="Picture 492">
            <a:extLst>
              <a:ext uri="{FF2B5EF4-FFF2-40B4-BE49-F238E27FC236}">
                <a16:creationId xmlns:a16="http://schemas.microsoft.com/office/drawing/2014/main" id="{F892A661-3764-41B9-922B-CA3E0498D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500047" y="597792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4" name="Picture 493">
            <a:extLst>
              <a:ext uri="{FF2B5EF4-FFF2-40B4-BE49-F238E27FC236}">
                <a16:creationId xmlns:a16="http://schemas.microsoft.com/office/drawing/2014/main" id="{682FB724-ED4E-49AD-9490-5A6D3CF4A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053648" y="59773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5" name="Group 56">
            <a:extLst>
              <a:ext uri="{FF2B5EF4-FFF2-40B4-BE49-F238E27FC236}">
                <a16:creationId xmlns:a16="http://schemas.microsoft.com/office/drawing/2014/main" id="{848A3C13-9FBB-4543-998D-1CECAAB3CF4B}"/>
              </a:ext>
            </a:extLst>
          </p:cNvPr>
          <p:cNvGrpSpPr/>
          <p:nvPr/>
        </p:nvGrpSpPr>
        <p:grpSpPr>
          <a:xfrm rot="16200000">
            <a:off x="4977578" y="6053905"/>
            <a:ext cx="323922" cy="171967"/>
            <a:chOff x="9474572" y="2949426"/>
            <a:chExt cx="460499" cy="244475"/>
          </a:xfrm>
        </p:grpSpPr>
        <p:pic>
          <p:nvPicPr>
            <p:cNvPr id="496" name="Picture 22">
              <a:extLst>
                <a:ext uri="{FF2B5EF4-FFF2-40B4-BE49-F238E27FC236}">
                  <a16:creationId xmlns:a16="http://schemas.microsoft.com/office/drawing/2014/main" id="{6E577604-773D-4618-92E2-52AD9B717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7" name="Picture 23">
              <a:extLst>
                <a:ext uri="{FF2B5EF4-FFF2-40B4-BE49-F238E27FC236}">
                  <a16:creationId xmlns:a16="http://schemas.microsoft.com/office/drawing/2014/main" id="{4702DA24-974C-4F8A-9584-84D9277A72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98" name="Picture 497">
            <a:extLst>
              <a:ext uri="{FF2B5EF4-FFF2-40B4-BE49-F238E27FC236}">
                <a16:creationId xmlns:a16="http://schemas.microsoft.com/office/drawing/2014/main" id="{12421235-2A31-4948-9758-98A027921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414023" y="59824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9" name="Picture 498">
            <a:extLst>
              <a:ext uri="{FF2B5EF4-FFF2-40B4-BE49-F238E27FC236}">
                <a16:creationId xmlns:a16="http://schemas.microsoft.com/office/drawing/2014/main" id="{B7B2D02E-B5AC-445A-A3F1-644D7B9F0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967624" y="59818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0" name="Group 56">
            <a:extLst>
              <a:ext uri="{FF2B5EF4-FFF2-40B4-BE49-F238E27FC236}">
                <a16:creationId xmlns:a16="http://schemas.microsoft.com/office/drawing/2014/main" id="{18ABEC47-01C6-4857-9CD6-0BC3D3A35B6E}"/>
              </a:ext>
            </a:extLst>
          </p:cNvPr>
          <p:cNvGrpSpPr/>
          <p:nvPr/>
        </p:nvGrpSpPr>
        <p:grpSpPr>
          <a:xfrm rot="16200000">
            <a:off x="5891554" y="6058397"/>
            <a:ext cx="323922" cy="171967"/>
            <a:chOff x="9474572" y="2949426"/>
            <a:chExt cx="460499" cy="244475"/>
          </a:xfrm>
        </p:grpSpPr>
        <p:pic>
          <p:nvPicPr>
            <p:cNvPr id="501" name="Picture 22">
              <a:extLst>
                <a:ext uri="{FF2B5EF4-FFF2-40B4-BE49-F238E27FC236}">
                  <a16:creationId xmlns:a16="http://schemas.microsoft.com/office/drawing/2014/main" id="{CA6BC675-3590-4020-899B-7A9D1AA369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74572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" name="Picture 23">
              <a:extLst>
                <a:ext uri="{FF2B5EF4-FFF2-40B4-BE49-F238E27FC236}">
                  <a16:creationId xmlns:a16="http://schemas.microsoft.com/office/drawing/2014/main" id="{2D643359-3A01-45C7-B434-33DAA52F22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90596" y="294942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04" name="Picture 503">
            <a:extLst>
              <a:ext uri="{FF2B5EF4-FFF2-40B4-BE49-F238E27FC236}">
                <a16:creationId xmlns:a16="http://schemas.microsoft.com/office/drawing/2014/main" id="{F79B0746-88D0-49A6-98E3-6D05D312D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40361" y="59812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3" name="Group 512">
            <a:extLst>
              <a:ext uri="{FF2B5EF4-FFF2-40B4-BE49-F238E27FC236}">
                <a16:creationId xmlns:a16="http://schemas.microsoft.com/office/drawing/2014/main" id="{457044AF-C901-45C7-9A45-1E61D82AD63E}"/>
              </a:ext>
            </a:extLst>
          </p:cNvPr>
          <p:cNvGrpSpPr/>
          <p:nvPr/>
        </p:nvGrpSpPr>
        <p:grpSpPr>
          <a:xfrm>
            <a:off x="3426489" y="916628"/>
            <a:ext cx="314510" cy="492950"/>
            <a:chOff x="3884378" y="928777"/>
            <a:chExt cx="314510" cy="492950"/>
          </a:xfrm>
        </p:grpSpPr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732C96EA-63C2-4366-8FE5-DA019459C703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883148D6-012E-4BD5-B303-470FE12F6868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F3CBA806-A45C-4295-A994-37D2B998546A}"/>
              </a:ext>
            </a:extLst>
          </p:cNvPr>
          <p:cNvGrpSpPr/>
          <p:nvPr/>
        </p:nvGrpSpPr>
        <p:grpSpPr>
          <a:xfrm>
            <a:off x="4321013" y="913875"/>
            <a:ext cx="232967" cy="494964"/>
            <a:chOff x="7007418" y="926763"/>
            <a:chExt cx="232967" cy="494964"/>
          </a:xfrm>
        </p:grpSpPr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140B2BCB-6278-4C0D-9431-1220F6945B6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1B0F4373-BC70-4CAB-A486-DD14D21EEA65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519" name="TextBox 518">
                <a:extLst>
                  <a:ext uri="{FF2B5EF4-FFF2-40B4-BE49-F238E27FC236}">
                    <a16:creationId xmlns:a16="http://schemas.microsoft.com/office/drawing/2014/main" id="{94E5007A-5B98-4A12-9984-B9BF7C13396C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520" name="Straight Connector 519">
                <a:extLst>
                  <a:ext uri="{FF2B5EF4-FFF2-40B4-BE49-F238E27FC236}">
                    <a16:creationId xmlns:a16="http://schemas.microsoft.com/office/drawing/2014/main" id="{8B54E58F-DC02-4375-A111-56F7FCF620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1" name="Freeform 11">
            <a:extLst>
              <a:ext uri="{FF2B5EF4-FFF2-40B4-BE49-F238E27FC236}">
                <a16:creationId xmlns:a16="http://schemas.microsoft.com/office/drawing/2014/main" id="{36DB3CC1-8343-4B3A-8A1D-EFC08C1DF278}"/>
              </a:ext>
            </a:extLst>
          </p:cNvPr>
          <p:cNvSpPr>
            <a:spLocks/>
          </p:cNvSpPr>
          <p:nvPr/>
        </p:nvSpPr>
        <p:spPr bwMode="auto">
          <a:xfrm>
            <a:off x="3583670" y="70547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22" name="Freeform 11">
            <a:extLst>
              <a:ext uri="{FF2B5EF4-FFF2-40B4-BE49-F238E27FC236}">
                <a16:creationId xmlns:a16="http://schemas.microsoft.com/office/drawing/2014/main" id="{6D59066F-0C3D-4B01-B793-EF9B3BD2BB9B}"/>
              </a:ext>
            </a:extLst>
          </p:cNvPr>
          <p:cNvSpPr>
            <a:spLocks/>
          </p:cNvSpPr>
          <p:nvPr/>
        </p:nvSpPr>
        <p:spPr bwMode="auto">
          <a:xfrm>
            <a:off x="4474219" y="70104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8863DFF9-AE58-44F9-8F1D-E7B0AD56DC71}"/>
              </a:ext>
            </a:extLst>
          </p:cNvPr>
          <p:cNvGrpSpPr/>
          <p:nvPr/>
        </p:nvGrpSpPr>
        <p:grpSpPr>
          <a:xfrm>
            <a:off x="5217754" y="911493"/>
            <a:ext cx="246564" cy="494964"/>
            <a:chOff x="7013060" y="926763"/>
            <a:chExt cx="246564" cy="494964"/>
          </a:xfrm>
        </p:grpSpPr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80373778-3AB2-47FD-9CD5-5F2F849C8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2B846AA8-25B8-428C-A45F-4EC8CE26A0CF}"/>
                </a:ext>
              </a:extLst>
            </p:cNvPr>
            <p:cNvGrpSpPr/>
            <p:nvPr/>
          </p:nvGrpSpPr>
          <p:grpSpPr>
            <a:xfrm>
              <a:off x="7013060" y="928608"/>
              <a:ext cx="246564" cy="493119"/>
              <a:chOff x="7013060" y="928608"/>
              <a:chExt cx="246564" cy="493119"/>
            </a:xfrm>
          </p:grpSpPr>
          <p:sp>
            <p:nvSpPr>
              <p:cNvPr id="526" name="TextBox 525">
                <a:extLst>
                  <a:ext uri="{FF2B5EF4-FFF2-40B4-BE49-F238E27FC236}">
                    <a16:creationId xmlns:a16="http://schemas.microsoft.com/office/drawing/2014/main" id="{894F788E-4AA6-470F-8E16-D43405F25368}"/>
                  </a:ext>
                </a:extLst>
              </p:cNvPr>
              <p:cNvSpPr txBox="1"/>
              <p:nvPr/>
            </p:nvSpPr>
            <p:spPr>
              <a:xfrm>
                <a:off x="7013060" y="1021617"/>
                <a:ext cx="2465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9FDE53E5-7829-46FE-8E11-F762EF85C4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8B50B93E-DE9D-480E-82E4-D19253FA9BAE}"/>
              </a:ext>
            </a:extLst>
          </p:cNvPr>
          <p:cNvCxnSpPr>
            <a:cxnSpLocks/>
          </p:cNvCxnSpPr>
          <p:nvPr/>
        </p:nvCxnSpPr>
        <p:spPr>
          <a:xfrm>
            <a:off x="3390800" y="929672"/>
            <a:ext cx="319702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9" name="Freeform 11">
            <a:extLst>
              <a:ext uri="{FF2B5EF4-FFF2-40B4-BE49-F238E27FC236}">
                <a16:creationId xmlns:a16="http://schemas.microsoft.com/office/drawing/2014/main" id="{AB06E092-48D5-4184-83AF-F6636299260C}"/>
              </a:ext>
            </a:extLst>
          </p:cNvPr>
          <p:cNvSpPr>
            <a:spLocks/>
          </p:cNvSpPr>
          <p:nvPr/>
        </p:nvSpPr>
        <p:spPr bwMode="auto">
          <a:xfrm>
            <a:off x="5367671" y="70104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46D5BEAD-9319-47C7-9687-FA7AE2029572}"/>
              </a:ext>
            </a:extLst>
          </p:cNvPr>
          <p:cNvGrpSpPr/>
          <p:nvPr/>
        </p:nvGrpSpPr>
        <p:grpSpPr>
          <a:xfrm>
            <a:off x="6044317" y="911493"/>
            <a:ext cx="444352" cy="494964"/>
            <a:chOff x="6940995" y="926763"/>
            <a:chExt cx="444352" cy="494964"/>
          </a:xfrm>
        </p:grpSpPr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0A614708-4A26-4942-B4C8-40FFB49A7F2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2" name="Group 531">
              <a:extLst>
                <a:ext uri="{FF2B5EF4-FFF2-40B4-BE49-F238E27FC236}">
                  <a16:creationId xmlns:a16="http://schemas.microsoft.com/office/drawing/2014/main" id="{5B73C686-03D3-4D62-8D15-008D4D4E3239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533" name="TextBox 532">
                <a:extLst>
                  <a:ext uri="{FF2B5EF4-FFF2-40B4-BE49-F238E27FC236}">
                    <a16:creationId xmlns:a16="http://schemas.microsoft.com/office/drawing/2014/main" id="{017B0C12-FE20-4AAB-9726-1282907F5337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DAD0B5A-CF0C-437B-9AFA-9B2C0FD395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5" name="Oval 534">
            <a:extLst>
              <a:ext uri="{FF2B5EF4-FFF2-40B4-BE49-F238E27FC236}">
                <a16:creationId xmlns:a16="http://schemas.microsoft.com/office/drawing/2014/main" id="{2CECEA18-39AC-4DD5-A432-ADD0CAF35C6C}"/>
              </a:ext>
            </a:extLst>
          </p:cNvPr>
          <p:cNvSpPr/>
          <p:nvPr/>
        </p:nvSpPr>
        <p:spPr>
          <a:xfrm>
            <a:off x="3504381" y="7641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3B098A67-2507-4CA8-B202-1102937951DD}"/>
              </a:ext>
            </a:extLst>
          </p:cNvPr>
          <p:cNvGrpSpPr/>
          <p:nvPr/>
        </p:nvGrpSpPr>
        <p:grpSpPr>
          <a:xfrm>
            <a:off x="3422772" y="3154553"/>
            <a:ext cx="314510" cy="492950"/>
            <a:chOff x="3884378" y="928777"/>
            <a:chExt cx="314510" cy="492950"/>
          </a:xfrm>
        </p:grpSpPr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id="{9EBCD226-C0BD-4689-BB09-E22A977FE70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4CD8DACF-11FB-45D3-9AA0-E9F2695E0B03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A2AEBD84-88B5-468C-834B-570BA97808D3}"/>
              </a:ext>
            </a:extLst>
          </p:cNvPr>
          <p:cNvGrpSpPr/>
          <p:nvPr/>
        </p:nvGrpSpPr>
        <p:grpSpPr>
          <a:xfrm>
            <a:off x="4317296" y="3151800"/>
            <a:ext cx="232967" cy="494964"/>
            <a:chOff x="7007418" y="926763"/>
            <a:chExt cx="232967" cy="494964"/>
          </a:xfrm>
        </p:grpSpPr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C00F887D-8F75-458D-8C19-941026B25E3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58C786A8-961C-4632-89E2-A0C6F756E85D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542" name="TextBox 541">
                <a:extLst>
                  <a:ext uri="{FF2B5EF4-FFF2-40B4-BE49-F238E27FC236}">
                    <a16:creationId xmlns:a16="http://schemas.microsoft.com/office/drawing/2014/main" id="{B859E9A2-8C08-4F6A-86BD-EF0F13E4FF6B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cxnSp>
            <p:nvCxnSpPr>
              <p:cNvPr id="543" name="Straight Connector 542">
                <a:extLst>
                  <a:ext uri="{FF2B5EF4-FFF2-40B4-BE49-F238E27FC236}">
                    <a16:creationId xmlns:a16="http://schemas.microsoft.com/office/drawing/2014/main" id="{C720D110-6932-44EB-BF97-979B3E31AD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4" name="Freeform 11">
            <a:extLst>
              <a:ext uri="{FF2B5EF4-FFF2-40B4-BE49-F238E27FC236}">
                <a16:creationId xmlns:a16="http://schemas.microsoft.com/office/drawing/2014/main" id="{A527956A-02CF-4347-93BD-7C7F22DAFBC7}"/>
              </a:ext>
            </a:extLst>
          </p:cNvPr>
          <p:cNvSpPr>
            <a:spLocks/>
          </p:cNvSpPr>
          <p:nvPr/>
        </p:nvSpPr>
        <p:spPr bwMode="auto">
          <a:xfrm>
            <a:off x="3579953" y="2943401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45" name="Freeform 11">
            <a:extLst>
              <a:ext uri="{FF2B5EF4-FFF2-40B4-BE49-F238E27FC236}">
                <a16:creationId xmlns:a16="http://schemas.microsoft.com/office/drawing/2014/main" id="{D273C7C3-56E2-4648-A814-639083B733BF}"/>
              </a:ext>
            </a:extLst>
          </p:cNvPr>
          <p:cNvSpPr>
            <a:spLocks/>
          </p:cNvSpPr>
          <p:nvPr/>
        </p:nvSpPr>
        <p:spPr bwMode="auto">
          <a:xfrm>
            <a:off x="4470502" y="2938970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3C0C1F1F-BA54-4768-931B-E70B71C0292E}"/>
              </a:ext>
            </a:extLst>
          </p:cNvPr>
          <p:cNvGrpSpPr/>
          <p:nvPr/>
        </p:nvGrpSpPr>
        <p:grpSpPr>
          <a:xfrm>
            <a:off x="5146091" y="3149418"/>
            <a:ext cx="444352" cy="494964"/>
            <a:chOff x="6945114" y="926763"/>
            <a:chExt cx="444352" cy="494964"/>
          </a:xfrm>
        </p:grpSpPr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id="{99AE3F48-6D25-4186-8D5D-05153FA0B4B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8" name="Group 547">
              <a:extLst>
                <a:ext uri="{FF2B5EF4-FFF2-40B4-BE49-F238E27FC236}">
                  <a16:creationId xmlns:a16="http://schemas.microsoft.com/office/drawing/2014/main" id="{337C5682-44D7-46AB-8121-D1363DB3E54C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549" name="TextBox 548">
                <a:extLst>
                  <a:ext uri="{FF2B5EF4-FFF2-40B4-BE49-F238E27FC236}">
                    <a16:creationId xmlns:a16="http://schemas.microsoft.com/office/drawing/2014/main" id="{3B6FB1D6-2ADB-4DA6-8E3C-67C64D940586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550" name="Straight Connector 549">
                <a:extLst>
                  <a:ext uri="{FF2B5EF4-FFF2-40B4-BE49-F238E27FC236}">
                    <a16:creationId xmlns:a16="http://schemas.microsoft.com/office/drawing/2014/main" id="{1D546373-EF1A-41D3-9965-4B36264C0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51" name="Straight Connector 550">
            <a:extLst>
              <a:ext uri="{FF2B5EF4-FFF2-40B4-BE49-F238E27FC236}">
                <a16:creationId xmlns:a16="http://schemas.microsoft.com/office/drawing/2014/main" id="{D93EDFC7-59BF-4987-A287-11010292A770}"/>
              </a:ext>
            </a:extLst>
          </p:cNvPr>
          <p:cNvCxnSpPr>
            <a:cxnSpLocks/>
          </p:cNvCxnSpPr>
          <p:nvPr/>
        </p:nvCxnSpPr>
        <p:spPr>
          <a:xfrm>
            <a:off x="3387083" y="3167597"/>
            <a:ext cx="399085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2" name="Freeform 11">
            <a:extLst>
              <a:ext uri="{FF2B5EF4-FFF2-40B4-BE49-F238E27FC236}">
                <a16:creationId xmlns:a16="http://schemas.microsoft.com/office/drawing/2014/main" id="{BC4E914E-91B3-434E-9D57-6A8B14C18F94}"/>
              </a:ext>
            </a:extLst>
          </p:cNvPr>
          <p:cNvSpPr>
            <a:spLocks/>
          </p:cNvSpPr>
          <p:nvPr/>
        </p:nvSpPr>
        <p:spPr bwMode="auto">
          <a:xfrm>
            <a:off x="5363954" y="293897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A83C91DD-8735-4E25-8318-F8EB314189CA}"/>
              </a:ext>
            </a:extLst>
          </p:cNvPr>
          <p:cNvGrpSpPr/>
          <p:nvPr/>
        </p:nvGrpSpPr>
        <p:grpSpPr>
          <a:xfrm>
            <a:off x="6040600" y="3149418"/>
            <a:ext cx="444352" cy="494964"/>
            <a:chOff x="6940995" y="926763"/>
            <a:chExt cx="444352" cy="494964"/>
          </a:xfrm>
        </p:grpSpPr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id="{F728BC31-8E6E-4C12-B724-E0DCEB70F0E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5" name="Group 554">
              <a:extLst>
                <a:ext uri="{FF2B5EF4-FFF2-40B4-BE49-F238E27FC236}">
                  <a16:creationId xmlns:a16="http://schemas.microsoft.com/office/drawing/2014/main" id="{EEB95F21-6843-440D-B753-11F8367C77B4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556" name="TextBox 555">
                <a:extLst>
                  <a:ext uri="{FF2B5EF4-FFF2-40B4-BE49-F238E27FC236}">
                    <a16:creationId xmlns:a16="http://schemas.microsoft.com/office/drawing/2014/main" id="{22A5AB08-3EB4-47E0-BF3E-442A0B2AB044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</a:t>
                </a:r>
              </a:p>
            </p:txBody>
          </p:sp>
          <p:cxnSp>
            <p:nvCxnSpPr>
              <p:cNvPr id="557" name="Straight Connector 556">
                <a:extLst>
                  <a:ext uri="{FF2B5EF4-FFF2-40B4-BE49-F238E27FC236}">
                    <a16:creationId xmlns:a16="http://schemas.microsoft.com/office/drawing/2014/main" id="{F59ECAB9-2EC9-46E3-971A-CC9C5A03A8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8" name="Freeform 11">
            <a:extLst>
              <a:ext uri="{FF2B5EF4-FFF2-40B4-BE49-F238E27FC236}">
                <a16:creationId xmlns:a16="http://schemas.microsoft.com/office/drawing/2014/main" id="{8E36F09F-B9E2-4CA2-9B4D-2062A2022E07}"/>
              </a:ext>
            </a:extLst>
          </p:cNvPr>
          <p:cNvSpPr>
            <a:spLocks/>
          </p:cNvSpPr>
          <p:nvPr/>
        </p:nvSpPr>
        <p:spPr bwMode="auto">
          <a:xfrm>
            <a:off x="6256944" y="293669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0154BB06-52F2-4471-8F9E-03C5D9428DA4}"/>
              </a:ext>
            </a:extLst>
          </p:cNvPr>
          <p:cNvGrpSpPr/>
          <p:nvPr/>
        </p:nvGrpSpPr>
        <p:grpSpPr>
          <a:xfrm>
            <a:off x="6933590" y="3147141"/>
            <a:ext cx="444352" cy="494964"/>
            <a:chOff x="6940995" y="926763"/>
            <a:chExt cx="444352" cy="494964"/>
          </a:xfrm>
        </p:grpSpPr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id="{E92BCD4F-3187-41E6-8733-6EF7870D024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1" name="Group 560">
              <a:extLst>
                <a:ext uri="{FF2B5EF4-FFF2-40B4-BE49-F238E27FC236}">
                  <a16:creationId xmlns:a16="http://schemas.microsoft.com/office/drawing/2014/main" id="{5F1C5110-8FC3-45C0-9DA5-BAE3C57B6E0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562" name="TextBox 561">
                <a:extLst>
                  <a:ext uri="{FF2B5EF4-FFF2-40B4-BE49-F238E27FC236}">
                    <a16:creationId xmlns:a16="http://schemas.microsoft.com/office/drawing/2014/main" id="{2EA8E69C-82E2-4472-B908-4FC07CD1C84E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563" name="Straight Connector 562">
                <a:extLst>
                  <a:ext uri="{FF2B5EF4-FFF2-40B4-BE49-F238E27FC236}">
                    <a16:creationId xmlns:a16="http://schemas.microsoft.com/office/drawing/2014/main" id="{D220D1E3-2BCD-48B0-8D11-C7EEB2872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64" name="Oval 563">
            <a:extLst>
              <a:ext uri="{FF2B5EF4-FFF2-40B4-BE49-F238E27FC236}">
                <a16:creationId xmlns:a16="http://schemas.microsoft.com/office/drawing/2014/main" id="{6BFC93B6-30DB-49D7-BCA5-3EB7F517476F}"/>
              </a:ext>
            </a:extLst>
          </p:cNvPr>
          <p:cNvSpPr/>
          <p:nvPr/>
        </p:nvSpPr>
        <p:spPr>
          <a:xfrm>
            <a:off x="3500664" y="300202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2CE852BA-066E-46AD-94A8-3F837CB5A5AA}"/>
              </a:ext>
            </a:extLst>
          </p:cNvPr>
          <p:cNvGrpSpPr/>
          <p:nvPr/>
        </p:nvGrpSpPr>
        <p:grpSpPr>
          <a:xfrm>
            <a:off x="3423618" y="5387072"/>
            <a:ext cx="314510" cy="492950"/>
            <a:chOff x="3884378" y="928777"/>
            <a:chExt cx="314510" cy="492950"/>
          </a:xfrm>
        </p:grpSpPr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BB12A83A-7BA5-4236-8F16-C40AEA9A96E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04CC63D6-8669-457F-9429-AC5C704AC1EC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358F821F-36C9-440B-AB82-1BB50B58F40D}"/>
              </a:ext>
            </a:extLst>
          </p:cNvPr>
          <p:cNvGrpSpPr/>
          <p:nvPr/>
        </p:nvGrpSpPr>
        <p:grpSpPr>
          <a:xfrm>
            <a:off x="4318142" y="5384319"/>
            <a:ext cx="232967" cy="494964"/>
            <a:chOff x="7007418" y="926763"/>
            <a:chExt cx="232967" cy="494964"/>
          </a:xfrm>
        </p:grpSpPr>
        <p:cxnSp>
          <p:nvCxnSpPr>
            <p:cNvPr id="569" name="Straight Connector 568">
              <a:extLst>
                <a:ext uri="{FF2B5EF4-FFF2-40B4-BE49-F238E27FC236}">
                  <a16:creationId xmlns:a16="http://schemas.microsoft.com/office/drawing/2014/main" id="{2266581C-C03F-45E7-BA20-50289AE9A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52793CDD-5679-4F12-8277-3ED514209DE3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571" name="TextBox 570">
                <a:extLst>
                  <a:ext uri="{FF2B5EF4-FFF2-40B4-BE49-F238E27FC236}">
                    <a16:creationId xmlns:a16="http://schemas.microsoft.com/office/drawing/2014/main" id="{E5A0C81D-D0C8-4674-AD60-5514D9A8F16C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id="{1F96939F-E4EC-4A54-B548-76F345C9AB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3" name="Freeform 11">
            <a:extLst>
              <a:ext uri="{FF2B5EF4-FFF2-40B4-BE49-F238E27FC236}">
                <a16:creationId xmlns:a16="http://schemas.microsoft.com/office/drawing/2014/main" id="{C540AB19-9F57-4C9E-A386-05A8E6FA89FB}"/>
              </a:ext>
            </a:extLst>
          </p:cNvPr>
          <p:cNvSpPr>
            <a:spLocks/>
          </p:cNvSpPr>
          <p:nvPr/>
        </p:nvSpPr>
        <p:spPr bwMode="auto">
          <a:xfrm>
            <a:off x="3580799" y="5175920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74" name="Freeform 11">
            <a:extLst>
              <a:ext uri="{FF2B5EF4-FFF2-40B4-BE49-F238E27FC236}">
                <a16:creationId xmlns:a16="http://schemas.microsoft.com/office/drawing/2014/main" id="{B3030DE2-FB8B-4142-9DE1-E50F3EEA516B}"/>
              </a:ext>
            </a:extLst>
          </p:cNvPr>
          <p:cNvSpPr>
            <a:spLocks/>
          </p:cNvSpPr>
          <p:nvPr/>
        </p:nvSpPr>
        <p:spPr bwMode="auto">
          <a:xfrm>
            <a:off x="4471348" y="5171489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79645353-A368-45E0-B056-E37E5E190D52}"/>
              </a:ext>
            </a:extLst>
          </p:cNvPr>
          <p:cNvGrpSpPr/>
          <p:nvPr/>
        </p:nvGrpSpPr>
        <p:grpSpPr>
          <a:xfrm>
            <a:off x="5200484" y="5381937"/>
            <a:ext cx="314510" cy="494964"/>
            <a:chOff x="6998661" y="926763"/>
            <a:chExt cx="314510" cy="494964"/>
          </a:xfrm>
        </p:grpSpPr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968C1B16-839F-487E-A3A2-26DF194907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7" name="Group 576">
              <a:extLst>
                <a:ext uri="{FF2B5EF4-FFF2-40B4-BE49-F238E27FC236}">
                  <a16:creationId xmlns:a16="http://schemas.microsoft.com/office/drawing/2014/main" id="{F6E07B9E-267C-47E1-8F5F-383F32E20173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81387206-A824-409B-A5DC-22F4DEECB10A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85E7E86A-06D2-4BB8-B7FF-24132CEE9C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0" name="Straight Connector 579">
            <a:extLst>
              <a:ext uri="{FF2B5EF4-FFF2-40B4-BE49-F238E27FC236}">
                <a16:creationId xmlns:a16="http://schemas.microsoft.com/office/drawing/2014/main" id="{FFB4279A-6A11-42D1-8B20-F07E8E17F861}"/>
              </a:ext>
            </a:extLst>
          </p:cNvPr>
          <p:cNvCxnSpPr>
            <a:cxnSpLocks/>
          </p:cNvCxnSpPr>
          <p:nvPr/>
        </p:nvCxnSpPr>
        <p:spPr>
          <a:xfrm>
            <a:off x="3387929" y="5400116"/>
            <a:ext cx="7684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1" name="Freeform 11">
            <a:extLst>
              <a:ext uri="{FF2B5EF4-FFF2-40B4-BE49-F238E27FC236}">
                <a16:creationId xmlns:a16="http://schemas.microsoft.com/office/drawing/2014/main" id="{1CFFF125-5744-42C0-A828-A203D217B35A}"/>
              </a:ext>
            </a:extLst>
          </p:cNvPr>
          <p:cNvSpPr>
            <a:spLocks/>
          </p:cNvSpPr>
          <p:nvPr/>
        </p:nvSpPr>
        <p:spPr bwMode="auto">
          <a:xfrm>
            <a:off x="5364800" y="517148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399A8D4D-E5EA-4014-A404-24C68334C5E9}"/>
              </a:ext>
            </a:extLst>
          </p:cNvPr>
          <p:cNvGrpSpPr/>
          <p:nvPr/>
        </p:nvGrpSpPr>
        <p:grpSpPr>
          <a:xfrm>
            <a:off x="6099112" y="5381937"/>
            <a:ext cx="314510" cy="494964"/>
            <a:chOff x="6998661" y="926763"/>
            <a:chExt cx="314510" cy="494964"/>
          </a:xfrm>
        </p:grpSpPr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97C1DA2A-52BD-4C2D-A777-CA5A4328381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87A20D26-7059-49FC-B954-D063A6AA89A6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585" name="TextBox 584">
                <a:extLst>
                  <a:ext uri="{FF2B5EF4-FFF2-40B4-BE49-F238E27FC236}">
                    <a16:creationId xmlns:a16="http://schemas.microsoft.com/office/drawing/2014/main" id="{3CFEB5C5-BA50-4783-8DAD-4C26101093BA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AC7AE3BC-FD0B-44CD-A828-D57F64A07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7" name="Freeform 11">
            <a:extLst>
              <a:ext uri="{FF2B5EF4-FFF2-40B4-BE49-F238E27FC236}">
                <a16:creationId xmlns:a16="http://schemas.microsoft.com/office/drawing/2014/main" id="{C76FB546-8FF4-4C91-ACCF-C66D9D887C86}"/>
              </a:ext>
            </a:extLst>
          </p:cNvPr>
          <p:cNvSpPr>
            <a:spLocks/>
          </p:cNvSpPr>
          <p:nvPr/>
        </p:nvSpPr>
        <p:spPr bwMode="auto">
          <a:xfrm>
            <a:off x="6257790" y="516921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C333C1B1-1C00-428E-8220-64390682F44F}"/>
              </a:ext>
            </a:extLst>
          </p:cNvPr>
          <p:cNvGrpSpPr/>
          <p:nvPr/>
        </p:nvGrpSpPr>
        <p:grpSpPr>
          <a:xfrm>
            <a:off x="6992102" y="5379660"/>
            <a:ext cx="314510" cy="494964"/>
            <a:chOff x="6998661" y="926763"/>
            <a:chExt cx="314510" cy="494964"/>
          </a:xfrm>
        </p:grpSpPr>
        <p:cxnSp>
          <p:nvCxnSpPr>
            <p:cNvPr id="589" name="Straight Connector 588">
              <a:extLst>
                <a:ext uri="{FF2B5EF4-FFF2-40B4-BE49-F238E27FC236}">
                  <a16:creationId xmlns:a16="http://schemas.microsoft.com/office/drawing/2014/main" id="{5EC13DDB-5D60-49D1-A2E4-0ADB7B713C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F3FAB48F-010D-48C9-B46E-DB5E4DFE9454}"/>
                </a:ext>
              </a:extLst>
            </p:cNvPr>
            <p:cNvGrpSpPr/>
            <p:nvPr/>
          </p:nvGrpSpPr>
          <p:grpSpPr>
            <a:xfrm>
              <a:off x="6998661" y="928608"/>
              <a:ext cx="314510" cy="493119"/>
              <a:chOff x="6998661" y="928608"/>
              <a:chExt cx="314510" cy="493119"/>
            </a:xfrm>
          </p:grpSpPr>
          <p:sp>
            <p:nvSpPr>
              <p:cNvPr id="591" name="TextBox 590">
                <a:extLst>
                  <a:ext uri="{FF2B5EF4-FFF2-40B4-BE49-F238E27FC236}">
                    <a16:creationId xmlns:a16="http://schemas.microsoft.com/office/drawing/2014/main" id="{98C35005-4D93-4D9B-BE21-46FBEF2B7041}"/>
                  </a:ext>
                </a:extLst>
              </p:cNvPr>
              <p:cNvSpPr txBox="1"/>
              <p:nvPr/>
            </p:nvSpPr>
            <p:spPr>
              <a:xfrm>
                <a:off x="6998661" y="102161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230D61A7-F3B1-43F0-930A-CB9FDD33BC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3" name="Freeform 11">
            <a:extLst>
              <a:ext uri="{FF2B5EF4-FFF2-40B4-BE49-F238E27FC236}">
                <a16:creationId xmlns:a16="http://schemas.microsoft.com/office/drawing/2014/main" id="{8693CB14-D72B-4E78-9853-231E0486FB5C}"/>
              </a:ext>
            </a:extLst>
          </p:cNvPr>
          <p:cNvSpPr>
            <a:spLocks/>
          </p:cNvSpPr>
          <p:nvPr/>
        </p:nvSpPr>
        <p:spPr bwMode="auto">
          <a:xfrm>
            <a:off x="7151884" y="516921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CDF4E203-3D07-470D-9722-8B4A1C504A9E}"/>
              </a:ext>
            </a:extLst>
          </p:cNvPr>
          <p:cNvGrpSpPr/>
          <p:nvPr/>
        </p:nvGrpSpPr>
        <p:grpSpPr>
          <a:xfrm>
            <a:off x="7834684" y="5379660"/>
            <a:ext cx="444352" cy="494964"/>
            <a:chOff x="6947149" y="926763"/>
            <a:chExt cx="444352" cy="494964"/>
          </a:xfrm>
        </p:grpSpPr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DA155723-B374-4AE4-A184-AC9BFCD8597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21110768-1A1D-447A-8E24-8D2CEB28261B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597" name="TextBox 596">
                <a:extLst>
                  <a:ext uri="{FF2B5EF4-FFF2-40B4-BE49-F238E27FC236}">
                    <a16:creationId xmlns:a16="http://schemas.microsoft.com/office/drawing/2014/main" id="{A63A33A6-BAA6-4211-8F8C-DA48CDC6097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</a:t>
                </a:r>
              </a:p>
            </p:txBody>
          </p:sp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7F83FD86-542B-4785-9EB7-475E300CBC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9" name="Freeform 11">
            <a:extLst>
              <a:ext uri="{FF2B5EF4-FFF2-40B4-BE49-F238E27FC236}">
                <a16:creationId xmlns:a16="http://schemas.microsoft.com/office/drawing/2014/main" id="{3753F809-7275-4008-A65E-45172FE00B28}"/>
              </a:ext>
            </a:extLst>
          </p:cNvPr>
          <p:cNvSpPr>
            <a:spLocks/>
          </p:cNvSpPr>
          <p:nvPr/>
        </p:nvSpPr>
        <p:spPr bwMode="auto">
          <a:xfrm>
            <a:off x="8046740" y="517566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C55CF3F3-F715-49EE-8AF0-9AF4CD9AAB67}"/>
              </a:ext>
            </a:extLst>
          </p:cNvPr>
          <p:cNvGrpSpPr/>
          <p:nvPr/>
        </p:nvGrpSpPr>
        <p:grpSpPr>
          <a:xfrm>
            <a:off x="8729540" y="5386117"/>
            <a:ext cx="444352" cy="494964"/>
            <a:chOff x="6947149" y="926763"/>
            <a:chExt cx="444352" cy="494964"/>
          </a:xfrm>
        </p:grpSpPr>
        <p:cxnSp>
          <p:nvCxnSpPr>
            <p:cNvPr id="601" name="Straight Connector 600">
              <a:extLst>
                <a:ext uri="{FF2B5EF4-FFF2-40B4-BE49-F238E27FC236}">
                  <a16:creationId xmlns:a16="http://schemas.microsoft.com/office/drawing/2014/main" id="{70E22880-6419-4A39-949C-1C56E40F44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6AF0CFC1-DCC1-4D4E-A37F-742DF345DC6D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603" name="TextBox 602">
                <a:extLst>
                  <a:ext uri="{FF2B5EF4-FFF2-40B4-BE49-F238E27FC236}">
                    <a16:creationId xmlns:a16="http://schemas.microsoft.com/office/drawing/2014/main" id="{EE329A80-FACD-474C-B483-7C85AC5CC16E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7B3228B0-85AB-4A05-B575-1DD25A15D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5" name="Freeform 11">
            <a:extLst>
              <a:ext uri="{FF2B5EF4-FFF2-40B4-BE49-F238E27FC236}">
                <a16:creationId xmlns:a16="http://schemas.microsoft.com/office/drawing/2014/main" id="{54039765-3522-464F-8EE2-14BA8E01928C}"/>
              </a:ext>
            </a:extLst>
          </p:cNvPr>
          <p:cNvSpPr>
            <a:spLocks/>
          </p:cNvSpPr>
          <p:nvPr/>
        </p:nvSpPr>
        <p:spPr bwMode="auto">
          <a:xfrm>
            <a:off x="8943904" y="517660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1D9895FF-0EA5-4126-80A9-72A132A00B2E}"/>
              </a:ext>
            </a:extLst>
          </p:cNvPr>
          <p:cNvGrpSpPr/>
          <p:nvPr/>
        </p:nvGrpSpPr>
        <p:grpSpPr>
          <a:xfrm>
            <a:off x="9626704" y="5387051"/>
            <a:ext cx="444352" cy="494964"/>
            <a:chOff x="6947149" y="926763"/>
            <a:chExt cx="444352" cy="494964"/>
          </a:xfrm>
        </p:grpSpPr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BA33C8E1-FAFD-4BCC-806C-7BC3E88C773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8" name="Group 607">
              <a:extLst>
                <a:ext uri="{FF2B5EF4-FFF2-40B4-BE49-F238E27FC236}">
                  <a16:creationId xmlns:a16="http://schemas.microsoft.com/office/drawing/2014/main" id="{7C7F990F-93BA-4AD7-BDE0-4316D8EAF47F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609" name="TextBox 608">
                <a:extLst>
                  <a:ext uri="{FF2B5EF4-FFF2-40B4-BE49-F238E27FC236}">
                    <a16:creationId xmlns:a16="http://schemas.microsoft.com/office/drawing/2014/main" id="{854DC0B6-4678-4501-B086-5C3FFF28433F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</a:t>
                </a:r>
              </a:p>
            </p:txBody>
          </p:sp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F34ACB22-DD6D-4608-BA13-A512C2C42D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1" name="Freeform 11">
            <a:extLst>
              <a:ext uri="{FF2B5EF4-FFF2-40B4-BE49-F238E27FC236}">
                <a16:creationId xmlns:a16="http://schemas.microsoft.com/office/drawing/2014/main" id="{151551FE-A9F6-4714-9CD2-6838977AC46F}"/>
              </a:ext>
            </a:extLst>
          </p:cNvPr>
          <p:cNvSpPr>
            <a:spLocks/>
          </p:cNvSpPr>
          <p:nvPr/>
        </p:nvSpPr>
        <p:spPr bwMode="auto">
          <a:xfrm>
            <a:off x="9834651" y="517979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A5B6ED93-35B6-4CD9-964A-590C85EC2C5E}"/>
              </a:ext>
            </a:extLst>
          </p:cNvPr>
          <p:cNvGrpSpPr/>
          <p:nvPr/>
        </p:nvGrpSpPr>
        <p:grpSpPr>
          <a:xfrm>
            <a:off x="10517451" y="5390244"/>
            <a:ext cx="444352" cy="494964"/>
            <a:chOff x="6947149" y="926763"/>
            <a:chExt cx="444352" cy="494964"/>
          </a:xfrm>
        </p:grpSpPr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BC37F0B1-5146-4026-A724-ECB774EBFF5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06E23A49-5819-49E3-AA3E-8B88F35BFE8D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615" name="TextBox 614">
                <a:extLst>
                  <a:ext uri="{FF2B5EF4-FFF2-40B4-BE49-F238E27FC236}">
                    <a16:creationId xmlns:a16="http://schemas.microsoft.com/office/drawing/2014/main" id="{7C6E4A9B-4A89-4B0E-A85F-28A71E0BDBD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16</a:t>
                </a:r>
              </a:p>
            </p:txBody>
          </p:sp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C4C5F717-C91C-4E18-88EB-7C9F97CFE2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3" name="Oval 622">
            <a:extLst>
              <a:ext uri="{FF2B5EF4-FFF2-40B4-BE49-F238E27FC236}">
                <a16:creationId xmlns:a16="http://schemas.microsoft.com/office/drawing/2014/main" id="{8F5DC0CA-DF75-4582-AC69-991CFB9CCAC5}"/>
              </a:ext>
            </a:extLst>
          </p:cNvPr>
          <p:cNvSpPr/>
          <p:nvPr/>
        </p:nvSpPr>
        <p:spPr>
          <a:xfrm>
            <a:off x="3501510" y="523454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0" name="Group 91">
            <a:extLst>
              <a:ext uri="{FF2B5EF4-FFF2-40B4-BE49-F238E27FC236}">
                <a16:creationId xmlns:a16="http://schemas.microsoft.com/office/drawing/2014/main" id="{C4E464D5-29EA-4250-A6A7-9F07897643C7}"/>
              </a:ext>
            </a:extLst>
          </p:cNvPr>
          <p:cNvGrpSpPr/>
          <p:nvPr/>
        </p:nvGrpSpPr>
        <p:grpSpPr>
          <a:xfrm>
            <a:off x="5371950" y="425023"/>
            <a:ext cx="446393" cy="479154"/>
            <a:chOff x="7395283" y="5821043"/>
            <a:chExt cx="205894" cy="512761"/>
          </a:xfrm>
        </p:grpSpPr>
        <p:sp>
          <p:nvSpPr>
            <p:cNvPr id="291" name="Freeform 11">
              <a:extLst>
                <a:ext uri="{FF2B5EF4-FFF2-40B4-BE49-F238E27FC236}">
                  <a16:creationId xmlns:a16="http://schemas.microsoft.com/office/drawing/2014/main" id="{87E10CC6-08EE-4752-9A82-82CB5AEA1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98C1A1C1-8764-4A91-A2FD-3B36DAB34A9E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+3</a:t>
              </a:r>
            </a:p>
          </p:txBody>
        </p:sp>
      </p:grpSp>
      <p:grpSp>
        <p:nvGrpSpPr>
          <p:cNvPr id="308" name="Group 91">
            <a:extLst>
              <a:ext uri="{FF2B5EF4-FFF2-40B4-BE49-F238E27FC236}">
                <a16:creationId xmlns:a16="http://schemas.microsoft.com/office/drawing/2014/main" id="{5759E447-8DE8-48A0-8D8E-6D6FF6022E1D}"/>
              </a:ext>
            </a:extLst>
          </p:cNvPr>
          <p:cNvGrpSpPr/>
          <p:nvPr/>
        </p:nvGrpSpPr>
        <p:grpSpPr>
          <a:xfrm>
            <a:off x="6260098" y="2658171"/>
            <a:ext cx="446393" cy="479154"/>
            <a:chOff x="7395283" y="5821043"/>
            <a:chExt cx="205894" cy="512761"/>
          </a:xfrm>
        </p:grpSpPr>
        <p:sp>
          <p:nvSpPr>
            <p:cNvPr id="309" name="Freeform 11">
              <a:extLst>
                <a:ext uri="{FF2B5EF4-FFF2-40B4-BE49-F238E27FC236}">
                  <a16:creationId xmlns:a16="http://schemas.microsoft.com/office/drawing/2014/main" id="{DB953AE8-1448-4D6E-A4E1-32BCD9389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877EBBB7-EFB9-40A7-B84B-7337A870CBF6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+3</a:t>
              </a:r>
            </a:p>
          </p:txBody>
        </p:sp>
      </p:grpSp>
      <p:grpSp>
        <p:nvGrpSpPr>
          <p:cNvPr id="321" name="Group 91">
            <a:extLst>
              <a:ext uri="{FF2B5EF4-FFF2-40B4-BE49-F238E27FC236}">
                <a16:creationId xmlns:a16="http://schemas.microsoft.com/office/drawing/2014/main" id="{FA698787-8F18-4AA4-999B-24453D0348A7}"/>
              </a:ext>
            </a:extLst>
          </p:cNvPr>
          <p:cNvGrpSpPr/>
          <p:nvPr/>
        </p:nvGrpSpPr>
        <p:grpSpPr>
          <a:xfrm>
            <a:off x="9840433" y="4885625"/>
            <a:ext cx="446393" cy="479154"/>
            <a:chOff x="7395283" y="5821043"/>
            <a:chExt cx="205894" cy="512761"/>
          </a:xfrm>
        </p:grpSpPr>
        <p:sp>
          <p:nvSpPr>
            <p:cNvPr id="322" name="Freeform 11">
              <a:extLst>
                <a:ext uri="{FF2B5EF4-FFF2-40B4-BE49-F238E27FC236}">
                  <a16:creationId xmlns:a16="http://schemas.microsoft.com/office/drawing/2014/main" id="{15238A1F-94A6-438A-9B65-10FB8634A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E84F0904-95F2-48A7-A97F-5E8196CDA80A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71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3.33333E-6 L -0.03685 0.0231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11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3.33333E-6 L -0.07344 0.0453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22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00047 L -0.1112 0.06621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3.7037E-7 L -0.03685 0.02315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115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3.7037E-7 L -0.07344 0.04537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226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00046 L -0.1112 0.066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0.14714 0.08889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444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4.81481E-6 L -0.11133 0.067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338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-0.07357 0.04444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222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L -0.03698 0.02338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14714 0.08889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444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7.40741E-7 L -0.11133 0.06759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338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0.07357 0.04445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222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6 L -0.03698 0.02338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14713 0.08889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4444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2.22222E-6 L -0.11132 0.06759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338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81481E-6 L -0.07356 0.04444 " pathEditMode="relative" rAng="0" ptsTypes="AA">
                                      <p:cBhvr>
                                        <p:cTn id="99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222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81481E-6 L -0.03698 0.02337 " pathEditMode="relative" rAng="0" ptsTypes="AA">
                                      <p:cBhvr>
                                        <p:cTn id="101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7.40741E-7 L -0.03685 0.02245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4 7.40741E-7 L -0.03685 0.02245 " pathEditMode="relative" rAng="0" ptsTypes="AA">
                                      <p:cBhvr>
                                        <p:cTn id="134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4 -2.22222E-6 L -0.03685 0.02246 " pathEditMode="relative" rAng="0" ptsTypes="AA">
                                      <p:cBhvr>
                                        <p:cTn id="145" dur="1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2.22222E-6 L -0.03685 0.02246 " pathEditMode="relative" rAng="0" ptsTypes="AA">
                                      <p:cBhvr>
                                        <p:cTn id="156" dur="1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7.40741E-7 L -0.03685 0.02245 " pathEditMode="relative" rAng="0" ptsTypes="AA">
                                      <p:cBhvr>
                                        <p:cTn id="167" dur="10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7.40741E-7 L -0.03685 0.02245 " pathEditMode="relative" rAng="0" ptsTypes="AA">
                                      <p:cBhvr>
                                        <p:cTn id="178" dur="1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2.22222E-6 L -0.03685 0.02246 " pathEditMode="relative" rAng="0" ptsTypes="AA">
                                      <p:cBhvr>
                                        <p:cTn id="189" dur="1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6 L 0.01927 -0.03797 C 0.02331 -0.0463 0.0293 -0.05047 0.03581 -0.05047 C 0.04297 -0.05047 0.04883 -0.0463 0.05286 -0.03797 L 0.07253 3.7037E-6 " pathEditMode="relative" rAng="0" ptsTypes="AAAAA">
                                      <p:cBhvr>
                                        <p:cTn id="213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500"/>
                            </p:stCondLst>
                            <p:childTnLst>
                              <p:par>
                                <p:cTn id="2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3.7037E-6 L 0.0918 -0.03774 C 0.09596 -0.04607 0.10221 -0.05047 0.10846 -0.05047 C 0.11588 -0.05047 0.12174 -0.04607 0.12578 -0.03774 L 0.14583 3.7037E-6 " pathEditMode="relative" rAng="0" ptsTypes="AAAAA">
                                      <p:cBhvr>
                                        <p:cTn id="225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500"/>
                            </p:stCondLst>
                            <p:childTnLst>
                              <p:par>
                                <p:cTn id="2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7037E-6 L 0.16575 -0.0382 C 0.17005 -0.0463 0.1763 -0.05047 0.18281 -0.05047 C 0.19036 -0.05047 0.19635 -0.0463 0.20052 -0.0382 L 0.2207 3.7037E-6 " pathEditMode="relative" rAng="0" ptsTypes="AAAAA">
                                      <p:cBhvr>
                                        <p:cTn id="237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000"/>
                            </p:stCondLst>
                            <p:childTnLst>
                              <p:par>
                                <p:cTn id="2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500"/>
                            </p:stCondLst>
                            <p:childTnLst>
                              <p:par>
                                <p:cTn id="2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500"/>
                            </p:stCondLst>
                            <p:childTnLst>
                              <p:par>
                                <p:cTn id="2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0.01927 -0.03797 C 0.02331 -0.0463 0.0293 -0.05047 0.03581 -0.05047 C 0.04297 -0.05047 0.04883 -0.0463 0.05286 -0.03797 L 0.07252 4.81481E-6 " pathEditMode="relative" rAng="0" ptsTypes="AAAAA">
                                      <p:cBhvr>
                                        <p:cTn id="280" dur="1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000"/>
                            </p:stCondLst>
                            <p:childTnLst>
                              <p:par>
                                <p:cTn id="2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4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500"/>
                            </p:stCondLst>
                            <p:childTnLst>
                              <p:par>
                                <p:cTn id="2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4.81481E-6 L 0.0918 -0.03774 C 0.09596 -0.04607 0.10221 -0.05047 0.10846 -0.05047 C 0.11588 -0.05047 0.12174 -0.04607 0.12578 -0.03774 L 0.14583 4.81481E-6 " pathEditMode="relative" rAng="0" ptsTypes="AAAAA">
                                      <p:cBhvr>
                                        <p:cTn id="292" dur="1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1000"/>
                            </p:stCondLst>
                            <p:childTnLst>
                              <p:par>
                                <p:cTn id="2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6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1500"/>
                            </p:stCondLst>
                            <p:childTnLst>
                              <p:par>
                                <p:cTn id="2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4.81481E-6 L 0.16575 -0.0382 C 0.17005 -0.0463 0.1763 -0.05047 0.18281 -0.05047 C 0.19036 -0.05047 0.19635 -0.0463 0.20052 -0.0382 L 0.2207 4.81481E-6 " pathEditMode="relative" rAng="0" ptsTypes="AAAAA">
                                      <p:cBhvr>
                                        <p:cTn id="304" dur="1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1000"/>
                            </p:stCondLst>
                            <p:childTnLst>
                              <p:par>
                                <p:cTn id="3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8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1500"/>
                            </p:stCondLst>
                            <p:childTnLst>
                              <p:par>
                                <p:cTn id="3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4.81481E-6 L 0.2401 -0.03843 C 0.24401 -0.047 0.25026 -0.05116 0.25677 -0.05116 C 0.26419 -0.05116 0.27005 -0.047 0.27396 -0.03843 L 0.29388 4.81481E-6 " pathEditMode="relative" rAng="0" ptsTypes="AAAAA">
                                      <p:cBhvr>
                                        <p:cTn id="316" dur="1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1000"/>
                            </p:stCondLst>
                            <p:childTnLst>
                              <p:par>
                                <p:cTn id="3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0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500"/>
                            </p:stCondLst>
                            <p:childTnLst>
                              <p:par>
                                <p:cTn id="3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0.01927 -0.03796 C 0.02331 -0.0463 0.0293 -0.05046 0.03581 -0.05046 C 0.04297 -0.05046 0.04883 -0.0463 0.05286 -0.03796 L 0.07252 1.85185E-6 " pathEditMode="relative" rAng="0" ptsTypes="AAAAA">
                                      <p:cBhvr>
                                        <p:cTn id="359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3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500"/>
                            </p:stCondLst>
                            <p:childTnLst>
                              <p:par>
                                <p:cTn id="3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1.85185E-6 L 0.0918 -0.03773 C 0.09596 -0.04607 0.10221 -0.05046 0.10846 -0.05046 C 0.11588 -0.05046 0.12174 -0.04607 0.12578 -0.03773 L 0.14583 1.85185E-6 " pathEditMode="relative" rAng="0" ptsTypes="AAAAA">
                                      <p:cBhvr>
                                        <p:cTn id="37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1000"/>
                            </p:stCondLst>
                            <p:childTnLst>
                              <p:par>
                                <p:cTn id="3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5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1.85185E-6 L 0.16575 -0.0382 C 0.17005 -0.0463 0.1763 -0.05046 0.18281 -0.05046 C 0.19036 -0.05046 0.19635 -0.0463 0.20052 -0.0382 L 0.2207 1.85185E-6 " pathEditMode="relative" rAng="0" ptsTypes="AAAAA">
                                      <p:cBhvr>
                                        <p:cTn id="383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1000"/>
                            </p:stCondLst>
                            <p:childTnLst>
                              <p:par>
                                <p:cTn id="3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7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500"/>
                            </p:stCondLst>
                            <p:childTnLst>
                              <p:par>
                                <p:cTn id="3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1.85185E-6 L 0.2401 -0.03843 C 0.24401 -0.04699 0.25026 -0.05116 0.25677 -0.05116 C 0.26419 -0.05116 0.27005 -0.04699 0.27396 -0.03843 L 0.29388 1.85185E-6 " pathEditMode="relative" rAng="0" ptsTypes="AAAAA">
                                      <p:cBhvr>
                                        <p:cTn id="395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1000"/>
                            </p:stCondLst>
                            <p:childTnLst>
                              <p:par>
                                <p:cTn id="3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9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1500"/>
                            </p:stCondLst>
                            <p:childTnLst>
                              <p:par>
                                <p:cTn id="4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1.85185E-6 L 0.31341 -0.03843 C 0.31745 -0.04722 0.3237 -0.05116 0.33008 -0.05116 C 0.33737 -0.05116 0.34336 -0.04722 0.34739 -0.03843 L 0.36719 1.85185E-6 " pathEditMode="relative" rAng="0" ptsTypes="AAAAA">
                                      <p:cBhvr>
                                        <p:cTn id="407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1000"/>
                            </p:stCondLst>
                            <p:childTnLst>
                              <p:par>
                                <p:cTn id="4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1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500"/>
                            </p:stCondLst>
                            <p:childTnLst>
                              <p:par>
                                <p:cTn id="4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1.85185E-6 L 0.38672 -0.0375 C 0.39075 -0.04584 0.39687 -0.05023 0.40338 -0.05023 C 0.41068 -0.05023 0.41654 -0.04584 0.42057 -0.0375 L 0.44036 1.85185E-6 " pathEditMode="relative" rAng="0" ptsTypes="AAAAA">
                                      <p:cBhvr>
                                        <p:cTn id="419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1000"/>
                            </p:stCondLst>
                            <p:childTnLst>
                              <p:par>
                                <p:cTn id="4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3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500"/>
                            </p:stCondLst>
                            <p:childTnLst>
                              <p:par>
                                <p:cTn id="4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1.85185E-6 L 0.45989 -0.0382 C 0.46393 -0.04676 0.47005 -0.05116 0.47656 -0.05116 C 0.48385 -0.05116 0.48971 -0.04676 0.49375 -0.0382 L 0.51354 1.85185E-6 " pathEditMode="relative" rAng="0" ptsTypes="AAAAA">
                                      <p:cBhvr>
                                        <p:cTn id="43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5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1500"/>
                            </p:stCondLst>
                            <p:childTnLst>
                              <p:par>
                                <p:cTn id="4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1.85185E-6 L 0.53307 -0.0375 C 0.53724 -0.04584 0.54336 -0.05023 0.54974 -0.05023 C 0.55716 -0.05023 0.56302 -0.04584 0.56706 -0.0375 L 0.58685 1.85185E-6 " pathEditMode="relative" rAng="0" ptsTypes="AAAAA">
                                      <p:cBhvr>
                                        <p:cTn id="443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7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1" fill="hold">
                            <p:stCondLst>
                              <p:cond delay="500"/>
                            </p:stCondLst>
                            <p:childTnLst>
                              <p:par>
                                <p:cTn id="4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307" grpId="0"/>
      <p:bldP spid="336" grpId="0"/>
      <p:bldP spid="521" grpId="0" animBg="1"/>
      <p:bldP spid="522" grpId="0" animBg="1"/>
      <p:bldP spid="529" grpId="0" animBg="1"/>
      <p:bldP spid="529" grpId="1" animBg="1"/>
      <p:bldP spid="535" grpId="0" animBg="1"/>
      <p:bldP spid="535" grpId="1" animBg="1"/>
      <p:bldP spid="535" grpId="2" animBg="1"/>
      <p:bldP spid="535" grpId="3" animBg="1"/>
      <p:bldP spid="535" grpId="4" animBg="1"/>
      <p:bldP spid="544" grpId="0" animBg="1"/>
      <p:bldP spid="545" grpId="0" animBg="1"/>
      <p:bldP spid="552" grpId="0" animBg="1"/>
      <p:bldP spid="558" grpId="0" animBg="1"/>
      <p:bldP spid="558" grpId="1" animBg="1"/>
      <p:bldP spid="564" grpId="0" animBg="1"/>
      <p:bldP spid="564" grpId="1" animBg="1"/>
      <p:bldP spid="564" grpId="2" animBg="1"/>
      <p:bldP spid="564" grpId="3" animBg="1"/>
      <p:bldP spid="564" grpId="4" animBg="1"/>
      <p:bldP spid="564" grpId="5" animBg="1"/>
      <p:bldP spid="573" grpId="0" animBg="1"/>
      <p:bldP spid="574" grpId="0" animBg="1"/>
      <p:bldP spid="581" grpId="0" animBg="1"/>
      <p:bldP spid="587" grpId="0" animBg="1"/>
      <p:bldP spid="593" grpId="0" animBg="1"/>
      <p:bldP spid="599" grpId="0" animBg="1"/>
      <p:bldP spid="605" grpId="0" animBg="1"/>
      <p:bldP spid="611" grpId="0" animBg="1"/>
      <p:bldP spid="611" grpId="1" animBg="1"/>
      <p:bldP spid="623" grpId="0" animBg="1"/>
      <p:bldP spid="623" grpId="1" animBg="1"/>
      <p:bldP spid="623" grpId="2" animBg="1"/>
      <p:bldP spid="623" grpId="3" animBg="1"/>
      <p:bldP spid="623" grpId="4" animBg="1"/>
      <p:bldP spid="623" grpId="5" animBg="1"/>
      <p:bldP spid="623" grpId="6" animBg="1"/>
      <p:bldP spid="623" grpId="7" animBg="1"/>
      <p:bldP spid="623" grpId="8" animBg="1"/>
      <p:bldP spid="623" grpId="9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7" y="497662"/>
            <a:ext cx="2814999" cy="817087"/>
            <a:chOff x="255525" y="372323"/>
            <a:chExt cx="2577775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</a:t>
              </a:r>
              <a:r>
                <a:rPr lang="en-GB" sz="3600" dirty="0">
                  <a:latin typeface="Calibri" panose="020F0502020204030204" pitchFamily="34" charset="0"/>
                </a:rPr>
                <a:t>÷ 4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1939678" y="62067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1956127" y="598485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2r3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2814999" cy="817087"/>
            <a:chOff x="255525" y="372323"/>
            <a:chExt cx="2577775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18 </a:t>
              </a:r>
              <a:r>
                <a:rPr lang="en-GB" sz="3600" dirty="0">
                  <a:latin typeface="Calibri" panose="020F0502020204030204" pitchFamily="34" charset="0"/>
                </a:rPr>
                <a:t>÷ 5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1911750" y="283952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1928200" y="2817330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3r3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2814999" cy="817087"/>
            <a:chOff x="255525" y="372323"/>
            <a:chExt cx="2577775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 </a:t>
              </a:r>
              <a:r>
                <a:rPr lang="en-GB" sz="3600" dirty="0">
                  <a:latin typeface="Calibri" panose="020F0502020204030204" pitchFamily="34" charset="0"/>
                </a:rPr>
                <a:t>÷ 2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1911750" y="508493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1914947" y="5062741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7r1</a:t>
            </a: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B32FBF6A-E388-4A4C-A206-7CBCD8034692}"/>
              </a:ext>
            </a:extLst>
          </p:cNvPr>
          <p:cNvSpPr/>
          <p:nvPr/>
        </p:nvSpPr>
        <p:spPr>
          <a:xfrm>
            <a:off x="3139200" y="2266819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88F085BB-88F7-4DFF-8BD5-FF42DAB50CAB}"/>
              </a:ext>
            </a:extLst>
          </p:cNvPr>
          <p:cNvSpPr/>
          <p:nvPr/>
        </p:nvSpPr>
        <p:spPr>
          <a:xfrm>
            <a:off x="4665651" y="2272545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4" name="Oval 323">
            <a:extLst>
              <a:ext uri="{FF2B5EF4-FFF2-40B4-BE49-F238E27FC236}">
                <a16:creationId xmlns:a16="http://schemas.microsoft.com/office/drawing/2014/main" id="{8E692470-C749-4957-AE61-723C2881FFFB}"/>
              </a:ext>
            </a:extLst>
          </p:cNvPr>
          <p:cNvSpPr/>
          <p:nvPr/>
        </p:nvSpPr>
        <p:spPr>
          <a:xfrm>
            <a:off x="6195721" y="2273478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5" name="Oval 324">
            <a:extLst>
              <a:ext uri="{FF2B5EF4-FFF2-40B4-BE49-F238E27FC236}">
                <a16:creationId xmlns:a16="http://schemas.microsoft.com/office/drawing/2014/main" id="{B11CDB30-895E-4B41-82E2-6CAFB3FB677A}"/>
              </a:ext>
            </a:extLst>
          </p:cNvPr>
          <p:cNvSpPr/>
          <p:nvPr/>
        </p:nvSpPr>
        <p:spPr>
          <a:xfrm>
            <a:off x="7722172" y="2279204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6" name="Oval 325">
            <a:extLst>
              <a:ext uri="{FF2B5EF4-FFF2-40B4-BE49-F238E27FC236}">
                <a16:creationId xmlns:a16="http://schemas.microsoft.com/office/drawing/2014/main" id="{4B6AECE3-535B-4BA4-A218-74C76F0C1FCB}"/>
              </a:ext>
            </a:extLst>
          </p:cNvPr>
          <p:cNvSpPr/>
          <p:nvPr/>
        </p:nvSpPr>
        <p:spPr>
          <a:xfrm>
            <a:off x="9193535" y="2286764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9F904E1B-F032-499E-96E5-031704A4229A}"/>
              </a:ext>
            </a:extLst>
          </p:cNvPr>
          <p:cNvSpPr/>
          <p:nvPr/>
        </p:nvSpPr>
        <p:spPr>
          <a:xfrm>
            <a:off x="3160973" y="114900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8" name="Oval 327">
            <a:extLst>
              <a:ext uri="{FF2B5EF4-FFF2-40B4-BE49-F238E27FC236}">
                <a16:creationId xmlns:a16="http://schemas.microsoft.com/office/drawing/2014/main" id="{B2CDFBFD-C828-4A43-A77C-425B65D54707}"/>
              </a:ext>
            </a:extLst>
          </p:cNvPr>
          <p:cNvSpPr/>
          <p:nvPr/>
        </p:nvSpPr>
        <p:spPr>
          <a:xfrm>
            <a:off x="4687424" y="120626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3C3ED7AF-047B-4B17-96B6-B7B1D4DCCDE0}"/>
              </a:ext>
            </a:extLst>
          </p:cNvPr>
          <p:cNvSpPr/>
          <p:nvPr/>
        </p:nvSpPr>
        <p:spPr>
          <a:xfrm>
            <a:off x="6217494" y="121559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0" name="Oval 329">
            <a:extLst>
              <a:ext uri="{FF2B5EF4-FFF2-40B4-BE49-F238E27FC236}">
                <a16:creationId xmlns:a16="http://schemas.microsoft.com/office/drawing/2014/main" id="{F02C836E-8FAC-4FBB-BE08-7A16912BF422}"/>
              </a:ext>
            </a:extLst>
          </p:cNvPr>
          <p:cNvSpPr/>
          <p:nvPr/>
        </p:nvSpPr>
        <p:spPr>
          <a:xfrm>
            <a:off x="7743945" y="127285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1" name="Oval 330">
            <a:extLst>
              <a:ext uri="{FF2B5EF4-FFF2-40B4-BE49-F238E27FC236}">
                <a16:creationId xmlns:a16="http://schemas.microsoft.com/office/drawing/2014/main" id="{E9F785DB-D667-4A8E-9C99-603CEA5CFBF4}"/>
              </a:ext>
            </a:extLst>
          </p:cNvPr>
          <p:cNvSpPr/>
          <p:nvPr/>
        </p:nvSpPr>
        <p:spPr>
          <a:xfrm>
            <a:off x="3166894" y="4515518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CF146DAD-CA57-44B4-83F8-0E34056AC08E}"/>
              </a:ext>
            </a:extLst>
          </p:cNvPr>
          <p:cNvSpPr/>
          <p:nvPr/>
        </p:nvSpPr>
        <p:spPr>
          <a:xfrm>
            <a:off x="4693345" y="4521244"/>
            <a:ext cx="1352392" cy="17747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pic>
        <p:nvPicPr>
          <p:cNvPr id="338" name="Picture 337">
            <a:extLst>
              <a:ext uri="{FF2B5EF4-FFF2-40B4-BE49-F238E27FC236}">
                <a16:creationId xmlns:a16="http://schemas.microsoft.com/office/drawing/2014/main" id="{7BF2C2D3-BD26-4FB1-BA7E-18BE79A63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44493" y="3829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" name="Picture 338">
            <a:extLst>
              <a:ext uri="{FF2B5EF4-FFF2-40B4-BE49-F238E27FC236}">
                <a16:creationId xmlns:a16="http://schemas.microsoft.com/office/drawing/2014/main" id="{5219D678-224F-4FBA-97C3-719B5FE17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283532" y="39020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0" name="Picture 339">
            <a:extLst>
              <a:ext uri="{FF2B5EF4-FFF2-40B4-BE49-F238E27FC236}">
                <a16:creationId xmlns:a16="http://schemas.microsoft.com/office/drawing/2014/main" id="{46CC143C-BD82-4736-AF4C-F78733EED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28758" y="3787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1" name="Picture 340">
            <a:extLst>
              <a:ext uri="{FF2B5EF4-FFF2-40B4-BE49-F238E27FC236}">
                <a16:creationId xmlns:a16="http://schemas.microsoft.com/office/drawing/2014/main" id="{B8785716-FE59-4929-89BF-010FE8FA4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358823" y="37877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2" name="Picture 341">
            <a:extLst>
              <a:ext uri="{FF2B5EF4-FFF2-40B4-BE49-F238E27FC236}">
                <a16:creationId xmlns:a16="http://schemas.microsoft.com/office/drawing/2014/main" id="{52D97FF5-0CC8-4214-853F-6B648279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49754" y="8251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5" name="Picture 344">
            <a:extLst>
              <a:ext uri="{FF2B5EF4-FFF2-40B4-BE49-F238E27FC236}">
                <a16:creationId xmlns:a16="http://schemas.microsoft.com/office/drawing/2014/main" id="{20810377-BFE0-4AB7-878A-576BE3150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288793" y="832404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6" name="Picture 345">
            <a:extLst>
              <a:ext uri="{FF2B5EF4-FFF2-40B4-BE49-F238E27FC236}">
                <a16:creationId xmlns:a16="http://schemas.microsoft.com/office/drawing/2014/main" id="{AF3D55BB-27CC-4861-A790-252CB408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34019" y="82096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7" name="Picture 346">
            <a:extLst>
              <a:ext uri="{FF2B5EF4-FFF2-40B4-BE49-F238E27FC236}">
                <a16:creationId xmlns:a16="http://schemas.microsoft.com/office/drawing/2014/main" id="{28A91D1B-7EC8-43B9-99D1-EEFBD4165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364084" y="82096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" name="Picture 347">
            <a:extLst>
              <a:ext uri="{FF2B5EF4-FFF2-40B4-BE49-F238E27FC236}">
                <a16:creationId xmlns:a16="http://schemas.microsoft.com/office/drawing/2014/main" id="{C9CA56EB-BC4C-4367-9356-F50FEACCE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58586" y="12478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9" name="Picture 348">
            <a:extLst>
              <a:ext uri="{FF2B5EF4-FFF2-40B4-BE49-F238E27FC236}">
                <a16:creationId xmlns:a16="http://schemas.microsoft.com/office/drawing/2014/main" id="{EBA2AD5E-4A98-47BC-B534-4299E843E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297625" y="125510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0" name="Picture 349">
            <a:extLst>
              <a:ext uri="{FF2B5EF4-FFF2-40B4-BE49-F238E27FC236}">
                <a16:creationId xmlns:a16="http://schemas.microsoft.com/office/drawing/2014/main" id="{C03C972A-6C2B-4782-8100-ABB80172F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42851" y="12436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2" name="Picture 351">
            <a:extLst>
              <a:ext uri="{FF2B5EF4-FFF2-40B4-BE49-F238E27FC236}">
                <a16:creationId xmlns:a16="http://schemas.microsoft.com/office/drawing/2014/main" id="{C5582D69-ED3F-4D01-BC26-CB57DC968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44493" y="247852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3" name="Picture 352">
            <a:extLst>
              <a:ext uri="{FF2B5EF4-FFF2-40B4-BE49-F238E27FC236}">
                <a16:creationId xmlns:a16="http://schemas.microsoft.com/office/drawing/2014/main" id="{19E61A13-F21F-4E90-96BA-67AB76A4D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283532" y="248575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4" name="Picture 353">
            <a:extLst>
              <a:ext uri="{FF2B5EF4-FFF2-40B4-BE49-F238E27FC236}">
                <a16:creationId xmlns:a16="http://schemas.microsoft.com/office/drawing/2014/main" id="{8A48E360-CA63-4E15-8504-878FC595B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28758" y="247431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5" name="Picture 354">
            <a:extLst>
              <a:ext uri="{FF2B5EF4-FFF2-40B4-BE49-F238E27FC236}">
                <a16:creationId xmlns:a16="http://schemas.microsoft.com/office/drawing/2014/main" id="{DC348F14-8D16-4EB0-9EAD-E6B8191ED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358823" y="247431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6" name="Picture 355">
            <a:extLst>
              <a:ext uri="{FF2B5EF4-FFF2-40B4-BE49-F238E27FC236}">
                <a16:creationId xmlns:a16="http://schemas.microsoft.com/office/drawing/2014/main" id="{89D76543-247F-4AF6-87AB-525614265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9783841" y="247431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7" name="Picture 356">
            <a:extLst>
              <a:ext uri="{FF2B5EF4-FFF2-40B4-BE49-F238E27FC236}">
                <a16:creationId xmlns:a16="http://schemas.microsoft.com/office/drawing/2014/main" id="{D4C381D7-CBCC-4425-B3FE-C290EE54B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44492" y="285033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" name="Picture 357">
            <a:extLst>
              <a:ext uri="{FF2B5EF4-FFF2-40B4-BE49-F238E27FC236}">
                <a16:creationId xmlns:a16="http://schemas.microsoft.com/office/drawing/2014/main" id="{2095532F-F9BE-4AD3-8132-5FE49EE33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283531" y="285756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" name="Picture 358">
            <a:extLst>
              <a:ext uri="{FF2B5EF4-FFF2-40B4-BE49-F238E27FC236}">
                <a16:creationId xmlns:a16="http://schemas.microsoft.com/office/drawing/2014/main" id="{B65A8A2C-C6C1-4082-8EBC-C0C515E0F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28757" y="284613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>
            <a:extLst>
              <a:ext uri="{FF2B5EF4-FFF2-40B4-BE49-F238E27FC236}">
                <a16:creationId xmlns:a16="http://schemas.microsoft.com/office/drawing/2014/main" id="{A358DDEA-BB44-4A42-9D71-47854614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358822" y="284613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>
            <a:extLst>
              <a:ext uri="{FF2B5EF4-FFF2-40B4-BE49-F238E27FC236}">
                <a16:creationId xmlns:a16="http://schemas.microsoft.com/office/drawing/2014/main" id="{B4DE8E5B-9166-4504-A0B0-636ED5330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9783840" y="284613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61">
            <a:extLst>
              <a:ext uri="{FF2B5EF4-FFF2-40B4-BE49-F238E27FC236}">
                <a16:creationId xmlns:a16="http://schemas.microsoft.com/office/drawing/2014/main" id="{70699232-EC61-424A-8C6D-E7E9CB8A3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44491" y="320245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3" name="Picture 362">
            <a:extLst>
              <a:ext uri="{FF2B5EF4-FFF2-40B4-BE49-F238E27FC236}">
                <a16:creationId xmlns:a16="http://schemas.microsoft.com/office/drawing/2014/main" id="{776C3833-625C-4C0A-B08F-3F78CEE46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283530" y="320968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" name="Picture 363">
            <a:extLst>
              <a:ext uri="{FF2B5EF4-FFF2-40B4-BE49-F238E27FC236}">
                <a16:creationId xmlns:a16="http://schemas.microsoft.com/office/drawing/2014/main" id="{234F7FDF-52C0-4B08-B895-7051A5BCB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28756" y="319824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5" name="Picture 364">
            <a:extLst>
              <a:ext uri="{FF2B5EF4-FFF2-40B4-BE49-F238E27FC236}">
                <a16:creationId xmlns:a16="http://schemas.microsoft.com/office/drawing/2014/main" id="{B4C040D5-6413-485D-A0E5-69B2ACCE3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358821" y="319824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6" name="Picture 365">
            <a:extLst>
              <a:ext uri="{FF2B5EF4-FFF2-40B4-BE49-F238E27FC236}">
                <a16:creationId xmlns:a16="http://schemas.microsoft.com/office/drawing/2014/main" id="{3BA0EE89-E392-4540-A26C-6F3222EAE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9783839" y="319824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7" name="Picture 366">
            <a:extLst>
              <a:ext uri="{FF2B5EF4-FFF2-40B4-BE49-F238E27FC236}">
                <a16:creationId xmlns:a16="http://schemas.microsoft.com/office/drawing/2014/main" id="{7E8D57CC-AB4C-4721-8341-9A073B279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744490" y="35354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>
            <a:extLst>
              <a:ext uri="{FF2B5EF4-FFF2-40B4-BE49-F238E27FC236}">
                <a16:creationId xmlns:a16="http://schemas.microsoft.com/office/drawing/2014/main" id="{95B0944F-4936-4CAE-8DC4-A3E078CE7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283529" y="35426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" name="Picture 368">
            <a:extLst>
              <a:ext uri="{FF2B5EF4-FFF2-40B4-BE49-F238E27FC236}">
                <a16:creationId xmlns:a16="http://schemas.microsoft.com/office/drawing/2014/main" id="{57B4F1C7-E3CB-4AFD-9B29-555478FE2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828755" y="353125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2" name="Picture 371">
            <a:extLst>
              <a:ext uri="{FF2B5EF4-FFF2-40B4-BE49-F238E27FC236}">
                <a16:creationId xmlns:a16="http://schemas.microsoft.com/office/drawing/2014/main" id="{0252FE12-5917-4DBA-B2C9-10BA9DF10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628645" y="479013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3" name="Picture 372">
            <a:extLst>
              <a:ext uri="{FF2B5EF4-FFF2-40B4-BE49-F238E27FC236}">
                <a16:creationId xmlns:a16="http://schemas.microsoft.com/office/drawing/2014/main" id="{7313B9D4-6C2F-4120-A835-CFFE7048B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167684" y="4797371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4" name="Picture 373">
            <a:extLst>
              <a:ext uri="{FF2B5EF4-FFF2-40B4-BE49-F238E27FC236}">
                <a16:creationId xmlns:a16="http://schemas.microsoft.com/office/drawing/2014/main" id="{FA4C72C3-BC3D-49C2-98B0-A94C40F2F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628644" y="514663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5" name="Picture 374">
            <a:extLst>
              <a:ext uri="{FF2B5EF4-FFF2-40B4-BE49-F238E27FC236}">
                <a16:creationId xmlns:a16="http://schemas.microsoft.com/office/drawing/2014/main" id="{7178DA26-E2A9-4994-A2BB-EE31C50E4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167683" y="5158426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6" name="Picture 375">
            <a:extLst>
              <a:ext uri="{FF2B5EF4-FFF2-40B4-BE49-F238E27FC236}">
                <a16:creationId xmlns:a16="http://schemas.microsoft.com/office/drawing/2014/main" id="{441A4286-08FF-4E14-AB36-AE913EE12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628643" y="550868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7" name="Picture 376">
            <a:extLst>
              <a:ext uri="{FF2B5EF4-FFF2-40B4-BE49-F238E27FC236}">
                <a16:creationId xmlns:a16="http://schemas.microsoft.com/office/drawing/2014/main" id="{7B577E86-5EA9-4DAF-9EA7-BE3C14E75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167682" y="551592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" name="Picture 377">
            <a:extLst>
              <a:ext uri="{FF2B5EF4-FFF2-40B4-BE49-F238E27FC236}">
                <a16:creationId xmlns:a16="http://schemas.microsoft.com/office/drawing/2014/main" id="{D587817B-E871-4543-95F2-5418FBB33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628642" y="584707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" name="Picture 378">
            <a:extLst>
              <a:ext uri="{FF2B5EF4-FFF2-40B4-BE49-F238E27FC236}">
                <a16:creationId xmlns:a16="http://schemas.microsoft.com/office/drawing/2014/main" id="{A2D008A5-8233-41BD-BEE0-D5C6C031D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167681" y="585430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0" name="Picture 379">
            <a:extLst>
              <a:ext uri="{FF2B5EF4-FFF2-40B4-BE49-F238E27FC236}">
                <a16:creationId xmlns:a16="http://schemas.microsoft.com/office/drawing/2014/main" id="{6E6449F0-25C8-4F1D-BD92-FD68AE4B8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892082" y="4791710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1" name="Picture 380">
            <a:extLst>
              <a:ext uri="{FF2B5EF4-FFF2-40B4-BE49-F238E27FC236}">
                <a16:creationId xmlns:a16="http://schemas.microsoft.com/office/drawing/2014/main" id="{89876F8A-3B58-4892-8DF0-DE5284F7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431121" y="4798943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2" name="Picture 381">
            <a:extLst>
              <a:ext uri="{FF2B5EF4-FFF2-40B4-BE49-F238E27FC236}">
                <a16:creationId xmlns:a16="http://schemas.microsoft.com/office/drawing/2014/main" id="{5423570D-E871-44C6-BAF1-E24574E17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892081" y="5148205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3" name="Picture 382">
            <a:extLst>
              <a:ext uri="{FF2B5EF4-FFF2-40B4-BE49-F238E27FC236}">
                <a16:creationId xmlns:a16="http://schemas.microsoft.com/office/drawing/2014/main" id="{AE33322B-374C-43EA-86F5-974CE93B1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431120" y="5159998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4" name="Picture 383">
            <a:extLst>
              <a:ext uri="{FF2B5EF4-FFF2-40B4-BE49-F238E27FC236}">
                <a16:creationId xmlns:a16="http://schemas.microsoft.com/office/drawing/2014/main" id="{A58CCB70-42F4-4CED-8878-B97F29890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892080" y="551025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5" name="Picture 384">
            <a:extLst>
              <a:ext uri="{FF2B5EF4-FFF2-40B4-BE49-F238E27FC236}">
                <a16:creationId xmlns:a16="http://schemas.microsoft.com/office/drawing/2014/main" id="{6BB44C31-9875-412B-9EB3-21D0F152E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431119" y="5517492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6" name="Picture 385">
            <a:extLst>
              <a:ext uri="{FF2B5EF4-FFF2-40B4-BE49-F238E27FC236}">
                <a16:creationId xmlns:a16="http://schemas.microsoft.com/office/drawing/2014/main" id="{6D340976-134D-4097-A62A-16B7B3FA4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892079" y="5848647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489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47201 -0.09375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94" y="-469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0.38229 -0.09491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15" y="-474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77556E-17 L 0.29284 -0.0930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35" y="-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7.40741E-7 L 0.58451 -0.03958 " pathEditMode="relative" rAng="0" ptsTypes="AA">
                                      <p:cBhvr>
                                        <p:cTn id="164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19" y="-1991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0.45782 -0.10348 " pathEditMode="relative" rAng="0" ptsTypes="AA">
                                      <p:cBhvr>
                                        <p:cTn id="166" dur="1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91" y="-5185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33203 -0.16481 " pathEditMode="relative" rAng="0" ptsTypes="AA">
                                      <p:cBhvr>
                                        <p:cTn id="168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2" y="-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0.20352 -0.11158 " pathEditMode="relative" rAng="0" ptsTypes="AA">
                                      <p:cBhvr>
                                        <p:cTn id="252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9" y="-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307" grpId="0"/>
      <p:bldP spid="3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62F7-C6DD-493D-BBBC-C9560854B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 Divide by 6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1E6D4-A137-4386-8134-54F043F9E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288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98068" y="1807555"/>
            <a:ext cx="232967" cy="494964"/>
            <a:chOff x="7007418" y="926763"/>
            <a:chExt cx="23296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5" y="486997"/>
            <a:ext cx="1906132" cy="817087"/>
            <a:chOff x="250082" y="372323"/>
            <a:chExt cx="95395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</a:t>
              </a:r>
              <a:r>
                <a:rPr lang="en-GB" sz="3600" dirty="0">
                  <a:latin typeface="Calibri" panose="020F0502020204030204" pitchFamily="34" charset="0"/>
                </a:rPr>
                <a:t>÷ 6 = 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60" y="487175"/>
            <a:ext cx="1906132" cy="817087"/>
            <a:chOff x="250082" y="372323"/>
            <a:chExt cx="953955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</a:t>
              </a:r>
              <a:r>
                <a:rPr lang="en-GB" sz="3600" dirty="0">
                  <a:latin typeface="Calibri" panose="020F0502020204030204" pitchFamily="34" charset="0"/>
                </a:rPr>
                <a:t>÷ 6 = 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90587"/>
            <a:ext cx="2081686" cy="817087"/>
            <a:chOff x="250081" y="372323"/>
            <a:chExt cx="1041814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9783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104181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</a:t>
              </a:r>
              <a:r>
                <a:rPr lang="en-GB" sz="3600" dirty="0">
                  <a:latin typeface="Calibri" panose="020F0502020204030204" pitchFamily="34" charset="0"/>
                </a:rPr>
                <a:t>÷ 6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20" y="486997"/>
            <a:ext cx="2020150" cy="817087"/>
            <a:chOff x="250082" y="372323"/>
            <a:chExt cx="1011017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986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2" y="485388"/>
              <a:ext cx="101101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18 </a:t>
              </a:r>
              <a:r>
                <a:rPr lang="en-GB" sz="3600" dirty="0">
                  <a:latin typeface="Calibri" panose="020F0502020204030204" pitchFamily="34" charset="0"/>
                </a:rPr>
                <a:t>÷ 6 = 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8" y="485906"/>
            <a:ext cx="2060932" cy="817087"/>
            <a:chOff x="250081" y="372323"/>
            <a:chExt cx="1031427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9844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1" y="485388"/>
              <a:ext cx="103142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 </a:t>
              </a:r>
              <a:r>
                <a:rPr lang="en-GB" sz="3600" dirty="0">
                  <a:latin typeface="Calibri" panose="020F0502020204030204" pitchFamily="34" charset="0"/>
                </a:rPr>
                <a:t>÷ 6 = 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9" y="486997"/>
            <a:ext cx="1995794" cy="817087"/>
            <a:chOff x="250081" y="372323"/>
            <a:chExt cx="998828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 </a:t>
              </a:r>
              <a:r>
                <a:rPr lang="en-GB" sz="3600" dirty="0">
                  <a:latin typeface="Calibri" panose="020F0502020204030204" pitchFamily="34" charset="0"/>
                </a:rPr>
                <a:t>÷ 6 = 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5" y="486997"/>
            <a:ext cx="1995794" cy="817087"/>
            <a:chOff x="250081" y="372323"/>
            <a:chExt cx="998828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 </a:t>
              </a:r>
              <a:r>
                <a:rPr lang="en-GB" sz="3600" dirty="0">
                  <a:latin typeface="Calibri" panose="020F0502020204030204" pitchFamily="34" charset="0"/>
                </a:rPr>
                <a:t>÷ 6 = 6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9819"/>
            <a:ext cx="1995794" cy="817087"/>
            <a:chOff x="250081" y="372323"/>
            <a:chExt cx="998828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 </a:t>
              </a:r>
              <a:r>
                <a:rPr lang="en-GB" sz="3600" dirty="0">
                  <a:latin typeface="Calibri" panose="020F0502020204030204" pitchFamily="34" charset="0"/>
                </a:rPr>
                <a:t>÷ 6 = 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6" y="489855"/>
            <a:ext cx="1995794" cy="817087"/>
            <a:chOff x="250081" y="372323"/>
            <a:chExt cx="998828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48 </a:t>
              </a:r>
              <a:r>
                <a:rPr lang="en-GB" sz="3600" dirty="0">
                  <a:latin typeface="Calibri" panose="020F0502020204030204" pitchFamily="34" charset="0"/>
                </a:rPr>
                <a:t>÷ 6 = 8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6" y="489855"/>
            <a:ext cx="1995794" cy="817087"/>
            <a:chOff x="250081" y="372323"/>
            <a:chExt cx="998828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54 </a:t>
              </a:r>
              <a:r>
                <a:rPr lang="en-GB" sz="3600" dirty="0">
                  <a:latin typeface="Calibri" panose="020F0502020204030204" pitchFamily="34" charset="0"/>
                </a:rPr>
                <a:t>÷ 6 = 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998264" y="492846"/>
            <a:ext cx="2231998" cy="817087"/>
            <a:chOff x="250080" y="372323"/>
            <a:chExt cx="1117040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 </a:t>
              </a:r>
              <a:r>
                <a:rPr lang="en-GB" sz="3600" dirty="0">
                  <a:latin typeface="Calibri" panose="020F0502020204030204" pitchFamily="34" charset="0"/>
                </a:rPr>
                <a:t>÷ 6 = 10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444661" y="490943"/>
            <a:ext cx="2231998" cy="817087"/>
            <a:chOff x="250080" y="372323"/>
            <a:chExt cx="1117040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66 </a:t>
              </a:r>
              <a:r>
                <a:rPr lang="en-GB" sz="3600" dirty="0">
                  <a:latin typeface="Calibri" panose="020F0502020204030204" pitchFamily="34" charset="0"/>
                </a:rPr>
                <a:t>÷ 6 = 11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912505" y="489150"/>
            <a:ext cx="2231998" cy="817087"/>
            <a:chOff x="250081" y="372323"/>
            <a:chExt cx="1117040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1" y="485388"/>
              <a:ext cx="111704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 </a:t>
              </a:r>
              <a:r>
                <a:rPr lang="en-GB" sz="3600" dirty="0">
                  <a:latin typeface="Calibri" panose="020F0502020204030204" pitchFamily="34" charset="0"/>
                </a:rPr>
                <a:t>÷ 6 = 12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42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48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90271" y="1815073"/>
            <a:ext cx="444352" cy="494964"/>
            <a:chOff x="694714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54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73992" y="1809353"/>
            <a:ext cx="444352" cy="494964"/>
            <a:chOff x="6947149" y="926763"/>
            <a:chExt cx="444352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76336" y="1815073"/>
            <a:ext cx="444352" cy="494964"/>
            <a:chOff x="6947149" y="926763"/>
            <a:chExt cx="444352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66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954940" y="1808614"/>
            <a:ext cx="444352" cy="494964"/>
            <a:chOff x="6939196" y="926763"/>
            <a:chExt cx="444352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939196" y="928608"/>
              <a:ext cx="444352" cy="493119"/>
              <a:chOff x="6939196" y="928608"/>
              <a:chExt cx="444352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939196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813071-0E93-4B4A-9966-257367BDE8ED}"/>
              </a:ext>
            </a:extLst>
          </p:cNvPr>
          <p:cNvGrpSpPr/>
          <p:nvPr/>
        </p:nvGrpSpPr>
        <p:grpSpPr>
          <a:xfrm rot="5400000">
            <a:off x="9979343" y="3525788"/>
            <a:ext cx="2406381" cy="174822"/>
            <a:chOff x="5959359" y="5529580"/>
            <a:chExt cx="2406381" cy="174822"/>
          </a:xfrm>
        </p:grpSpPr>
        <p:pic>
          <p:nvPicPr>
            <p:cNvPr id="1875" name="Picture 1874">
              <a:extLst>
                <a:ext uri="{FF2B5EF4-FFF2-40B4-BE49-F238E27FC236}">
                  <a16:creationId xmlns:a16="http://schemas.microsoft.com/office/drawing/2014/main" id="{6215EB98-5DC7-40B7-ADAA-387D0DBA1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6" name="Picture 1875">
              <a:extLst>
                <a:ext uri="{FF2B5EF4-FFF2-40B4-BE49-F238E27FC236}">
                  <a16:creationId xmlns:a16="http://schemas.microsoft.com/office/drawing/2014/main" id="{E9C96A94-CCFE-4CAE-AB46-A609A97109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7" name="Picture 1876">
              <a:extLst>
                <a:ext uri="{FF2B5EF4-FFF2-40B4-BE49-F238E27FC236}">
                  <a16:creationId xmlns:a16="http://schemas.microsoft.com/office/drawing/2014/main" id="{165E6EC5-7756-4542-A549-C865A9295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8" name="Picture 1877">
              <a:extLst>
                <a:ext uri="{FF2B5EF4-FFF2-40B4-BE49-F238E27FC236}">
                  <a16:creationId xmlns:a16="http://schemas.microsoft.com/office/drawing/2014/main" id="{A88B3B9F-F7D8-4440-B3C6-5E46C1D70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9" name="Picture 1878">
              <a:extLst>
                <a:ext uri="{FF2B5EF4-FFF2-40B4-BE49-F238E27FC236}">
                  <a16:creationId xmlns:a16="http://schemas.microsoft.com/office/drawing/2014/main" id="{7D88DA15-246F-470F-962F-F0B6D44DDD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0" name="Picture 1879">
              <a:extLst>
                <a:ext uri="{FF2B5EF4-FFF2-40B4-BE49-F238E27FC236}">
                  <a16:creationId xmlns:a16="http://schemas.microsoft.com/office/drawing/2014/main" id="{E4722C87-DC73-4601-85CA-3247779FD1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84" name="Group 1883">
            <a:extLst>
              <a:ext uri="{FF2B5EF4-FFF2-40B4-BE49-F238E27FC236}">
                <a16:creationId xmlns:a16="http://schemas.microsoft.com/office/drawing/2014/main" id="{255C9C8E-9C46-4A34-B658-8E04A9518A63}"/>
              </a:ext>
            </a:extLst>
          </p:cNvPr>
          <p:cNvGrpSpPr/>
          <p:nvPr/>
        </p:nvGrpSpPr>
        <p:grpSpPr>
          <a:xfrm rot="5400000">
            <a:off x="154247" y="3527523"/>
            <a:ext cx="2406381" cy="174822"/>
            <a:chOff x="5959359" y="5529580"/>
            <a:chExt cx="2406381" cy="174822"/>
          </a:xfrm>
        </p:grpSpPr>
        <p:pic>
          <p:nvPicPr>
            <p:cNvPr id="1885" name="Picture 1884">
              <a:extLst>
                <a:ext uri="{FF2B5EF4-FFF2-40B4-BE49-F238E27FC236}">
                  <a16:creationId xmlns:a16="http://schemas.microsoft.com/office/drawing/2014/main" id="{E69E3F81-78D8-4A32-BB3A-CAA19A50C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6" name="Picture 1885">
              <a:extLst>
                <a:ext uri="{FF2B5EF4-FFF2-40B4-BE49-F238E27FC236}">
                  <a16:creationId xmlns:a16="http://schemas.microsoft.com/office/drawing/2014/main" id="{DAE91437-BDB3-47D7-B9BD-9F049925D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7" name="Picture 1886">
              <a:extLst>
                <a:ext uri="{FF2B5EF4-FFF2-40B4-BE49-F238E27FC236}">
                  <a16:creationId xmlns:a16="http://schemas.microsoft.com/office/drawing/2014/main" id="{E46DD630-075A-4AB4-8AC0-395873B21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8" name="Picture 1887">
              <a:extLst>
                <a:ext uri="{FF2B5EF4-FFF2-40B4-BE49-F238E27FC236}">
                  <a16:creationId xmlns:a16="http://schemas.microsoft.com/office/drawing/2014/main" id="{B10DFF3A-A5CE-424B-A596-DC687A1D7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9" name="Picture 1888">
              <a:extLst>
                <a:ext uri="{FF2B5EF4-FFF2-40B4-BE49-F238E27FC236}">
                  <a16:creationId xmlns:a16="http://schemas.microsoft.com/office/drawing/2014/main" id="{0DE17EB8-FC16-4BAE-8B37-4BF288B90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0" name="Picture 1889">
              <a:extLst>
                <a:ext uri="{FF2B5EF4-FFF2-40B4-BE49-F238E27FC236}">
                  <a16:creationId xmlns:a16="http://schemas.microsoft.com/office/drawing/2014/main" id="{132DAB30-C07A-4A03-A023-1F408BA89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94" name="Group 1893">
            <a:extLst>
              <a:ext uri="{FF2B5EF4-FFF2-40B4-BE49-F238E27FC236}">
                <a16:creationId xmlns:a16="http://schemas.microsoft.com/office/drawing/2014/main" id="{B54ECE8C-655A-4A78-B239-82514AF0CAFA}"/>
              </a:ext>
            </a:extLst>
          </p:cNvPr>
          <p:cNvGrpSpPr/>
          <p:nvPr/>
        </p:nvGrpSpPr>
        <p:grpSpPr>
          <a:xfrm rot="5400000">
            <a:off x="1039372" y="3527523"/>
            <a:ext cx="2406381" cy="174822"/>
            <a:chOff x="5959359" y="5529580"/>
            <a:chExt cx="2406381" cy="174822"/>
          </a:xfrm>
        </p:grpSpPr>
        <p:pic>
          <p:nvPicPr>
            <p:cNvPr id="1895" name="Picture 1894">
              <a:extLst>
                <a:ext uri="{FF2B5EF4-FFF2-40B4-BE49-F238E27FC236}">
                  <a16:creationId xmlns:a16="http://schemas.microsoft.com/office/drawing/2014/main" id="{FC7596AA-FA37-490F-92BA-E584DEB2DA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6" name="Picture 1895">
              <a:extLst>
                <a:ext uri="{FF2B5EF4-FFF2-40B4-BE49-F238E27FC236}">
                  <a16:creationId xmlns:a16="http://schemas.microsoft.com/office/drawing/2014/main" id="{065960F2-5466-481F-99CF-23C1CD3DB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7" name="Picture 1896">
              <a:extLst>
                <a:ext uri="{FF2B5EF4-FFF2-40B4-BE49-F238E27FC236}">
                  <a16:creationId xmlns:a16="http://schemas.microsoft.com/office/drawing/2014/main" id="{7FE8AAC0-7999-47A2-AA3C-1C1EFC77CB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8" name="Picture 1897">
              <a:extLst>
                <a:ext uri="{FF2B5EF4-FFF2-40B4-BE49-F238E27FC236}">
                  <a16:creationId xmlns:a16="http://schemas.microsoft.com/office/drawing/2014/main" id="{3B20FBE4-D018-47F7-9A80-F6707B255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9" name="Picture 1898">
              <a:extLst>
                <a:ext uri="{FF2B5EF4-FFF2-40B4-BE49-F238E27FC236}">
                  <a16:creationId xmlns:a16="http://schemas.microsoft.com/office/drawing/2014/main" id="{8481B9FE-BEE2-4556-8783-532705287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0" name="Picture 1899">
              <a:extLst>
                <a:ext uri="{FF2B5EF4-FFF2-40B4-BE49-F238E27FC236}">
                  <a16:creationId xmlns:a16="http://schemas.microsoft.com/office/drawing/2014/main" id="{873533F2-6B1A-439F-BE91-DA2E687242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04" name="Group 1903">
            <a:extLst>
              <a:ext uri="{FF2B5EF4-FFF2-40B4-BE49-F238E27FC236}">
                <a16:creationId xmlns:a16="http://schemas.microsoft.com/office/drawing/2014/main" id="{C238619E-54EE-4C55-B19B-4514F39ED23D}"/>
              </a:ext>
            </a:extLst>
          </p:cNvPr>
          <p:cNvGrpSpPr/>
          <p:nvPr/>
        </p:nvGrpSpPr>
        <p:grpSpPr>
          <a:xfrm rot="5400000">
            <a:off x="1935242" y="3527523"/>
            <a:ext cx="2406381" cy="174822"/>
            <a:chOff x="5959359" y="5529580"/>
            <a:chExt cx="2406381" cy="174822"/>
          </a:xfrm>
        </p:grpSpPr>
        <p:pic>
          <p:nvPicPr>
            <p:cNvPr id="1905" name="Picture 1904">
              <a:extLst>
                <a:ext uri="{FF2B5EF4-FFF2-40B4-BE49-F238E27FC236}">
                  <a16:creationId xmlns:a16="http://schemas.microsoft.com/office/drawing/2014/main" id="{922AC45B-E8F7-455F-AF8C-76B1CAF2A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6" name="Picture 1905">
              <a:extLst>
                <a:ext uri="{FF2B5EF4-FFF2-40B4-BE49-F238E27FC236}">
                  <a16:creationId xmlns:a16="http://schemas.microsoft.com/office/drawing/2014/main" id="{A1D82F02-86B6-40B6-945E-2FF944B70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7" name="Picture 1906">
              <a:extLst>
                <a:ext uri="{FF2B5EF4-FFF2-40B4-BE49-F238E27FC236}">
                  <a16:creationId xmlns:a16="http://schemas.microsoft.com/office/drawing/2014/main" id="{CD7E8F6C-53D8-4133-B92C-D4D81F831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8" name="Picture 1907">
              <a:extLst>
                <a:ext uri="{FF2B5EF4-FFF2-40B4-BE49-F238E27FC236}">
                  <a16:creationId xmlns:a16="http://schemas.microsoft.com/office/drawing/2014/main" id="{5E68542B-7DE8-47C5-8F7C-A4C4E82D9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9" name="Picture 1908">
              <a:extLst>
                <a:ext uri="{FF2B5EF4-FFF2-40B4-BE49-F238E27FC236}">
                  <a16:creationId xmlns:a16="http://schemas.microsoft.com/office/drawing/2014/main" id="{2E2AA4EF-08C1-453E-BA34-9DCA77852C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0" name="Picture 1909">
              <a:extLst>
                <a:ext uri="{FF2B5EF4-FFF2-40B4-BE49-F238E27FC236}">
                  <a16:creationId xmlns:a16="http://schemas.microsoft.com/office/drawing/2014/main" id="{C0B62490-083C-4B14-AE58-4C609DA3B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14" name="Group 1913">
            <a:extLst>
              <a:ext uri="{FF2B5EF4-FFF2-40B4-BE49-F238E27FC236}">
                <a16:creationId xmlns:a16="http://schemas.microsoft.com/office/drawing/2014/main" id="{278A2C07-3B27-4460-9845-037662527655}"/>
              </a:ext>
            </a:extLst>
          </p:cNvPr>
          <p:cNvGrpSpPr/>
          <p:nvPr/>
        </p:nvGrpSpPr>
        <p:grpSpPr>
          <a:xfrm rot="5400000">
            <a:off x="2836965" y="3527524"/>
            <a:ext cx="2406381" cy="174822"/>
            <a:chOff x="5959359" y="5529580"/>
            <a:chExt cx="2406381" cy="174822"/>
          </a:xfrm>
        </p:grpSpPr>
        <p:pic>
          <p:nvPicPr>
            <p:cNvPr id="1915" name="Picture 1914">
              <a:extLst>
                <a:ext uri="{FF2B5EF4-FFF2-40B4-BE49-F238E27FC236}">
                  <a16:creationId xmlns:a16="http://schemas.microsoft.com/office/drawing/2014/main" id="{DE275A8A-4D83-4992-A48C-5D642AD41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6" name="Picture 1915">
              <a:extLst>
                <a:ext uri="{FF2B5EF4-FFF2-40B4-BE49-F238E27FC236}">
                  <a16:creationId xmlns:a16="http://schemas.microsoft.com/office/drawing/2014/main" id="{4A3C4CCE-7849-49F3-BD76-5804B9A13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7" name="Picture 1916">
              <a:extLst>
                <a:ext uri="{FF2B5EF4-FFF2-40B4-BE49-F238E27FC236}">
                  <a16:creationId xmlns:a16="http://schemas.microsoft.com/office/drawing/2014/main" id="{57A5B2E7-3C34-40FE-9E1C-068DE7631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8" name="Picture 1917">
              <a:extLst>
                <a:ext uri="{FF2B5EF4-FFF2-40B4-BE49-F238E27FC236}">
                  <a16:creationId xmlns:a16="http://schemas.microsoft.com/office/drawing/2014/main" id="{6B664091-DD4E-46C1-BD15-68655EFFC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9" name="Picture 1918">
              <a:extLst>
                <a:ext uri="{FF2B5EF4-FFF2-40B4-BE49-F238E27FC236}">
                  <a16:creationId xmlns:a16="http://schemas.microsoft.com/office/drawing/2014/main" id="{2873EC04-7C66-4F2F-B155-CD988C3F7D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0" name="Picture 1919">
              <a:extLst>
                <a:ext uri="{FF2B5EF4-FFF2-40B4-BE49-F238E27FC236}">
                  <a16:creationId xmlns:a16="http://schemas.microsoft.com/office/drawing/2014/main" id="{71C5F5C8-503E-48EF-BB5C-218B9E250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24" name="Group 1923">
            <a:extLst>
              <a:ext uri="{FF2B5EF4-FFF2-40B4-BE49-F238E27FC236}">
                <a16:creationId xmlns:a16="http://schemas.microsoft.com/office/drawing/2014/main" id="{E8E12ACC-FA80-4776-9890-8118D295E90E}"/>
              </a:ext>
            </a:extLst>
          </p:cNvPr>
          <p:cNvGrpSpPr/>
          <p:nvPr/>
        </p:nvGrpSpPr>
        <p:grpSpPr>
          <a:xfrm rot="5400000">
            <a:off x="3732834" y="3527524"/>
            <a:ext cx="2406381" cy="174822"/>
            <a:chOff x="5959359" y="5529580"/>
            <a:chExt cx="2406381" cy="174822"/>
          </a:xfrm>
        </p:grpSpPr>
        <p:pic>
          <p:nvPicPr>
            <p:cNvPr id="1925" name="Picture 1924">
              <a:extLst>
                <a:ext uri="{FF2B5EF4-FFF2-40B4-BE49-F238E27FC236}">
                  <a16:creationId xmlns:a16="http://schemas.microsoft.com/office/drawing/2014/main" id="{BA5D8F55-BD2F-4C6F-BE0D-BEF20D80B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6" name="Picture 1925">
              <a:extLst>
                <a:ext uri="{FF2B5EF4-FFF2-40B4-BE49-F238E27FC236}">
                  <a16:creationId xmlns:a16="http://schemas.microsoft.com/office/drawing/2014/main" id="{3AEA5B54-0E3C-4CB0-8C8C-2F7C87F26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7" name="Picture 1926">
              <a:extLst>
                <a:ext uri="{FF2B5EF4-FFF2-40B4-BE49-F238E27FC236}">
                  <a16:creationId xmlns:a16="http://schemas.microsoft.com/office/drawing/2014/main" id="{CD61D23E-838E-4E05-AC9A-A032C8614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8" name="Picture 1927">
              <a:extLst>
                <a:ext uri="{FF2B5EF4-FFF2-40B4-BE49-F238E27FC236}">
                  <a16:creationId xmlns:a16="http://schemas.microsoft.com/office/drawing/2014/main" id="{AD9764D1-B3E9-41A9-82C9-BF77F04F6F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9" name="Picture 1928">
              <a:extLst>
                <a:ext uri="{FF2B5EF4-FFF2-40B4-BE49-F238E27FC236}">
                  <a16:creationId xmlns:a16="http://schemas.microsoft.com/office/drawing/2014/main" id="{30769BB8-CB10-4408-A02A-B61163917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0" name="Picture 1929">
              <a:extLst>
                <a:ext uri="{FF2B5EF4-FFF2-40B4-BE49-F238E27FC236}">
                  <a16:creationId xmlns:a16="http://schemas.microsoft.com/office/drawing/2014/main" id="{AB1A6B4F-85E8-4ACA-AB46-DA9C31203C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34" name="Group 1933">
            <a:extLst>
              <a:ext uri="{FF2B5EF4-FFF2-40B4-BE49-F238E27FC236}">
                <a16:creationId xmlns:a16="http://schemas.microsoft.com/office/drawing/2014/main" id="{B3E20107-7241-4309-8628-DC2A0DE410E6}"/>
              </a:ext>
            </a:extLst>
          </p:cNvPr>
          <p:cNvGrpSpPr/>
          <p:nvPr/>
        </p:nvGrpSpPr>
        <p:grpSpPr>
          <a:xfrm rot="5400000">
            <a:off x="4617959" y="3527524"/>
            <a:ext cx="2406381" cy="174822"/>
            <a:chOff x="5959359" y="5529580"/>
            <a:chExt cx="2406381" cy="174822"/>
          </a:xfrm>
        </p:grpSpPr>
        <p:pic>
          <p:nvPicPr>
            <p:cNvPr id="1935" name="Picture 1934">
              <a:extLst>
                <a:ext uri="{FF2B5EF4-FFF2-40B4-BE49-F238E27FC236}">
                  <a16:creationId xmlns:a16="http://schemas.microsoft.com/office/drawing/2014/main" id="{601BB327-19B2-4358-ACF4-0C283FB5B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6" name="Picture 1935">
              <a:extLst>
                <a:ext uri="{FF2B5EF4-FFF2-40B4-BE49-F238E27FC236}">
                  <a16:creationId xmlns:a16="http://schemas.microsoft.com/office/drawing/2014/main" id="{A4A9421B-D0F2-435A-9B4D-C2364C300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7" name="Picture 1936">
              <a:extLst>
                <a:ext uri="{FF2B5EF4-FFF2-40B4-BE49-F238E27FC236}">
                  <a16:creationId xmlns:a16="http://schemas.microsoft.com/office/drawing/2014/main" id="{BEAD9D93-96E9-4006-A579-BFAE51DF3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8" name="Picture 1937">
              <a:extLst>
                <a:ext uri="{FF2B5EF4-FFF2-40B4-BE49-F238E27FC236}">
                  <a16:creationId xmlns:a16="http://schemas.microsoft.com/office/drawing/2014/main" id="{F1E5FDE7-78C4-4A41-A202-1A5E78FCA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9" name="Picture 1938">
              <a:extLst>
                <a:ext uri="{FF2B5EF4-FFF2-40B4-BE49-F238E27FC236}">
                  <a16:creationId xmlns:a16="http://schemas.microsoft.com/office/drawing/2014/main" id="{39BD28C9-B6C1-4726-94EC-8DEFCB31F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0" name="Picture 1939">
              <a:extLst>
                <a:ext uri="{FF2B5EF4-FFF2-40B4-BE49-F238E27FC236}">
                  <a16:creationId xmlns:a16="http://schemas.microsoft.com/office/drawing/2014/main" id="{5132732D-7FF9-4FA0-A087-ADBB69C34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44" name="Group 1943">
            <a:extLst>
              <a:ext uri="{FF2B5EF4-FFF2-40B4-BE49-F238E27FC236}">
                <a16:creationId xmlns:a16="http://schemas.microsoft.com/office/drawing/2014/main" id="{A5F8F0B9-B51C-444F-97CC-C5A8E4B0DF74}"/>
              </a:ext>
            </a:extLst>
          </p:cNvPr>
          <p:cNvGrpSpPr/>
          <p:nvPr/>
        </p:nvGrpSpPr>
        <p:grpSpPr>
          <a:xfrm rot="5400000">
            <a:off x="5513828" y="3527524"/>
            <a:ext cx="2406381" cy="174822"/>
            <a:chOff x="5959359" y="5529580"/>
            <a:chExt cx="2406381" cy="174822"/>
          </a:xfrm>
        </p:grpSpPr>
        <p:pic>
          <p:nvPicPr>
            <p:cNvPr id="1945" name="Picture 1944">
              <a:extLst>
                <a:ext uri="{FF2B5EF4-FFF2-40B4-BE49-F238E27FC236}">
                  <a16:creationId xmlns:a16="http://schemas.microsoft.com/office/drawing/2014/main" id="{47097728-1422-46F9-9B2E-3BCD6890B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" name="Picture 1945">
              <a:extLst>
                <a:ext uri="{FF2B5EF4-FFF2-40B4-BE49-F238E27FC236}">
                  <a16:creationId xmlns:a16="http://schemas.microsoft.com/office/drawing/2014/main" id="{F0472352-0D60-47D2-B071-089ED423B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" name="Picture 1946">
              <a:extLst>
                <a:ext uri="{FF2B5EF4-FFF2-40B4-BE49-F238E27FC236}">
                  <a16:creationId xmlns:a16="http://schemas.microsoft.com/office/drawing/2014/main" id="{C5D0B97E-60CC-4CE6-971D-9F4367FB5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" name="Picture 1947">
              <a:extLst>
                <a:ext uri="{FF2B5EF4-FFF2-40B4-BE49-F238E27FC236}">
                  <a16:creationId xmlns:a16="http://schemas.microsoft.com/office/drawing/2014/main" id="{DB54B455-15C5-4F9F-9B24-B368C97A60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" name="Picture 1948">
              <a:extLst>
                <a:ext uri="{FF2B5EF4-FFF2-40B4-BE49-F238E27FC236}">
                  <a16:creationId xmlns:a16="http://schemas.microsoft.com/office/drawing/2014/main" id="{31E0216C-AD25-4F29-9C34-99F80A0A1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0" name="Picture 1949">
              <a:extLst>
                <a:ext uri="{FF2B5EF4-FFF2-40B4-BE49-F238E27FC236}">
                  <a16:creationId xmlns:a16="http://schemas.microsoft.com/office/drawing/2014/main" id="{3B3F4069-17DA-44DF-A600-1365EAF80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54" name="Group 1953">
            <a:extLst>
              <a:ext uri="{FF2B5EF4-FFF2-40B4-BE49-F238E27FC236}">
                <a16:creationId xmlns:a16="http://schemas.microsoft.com/office/drawing/2014/main" id="{3343010A-C6BB-4F8C-8B9C-2BE8F5C7D89C}"/>
              </a:ext>
            </a:extLst>
          </p:cNvPr>
          <p:cNvGrpSpPr/>
          <p:nvPr/>
        </p:nvGrpSpPr>
        <p:grpSpPr>
          <a:xfrm rot="5400000">
            <a:off x="6413826" y="3525787"/>
            <a:ext cx="2406381" cy="174822"/>
            <a:chOff x="5959359" y="5529580"/>
            <a:chExt cx="2406381" cy="174822"/>
          </a:xfrm>
        </p:grpSpPr>
        <p:pic>
          <p:nvPicPr>
            <p:cNvPr id="1955" name="Picture 1954">
              <a:extLst>
                <a:ext uri="{FF2B5EF4-FFF2-40B4-BE49-F238E27FC236}">
                  <a16:creationId xmlns:a16="http://schemas.microsoft.com/office/drawing/2014/main" id="{420EF186-4A97-46AC-8692-C27BF2FDA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6" name="Picture 1955">
              <a:extLst>
                <a:ext uri="{FF2B5EF4-FFF2-40B4-BE49-F238E27FC236}">
                  <a16:creationId xmlns:a16="http://schemas.microsoft.com/office/drawing/2014/main" id="{A88A3D06-346C-4A1C-B37C-200C12CC2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7" name="Picture 1956">
              <a:extLst>
                <a:ext uri="{FF2B5EF4-FFF2-40B4-BE49-F238E27FC236}">
                  <a16:creationId xmlns:a16="http://schemas.microsoft.com/office/drawing/2014/main" id="{FB558B1E-4F3C-45A7-8A35-513B85FD0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8" name="Picture 1957">
              <a:extLst>
                <a:ext uri="{FF2B5EF4-FFF2-40B4-BE49-F238E27FC236}">
                  <a16:creationId xmlns:a16="http://schemas.microsoft.com/office/drawing/2014/main" id="{71CC7F87-2361-4101-8B0E-9B76C27F1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9" name="Picture 1958">
              <a:extLst>
                <a:ext uri="{FF2B5EF4-FFF2-40B4-BE49-F238E27FC236}">
                  <a16:creationId xmlns:a16="http://schemas.microsoft.com/office/drawing/2014/main" id="{F970CC78-B1C6-4C3F-9881-98C9B7840C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0" name="Picture 1959">
              <a:extLst>
                <a:ext uri="{FF2B5EF4-FFF2-40B4-BE49-F238E27FC236}">
                  <a16:creationId xmlns:a16="http://schemas.microsoft.com/office/drawing/2014/main" id="{2135142C-BE06-4015-A08D-3CA1D5B3FA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64" name="Group 1963">
            <a:extLst>
              <a:ext uri="{FF2B5EF4-FFF2-40B4-BE49-F238E27FC236}">
                <a16:creationId xmlns:a16="http://schemas.microsoft.com/office/drawing/2014/main" id="{9B030D8E-A2B4-4F1F-A106-346E2BC145E9}"/>
              </a:ext>
            </a:extLst>
          </p:cNvPr>
          <p:cNvGrpSpPr/>
          <p:nvPr/>
        </p:nvGrpSpPr>
        <p:grpSpPr>
          <a:xfrm rot="5400000">
            <a:off x="7309695" y="3525787"/>
            <a:ext cx="2406381" cy="174822"/>
            <a:chOff x="5959359" y="5529580"/>
            <a:chExt cx="2406381" cy="174822"/>
          </a:xfrm>
        </p:grpSpPr>
        <p:pic>
          <p:nvPicPr>
            <p:cNvPr id="1965" name="Picture 1964">
              <a:extLst>
                <a:ext uri="{FF2B5EF4-FFF2-40B4-BE49-F238E27FC236}">
                  <a16:creationId xmlns:a16="http://schemas.microsoft.com/office/drawing/2014/main" id="{0DEC7A64-CAE2-4537-B0A1-8C6372694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6" name="Picture 1965">
              <a:extLst>
                <a:ext uri="{FF2B5EF4-FFF2-40B4-BE49-F238E27FC236}">
                  <a16:creationId xmlns:a16="http://schemas.microsoft.com/office/drawing/2014/main" id="{FA605571-D701-4464-AB90-8872D40FF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7" name="Picture 1966">
              <a:extLst>
                <a:ext uri="{FF2B5EF4-FFF2-40B4-BE49-F238E27FC236}">
                  <a16:creationId xmlns:a16="http://schemas.microsoft.com/office/drawing/2014/main" id="{92671587-A2E9-4992-83F0-809B11A37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8" name="Picture 1967">
              <a:extLst>
                <a:ext uri="{FF2B5EF4-FFF2-40B4-BE49-F238E27FC236}">
                  <a16:creationId xmlns:a16="http://schemas.microsoft.com/office/drawing/2014/main" id="{6119130C-6CBE-416C-93F6-28698D52FA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9" name="Picture 1968">
              <a:extLst>
                <a:ext uri="{FF2B5EF4-FFF2-40B4-BE49-F238E27FC236}">
                  <a16:creationId xmlns:a16="http://schemas.microsoft.com/office/drawing/2014/main" id="{B36561DA-4516-4AE0-B946-C651D47B2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0" name="Picture 1969">
              <a:extLst>
                <a:ext uri="{FF2B5EF4-FFF2-40B4-BE49-F238E27FC236}">
                  <a16:creationId xmlns:a16="http://schemas.microsoft.com/office/drawing/2014/main" id="{7C5F034F-3D63-43FB-86E5-8A19D1C08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74" name="Group 1973">
            <a:extLst>
              <a:ext uri="{FF2B5EF4-FFF2-40B4-BE49-F238E27FC236}">
                <a16:creationId xmlns:a16="http://schemas.microsoft.com/office/drawing/2014/main" id="{0658B26D-30F7-45FF-B129-3CB03D93E14B}"/>
              </a:ext>
            </a:extLst>
          </p:cNvPr>
          <p:cNvGrpSpPr/>
          <p:nvPr/>
        </p:nvGrpSpPr>
        <p:grpSpPr>
          <a:xfrm rot="5400000">
            <a:off x="8194820" y="3525788"/>
            <a:ext cx="2406381" cy="174822"/>
            <a:chOff x="5959359" y="5529580"/>
            <a:chExt cx="2406381" cy="174822"/>
          </a:xfrm>
        </p:grpSpPr>
        <p:pic>
          <p:nvPicPr>
            <p:cNvPr id="1975" name="Picture 1974">
              <a:extLst>
                <a:ext uri="{FF2B5EF4-FFF2-40B4-BE49-F238E27FC236}">
                  <a16:creationId xmlns:a16="http://schemas.microsoft.com/office/drawing/2014/main" id="{CD2372F4-B4D5-4742-80B0-5FA2220B9B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6" name="Picture 1975">
              <a:extLst>
                <a:ext uri="{FF2B5EF4-FFF2-40B4-BE49-F238E27FC236}">
                  <a16:creationId xmlns:a16="http://schemas.microsoft.com/office/drawing/2014/main" id="{C8B441D6-C072-415B-9660-374D34F47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7" name="Picture 1976">
              <a:extLst>
                <a:ext uri="{FF2B5EF4-FFF2-40B4-BE49-F238E27FC236}">
                  <a16:creationId xmlns:a16="http://schemas.microsoft.com/office/drawing/2014/main" id="{934B1DAD-8963-4B5D-A6A3-CFD6755C5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8" name="Picture 1977">
              <a:extLst>
                <a:ext uri="{FF2B5EF4-FFF2-40B4-BE49-F238E27FC236}">
                  <a16:creationId xmlns:a16="http://schemas.microsoft.com/office/drawing/2014/main" id="{0D6CE648-C9F5-455B-BA35-05923D0A9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9" name="Picture 1978">
              <a:extLst>
                <a:ext uri="{FF2B5EF4-FFF2-40B4-BE49-F238E27FC236}">
                  <a16:creationId xmlns:a16="http://schemas.microsoft.com/office/drawing/2014/main" id="{296617AE-5BE3-485D-886A-8EDC36AC0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0" name="Picture 1979">
              <a:extLst>
                <a:ext uri="{FF2B5EF4-FFF2-40B4-BE49-F238E27FC236}">
                  <a16:creationId xmlns:a16="http://schemas.microsoft.com/office/drawing/2014/main" id="{59F6D835-A23E-4E9D-9022-02CE18D0FC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84" name="Group 1983">
            <a:extLst>
              <a:ext uri="{FF2B5EF4-FFF2-40B4-BE49-F238E27FC236}">
                <a16:creationId xmlns:a16="http://schemas.microsoft.com/office/drawing/2014/main" id="{268A96E2-A502-4956-BA12-60C3BEF66060}"/>
              </a:ext>
            </a:extLst>
          </p:cNvPr>
          <p:cNvGrpSpPr/>
          <p:nvPr/>
        </p:nvGrpSpPr>
        <p:grpSpPr>
          <a:xfrm rot="5400000">
            <a:off x="9076903" y="3525788"/>
            <a:ext cx="2406381" cy="174822"/>
            <a:chOff x="5959359" y="5529580"/>
            <a:chExt cx="2406381" cy="174822"/>
          </a:xfrm>
        </p:grpSpPr>
        <p:pic>
          <p:nvPicPr>
            <p:cNvPr id="1985" name="Picture 1984">
              <a:extLst>
                <a:ext uri="{FF2B5EF4-FFF2-40B4-BE49-F238E27FC236}">
                  <a16:creationId xmlns:a16="http://schemas.microsoft.com/office/drawing/2014/main" id="{8802B501-9B7D-4AD3-A55B-BC50C74D1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6" name="Picture 1985">
              <a:extLst>
                <a:ext uri="{FF2B5EF4-FFF2-40B4-BE49-F238E27FC236}">
                  <a16:creationId xmlns:a16="http://schemas.microsoft.com/office/drawing/2014/main" id="{0AD69D0C-D1F4-454B-959C-C55997B38B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7" name="Picture 1986">
              <a:extLst>
                <a:ext uri="{FF2B5EF4-FFF2-40B4-BE49-F238E27FC236}">
                  <a16:creationId xmlns:a16="http://schemas.microsoft.com/office/drawing/2014/main" id="{C6CBD1CE-F26E-451F-B14C-D92605DCFF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8" name="Picture 1987">
              <a:extLst>
                <a:ext uri="{FF2B5EF4-FFF2-40B4-BE49-F238E27FC236}">
                  <a16:creationId xmlns:a16="http://schemas.microsoft.com/office/drawing/2014/main" id="{2C549D3F-E2F3-49B6-892E-F6D366E60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9" name="Picture 1988">
              <a:extLst>
                <a:ext uri="{FF2B5EF4-FFF2-40B4-BE49-F238E27FC236}">
                  <a16:creationId xmlns:a16="http://schemas.microsoft.com/office/drawing/2014/main" id="{FE60CAB2-EA0E-49FF-B875-C95121C5A6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0" name="Picture 1989">
              <a:extLst>
                <a:ext uri="{FF2B5EF4-FFF2-40B4-BE49-F238E27FC236}">
                  <a16:creationId xmlns:a16="http://schemas.microsoft.com/office/drawing/2014/main" id="{2E02E35E-4FA5-4935-8281-825AFE0746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7696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1017-FD15-49B1-944E-9CA50211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3 Divide by 7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35D09-0A14-4C16-BD19-5EE094A0D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935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98068" y="1807555"/>
            <a:ext cx="232967" cy="494964"/>
            <a:chOff x="7007418" y="926763"/>
            <a:chExt cx="23296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5" y="486997"/>
            <a:ext cx="1906132" cy="817087"/>
            <a:chOff x="250082" y="372323"/>
            <a:chExt cx="95395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</a:t>
              </a:r>
              <a:r>
                <a:rPr lang="en-GB" sz="3600" dirty="0">
                  <a:latin typeface="Calibri" panose="020F0502020204030204" pitchFamily="34" charset="0"/>
                </a:rPr>
                <a:t>÷ 7 = 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60" y="487175"/>
            <a:ext cx="1906132" cy="817087"/>
            <a:chOff x="250082" y="372323"/>
            <a:chExt cx="953955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</a:t>
              </a:r>
              <a:r>
                <a:rPr lang="en-GB" sz="3600" dirty="0">
                  <a:latin typeface="Calibri" panose="020F0502020204030204" pitchFamily="34" charset="0"/>
                </a:rPr>
                <a:t>÷ 7 = 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90587"/>
            <a:ext cx="2109106" cy="817087"/>
            <a:chOff x="250081" y="372323"/>
            <a:chExt cx="1055537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9783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105553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14 </a:t>
              </a:r>
              <a:r>
                <a:rPr lang="en-GB" sz="3600" dirty="0">
                  <a:latin typeface="Calibri" panose="020F0502020204030204" pitchFamily="34" charset="0"/>
                </a:rPr>
                <a:t>÷ 7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20" y="486997"/>
            <a:ext cx="2020150" cy="817087"/>
            <a:chOff x="250082" y="372323"/>
            <a:chExt cx="1011017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986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2" y="485388"/>
              <a:ext cx="101101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21 </a:t>
              </a:r>
              <a:r>
                <a:rPr lang="en-GB" sz="3600" dirty="0">
                  <a:latin typeface="Calibri" panose="020F0502020204030204" pitchFamily="34" charset="0"/>
                </a:rPr>
                <a:t>÷ 7 = 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8" y="485906"/>
            <a:ext cx="2060932" cy="817087"/>
            <a:chOff x="250081" y="372323"/>
            <a:chExt cx="1031427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9844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1" y="485388"/>
              <a:ext cx="103142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 </a:t>
              </a:r>
              <a:r>
                <a:rPr lang="en-GB" sz="3600" dirty="0">
                  <a:latin typeface="Calibri" panose="020F0502020204030204" pitchFamily="34" charset="0"/>
                </a:rPr>
                <a:t>÷ 7 = 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9" y="486997"/>
            <a:ext cx="1995794" cy="817087"/>
            <a:chOff x="250081" y="372323"/>
            <a:chExt cx="998828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 </a:t>
              </a:r>
              <a:r>
                <a:rPr lang="en-GB" sz="3600" dirty="0">
                  <a:latin typeface="Calibri" panose="020F0502020204030204" pitchFamily="34" charset="0"/>
                </a:rPr>
                <a:t>÷ 7 = 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5" y="486997"/>
            <a:ext cx="1995794" cy="817087"/>
            <a:chOff x="250081" y="372323"/>
            <a:chExt cx="998828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 </a:t>
              </a:r>
              <a:r>
                <a:rPr lang="en-GB" sz="3600" dirty="0">
                  <a:latin typeface="Calibri" panose="020F0502020204030204" pitchFamily="34" charset="0"/>
                </a:rPr>
                <a:t>÷ 7 = 6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9819"/>
            <a:ext cx="1995794" cy="817087"/>
            <a:chOff x="250081" y="372323"/>
            <a:chExt cx="998828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 </a:t>
              </a:r>
              <a:r>
                <a:rPr lang="en-GB" sz="3600" dirty="0">
                  <a:latin typeface="Calibri" panose="020F0502020204030204" pitchFamily="34" charset="0"/>
                </a:rPr>
                <a:t>÷ 7 = 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6" y="489855"/>
            <a:ext cx="1995794" cy="817087"/>
            <a:chOff x="250081" y="372323"/>
            <a:chExt cx="998828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 </a:t>
              </a:r>
              <a:r>
                <a:rPr lang="en-GB" sz="3600" dirty="0">
                  <a:latin typeface="Calibri" panose="020F0502020204030204" pitchFamily="34" charset="0"/>
                </a:rPr>
                <a:t>÷ 7 = 8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6" y="489855"/>
            <a:ext cx="1995794" cy="817087"/>
            <a:chOff x="250081" y="372323"/>
            <a:chExt cx="998828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63 </a:t>
              </a:r>
              <a:r>
                <a:rPr lang="en-GB" sz="3600" dirty="0">
                  <a:latin typeface="Calibri" panose="020F0502020204030204" pitchFamily="34" charset="0"/>
                </a:rPr>
                <a:t>÷ 7 = 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998264" y="492846"/>
            <a:ext cx="2231998" cy="817087"/>
            <a:chOff x="250080" y="372323"/>
            <a:chExt cx="1117040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 </a:t>
              </a:r>
              <a:r>
                <a:rPr lang="en-GB" sz="3600" dirty="0">
                  <a:latin typeface="Calibri" panose="020F0502020204030204" pitchFamily="34" charset="0"/>
                </a:rPr>
                <a:t>÷ 7 = 10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444661" y="490943"/>
            <a:ext cx="2231998" cy="817087"/>
            <a:chOff x="250080" y="372323"/>
            <a:chExt cx="1117040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77 </a:t>
              </a:r>
              <a:r>
                <a:rPr lang="en-GB" sz="3600" dirty="0">
                  <a:latin typeface="Calibri" panose="020F0502020204030204" pitchFamily="34" charset="0"/>
                </a:rPr>
                <a:t>÷ 7 = 11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912505" y="489150"/>
            <a:ext cx="2231998" cy="817087"/>
            <a:chOff x="250081" y="372323"/>
            <a:chExt cx="1117040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1" y="485388"/>
              <a:ext cx="111704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84 </a:t>
              </a:r>
              <a:r>
                <a:rPr lang="en-GB" sz="3600" dirty="0">
                  <a:latin typeface="Calibri" panose="020F0502020204030204" pitchFamily="34" charset="0"/>
                </a:rPr>
                <a:t>÷ 7 = 12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42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49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56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90271" y="1815073"/>
            <a:ext cx="444352" cy="494964"/>
            <a:chOff x="694714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63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73992" y="1809353"/>
            <a:ext cx="444352" cy="494964"/>
            <a:chOff x="6947149" y="926763"/>
            <a:chExt cx="444352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76336" y="1815073"/>
            <a:ext cx="444352" cy="494964"/>
            <a:chOff x="6947149" y="926763"/>
            <a:chExt cx="444352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77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954940" y="1808614"/>
            <a:ext cx="444352" cy="494964"/>
            <a:chOff x="6939196" y="926763"/>
            <a:chExt cx="444352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939196" y="928608"/>
              <a:ext cx="444352" cy="493119"/>
              <a:chOff x="6939196" y="928608"/>
              <a:chExt cx="444352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939196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84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813071-0E93-4B4A-9966-257367BDE8ED}"/>
              </a:ext>
            </a:extLst>
          </p:cNvPr>
          <p:cNvGrpSpPr/>
          <p:nvPr/>
        </p:nvGrpSpPr>
        <p:grpSpPr>
          <a:xfrm rot="5400000">
            <a:off x="9756143" y="3748987"/>
            <a:ext cx="2852780" cy="174822"/>
            <a:chOff x="5959359" y="5529580"/>
            <a:chExt cx="2852780" cy="174822"/>
          </a:xfrm>
        </p:grpSpPr>
        <p:pic>
          <p:nvPicPr>
            <p:cNvPr id="1875" name="Picture 1874">
              <a:extLst>
                <a:ext uri="{FF2B5EF4-FFF2-40B4-BE49-F238E27FC236}">
                  <a16:creationId xmlns:a16="http://schemas.microsoft.com/office/drawing/2014/main" id="{6215EB98-5DC7-40B7-ADAA-387D0DBA1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6" name="Picture 1875">
              <a:extLst>
                <a:ext uri="{FF2B5EF4-FFF2-40B4-BE49-F238E27FC236}">
                  <a16:creationId xmlns:a16="http://schemas.microsoft.com/office/drawing/2014/main" id="{E9C96A94-CCFE-4CAE-AB46-A609A97109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7" name="Picture 1876">
              <a:extLst>
                <a:ext uri="{FF2B5EF4-FFF2-40B4-BE49-F238E27FC236}">
                  <a16:creationId xmlns:a16="http://schemas.microsoft.com/office/drawing/2014/main" id="{165E6EC5-7756-4542-A549-C865A9295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8" name="Picture 1877">
              <a:extLst>
                <a:ext uri="{FF2B5EF4-FFF2-40B4-BE49-F238E27FC236}">
                  <a16:creationId xmlns:a16="http://schemas.microsoft.com/office/drawing/2014/main" id="{A88B3B9F-F7D8-4440-B3C6-5E46C1D70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9" name="Picture 1878">
              <a:extLst>
                <a:ext uri="{FF2B5EF4-FFF2-40B4-BE49-F238E27FC236}">
                  <a16:creationId xmlns:a16="http://schemas.microsoft.com/office/drawing/2014/main" id="{7D88DA15-246F-470F-962F-F0B6D44DDD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0" name="Picture 1879">
              <a:extLst>
                <a:ext uri="{FF2B5EF4-FFF2-40B4-BE49-F238E27FC236}">
                  <a16:creationId xmlns:a16="http://schemas.microsoft.com/office/drawing/2014/main" id="{E4722C87-DC73-4601-85CA-3247779FD1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1" name="Picture 1880">
              <a:extLst>
                <a:ext uri="{FF2B5EF4-FFF2-40B4-BE49-F238E27FC236}">
                  <a16:creationId xmlns:a16="http://schemas.microsoft.com/office/drawing/2014/main" id="{55B19AFF-D0F4-4BF1-9FED-784DA6FCF1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84" name="Group 1883">
            <a:extLst>
              <a:ext uri="{FF2B5EF4-FFF2-40B4-BE49-F238E27FC236}">
                <a16:creationId xmlns:a16="http://schemas.microsoft.com/office/drawing/2014/main" id="{255C9C8E-9C46-4A34-B658-8E04A9518A63}"/>
              </a:ext>
            </a:extLst>
          </p:cNvPr>
          <p:cNvGrpSpPr/>
          <p:nvPr/>
        </p:nvGrpSpPr>
        <p:grpSpPr>
          <a:xfrm rot="5400000">
            <a:off x="-68953" y="3750722"/>
            <a:ext cx="2852780" cy="174822"/>
            <a:chOff x="5959359" y="5529580"/>
            <a:chExt cx="2852780" cy="174822"/>
          </a:xfrm>
        </p:grpSpPr>
        <p:pic>
          <p:nvPicPr>
            <p:cNvPr id="1885" name="Picture 1884">
              <a:extLst>
                <a:ext uri="{FF2B5EF4-FFF2-40B4-BE49-F238E27FC236}">
                  <a16:creationId xmlns:a16="http://schemas.microsoft.com/office/drawing/2014/main" id="{E69E3F81-78D8-4A32-BB3A-CAA19A50C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6" name="Picture 1885">
              <a:extLst>
                <a:ext uri="{FF2B5EF4-FFF2-40B4-BE49-F238E27FC236}">
                  <a16:creationId xmlns:a16="http://schemas.microsoft.com/office/drawing/2014/main" id="{DAE91437-BDB3-47D7-B9BD-9F049925D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7" name="Picture 1886">
              <a:extLst>
                <a:ext uri="{FF2B5EF4-FFF2-40B4-BE49-F238E27FC236}">
                  <a16:creationId xmlns:a16="http://schemas.microsoft.com/office/drawing/2014/main" id="{E46DD630-075A-4AB4-8AC0-395873B21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8" name="Picture 1887">
              <a:extLst>
                <a:ext uri="{FF2B5EF4-FFF2-40B4-BE49-F238E27FC236}">
                  <a16:creationId xmlns:a16="http://schemas.microsoft.com/office/drawing/2014/main" id="{B10DFF3A-A5CE-424B-A596-DC687A1D7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9" name="Picture 1888">
              <a:extLst>
                <a:ext uri="{FF2B5EF4-FFF2-40B4-BE49-F238E27FC236}">
                  <a16:creationId xmlns:a16="http://schemas.microsoft.com/office/drawing/2014/main" id="{0DE17EB8-FC16-4BAE-8B37-4BF288B90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0" name="Picture 1889">
              <a:extLst>
                <a:ext uri="{FF2B5EF4-FFF2-40B4-BE49-F238E27FC236}">
                  <a16:creationId xmlns:a16="http://schemas.microsoft.com/office/drawing/2014/main" id="{132DAB30-C07A-4A03-A023-1F408BA89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1" name="Picture 1890">
              <a:extLst>
                <a:ext uri="{FF2B5EF4-FFF2-40B4-BE49-F238E27FC236}">
                  <a16:creationId xmlns:a16="http://schemas.microsoft.com/office/drawing/2014/main" id="{BB9A1667-342A-4408-99FE-091E558D01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94" name="Group 1893">
            <a:extLst>
              <a:ext uri="{FF2B5EF4-FFF2-40B4-BE49-F238E27FC236}">
                <a16:creationId xmlns:a16="http://schemas.microsoft.com/office/drawing/2014/main" id="{B54ECE8C-655A-4A78-B239-82514AF0CAFA}"/>
              </a:ext>
            </a:extLst>
          </p:cNvPr>
          <p:cNvGrpSpPr/>
          <p:nvPr/>
        </p:nvGrpSpPr>
        <p:grpSpPr>
          <a:xfrm rot="5400000">
            <a:off x="816172" y="3750722"/>
            <a:ext cx="2852780" cy="174822"/>
            <a:chOff x="5959359" y="5529580"/>
            <a:chExt cx="2852780" cy="174822"/>
          </a:xfrm>
        </p:grpSpPr>
        <p:pic>
          <p:nvPicPr>
            <p:cNvPr id="1895" name="Picture 1894">
              <a:extLst>
                <a:ext uri="{FF2B5EF4-FFF2-40B4-BE49-F238E27FC236}">
                  <a16:creationId xmlns:a16="http://schemas.microsoft.com/office/drawing/2014/main" id="{FC7596AA-FA37-490F-92BA-E584DEB2DA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6" name="Picture 1895">
              <a:extLst>
                <a:ext uri="{FF2B5EF4-FFF2-40B4-BE49-F238E27FC236}">
                  <a16:creationId xmlns:a16="http://schemas.microsoft.com/office/drawing/2014/main" id="{065960F2-5466-481F-99CF-23C1CD3DB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7" name="Picture 1896">
              <a:extLst>
                <a:ext uri="{FF2B5EF4-FFF2-40B4-BE49-F238E27FC236}">
                  <a16:creationId xmlns:a16="http://schemas.microsoft.com/office/drawing/2014/main" id="{7FE8AAC0-7999-47A2-AA3C-1C1EFC77CB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8" name="Picture 1897">
              <a:extLst>
                <a:ext uri="{FF2B5EF4-FFF2-40B4-BE49-F238E27FC236}">
                  <a16:creationId xmlns:a16="http://schemas.microsoft.com/office/drawing/2014/main" id="{3B20FBE4-D018-47F7-9A80-F6707B255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9" name="Picture 1898">
              <a:extLst>
                <a:ext uri="{FF2B5EF4-FFF2-40B4-BE49-F238E27FC236}">
                  <a16:creationId xmlns:a16="http://schemas.microsoft.com/office/drawing/2014/main" id="{8481B9FE-BEE2-4556-8783-532705287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0" name="Picture 1899">
              <a:extLst>
                <a:ext uri="{FF2B5EF4-FFF2-40B4-BE49-F238E27FC236}">
                  <a16:creationId xmlns:a16="http://schemas.microsoft.com/office/drawing/2014/main" id="{873533F2-6B1A-439F-BE91-DA2E687242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1" name="Picture 1900">
              <a:extLst>
                <a:ext uri="{FF2B5EF4-FFF2-40B4-BE49-F238E27FC236}">
                  <a16:creationId xmlns:a16="http://schemas.microsoft.com/office/drawing/2014/main" id="{EA8B9732-A2D7-4301-88B1-E3FB2316F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04" name="Group 1903">
            <a:extLst>
              <a:ext uri="{FF2B5EF4-FFF2-40B4-BE49-F238E27FC236}">
                <a16:creationId xmlns:a16="http://schemas.microsoft.com/office/drawing/2014/main" id="{C238619E-54EE-4C55-B19B-4514F39ED23D}"/>
              </a:ext>
            </a:extLst>
          </p:cNvPr>
          <p:cNvGrpSpPr/>
          <p:nvPr/>
        </p:nvGrpSpPr>
        <p:grpSpPr>
          <a:xfrm rot="5400000">
            <a:off x="1712042" y="3750722"/>
            <a:ext cx="2852780" cy="174822"/>
            <a:chOff x="5959359" y="5529580"/>
            <a:chExt cx="2852780" cy="174822"/>
          </a:xfrm>
        </p:grpSpPr>
        <p:pic>
          <p:nvPicPr>
            <p:cNvPr id="1905" name="Picture 1904">
              <a:extLst>
                <a:ext uri="{FF2B5EF4-FFF2-40B4-BE49-F238E27FC236}">
                  <a16:creationId xmlns:a16="http://schemas.microsoft.com/office/drawing/2014/main" id="{922AC45B-E8F7-455F-AF8C-76B1CAF2A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6" name="Picture 1905">
              <a:extLst>
                <a:ext uri="{FF2B5EF4-FFF2-40B4-BE49-F238E27FC236}">
                  <a16:creationId xmlns:a16="http://schemas.microsoft.com/office/drawing/2014/main" id="{A1D82F02-86B6-40B6-945E-2FF944B70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7" name="Picture 1906">
              <a:extLst>
                <a:ext uri="{FF2B5EF4-FFF2-40B4-BE49-F238E27FC236}">
                  <a16:creationId xmlns:a16="http://schemas.microsoft.com/office/drawing/2014/main" id="{CD7E8F6C-53D8-4133-B92C-D4D81F831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8" name="Picture 1907">
              <a:extLst>
                <a:ext uri="{FF2B5EF4-FFF2-40B4-BE49-F238E27FC236}">
                  <a16:creationId xmlns:a16="http://schemas.microsoft.com/office/drawing/2014/main" id="{5E68542B-7DE8-47C5-8F7C-A4C4E82D9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9" name="Picture 1908">
              <a:extLst>
                <a:ext uri="{FF2B5EF4-FFF2-40B4-BE49-F238E27FC236}">
                  <a16:creationId xmlns:a16="http://schemas.microsoft.com/office/drawing/2014/main" id="{2E2AA4EF-08C1-453E-BA34-9DCA77852C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0" name="Picture 1909">
              <a:extLst>
                <a:ext uri="{FF2B5EF4-FFF2-40B4-BE49-F238E27FC236}">
                  <a16:creationId xmlns:a16="http://schemas.microsoft.com/office/drawing/2014/main" id="{C0B62490-083C-4B14-AE58-4C609DA3B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1" name="Picture 1910">
              <a:extLst>
                <a:ext uri="{FF2B5EF4-FFF2-40B4-BE49-F238E27FC236}">
                  <a16:creationId xmlns:a16="http://schemas.microsoft.com/office/drawing/2014/main" id="{6BD1858A-92C1-402E-98E6-80BB76DD60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14" name="Group 1913">
            <a:extLst>
              <a:ext uri="{FF2B5EF4-FFF2-40B4-BE49-F238E27FC236}">
                <a16:creationId xmlns:a16="http://schemas.microsoft.com/office/drawing/2014/main" id="{278A2C07-3B27-4460-9845-037662527655}"/>
              </a:ext>
            </a:extLst>
          </p:cNvPr>
          <p:cNvGrpSpPr/>
          <p:nvPr/>
        </p:nvGrpSpPr>
        <p:grpSpPr>
          <a:xfrm rot="5400000">
            <a:off x="2613765" y="3750723"/>
            <a:ext cx="2852780" cy="174822"/>
            <a:chOff x="5959359" y="5529580"/>
            <a:chExt cx="2852780" cy="174822"/>
          </a:xfrm>
        </p:grpSpPr>
        <p:pic>
          <p:nvPicPr>
            <p:cNvPr id="1915" name="Picture 1914">
              <a:extLst>
                <a:ext uri="{FF2B5EF4-FFF2-40B4-BE49-F238E27FC236}">
                  <a16:creationId xmlns:a16="http://schemas.microsoft.com/office/drawing/2014/main" id="{DE275A8A-4D83-4992-A48C-5D642AD41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6" name="Picture 1915">
              <a:extLst>
                <a:ext uri="{FF2B5EF4-FFF2-40B4-BE49-F238E27FC236}">
                  <a16:creationId xmlns:a16="http://schemas.microsoft.com/office/drawing/2014/main" id="{4A3C4CCE-7849-49F3-BD76-5804B9A13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7" name="Picture 1916">
              <a:extLst>
                <a:ext uri="{FF2B5EF4-FFF2-40B4-BE49-F238E27FC236}">
                  <a16:creationId xmlns:a16="http://schemas.microsoft.com/office/drawing/2014/main" id="{57A5B2E7-3C34-40FE-9E1C-068DE7631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8" name="Picture 1917">
              <a:extLst>
                <a:ext uri="{FF2B5EF4-FFF2-40B4-BE49-F238E27FC236}">
                  <a16:creationId xmlns:a16="http://schemas.microsoft.com/office/drawing/2014/main" id="{6B664091-DD4E-46C1-BD15-68655EFFC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9" name="Picture 1918">
              <a:extLst>
                <a:ext uri="{FF2B5EF4-FFF2-40B4-BE49-F238E27FC236}">
                  <a16:creationId xmlns:a16="http://schemas.microsoft.com/office/drawing/2014/main" id="{2873EC04-7C66-4F2F-B155-CD988C3F7D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0" name="Picture 1919">
              <a:extLst>
                <a:ext uri="{FF2B5EF4-FFF2-40B4-BE49-F238E27FC236}">
                  <a16:creationId xmlns:a16="http://schemas.microsoft.com/office/drawing/2014/main" id="{71C5F5C8-503E-48EF-BB5C-218B9E250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1" name="Picture 1920">
              <a:extLst>
                <a:ext uri="{FF2B5EF4-FFF2-40B4-BE49-F238E27FC236}">
                  <a16:creationId xmlns:a16="http://schemas.microsoft.com/office/drawing/2014/main" id="{4C8188D5-FF52-4A03-9846-BFC040A7D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24" name="Group 1923">
            <a:extLst>
              <a:ext uri="{FF2B5EF4-FFF2-40B4-BE49-F238E27FC236}">
                <a16:creationId xmlns:a16="http://schemas.microsoft.com/office/drawing/2014/main" id="{E8E12ACC-FA80-4776-9890-8118D295E90E}"/>
              </a:ext>
            </a:extLst>
          </p:cNvPr>
          <p:cNvGrpSpPr/>
          <p:nvPr/>
        </p:nvGrpSpPr>
        <p:grpSpPr>
          <a:xfrm rot="5400000">
            <a:off x="3509634" y="3750723"/>
            <a:ext cx="2852780" cy="174822"/>
            <a:chOff x="5959359" y="5529580"/>
            <a:chExt cx="2852780" cy="174822"/>
          </a:xfrm>
        </p:grpSpPr>
        <p:pic>
          <p:nvPicPr>
            <p:cNvPr id="1925" name="Picture 1924">
              <a:extLst>
                <a:ext uri="{FF2B5EF4-FFF2-40B4-BE49-F238E27FC236}">
                  <a16:creationId xmlns:a16="http://schemas.microsoft.com/office/drawing/2014/main" id="{BA5D8F55-BD2F-4C6F-BE0D-BEF20D80B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6" name="Picture 1925">
              <a:extLst>
                <a:ext uri="{FF2B5EF4-FFF2-40B4-BE49-F238E27FC236}">
                  <a16:creationId xmlns:a16="http://schemas.microsoft.com/office/drawing/2014/main" id="{3AEA5B54-0E3C-4CB0-8C8C-2F7C87F26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7" name="Picture 1926">
              <a:extLst>
                <a:ext uri="{FF2B5EF4-FFF2-40B4-BE49-F238E27FC236}">
                  <a16:creationId xmlns:a16="http://schemas.microsoft.com/office/drawing/2014/main" id="{CD61D23E-838E-4E05-AC9A-A032C8614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8" name="Picture 1927">
              <a:extLst>
                <a:ext uri="{FF2B5EF4-FFF2-40B4-BE49-F238E27FC236}">
                  <a16:creationId xmlns:a16="http://schemas.microsoft.com/office/drawing/2014/main" id="{AD9764D1-B3E9-41A9-82C9-BF77F04F6F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9" name="Picture 1928">
              <a:extLst>
                <a:ext uri="{FF2B5EF4-FFF2-40B4-BE49-F238E27FC236}">
                  <a16:creationId xmlns:a16="http://schemas.microsoft.com/office/drawing/2014/main" id="{30769BB8-CB10-4408-A02A-B61163917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0" name="Picture 1929">
              <a:extLst>
                <a:ext uri="{FF2B5EF4-FFF2-40B4-BE49-F238E27FC236}">
                  <a16:creationId xmlns:a16="http://schemas.microsoft.com/office/drawing/2014/main" id="{AB1A6B4F-85E8-4ACA-AB46-DA9C31203C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1" name="Picture 1930">
              <a:extLst>
                <a:ext uri="{FF2B5EF4-FFF2-40B4-BE49-F238E27FC236}">
                  <a16:creationId xmlns:a16="http://schemas.microsoft.com/office/drawing/2014/main" id="{FEAB0FAC-2F6A-4257-80F6-11D9A6A752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34" name="Group 1933">
            <a:extLst>
              <a:ext uri="{FF2B5EF4-FFF2-40B4-BE49-F238E27FC236}">
                <a16:creationId xmlns:a16="http://schemas.microsoft.com/office/drawing/2014/main" id="{B3E20107-7241-4309-8628-DC2A0DE410E6}"/>
              </a:ext>
            </a:extLst>
          </p:cNvPr>
          <p:cNvGrpSpPr/>
          <p:nvPr/>
        </p:nvGrpSpPr>
        <p:grpSpPr>
          <a:xfrm rot="5400000">
            <a:off x="4394759" y="3750723"/>
            <a:ext cx="2852780" cy="174822"/>
            <a:chOff x="5959359" y="5529580"/>
            <a:chExt cx="2852780" cy="174822"/>
          </a:xfrm>
        </p:grpSpPr>
        <p:pic>
          <p:nvPicPr>
            <p:cNvPr id="1935" name="Picture 1934">
              <a:extLst>
                <a:ext uri="{FF2B5EF4-FFF2-40B4-BE49-F238E27FC236}">
                  <a16:creationId xmlns:a16="http://schemas.microsoft.com/office/drawing/2014/main" id="{601BB327-19B2-4358-ACF4-0C283FB5B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6" name="Picture 1935">
              <a:extLst>
                <a:ext uri="{FF2B5EF4-FFF2-40B4-BE49-F238E27FC236}">
                  <a16:creationId xmlns:a16="http://schemas.microsoft.com/office/drawing/2014/main" id="{A4A9421B-D0F2-435A-9B4D-C2364C300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7" name="Picture 1936">
              <a:extLst>
                <a:ext uri="{FF2B5EF4-FFF2-40B4-BE49-F238E27FC236}">
                  <a16:creationId xmlns:a16="http://schemas.microsoft.com/office/drawing/2014/main" id="{BEAD9D93-96E9-4006-A579-BFAE51DF3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8" name="Picture 1937">
              <a:extLst>
                <a:ext uri="{FF2B5EF4-FFF2-40B4-BE49-F238E27FC236}">
                  <a16:creationId xmlns:a16="http://schemas.microsoft.com/office/drawing/2014/main" id="{F1E5FDE7-78C4-4A41-A202-1A5E78FCA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9" name="Picture 1938">
              <a:extLst>
                <a:ext uri="{FF2B5EF4-FFF2-40B4-BE49-F238E27FC236}">
                  <a16:creationId xmlns:a16="http://schemas.microsoft.com/office/drawing/2014/main" id="{39BD28C9-B6C1-4726-94EC-8DEFCB31F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0" name="Picture 1939">
              <a:extLst>
                <a:ext uri="{FF2B5EF4-FFF2-40B4-BE49-F238E27FC236}">
                  <a16:creationId xmlns:a16="http://schemas.microsoft.com/office/drawing/2014/main" id="{5132732D-7FF9-4FA0-A087-ADBB69C34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1" name="Picture 1940">
              <a:extLst>
                <a:ext uri="{FF2B5EF4-FFF2-40B4-BE49-F238E27FC236}">
                  <a16:creationId xmlns:a16="http://schemas.microsoft.com/office/drawing/2014/main" id="{D6831B05-50DB-404B-A8F9-F1BF94B78A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44" name="Group 1943">
            <a:extLst>
              <a:ext uri="{FF2B5EF4-FFF2-40B4-BE49-F238E27FC236}">
                <a16:creationId xmlns:a16="http://schemas.microsoft.com/office/drawing/2014/main" id="{A5F8F0B9-B51C-444F-97CC-C5A8E4B0DF74}"/>
              </a:ext>
            </a:extLst>
          </p:cNvPr>
          <p:cNvGrpSpPr/>
          <p:nvPr/>
        </p:nvGrpSpPr>
        <p:grpSpPr>
          <a:xfrm rot="5400000">
            <a:off x="5290628" y="3750723"/>
            <a:ext cx="2852780" cy="174822"/>
            <a:chOff x="5959359" y="5529580"/>
            <a:chExt cx="2852780" cy="174822"/>
          </a:xfrm>
        </p:grpSpPr>
        <p:pic>
          <p:nvPicPr>
            <p:cNvPr id="1945" name="Picture 1944">
              <a:extLst>
                <a:ext uri="{FF2B5EF4-FFF2-40B4-BE49-F238E27FC236}">
                  <a16:creationId xmlns:a16="http://schemas.microsoft.com/office/drawing/2014/main" id="{47097728-1422-46F9-9B2E-3BCD6890B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" name="Picture 1945">
              <a:extLst>
                <a:ext uri="{FF2B5EF4-FFF2-40B4-BE49-F238E27FC236}">
                  <a16:creationId xmlns:a16="http://schemas.microsoft.com/office/drawing/2014/main" id="{F0472352-0D60-47D2-B071-089ED423B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" name="Picture 1946">
              <a:extLst>
                <a:ext uri="{FF2B5EF4-FFF2-40B4-BE49-F238E27FC236}">
                  <a16:creationId xmlns:a16="http://schemas.microsoft.com/office/drawing/2014/main" id="{C5D0B97E-60CC-4CE6-971D-9F4367FB5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" name="Picture 1947">
              <a:extLst>
                <a:ext uri="{FF2B5EF4-FFF2-40B4-BE49-F238E27FC236}">
                  <a16:creationId xmlns:a16="http://schemas.microsoft.com/office/drawing/2014/main" id="{DB54B455-15C5-4F9F-9B24-B368C97A60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" name="Picture 1948">
              <a:extLst>
                <a:ext uri="{FF2B5EF4-FFF2-40B4-BE49-F238E27FC236}">
                  <a16:creationId xmlns:a16="http://schemas.microsoft.com/office/drawing/2014/main" id="{31E0216C-AD25-4F29-9C34-99F80A0A1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0" name="Picture 1949">
              <a:extLst>
                <a:ext uri="{FF2B5EF4-FFF2-40B4-BE49-F238E27FC236}">
                  <a16:creationId xmlns:a16="http://schemas.microsoft.com/office/drawing/2014/main" id="{3B3F4069-17DA-44DF-A600-1365EAF80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1" name="Picture 1950">
              <a:extLst>
                <a:ext uri="{FF2B5EF4-FFF2-40B4-BE49-F238E27FC236}">
                  <a16:creationId xmlns:a16="http://schemas.microsoft.com/office/drawing/2014/main" id="{16134B22-D41F-4C87-8468-0065CE1A01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54" name="Group 1953">
            <a:extLst>
              <a:ext uri="{FF2B5EF4-FFF2-40B4-BE49-F238E27FC236}">
                <a16:creationId xmlns:a16="http://schemas.microsoft.com/office/drawing/2014/main" id="{3343010A-C6BB-4F8C-8B9C-2BE8F5C7D89C}"/>
              </a:ext>
            </a:extLst>
          </p:cNvPr>
          <p:cNvGrpSpPr/>
          <p:nvPr/>
        </p:nvGrpSpPr>
        <p:grpSpPr>
          <a:xfrm rot="5400000">
            <a:off x="6190626" y="3748986"/>
            <a:ext cx="2852780" cy="174822"/>
            <a:chOff x="5959359" y="5529580"/>
            <a:chExt cx="2852780" cy="174822"/>
          </a:xfrm>
        </p:grpSpPr>
        <p:pic>
          <p:nvPicPr>
            <p:cNvPr id="1955" name="Picture 1954">
              <a:extLst>
                <a:ext uri="{FF2B5EF4-FFF2-40B4-BE49-F238E27FC236}">
                  <a16:creationId xmlns:a16="http://schemas.microsoft.com/office/drawing/2014/main" id="{420EF186-4A97-46AC-8692-C27BF2FDA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6" name="Picture 1955">
              <a:extLst>
                <a:ext uri="{FF2B5EF4-FFF2-40B4-BE49-F238E27FC236}">
                  <a16:creationId xmlns:a16="http://schemas.microsoft.com/office/drawing/2014/main" id="{A88A3D06-346C-4A1C-B37C-200C12CC2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7" name="Picture 1956">
              <a:extLst>
                <a:ext uri="{FF2B5EF4-FFF2-40B4-BE49-F238E27FC236}">
                  <a16:creationId xmlns:a16="http://schemas.microsoft.com/office/drawing/2014/main" id="{FB558B1E-4F3C-45A7-8A35-513B85FD0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8" name="Picture 1957">
              <a:extLst>
                <a:ext uri="{FF2B5EF4-FFF2-40B4-BE49-F238E27FC236}">
                  <a16:creationId xmlns:a16="http://schemas.microsoft.com/office/drawing/2014/main" id="{71CC7F87-2361-4101-8B0E-9B76C27F1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9" name="Picture 1958">
              <a:extLst>
                <a:ext uri="{FF2B5EF4-FFF2-40B4-BE49-F238E27FC236}">
                  <a16:creationId xmlns:a16="http://schemas.microsoft.com/office/drawing/2014/main" id="{F970CC78-B1C6-4C3F-9881-98C9B7840C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0" name="Picture 1959">
              <a:extLst>
                <a:ext uri="{FF2B5EF4-FFF2-40B4-BE49-F238E27FC236}">
                  <a16:creationId xmlns:a16="http://schemas.microsoft.com/office/drawing/2014/main" id="{2135142C-BE06-4015-A08D-3CA1D5B3FA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1" name="Picture 1960">
              <a:extLst>
                <a:ext uri="{FF2B5EF4-FFF2-40B4-BE49-F238E27FC236}">
                  <a16:creationId xmlns:a16="http://schemas.microsoft.com/office/drawing/2014/main" id="{D41FE7C4-10D9-4E64-953C-D5A746006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64" name="Group 1963">
            <a:extLst>
              <a:ext uri="{FF2B5EF4-FFF2-40B4-BE49-F238E27FC236}">
                <a16:creationId xmlns:a16="http://schemas.microsoft.com/office/drawing/2014/main" id="{9B030D8E-A2B4-4F1F-A106-346E2BC145E9}"/>
              </a:ext>
            </a:extLst>
          </p:cNvPr>
          <p:cNvGrpSpPr/>
          <p:nvPr/>
        </p:nvGrpSpPr>
        <p:grpSpPr>
          <a:xfrm rot="5400000">
            <a:off x="7086495" y="3748986"/>
            <a:ext cx="2852780" cy="174822"/>
            <a:chOff x="5959359" y="5529580"/>
            <a:chExt cx="2852780" cy="174822"/>
          </a:xfrm>
        </p:grpSpPr>
        <p:pic>
          <p:nvPicPr>
            <p:cNvPr id="1965" name="Picture 1964">
              <a:extLst>
                <a:ext uri="{FF2B5EF4-FFF2-40B4-BE49-F238E27FC236}">
                  <a16:creationId xmlns:a16="http://schemas.microsoft.com/office/drawing/2014/main" id="{0DEC7A64-CAE2-4537-B0A1-8C6372694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6" name="Picture 1965">
              <a:extLst>
                <a:ext uri="{FF2B5EF4-FFF2-40B4-BE49-F238E27FC236}">
                  <a16:creationId xmlns:a16="http://schemas.microsoft.com/office/drawing/2014/main" id="{FA605571-D701-4464-AB90-8872D40FF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7" name="Picture 1966">
              <a:extLst>
                <a:ext uri="{FF2B5EF4-FFF2-40B4-BE49-F238E27FC236}">
                  <a16:creationId xmlns:a16="http://schemas.microsoft.com/office/drawing/2014/main" id="{92671587-A2E9-4992-83F0-809B11A37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8" name="Picture 1967">
              <a:extLst>
                <a:ext uri="{FF2B5EF4-FFF2-40B4-BE49-F238E27FC236}">
                  <a16:creationId xmlns:a16="http://schemas.microsoft.com/office/drawing/2014/main" id="{6119130C-6CBE-416C-93F6-28698D52FA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9" name="Picture 1968">
              <a:extLst>
                <a:ext uri="{FF2B5EF4-FFF2-40B4-BE49-F238E27FC236}">
                  <a16:creationId xmlns:a16="http://schemas.microsoft.com/office/drawing/2014/main" id="{B36561DA-4516-4AE0-B946-C651D47B2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0" name="Picture 1969">
              <a:extLst>
                <a:ext uri="{FF2B5EF4-FFF2-40B4-BE49-F238E27FC236}">
                  <a16:creationId xmlns:a16="http://schemas.microsoft.com/office/drawing/2014/main" id="{7C5F034F-3D63-43FB-86E5-8A19D1C08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1" name="Picture 1970">
              <a:extLst>
                <a:ext uri="{FF2B5EF4-FFF2-40B4-BE49-F238E27FC236}">
                  <a16:creationId xmlns:a16="http://schemas.microsoft.com/office/drawing/2014/main" id="{5C933AEE-3920-4D99-8904-D7BC40F19C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74" name="Group 1973">
            <a:extLst>
              <a:ext uri="{FF2B5EF4-FFF2-40B4-BE49-F238E27FC236}">
                <a16:creationId xmlns:a16="http://schemas.microsoft.com/office/drawing/2014/main" id="{0658B26D-30F7-45FF-B129-3CB03D93E14B}"/>
              </a:ext>
            </a:extLst>
          </p:cNvPr>
          <p:cNvGrpSpPr/>
          <p:nvPr/>
        </p:nvGrpSpPr>
        <p:grpSpPr>
          <a:xfrm rot="5400000">
            <a:off x="7971620" y="3748987"/>
            <a:ext cx="2852780" cy="174822"/>
            <a:chOff x="5959359" y="5529580"/>
            <a:chExt cx="2852780" cy="174822"/>
          </a:xfrm>
        </p:grpSpPr>
        <p:pic>
          <p:nvPicPr>
            <p:cNvPr id="1975" name="Picture 1974">
              <a:extLst>
                <a:ext uri="{FF2B5EF4-FFF2-40B4-BE49-F238E27FC236}">
                  <a16:creationId xmlns:a16="http://schemas.microsoft.com/office/drawing/2014/main" id="{CD2372F4-B4D5-4742-80B0-5FA2220B9B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6" name="Picture 1975">
              <a:extLst>
                <a:ext uri="{FF2B5EF4-FFF2-40B4-BE49-F238E27FC236}">
                  <a16:creationId xmlns:a16="http://schemas.microsoft.com/office/drawing/2014/main" id="{C8B441D6-C072-415B-9660-374D34F47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7" name="Picture 1976">
              <a:extLst>
                <a:ext uri="{FF2B5EF4-FFF2-40B4-BE49-F238E27FC236}">
                  <a16:creationId xmlns:a16="http://schemas.microsoft.com/office/drawing/2014/main" id="{934B1DAD-8963-4B5D-A6A3-CFD6755C5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8" name="Picture 1977">
              <a:extLst>
                <a:ext uri="{FF2B5EF4-FFF2-40B4-BE49-F238E27FC236}">
                  <a16:creationId xmlns:a16="http://schemas.microsoft.com/office/drawing/2014/main" id="{0D6CE648-C9F5-455B-BA35-05923D0A9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9" name="Picture 1978">
              <a:extLst>
                <a:ext uri="{FF2B5EF4-FFF2-40B4-BE49-F238E27FC236}">
                  <a16:creationId xmlns:a16="http://schemas.microsoft.com/office/drawing/2014/main" id="{296617AE-5BE3-485D-886A-8EDC36AC0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0" name="Picture 1979">
              <a:extLst>
                <a:ext uri="{FF2B5EF4-FFF2-40B4-BE49-F238E27FC236}">
                  <a16:creationId xmlns:a16="http://schemas.microsoft.com/office/drawing/2014/main" id="{59F6D835-A23E-4E9D-9022-02CE18D0FC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1" name="Picture 1980">
              <a:extLst>
                <a:ext uri="{FF2B5EF4-FFF2-40B4-BE49-F238E27FC236}">
                  <a16:creationId xmlns:a16="http://schemas.microsoft.com/office/drawing/2014/main" id="{53896905-6A6D-492F-8707-6E4E04645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84" name="Group 1983">
            <a:extLst>
              <a:ext uri="{FF2B5EF4-FFF2-40B4-BE49-F238E27FC236}">
                <a16:creationId xmlns:a16="http://schemas.microsoft.com/office/drawing/2014/main" id="{268A96E2-A502-4956-BA12-60C3BEF66060}"/>
              </a:ext>
            </a:extLst>
          </p:cNvPr>
          <p:cNvGrpSpPr/>
          <p:nvPr/>
        </p:nvGrpSpPr>
        <p:grpSpPr>
          <a:xfrm rot="5400000">
            <a:off x="8853703" y="3748987"/>
            <a:ext cx="2852780" cy="174822"/>
            <a:chOff x="5959359" y="5529580"/>
            <a:chExt cx="2852780" cy="174822"/>
          </a:xfrm>
        </p:grpSpPr>
        <p:pic>
          <p:nvPicPr>
            <p:cNvPr id="1985" name="Picture 1984">
              <a:extLst>
                <a:ext uri="{FF2B5EF4-FFF2-40B4-BE49-F238E27FC236}">
                  <a16:creationId xmlns:a16="http://schemas.microsoft.com/office/drawing/2014/main" id="{8802B501-9B7D-4AD3-A55B-BC50C74D1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6" name="Picture 1985">
              <a:extLst>
                <a:ext uri="{FF2B5EF4-FFF2-40B4-BE49-F238E27FC236}">
                  <a16:creationId xmlns:a16="http://schemas.microsoft.com/office/drawing/2014/main" id="{0AD69D0C-D1F4-454B-959C-C55997B38B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7" name="Picture 1986">
              <a:extLst>
                <a:ext uri="{FF2B5EF4-FFF2-40B4-BE49-F238E27FC236}">
                  <a16:creationId xmlns:a16="http://schemas.microsoft.com/office/drawing/2014/main" id="{C6CBD1CE-F26E-451F-B14C-D92605DCFF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8" name="Picture 1987">
              <a:extLst>
                <a:ext uri="{FF2B5EF4-FFF2-40B4-BE49-F238E27FC236}">
                  <a16:creationId xmlns:a16="http://schemas.microsoft.com/office/drawing/2014/main" id="{2C549D3F-E2F3-49B6-892E-F6D366E60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9" name="Picture 1988">
              <a:extLst>
                <a:ext uri="{FF2B5EF4-FFF2-40B4-BE49-F238E27FC236}">
                  <a16:creationId xmlns:a16="http://schemas.microsoft.com/office/drawing/2014/main" id="{FE60CAB2-EA0E-49FF-B875-C95121C5A6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0" name="Picture 1989">
              <a:extLst>
                <a:ext uri="{FF2B5EF4-FFF2-40B4-BE49-F238E27FC236}">
                  <a16:creationId xmlns:a16="http://schemas.microsoft.com/office/drawing/2014/main" id="{2E02E35E-4FA5-4935-8281-825AFE0746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1" name="Picture 1990">
              <a:extLst>
                <a:ext uri="{FF2B5EF4-FFF2-40B4-BE49-F238E27FC236}">
                  <a16:creationId xmlns:a16="http://schemas.microsoft.com/office/drawing/2014/main" id="{9864AD90-BB03-489C-9EEE-87B2BDB8C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90100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8C99E-30F3-44D8-93DB-2736FF154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4 Divide by 9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9E726-4DDD-42F4-A839-15862DB11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6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98068" y="1807555"/>
            <a:ext cx="232967" cy="494964"/>
            <a:chOff x="7007418" y="926763"/>
            <a:chExt cx="23296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5" y="486997"/>
            <a:ext cx="1906132" cy="817087"/>
            <a:chOff x="250082" y="372323"/>
            <a:chExt cx="95395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</a:t>
              </a:r>
              <a:r>
                <a:rPr lang="en-GB" sz="3600" dirty="0">
                  <a:latin typeface="Calibri" panose="020F0502020204030204" pitchFamily="34" charset="0"/>
                </a:rPr>
                <a:t>÷ 9 = 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60" y="487175"/>
            <a:ext cx="1906132" cy="817087"/>
            <a:chOff x="250082" y="372323"/>
            <a:chExt cx="953955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8521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2" y="485388"/>
              <a:ext cx="95395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 </a:t>
              </a:r>
              <a:r>
                <a:rPr lang="en-GB" sz="3600" dirty="0">
                  <a:latin typeface="Calibri" panose="020F0502020204030204" pitchFamily="34" charset="0"/>
                </a:rPr>
                <a:t>÷ 9 = 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90587"/>
            <a:ext cx="2081686" cy="817087"/>
            <a:chOff x="250081" y="372323"/>
            <a:chExt cx="1041814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9783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104181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18 </a:t>
              </a:r>
              <a:r>
                <a:rPr lang="en-GB" sz="3600" dirty="0">
                  <a:latin typeface="Calibri" panose="020F0502020204030204" pitchFamily="34" charset="0"/>
                </a:rPr>
                <a:t>÷ 9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20" y="486997"/>
            <a:ext cx="2020150" cy="817087"/>
            <a:chOff x="250082" y="372323"/>
            <a:chExt cx="1011017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9863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2" y="485388"/>
              <a:ext cx="101101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27 </a:t>
              </a:r>
              <a:r>
                <a:rPr lang="en-GB" sz="3600" dirty="0">
                  <a:latin typeface="Calibri" panose="020F0502020204030204" pitchFamily="34" charset="0"/>
                </a:rPr>
                <a:t>÷ 9 = 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8" y="485906"/>
            <a:ext cx="2060932" cy="817087"/>
            <a:chOff x="250081" y="372323"/>
            <a:chExt cx="1031427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9844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1" y="485388"/>
              <a:ext cx="103142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 </a:t>
              </a:r>
              <a:r>
                <a:rPr lang="en-GB" sz="3600" dirty="0">
                  <a:latin typeface="Calibri" panose="020F0502020204030204" pitchFamily="34" charset="0"/>
                </a:rPr>
                <a:t>÷ 9 = 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9" y="486997"/>
            <a:ext cx="1995794" cy="817087"/>
            <a:chOff x="250081" y="372323"/>
            <a:chExt cx="998828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 </a:t>
              </a:r>
              <a:r>
                <a:rPr lang="en-GB" sz="3600" dirty="0">
                  <a:latin typeface="Calibri" panose="020F0502020204030204" pitchFamily="34" charset="0"/>
                </a:rPr>
                <a:t>÷ 9 = 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5" y="486997"/>
            <a:ext cx="1995794" cy="817087"/>
            <a:chOff x="250081" y="372323"/>
            <a:chExt cx="998828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54 </a:t>
              </a:r>
              <a:r>
                <a:rPr lang="en-GB" sz="3600" dirty="0">
                  <a:latin typeface="Calibri" panose="020F0502020204030204" pitchFamily="34" charset="0"/>
                </a:rPr>
                <a:t>÷ 9 = 6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9819"/>
            <a:ext cx="1995794" cy="817087"/>
            <a:chOff x="250081" y="372323"/>
            <a:chExt cx="998828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63 </a:t>
              </a:r>
              <a:r>
                <a:rPr lang="en-GB" sz="3600" dirty="0">
                  <a:latin typeface="Calibri" panose="020F0502020204030204" pitchFamily="34" charset="0"/>
                </a:rPr>
                <a:t>÷ 9 = 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6" y="489855"/>
            <a:ext cx="1995794" cy="817087"/>
            <a:chOff x="250081" y="372323"/>
            <a:chExt cx="998828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 </a:t>
              </a:r>
              <a:r>
                <a:rPr lang="en-GB" sz="3600" dirty="0">
                  <a:latin typeface="Calibri" panose="020F0502020204030204" pitchFamily="34" charset="0"/>
                </a:rPr>
                <a:t>÷ 9 = 8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6" y="489855"/>
            <a:ext cx="1995794" cy="817087"/>
            <a:chOff x="250081" y="372323"/>
            <a:chExt cx="998828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5" y="372323"/>
              <a:ext cx="978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9882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 </a:t>
              </a:r>
              <a:r>
                <a:rPr lang="en-GB" sz="3600" dirty="0">
                  <a:latin typeface="Calibri" panose="020F0502020204030204" pitchFamily="34" charset="0"/>
                </a:rPr>
                <a:t>÷ 9 = 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998264" y="492846"/>
            <a:ext cx="2231998" cy="817087"/>
            <a:chOff x="250080" y="372323"/>
            <a:chExt cx="1117040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 </a:t>
              </a:r>
              <a:r>
                <a:rPr lang="en-GB" sz="3600" dirty="0">
                  <a:latin typeface="Calibri" panose="020F0502020204030204" pitchFamily="34" charset="0"/>
                </a:rPr>
                <a:t>÷ 9 = 10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444661" y="490943"/>
            <a:ext cx="2231998" cy="817087"/>
            <a:chOff x="250080" y="372323"/>
            <a:chExt cx="1117040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08350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80" y="485388"/>
              <a:ext cx="111704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99 </a:t>
              </a:r>
              <a:r>
                <a:rPr lang="en-GB" sz="3600" dirty="0">
                  <a:latin typeface="Calibri" panose="020F0502020204030204" pitchFamily="34" charset="0"/>
                </a:rPr>
                <a:t>÷ 9 = 11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680683" y="489150"/>
            <a:ext cx="2496214" cy="817087"/>
            <a:chOff x="250080" y="372323"/>
            <a:chExt cx="1249271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19523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0" y="485388"/>
              <a:ext cx="1249271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108 </a:t>
              </a:r>
              <a:r>
                <a:rPr lang="en-GB" sz="3600" dirty="0">
                  <a:latin typeface="Calibri" panose="020F0502020204030204" pitchFamily="34" charset="0"/>
                </a:rPr>
                <a:t>÷ 9 = 12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54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63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90271" y="1815073"/>
            <a:ext cx="444352" cy="494964"/>
            <a:chOff x="694714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81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73992" y="1809353"/>
            <a:ext cx="444352" cy="494964"/>
            <a:chOff x="6947149" y="926763"/>
            <a:chExt cx="444352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76336" y="1815073"/>
            <a:ext cx="444352" cy="494964"/>
            <a:chOff x="6947149" y="926763"/>
            <a:chExt cx="444352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99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896989" y="1808614"/>
            <a:ext cx="574196" cy="494964"/>
            <a:chOff x="6881245" y="926763"/>
            <a:chExt cx="574196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881245" y="928608"/>
              <a:ext cx="574196" cy="493119"/>
              <a:chOff x="6881245" y="928608"/>
              <a:chExt cx="574196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881245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108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813071-0E93-4B4A-9966-257367BDE8ED}"/>
              </a:ext>
            </a:extLst>
          </p:cNvPr>
          <p:cNvGrpSpPr/>
          <p:nvPr/>
        </p:nvGrpSpPr>
        <p:grpSpPr>
          <a:xfrm rot="5400000">
            <a:off x="9310356" y="4194773"/>
            <a:ext cx="3744353" cy="174822"/>
            <a:chOff x="5959359" y="5529580"/>
            <a:chExt cx="3744353" cy="174822"/>
          </a:xfrm>
        </p:grpSpPr>
        <p:pic>
          <p:nvPicPr>
            <p:cNvPr id="1875" name="Picture 1874">
              <a:extLst>
                <a:ext uri="{FF2B5EF4-FFF2-40B4-BE49-F238E27FC236}">
                  <a16:creationId xmlns:a16="http://schemas.microsoft.com/office/drawing/2014/main" id="{6215EB98-5DC7-40B7-ADAA-387D0DBA1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6" name="Picture 1875">
              <a:extLst>
                <a:ext uri="{FF2B5EF4-FFF2-40B4-BE49-F238E27FC236}">
                  <a16:creationId xmlns:a16="http://schemas.microsoft.com/office/drawing/2014/main" id="{E9C96A94-CCFE-4CAE-AB46-A609A97109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7" name="Picture 1876">
              <a:extLst>
                <a:ext uri="{FF2B5EF4-FFF2-40B4-BE49-F238E27FC236}">
                  <a16:creationId xmlns:a16="http://schemas.microsoft.com/office/drawing/2014/main" id="{165E6EC5-7756-4542-A549-C865A9295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8" name="Picture 1877">
              <a:extLst>
                <a:ext uri="{FF2B5EF4-FFF2-40B4-BE49-F238E27FC236}">
                  <a16:creationId xmlns:a16="http://schemas.microsoft.com/office/drawing/2014/main" id="{A88B3B9F-F7D8-4440-B3C6-5E46C1D70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9" name="Picture 1878">
              <a:extLst>
                <a:ext uri="{FF2B5EF4-FFF2-40B4-BE49-F238E27FC236}">
                  <a16:creationId xmlns:a16="http://schemas.microsoft.com/office/drawing/2014/main" id="{7D88DA15-246F-470F-962F-F0B6D44DDD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0" name="Picture 1879">
              <a:extLst>
                <a:ext uri="{FF2B5EF4-FFF2-40B4-BE49-F238E27FC236}">
                  <a16:creationId xmlns:a16="http://schemas.microsoft.com/office/drawing/2014/main" id="{E4722C87-DC73-4601-85CA-3247779FD1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1" name="Picture 1880">
              <a:extLst>
                <a:ext uri="{FF2B5EF4-FFF2-40B4-BE49-F238E27FC236}">
                  <a16:creationId xmlns:a16="http://schemas.microsoft.com/office/drawing/2014/main" id="{55B19AFF-D0F4-4BF1-9FED-784DA6FCF1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2" name="Picture 1881">
              <a:extLst>
                <a:ext uri="{FF2B5EF4-FFF2-40B4-BE49-F238E27FC236}">
                  <a16:creationId xmlns:a16="http://schemas.microsoft.com/office/drawing/2014/main" id="{AD7A073A-4C3E-4306-995B-BC08C9D19A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3" name="Picture 1882">
              <a:extLst>
                <a:ext uri="{FF2B5EF4-FFF2-40B4-BE49-F238E27FC236}">
                  <a16:creationId xmlns:a16="http://schemas.microsoft.com/office/drawing/2014/main" id="{31D8CF63-F3F6-415E-B9D3-D19F06F1D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84" name="Group 1883">
            <a:extLst>
              <a:ext uri="{FF2B5EF4-FFF2-40B4-BE49-F238E27FC236}">
                <a16:creationId xmlns:a16="http://schemas.microsoft.com/office/drawing/2014/main" id="{255C9C8E-9C46-4A34-B658-8E04A9518A63}"/>
              </a:ext>
            </a:extLst>
          </p:cNvPr>
          <p:cNvGrpSpPr/>
          <p:nvPr/>
        </p:nvGrpSpPr>
        <p:grpSpPr>
          <a:xfrm rot="5400000">
            <a:off x="-514739" y="4196508"/>
            <a:ext cx="3744353" cy="174822"/>
            <a:chOff x="5959359" y="5529580"/>
            <a:chExt cx="3744353" cy="174822"/>
          </a:xfrm>
        </p:grpSpPr>
        <p:pic>
          <p:nvPicPr>
            <p:cNvPr id="1885" name="Picture 1884">
              <a:extLst>
                <a:ext uri="{FF2B5EF4-FFF2-40B4-BE49-F238E27FC236}">
                  <a16:creationId xmlns:a16="http://schemas.microsoft.com/office/drawing/2014/main" id="{E69E3F81-78D8-4A32-BB3A-CAA19A50C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6" name="Picture 1885">
              <a:extLst>
                <a:ext uri="{FF2B5EF4-FFF2-40B4-BE49-F238E27FC236}">
                  <a16:creationId xmlns:a16="http://schemas.microsoft.com/office/drawing/2014/main" id="{DAE91437-BDB3-47D7-B9BD-9F049925D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7" name="Picture 1886">
              <a:extLst>
                <a:ext uri="{FF2B5EF4-FFF2-40B4-BE49-F238E27FC236}">
                  <a16:creationId xmlns:a16="http://schemas.microsoft.com/office/drawing/2014/main" id="{E46DD630-075A-4AB4-8AC0-395873B21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8" name="Picture 1887">
              <a:extLst>
                <a:ext uri="{FF2B5EF4-FFF2-40B4-BE49-F238E27FC236}">
                  <a16:creationId xmlns:a16="http://schemas.microsoft.com/office/drawing/2014/main" id="{B10DFF3A-A5CE-424B-A596-DC687A1D7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9" name="Picture 1888">
              <a:extLst>
                <a:ext uri="{FF2B5EF4-FFF2-40B4-BE49-F238E27FC236}">
                  <a16:creationId xmlns:a16="http://schemas.microsoft.com/office/drawing/2014/main" id="{0DE17EB8-FC16-4BAE-8B37-4BF288B90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0" name="Picture 1889">
              <a:extLst>
                <a:ext uri="{FF2B5EF4-FFF2-40B4-BE49-F238E27FC236}">
                  <a16:creationId xmlns:a16="http://schemas.microsoft.com/office/drawing/2014/main" id="{132DAB30-C07A-4A03-A023-1F408BA89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1" name="Picture 1890">
              <a:extLst>
                <a:ext uri="{FF2B5EF4-FFF2-40B4-BE49-F238E27FC236}">
                  <a16:creationId xmlns:a16="http://schemas.microsoft.com/office/drawing/2014/main" id="{BB9A1667-342A-4408-99FE-091E558D01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2" name="Picture 1891">
              <a:extLst>
                <a:ext uri="{FF2B5EF4-FFF2-40B4-BE49-F238E27FC236}">
                  <a16:creationId xmlns:a16="http://schemas.microsoft.com/office/drawing/2014/main" id="{05E1FF1E-84E5-4FE5-BA07-2D842F28B6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3" name="Picture 1892">
              <a:extLst>
                <a:ext uri="{FF2B5EF4-FFF2-40B4-BE49-F238E27FC236}">
                  <a16:creationId xmlns:a16="http://schemas.microsoft.com/office/drawing/2014/main" id="{470CC7E2-5D8F-4D0B-915D-8401089AF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94" name="Group 1893">
            <a:extLst>
              <a:ext uri="{FF2B5EF4-FFF2-40B4-BE49-F238E27FC236}">
                <a16:creationId xmlns:a16="http://schemas.microsoft.com/office/drawing/2014/main" id="{B54ECE8C-655A-4A78-B239-82514AF0CAFA}"/>
              </a:ext>
            </a:extLst>
          </p:cNvPr>
          <p:cNvGrpSpPr/>
          <p:nvPr/>
        </p:nvGrpSpPr>
        <p:grpSpPr>
          <a:xfrm rot="5400000">
            <a:off x="370386" y="4196508"/>
            <a:ext cx="3744353" cy="174822"/>
            <a:chOff x="5959359" y="5529580"/>
            <a:chExt cx="3744353" cy="174822"/>
          </a:xfrm>
        </p:grpSpPr>
        <p:pic>
          <p:nvPicPr>
            <p:cNvPr id="1895" name="Picture 1894">
              <a:extLst>
                <a:ext uri="{FF2B5EF4-FFF2-40B4-BE49-F238E27FC236}">
                  <a16:creationId xmlns:a16="http://schemas.microsoft.com/office/drawing/2014/main" id="{FC7596AA-FA37-490F-92BA-E584DEB2DA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6" name="Picture 1895">
              <a:extLst>
                <a:ext uri="{FF2B5EF4-FFF2-40B4-BE49-F238E27FC236}">
                  <a16:creationId xmlns:a16="http://schemas.microsoft.com/office/drawing/2014/main" id="{065960F2-5466-481F-99CF-23C1CD3DB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7" name="Picture 1896">
              <a:extLst>
                <a:ext uri="{FF2B5EF4-FFF2-40B4-BE49-F238E27FC236}">
                  <a16:creationId xmlns:a16="http://schemas.microsoft.com/office/drawing/2014/main" id="{7FE8AAC0-7999-47A2-AA3C-1C1EFC77CB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8" name="Picture 1897">
              <a:extLst>
                <a:ext uri="{FF2B5EF4-FFF2-40B4-BE49-F238E27FC236}">
                  <a16:creationId xmlns:a16="http://schemas.microsoft.com/office/drawing/2014/main" id="{3B20FBE4-D018-47F7-9A80-F6707B255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9" name="Picture 1898">
              <a:extLst>
                <a:ext uri="{FF2B5EF4-FFF2-40B4-BE49-F238E27FC236}">
                  <a16:creationId xmlns:a16="http://schemas.microsoft.com/office/drawing/2014/main" id="{8481B9FE-BEE2-4556-8783-532705287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0" name="Picture 1899">
              <a:extLst>
                <a:ext uri="{FF2B5EF4-FFF2-40B4-BE49-F238E27FC236}">
                  <a16:creationId xmlns:a16="http://schemas.microsoft.com/office/drawing/2014/main" id="{873533F2-6B1A-439F-BE91-DA2E687242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1" name="Picture 1900">
              <a:extLst>
                <a:ext uri="{FF2B5EF4-FFF2-40B4-BE49-F238E27FC236}">
                  <a16:creationId xmlns:a16="http://schemas.microsoft.com/office/drawing/2014/main" id="{EA8B9732-A2D7-4301-88B1-E3FB2316F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2" name="Picture 1901">
              <a:extLst>
                <a:ext uri="{FF2B5EF4-FFF2-40B4-BE49-F238E27FC236}">
                  <a16:creationId xmlns:a16="http://schemas.microsoft.com/office/drawing/2014/main" id="{B5ABB17F-C360-4E2E-BC54-54ACBC399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3" name="Picture 1902">
              <a:extLst>
                <a:ext uri="{FF2B5EF4-FFF2-40B4-BE49-F238E27FC236}">
                  <a16:creationId xmlns:a16="http://schemas.microsoft.com/office/drawing/2014/main" id="{0627C758-BC9B-4565-ACA1-935F16BEC5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04" name="Group 1903">
            <a:extLst>
              <a:ext uri="{FF2B5EF4-FFF2-40B4-BE49-F238E27FC236}">
                <a16:creationId xmlns:a16="http://schemas.microsoft.com/office/drawing/2014/main" id="{C238619E-54EE-4C55-B19B-4514F39ED23D}"/>
              </a:ext>
            </a:extLst>
          </p:cNvPr>
          <p:cNvGrpSpPr/>
          <p:nvPr/>
        </p:nvGrpSpPr>
        <p:grpSpPr>
          <a:xfrm rot="5400000">
            <a:off x="1266255" y="4196508"/>
            <a:ext cx="3744353" cy="174822"/>
            <a:chOff x="5959359" y="5529580"/>
            <a:chExt cx="3744353" cy="174822"/>
          </a:xfrm>
        </p:grpSpPr>
        <p:pic>
          <p:nvPicPr>
            <p:cNvPr id="1905" name="Picture 1904">
              <a:extLst>
                <a:ext uri="{FF2B5EF4-FFF2-40B4-BE49-F238E27FC236}">
                  <a16:creationId xmlns:a16="http://schemas.microsoft.com/office/drawing/2014/main" id="{922AC45B-E8F7-455F-AF8C-76B1CAF2A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6" name="Picture 1905">
              <a:extLst>
                <a:ext uri="{FF2B5EF4-FFF2-40B4-BE49-F238E27FC236}">
                  <a16:creationId xmlns:a16="http://schemas.microsoft.com/office/drawing/2014/main" id="{A1D82F02-86B6-40B6-945E-2FF944B70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7" name="Picture 1906">
              <a:extLst>
                <a:ext uri="{FF2B5EF4-FFF2-40B4-BE49-F238E27FC236}">
                  <a16:creationId xmlns:a16="http://schemas.microsoft.com/office/drawing/2014/main" id="{CD7E8F6C-53D8-4133-B92C-D4D81F831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8" name="Picture 1907">
              <a:extLst>
                <a:ext uri="{FF2B5EF4-FFF2-40B4-BE49-F238E27FC236}">
                  <a16:creationId xmlns:a16="http://schemas.microsoft.com/office/drawing/2014/main" id="{5E68542B-7DE8-47C5-8F7C-A4C4E82D9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9" name="Picture 1908">
              <a:extLst>
                <a:ext uri="{FF2B5EF4-FFF2-40B4-BE49-F238E27FC236}">
                  <a16:creationId xmlns:a16="http://schemas.microsoft.com/office/drawing/2014/main" id="{2E2AA4EF-08C1-453E-BA34-9DCA77852C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0" name="Picture 1909">
              <a:extLst>
                <a:ext uri="{FF2B5EF4-FFF2-40B4-BE49-F238E27FC236}">
                  <a16:creationId xmlns:a16="http://schemas.microsoft.com/office/drawing/2014/main" id="{C0B62490-083C-4B14-AE58-4C609DA3B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1" name="Picture 1910">
              <a:extLst>
                <a:ext uri="{FF2B5EF4-FFF2-40B4-BE49-F238E27FC236}">
                  <a16:creationId xmlns:a16="http://schemas.microsoft.com/office/drawing/2014/main" id="{6BD1858A-92C1-402E-98E6-80BB76DD60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2" name="Picture 1911">
              <a:extLst>
                <a:ext uri="{FF2B5EF4-FFF2-40B4-BE49-F238E27FC236}">
                  <a16:creationId xmlns:a16="http://schemas.microsoft.com/office/drawing/2014/main" id="{8BD8BBF2-AB19-4DFC-A412-9192292B90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3" name="Picture 1912">
              <a:extLst>
                <a:ext uri="{FF2B5EF4-FFF2-40B4-BE49-F238E27FC236}">
                  <a16:creationId xmlns:a16="http://schemas.microsoft.com/office/drawing/2014/main" id="{F0940293-B8AB-42A1-A7D6-3EA7BB5B5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14" name="Group 1913">
            <a:extLst>
              <a:ext uri="{FF2B5EF4-FFF2-40B4-BE49-F238E27FC236}">
                <a16:creationId xmlns:a16="http://schemas.microsoft.com/office/drawing/2014/main" id="{278A2C07-3B27-4460-9845-037662527655}"/>
              </a:ext>
            </a:extLst>
          </p:cNvPr>
          <p:cNvGrpSpPr/>
          <p:nvPr/>
        </p:nvGrpSpPr>
        <p:grpSpPr>
          <a:xfrm rot="5400000">
            <a:off x="2167978" y="4196509"/>
            <a:ext cx="3744353" cy="174822"/>
            <a:chOff x="5959359" y="5529580"/>
            <a:chExt cx="3744353" cy="174822"/>
          </a:xfrm>
        </p:grpSpPr>
        <p:pic>
          <p:nvPicPr>
            <p:cNvPr id="1915" name="Picture 1914">
              <a:extLst>
                <a:ext uri="{FF2B5EF4-FFF2-40B4-BE49-F238E27FC236}">
                  <a16:creationId xmlns:a16="http://schemas.microsoft.com/office/drawing/2014/main" id="{DE275A8A-4D83-4992-A48C-5D642AD41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6" name="Picture 1915">
              <a:extLst>
                <a:ext uri="{FF2B5EF4-FFF2-40B4-BE49-F238E27FC236}">
                  <a16:creationId xmlns:a16="http://schemas.microsoft.com/office/drawing/2014/main" id="{4A3C4CCE-7849-49F3-BD76-5804B9A13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7" name="Picture 1916">
              <a:extLst>
                <a:ext uri="{FF2B5EF4-FFF2-40B4-BE49-F238E27FC236}">
                  <a16:creationId xmlns:a16="http://schemas.microsoft.com/office/drawing/2014/main" id="{57A5B2E7-3C34-40FE-9E1C-068DE7631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8" name="Picture 1917">
              <a:extLst>
                <a:ext uri="{FF2B5EF4-FFF2-40B4-BE49-F238E27FC236}">
                  <a16:creationId xmlns:a16="http://schemas.microsoft.com/office/drawing/2014/main" id="{6B664091-DD4E-46C1-BD15-68655EFFC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9" name="Picture 1918">
              <a:extLst>
                <a:ext uri="{FF2B5EF4-FFF2-40B4-BE49-F238E27FC236}">
                  <a16:creationId xmlns:a16="http://schemas.microsoft.com/office/drawing/2014/main" id="{2873EC04-7C66-4F2F-B155-CD988C3F7D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0" name="Picture 1919">
              <a:extLst>
                <a:ext uri="{FF2B5EF4-FFF2-40B4-BE49-F238E27FC236}">
                  <a16:creationId xmlns:a16="http://schemas.microsoft.com/office/drawing/2014/main" id="{71C5F5C8-503E-48EF-BB5C-218B9E250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1" name="Picture 1920">
              <a:extLst>
                <a:ext uri="{FF2B5EF4-FFF2-40B4-BE49-F238E27FC236}">
                  <a16:creationId xmlns:a16="http://schemas.microsoft.com/office/drawing/2014/main" id="{4C8188D5-FF52-4A03-9846-BFC040A7D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2" name="Picture 1921">
              <a:extLst>
                <a:ext uri="{FF2B5EF4-FFF2-40B4-BE49-F238E27FC236}">
                  <a16:creationId xmlns:a16="http://schemas.microsoft.com/office/drawing/2014/main" id="{9BE8E4FD-8763-48A4-92A1-603FE451CA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3" name="Picture 1922">
              <a:extLst>
                <a:ext uri="{FF2B5EF4-FFF2-40B4-BE49-F238E27FC236}">
                  <a16:creationId xmlns:a16="http://schemas.microsoft.com/office/drawing/2014/main" id="{529D2571-E78F-4325-8270-4C0B2E2565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24" name="Group 1923">
            <a:extLst>
              <a:ext uri="{FF2B5EF4-FFF2-40B4-BE49-F238E27FC236}">
                <a16:creationId xmlns:a16="http://schemas.microsoft.com/office/drawing/2014/main" id="{E8E12ACC-FA80-4776-9890-8118D295E90E}"/>
              </a:ext>
            </a:extLst>
          </p:cNvPr>
          <p:cNvGrpSpPr/>
          <p:nvPr/>
        </p:nvGrpSpPr>
        <p:grpSpPr>
          <a:xfrm rot="5400000">
            <a:off x="3063847" y="4196509"/>
            <a:ext cx="3744353" cy="174822"/>
            <a:chOff x="5959359" y="5529580"/>
            <a:chExt cx="3744353" cy="174822"/>
          </a:xfrm>
        </p:grpSpPr>
        <p:pic>
          <p:nvPicPr>
            <p:cNvPr id="1925" name="Picture 1924">
              <a:extLst>
                <a:ext uri="{FF2B5EF4-FFF2-40B4-BE49-F238E27FC236}">
                  <a16:creationId xmlns:a16="http://schemas.microsoft.com/office/drawing/2014/main" id="{BA5D8F55-BD2F-4C6F-BE0D-BEF20D80B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6" name="Picture 1925">
              <a:extLst>
                <a:ext uri="{FF2B5EF4-FFF2-40B4-BE49-F238E27FC236}">
                  <a16:creationId xmlns:a16="http://schemas.microsoft.com/office/drawing/2014/main" id="{3AEA5B54-0E3C-4CB0-8C8C-2F7C87F26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7" name="Picture 1926">
              <a:extLst>
                <a:ext uri="{FF2B5EF4-FFF2-40B4-BE49-F238E27FC236}">
                  <a16:creationId xmlns:a16="http://schemas.microsoft.com/office/drawing/2014/main" id="{CD61D23E-838E-4E05-AC9A-A032C8614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8" name="Picture 1927">
              <a:extLst>
                <a:ext uri="{FF2B5EF4-FFF2-40B4-BE49-F238E27FC236}">
                  <a16:creationId xmlns:a16="http://schemas.microsoft.com/office/drawing/2014/main" id="{AD9764D1-B3E9-41A9-82C9-BF77F04F6F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9" name="Picture 1928">
              <a:extLst>
                <a:ext uri="{FF2B5EF4-FFF2-40B4-BE49-F238E27FC236}">
                  <a16:creationId xmlns:a16="http://schemas.microsoft.com/office/drawing/2014/main" id="{30769BB8-CB10-4408-A02A-B61163917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0" name="Picture 1929">
              <a:extLst>
                <a:ext uri="{FF2B5EF4-FFF2-40B4-BE49-F238E27FC236}">
                  <a16:creationId xmlns:a16="http://schemas.microsoft.com/office/drawing/2014/main" id="{AB1A6B4F-85E8-4ACA-AB46-DA9C31203C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1" name="Picture 1930">
              <a:extLst>
                <a:ext uri="{FF2B5EF4-FFF2-40B4-BE49-F238E27FC236}">
                  <a16:creationId xmlns:a16="http://schemas.microsoft.com/office/drawing/2014/main" id="{FEAB0FAC-2F6A-4257-80F6-11D9A6A752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2" name="Picture 1931">
              <a:extLst>
                <a:ext uri="{FF2B5EF4-FFF2-40B4-BE49-F238E27FC236}">
                  <a16:creationId xmlns:a16="http://schemas.microsoft.com/office/drawing/2014/main" id="{BA0E3293-E3C7-41FD-90A2-BCF6B63FE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3" name="Picture 1932">
              <a:extLst>
                <a:ext uri="{FF2B5EF4-FFF2-40B4-BE49-F238E27FC236}">
                  <a16:creationId xmlns:a16="http://schemas.microsoft.com/office/drawing/2014/main" id="{22272FDF-9F51-4AFB-9862-714D275B6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34" name="Group 1933">
            <a:extLst>
              <a:ext uri="{FF2B5EF4-FFF2-40B4-BE49-F238E27FC236}">
                <a16:creationId xmlns:a16="http://schemas.microsoft.com/office/drawing/2014/main" id="{B3E20107-7241-4309-8628-DC2A0DE410E6}"/>
              </a:ext>
            </a:extLst>
          </p:cNvPr>
          <p:cNvGrpSpPr/>
          <p:nvPr/>
        </p:nvGrpSpPr>
        <p:grpSpPr>
          <a:xfrm rot="5400000">
            <a:off x="3948972" y="4196509"/>
            <a:ext cx="3744353" cy="174822"/>
            <a:chOff x="5959359" y="5529580"/>
            <a:chExt cx="3744353" cy="174822"/>
          </a:xfrm>
        </p:grpSpPr>
        <p:pic>
          <p:nvPicPr>
            <p:cNvPr id="1935" name="Picture 1934">
              <a:extLst>
                <a:ext uri="{FF2B5EF4-FFF2-40B4-BE49-F238E27FC236}">
                  <a16:creationId xmlns:a16="http://schemas.microsoft.com/office/drawing/2014/main" id="{601BB327-19B2-4358-ACF4-0C283FB5B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6" name="Picture 1935">
              <a:extLst>
                <a:ext uri="{FF2B5EF4-FFF2-40B4-BE49-F238E27FC236}">
                  <a16:creationId xmlns:a16="http://schemas.microsoft.com/office/drawing/2014/main" id="{A4A9421B-D0F2-435A-9B4D-C2364C300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7" name="Picture 1936">
              <a:extLst>
                <a:ext uri="{FF2B5EF4-FFF2-40B4-BE49-F238E27FC236}">
                  <a16:creationId xmlns:a16="http://schemas.microsoft.com/office/drawing/2014/main" id="{BEAD9D93-96E9-4006-A579-BFAE51DF3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8" name="Picture 1937">
              <a:extLst>
                <a:ext uri="{FF2B5EF4-FFF2-40B4-BE49-F238E27FC236}">
                  <a16:creationId xmlns:a16="http://schemas.microsoft.com/office/drawing/2014/main" id="{F1E5FDE7-78C4-4A41-A202-1A5E78FCA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9" name="Picture 1938">
              <a:extLst>
                <a:ext uri="{FF2B5EF4-FFF2-40B4-BE49-F238E27FC236}">
                  <a16:creationId xmlns:a16="http://schemas.microsoft.com/office/drawing/2014/main" id="{39BD28C9-B6C1-4726-94EC-8DEFCB31F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0" name="Picture 1939">
              <a:extLst>
                <a:ext uri="{FF2B5EF4-FFF2-40B4-BE49-F238E27FC236}">
                  <a16:creationId xmlns:a16="http://schemas.microsoft.com/office/drawing/2014/main" id="{5132732D-7FF9-4FA0-A087-ADBB69C34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1" name="Picture 1940">
              <a:extLst>
                <a:ext uri="{FF2B5EF4-FFF2-40B4-BE49-F238E27FC236}">
                  <a16:creationId xmlns:a16="http://schemas.microsoft.com/office/drawing/2014/main" id="{D6831B05-50DB-404B-A8F9-F1BF94B78A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2" name="Picture 1941">
              <a:extLst>
                <a:ext uri="{FF2B5EF4-FFF2-40B4-BE49-F238E27FC236}">
                  <a16:creationId xmlns:a16="http://schemas.microsoft.com/office/drawing/2014/main" id="{E403A3AE-2673-406F-826F-EB878C06B9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3" name="Picture 1942">
              <a:extLst>
                <a:ext uri="{FF2B5EF4-FFF2-40B4-BE49-F238E27FC236}">
                  <a16:creationId xmlns:a16="http://schemas.microsoft.com/office/drawing/2014/main" id="{6C00C8C1-9C3D-450C-B503-2CB070C9D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44" name="Group 1943">
            <a:extLst>
              <a:ext uri="{FF2B5EF4-FFF2-40B4-BE49-F238E27FC236}">
                <a16:creationId xmlns:a16="http://schemas.microsoft.com/office/drawing/2014/main" id="{A5F8F0B9-B51C-444F-97CC-C5A8E4B0DF74}"/>
              </a:ext>
            </a:extLst>
          </p:cNvPr>
          <p:cNvGrpSpPr/>
          <p:nvPr/>
        </p:nvGrpSpPr>
        <p:grpSpPr>
          <a:xfrm rot="5400000">
            <a:off x="4844841" y="4196509"/>
            <a:ext cx="3744353" cy="174822"/>
            <a:chOff x="5959359" y="5529580"/>
            <a:chExt cx="3744353" cy="174822"/>
          </a:xfrm>
        </p:grpSpPr>
        <p:pic>
          <p:nvPicPr>
            <p:cNvPr id="1945" name="Picture 1944">
              <a:extLst>
                <a:ext uri="{FF2B5EF4-FFF2-40B4-BE49-F238E27FC236}">
                  <a16:creationId xmlns:a16="http://schemas.microsoft.com/office/drawing/2014/main" id="{47097728-1422-46F9-9B2E-3BCD6890B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" name="Picture 1945">
              <a:extLst>
                <a:ext uri="{FF2B5EF4-FFF2-40B4-BE49-F238E27FC236}">
                  <a16:creationId xmlns:a16="http://schemas.microsoft.com/office/drawing/2014/main" id="{F0472352-0D60-47D2-B071-089ED423B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" name="Picture 1946">
              <a:extLst>
                <a:ext uri="{FF2B5EF4-FFF2-40B4-BE49-F238E27FC236}">
                  <a16:creationId xmlns:a16="http://schemas.microsoft.com/office/drawing/2014/main" id="{C5D0B97E-60CC-4CE6-971D-9F4367FB5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" name="Picture 1947">
              <a:extLst>
                <a:ext uri="{FF2B5EF4-FFF2-40B4-BE49-F238E27FC236}">
                  <a16:creationId xmlns:a16="http://schemas.microsoft.com/office/drawing/2014/main" id="{DB54B455-15C5-4F9F-9B24-B368C97A60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" name="Picture 1948">
              <a:extLst>
                <a:ext uri="{FF2B5EF4-FFF2-40B4-BE49-F238E27FC236}">
                  <a16:creationId xmlns:a16="http://schemas.microsoft.com/office/drawing/2014/main" id="{31E0216C-AD25-4F29-9C34-99F80A0A1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0" name="Picture 1949">
              <a:extLst>
                <a:ext uri="{FF2B5EF4-FFF2-40B4-BE49-F238E27FC236}">
                  <a16:creationId xmlns:a16="http://schemas.microsoft.com/office/drawing/2014/main" id="{3B3F4069-17DA-44DF-A600-1365EAF80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1" name="Picture 1950">
              <a:extLst>
                <a:ext uri="{FF2B5EF4-FFF2-40B4-BE49-F238E27FC236}">
                  <a16:creationId xmlns:a16="http://schemas.microsoft.com/office/drawing/2014/main" id="{16134B22-D41F-4C87-8468-0065CE1A01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2" name="Picture 1951">
              <a:extLst>
                <a:ext uri="{FF2B5EF4-FFF2-40B4-BE49-F238E27FC236}">
                  <a16:creationId xmlns:a16="http://schemas.microsoft.com/office/drawing/2014/main" id="{1A23670C-AB18-4425-A556-CA612F5C0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3" name="Picture 1952">
              <a:extLst>
                <a:ext uri="{FF2B5EF4-FFF2-40B4-BE49-F238E27FC236}">
                  <a16:creationId xmlns:a16="http://schemas.microsoft.com/office/drawing/2014/main" id="{0270B79A-8C29-46FF-BD2D-E25A980C7A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54" name="Group 1953">
            <a:extLst>
              <a:ext uri="{FF2B5EF4-FFF2-40B4-BE49-F238E27FC236}">
                <a16:creationId xmlns:a16="http://schemas.microsoft.com/office/drawing/2014/main" id="{3343010A-C6BB-4F8C-8B9C-2BE8F5C7D89C}"/>
              </a:ext>
            </a:extLst>
          </p:cNvPr>
          <p:cNvGrpSpPr/>
          <p:nvPr/>
        </p:nvGrpSpPr>
        <p:grpSpPr>
          <a:xfrm rot="5400000">
            <a:off x="5744839" y="4194772"/>
            <a:ext cx="3744353" cy="174822"/>
            <a:chOff x="5959359" y="5529580"/>
            <a:chExt cx="3744353" cy="174822"/>
          </a:xfrm>
        </p:grpSpPr>
        <p:pic>
          <p:nvPicPr>
            <p:cNvPr id="1955" name="Picture 1954">
              <a:extLst>
                <a:ext uri="{FF2B5EF4-FFF2-40B4-BE49-F238E27FC236}">
                  <a16:creationId xmlns:a16="http://schemas.microsoft.com/office/drawing/2014/main" id="{420EF186-4A97-46AC-8692-C27BF2FDA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6" name="Picture 1955">
              <a:extLst>
                <a:ext uri="{FF2B5EF4-FFF2-40B4-BE49-F238E27FC236}">
                  <a16:creationId xmlns:a16="http://schemas.microsoft.com/office/drawing/2014/main" id="{A88A3D06-346C-4A1C-B37C-200C12CC2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7" name="Picture 1956">
              <a:extLst>
                <a:ext uri="{FF2B5EF4-FFF2-40B4-BE49-F238E27FC236}">
                  <a16:creationId xmlns:a16="http://schemas.microsoft.com/office/drawing/2014/main" id="{FB558B1E-4F3C-45A7-8A35-513B85FD0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8" name="Picture 1957">
              <a:extLst>
                <a:ext uri="{FF2B5EF4-FFF2-40B4-BE49-F238E27FC236}">
                  <a16:creationId xmlns:a16="http://schemas.microsoft.com/office/drawing/2014/main" id="{71CC7F87-2361-4101-8B0E-9B76C27F1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9" name="Picture 1958">
              <a:extLst>
                <a:ext uri="{FF2B5EF4-FFF2-40B4-BE49-F238E27FC236}">
                  <a16:creationId xmlns:a16="http://schemas.microsoft.com/office/drawing/2014/main" id="{F970CC78-B1C6-4C3F-9881-98C9B7840C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0" name="Picture 1959">
              <a:extLst>
                <a:ext uri="{FF2B5EF4-FFF2-40B4-BE49-F238E27FC236}">
                  <a16:creationId xmlns:a16="http://schemas.microsoft.com/office/drawing/2014/main" id="{2135142C-BE06-4015-A08D-3CA1D5B3FA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1" name="Picture 1960">
              <a:extLst>
                <a:ext uri="{FF2B5EF4-FFF2-40B4-BE49-F238E27FC236}">
                  <a16:creationId xmlns:a16="http://schemas.microsoft.com/office/drawing/2014/main" id="{D41FE7C4-10D9-4E64-953C-D5A746006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2" name="Picture 1961">
              <a:extLst>
                <a:ext uri="{FF2B5EF4-FFF2-40B4-BE49-F238E27FC236}">
                  <a16:creationId xmlns:a16="http://schemas.microsoft.com/office/drawing/2014/main" id="{56659DD3-414B-4F9F-840E-3855C17B7A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3" name="Picture 1962">
              <a:extLst>
                <a:ext uri="{FF2B5EF4-FFF2-40B4-BE49-F238E27FC236}">
                  <a16:creationId xmlns:a16="http://schemas.microsoft.com/office/drawing/2014/main" id="{A92D62FE-005B-44DA-BCB8-E2191AFE5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64" name="Group 1963">
            <a:extLst>
              <a:ext uri="{FF2B5EF4-FFF2-40B4-BE49-F238E27FC236}">
                <a16:creationId xmlns:a16="http://schemas.microsoft.com/office/drawing/2014/main" id="{9B030D8E-A2B4-4F1F-A106-346E2BC145E9}"/>
              </a:ext>
            </a:extLst>
          </p:cNvPr>
          <p:cNvGrpSpPr/>
          <p:nvPr/>
        </p:nvGrpSpPr>
        <p:grpSpPr>
          <a:xfrm rot="5400000">
            <a:off x="6640708" y="4194772"/>
            <a:ext cx="3744353" cy="174822"/>
            <a:chOff x="5959359" y="5529580"/>
            <a:chExt cx="3744353" cy="174822"/>
          </a:xfrm>
        </p:grpSpPr>
        <p:pic>
          <p:nvPicPr>
            <p:cNvPr id="1965" name="Picture 1964">
              <a:extLst>
                <a:ext uri="{FF2B5EF4-FFF2-40B4-BE49-F238E27FC236}">
                  <a16:creationId xmlns:a16="http://schemas.microsoft.com/office/drawing/2014/main" id="{0DEC7A64-CAE2-4537-B0A1-8C6372694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6" name="Picture 1965">
              <a:extLst>
                <a:ext uri="{FF2B5EF4-FFF2-40B4-BE49-F238E27FC236}">
                  <a16:creationId xmlns:a16="http://schemas.microsoft.com/office/drawing/2014/main" id="{FA605571-D701-4464-AB90-8872D40FF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7" name="Picture 1966">
              <a:extLst>
                <a:ext uri="{FF2B5EF4-FFF2-40B4-BE49-F238E27FC236}">
                  <a16:creationId xmlns:a16="http://schemas.microsoft.com/office/drawing/2014/main" id="{92671587-A2E9-4992-83F0-809B11A37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8" name="Picture 1967">
              <a:extLst>
                <a:ext uri="{FF2B5EF4-FFF2-40B4-BE49-F238E27FC236}">
                  <a16:creationId xmlns:a16="http://schemas.microsoft.com/office/drawing/2014/main" id="{6119130C-6CBE-416C-93F6-28698D52FA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69" name="Picture 1968">
              <a:extLst>
                <a:ext uri="{FF2B5EF4-FFF2-40B4-BE49-F238E27FC236}">
                  <a16:creationId xmlns:a16="http://schemas.microsoft.com/office/drawing/2014/main" id="{B36561DA-4516-4AE0-B946-C651D47B2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0" name="Picture 1969">
              <a:extLst>
                <a:ext uri="{FF2B5EF4-FFF2-40B4-BE49-F238E27FC236}">
                  <a16:creationId xmlns:a16="http://schemas.microsoft.com/office/drawing/2014/main" id="{7C5F034F-3D63-43FB-86E5-8A19D1C08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1" name="Picture 1970">
              <a:extLst>
                <a:ext uri="{FF2B5EF4-FFF2-40B4-BE49-F238E27FC236}">
                  <a16:creationId xmlns:a16="http://schemas.microsoft.com/office/drawing/2014/main" id="{5C933AEE-3920-4D99-8904-D7BC40F19C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2" name="Picture 1971">
              <a:extLst>
                <a:ext uri="{FF2B5EF4-FFF2-40B4-BE49-F238E27FC236}">
                  <a16:creationId xmlns:a16="http://schemas.microsoft.com/office/drawing/2014/main" id="{E2A2BCEA-6163-4780-BE65-E257985DD6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3" name="Picture 1972">
              <a:extLst>
                <a:ext uri="{FF2B5EF4-FFF2-40B4-BE49-F238E27FC236}">
                  <a16:creationId xmlns:a16="http://schemas.microsoft.com/office/drawing/2014/main" id="{4AB7C54A-3EA6-45E9-87A0-C2DF681FD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74" name="Group 1973">
            <a:extLst>
              <a:ext uri="{FF2B5EF4-FFF2-40B4-BE49-F238E27FC236}">
                <a16:creationId xmlns:a16="http://schemas.microsoft.com/office/drawing/2014/main" id="{0658B26D-30F7-45FF-B129-3CB03D93E14B}"/>
              </a:ext>
            </a:extLst>
          </p:cNvPr>
          <p:cNvGrpSpPr/>
          <p:nvPr/>
        </p:nvGrpSpPr>
        <p:grpSpPr>
          <a:xfrm rot="5400000">
            <a:off x="7525833" y="4194773"/>
            <a:ext cx="3744353" cy="174822"/>
            <a:chOff x="5959359" y="5529580"/>
            <a:chExt cx="3744353" cy="174822"/>
          </a:xfrm>
        </p:grpSpPr>
        <p:pic>
          <p:nvPicPr>
            <p:cNvPr id="1975" name="Picture 1974">
              <a:extLst>
                <a:ext uri="{FF2B5EF4-FFF2-40B4-BE49-F238E27FC236}">
                  <a16:creationId xmlns:a16="http://schemas.microsoft.com/office/drawing/2014/main" id="{CD2372F4-B4D5-4742-80B0-5FA2220B9B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6" name="Picture 1975">
              <a:extLst>
                <a:ext uri="{FF2B5EF4-FFF2-40B4-BE49-F238E27FC236}">
                  <a16:creationId xmlns:a16="http://schemas.microsoft.com/office/drawing/2014/main" id="{C8B441D6-C072-415B-9660-374D34F47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7" name="Picture 1976">
              <a:extLst>
                <a:ext uri="{FF2B5EF4-FFF2-40B4-BE49-F238E27FC236}">
                  <a16:creationId xmlns:a16="http://schemas.microsoft.com/office/drawing/2014/main" id="{934B1DAD-8963-4B5D-A6A3-CFD6755C5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8" name="Picture 1977">
              <a:extLst>
                <a:ext uri="{FF2B5EF4-FFF2-40B4-BE49-F238E27FC236}">
                  <a16:creationId xmlns:a16="http://schemas.microsoft.com/office/drawing/2014/main" id="{0D6CE648-C9F5-455B-BA35-05923D0A9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9" name="Picture 1978">
              <a:extLst>
                <a:ext uri="{FF2B5EF4-FFF2-40B4-BE49-F238E27FC236}">
                  <a16:creationId xmlns:a16="http://schemas.microsoft.com/office/drawing/2014/main" id="{296617AE-5BE3-485D-886A-8EDC36AC0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0" name="Picture 1979">
              <a:extLst>
                <a:ext uri="{FF2B5EF4-FFF2-40B4-BE49-F238E27FC236}">
                  <a16:creationId xmlns:a16="http://schemas.microsoft.com/office/drawing/2014/main" id="{59F6D835-A23E-4E9D-9022-02CE18D0FC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1" name="Picture 1980">
              <a:extLst>
                <a:ext uri="{FF2B5EF4-FFF2-40B4-BE49-F238E27FC236}">
                  <a16:creationId xmlns:a16="http://schemas.microsoft.com/office/drawing/2014/main" id="{53896905-6A6D-492F-8707-6E4E04645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2" name="Picture 1981">
              <a:extLst>
                <a:ext uri="{FF2B5EF4-FFF2-40B4-BE49-F238E27FC236}">
                  <a16:creationId xmlns:a16="http://schemas.microsoft.com/office/drawing/2014/main" id="{2D296D31-E080-4DA9-A07A-5B232F44FA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3" name="Picture 1982">
              <a:extLst>
                <a:ext uri="{FF2B5EF4-FFF2-40B4-BE49-F238E27FC236}">
                  <a16:creationId xmlns:a16="http://schemas.microsoft.com/office/drawing/2014/main" id="{F91A7243-D05F-4EDA-A6E5-3C967DC0BC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84" name="Group 1983">
            <a:extLst>
              <a:ext uri="{FF2B5EF4-FFF2-40B4-BE49-F238E27FC236}">
                <a16:creationId xmlns:a16="http://schemas.microsoft.com/office/drawing/2014/main" id="{268A96E2-A502-4956-BA12-60C3BEF66060}"/>
              </a:ext>
            </a:extLst>
          </p:cNvPr>
          <p:cNvGrpSpPr/>
          <p:nvPr/>
        </p:nvGrpSpPr>
        <p:grpSpPr>
          <a:xfrm rot="5400000">
            <a:off x="8407916" y="4194773"/>
            <a:ext cx="3744353" cy="174822"/>
            <a:chOff x="5959359" y="5529580"/>
            <a:chExt cx="3744353" cy="174822"/>
          </a:xfrm>
        </p:grpSpPr>
        <p:pic>
          <p:nvPicPr>
            <p:cNvPr id="1985" name="Picture 1984">
              <a:extLst>
                <a:ext uri="{FF2B5EF4-FFF2-40B4-BE49-F238E27FC236}">
                  <a16:creationId xmlns:a16="http://schemas.microsoft.com/office/drawing/2014/main" id="{8802B501-9B7D-4AD3-A55B-BC50C74D1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6" name="Picture 1985">
              <a:extLst>
                <a:ext uri="{FF2B5EF4-FFF2-40B4-BE49-F238E27FC236}">
                  <a16:creationId xmlns:a16="http://schemas.microsoft.com/office/drawing/2014/main" id="{0AD69D0C-D1F4-454B-959C-C55997B38B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7" name="Picture 1986">
              <a:extLst>
                <a:ext uri="{FF2B5EF4-FFF2-40B4-BE49-F238E27FC236}">
                  <a16:creationId xmlns:a16="http://schemas.microsoft.com/office/drawing/2014/main" id="{C6CBD1CE-F26E-451F-B14C-D92605DCFF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8" name="Picture 1987">
              <a:extLst>
                <a:ext uri="{FF2B5EF4-FFF2-40B4-BE49-F238E27FC236}">
                  <a16:creationId xmlns:a16="http://schemas.microsoft.com/office/drawing/2014/main" id="{2C549D3F-E2F3-49B6-892E-F6D366E60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9" name="Picture 1988">
              <a:extLst>
                <a:ext uri="{FF2B5EF4-FFF2-40B4-BE49-F238E27FC236}">
                  <a16:creationId xmlns:a16="http://schemas.microsoft.com/office/drawing/2014/main" id="{FE60CAB2-EA0E-49FF-B875-C95121C5A6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0" name="Picture 1989">
              <a:extLst>
                <a:ext uri="{FF2B5EF4-FFF2-40B4-BE49-F238E27FC236}">
                  <a16:creationId xmlns:a16="http://schemas.microsoft.com/office/drawing/2014/main" id="{2E02E35E-4FA5-4935-8281-825AFE0746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1" name="Picture 1990">
              <a:extLst>
                <a:ext uri="{FF2B5EF4-FFF2-40B4-BE49-F238E27FC236}">
                  <a16:creationId xmlns:a16="http://schemas.microsoft.com/office/drawing/2014/main" id="{9864AD90-BB03-489C-9EEE-87B2BDB8C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2" name="Picture 1991">
              <a:extLst>
                <a:ext uri="{FF2B5EF4-FFF2-40B4-BE49-F238E27FC236}">
                  <a16:creationId xmlns:a16="http://schemas.microsoft.com/office/drawing/2014/main" id="{9293FFD6-895E-493B-9454-CBAE80FD3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3" name="Picture 1992">
              <a:extLst>
                <a:ext uri="{FF2B5EF4-FFF2-40B4-BE49-F238E27FC236}">
                  <a16:creationId xmlns:a16="http://schemas.microsoft.com/office/drawing/2014/main" id="{F420F8C9-1398-47A9-A5F7-D957299ED7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67016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8598C-DBD7-427B-A296-8C12A544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5 Divide by 11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8B159-8945-4FBF-ADC3-A3735E1B5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167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39076" y="1807555"/>
            <a:ext cx="452317" cy="494964"/>
            <a:chOff x="6948426" y="926763"/>
            <a:chExt cx="45231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6948426" y="928608"/>
              <a:ext cx="452317" cy="493119"/>
              <a:chOff x="6948426" y="928608"/>
              <a:chExt cx="45231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6948426" y="1021617"/>
                <a:ext cx="4523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22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3" y="492972"/>
            <a:ext cx="2065004" cy="817087"/>
            <a:chOff x="250081" y="372323"/>
            <a:chExt cx="103346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9949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1" y="485388"/>
              <a:ext cx="103346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</a:t>
              </a:r>
              <a:r>
                <a:rPr lang="en-GB" sz="3600" dirty="0">
                  <a:latin typeface="Calibri" panose="020F0502020204030204" pitchFamily="34" charset="0"/>
                </a:rPr>
                <a:t>÷ 11 = 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58" y="487170"/>
            <a:ext cx="2214752" cy="817087"/>
            <a:chOff x="250081" y="372323"/>
            <a:chExt cx="1108409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109926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1" y="485388"/>
              <a:ext cx="1108409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 </a:t>
              </a:r>
              <a:r>
                <a:rPr lang="en-GB" sz="3600" dirty="0">
                  <a:latin typeface="Calibri" panose="020F0502020204030204" pitchFamily="34" charset="0"/>
                </a:rPr>
                <a:t>÷ 11 = 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84616"/>
            <a:ext cx="2281062" cy="817087"/>
            <a:chOff x="250081" y="372323"/>
            <a:chExt cx="1141595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1099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114159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22 </a:t>
              </a:r>
              <a:r>
                <a:rPr lang="en-GB" sz="3600" dirty="0">
                  <a:latin typeface="Calibri" panose="020F0502020204030204" pitchFamily="34" charset="0"/>
                </a:rPr>
                <a:t>÷ 11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33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18" y="487000"/>
            <a:ext cx="2278175" cy="817087"/>
            <a:chOff x="250081" y="372323"/>
            <a:chExt cx="1140150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108624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1" y="485388"/>
              <a:ext cx="114015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33 </a:t>
              </a:r>
              <a:r>
                <a:rPr lang="en-GB" sz="3600" dirty="0">
                  <a:latin typeface="Calibri" panose="020F0502020204030204" pitchFamily="34" charset="0"/>
                </a:rPr>
                <a:t>÷ 11 = 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6" y="485900"/>
            <a:ext cx="2293225" cy="817087"/>
            <a:chOff x="250080" y="372323"/>
            <a:chExt cx="1147682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10949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0" y="485388"/>
              <a:ext cx="114768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44 </a:t>
              </a:r>
              <a:r>
                <a:rPr lang="en-GB" sz="3600" dirty="0">
                  <a:latin typeface="Calibri" panose="020F0502020204030204" pitchFamily="34" charset="0"/>
                </a:rPr>
                <a:t>÷ 11 = 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7" y="486999"/>
            <a:ext cx="2303035" cy="817087"/>
            <a:chOff x="250080" y="372323"/>
            <a:chExt cx="1152592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10890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0" y="485388"/>
              <a:ext cx="115259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55 </a:t>
              </a:r>
              <a:r>
                <a:rPr lang="en-GB" sz="3600" dirty="0">
                  <a:latin typeface="Calibri" panose="020F0502020204030204" pitchFamily="34" charset="0"/>
                </a:rPr>
                <a:t>÷ 11 = 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3" y="486982"/>
            <a:ext cx="2238697" cy="817087"/>
            <a:chOff x="250080" y="372323"/>
            <a:chExt cx="1120393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1093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0" y="485388"/>
              <a:ext cx="112039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66 </a:t>
              </a:r>
              <a:r>
                <a:rPr lang="en-GB" sz="3600" dirty="0">
                  <a:latin typeface="Calibri" panose="020F0502020204030204" pitchFamily="34" charset="0"/>
                </a:rPr>
                <a:t>÷ 11 = 6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3848"/>
            <a:ext cx="2241432" cy="817087"/>
            <a:chOff x="250081" y="372323"/>
            <a:chExt cx="1121762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10950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112176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77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11 = 7</a:t>
              </a: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4" y="483883"/>
            <a:ext cx="2358348" cy="817087"/>
            <a:chOff x="250080" y="372323"/>
            <a:chExt cx="1180274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1092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0" y="485388"/>
              <a:ext cx="118027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88 </a:t>
              </a:r>
              <a:r>
                <a:rPr lang="en-GB" sz="3600" dirty="0">
                  <a:latin typeface="Calibri" panose="020F0502020204030204" pitchFamily="34" charset="0"/>
                </a:rPr>
                <a:t>÷ 11 = 8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5" y="486651"/>
            <a:ext cx="2453545" cy="817087"/>
            <a:chOff x="250081" y="372323"/>
            <a:chExt cx="1004244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6" y="372323"/>
              <a:ext cx="8872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100424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99 </a:t>
              </a:r>
              <a:r>
                <a:rPr lang="en-GB" sz="3600" dirty="0">
                  <a:latin typeface="Calibri" panose="020F0502020204030204" pitchFamily="34" charset="0"/>
                </a:rPr>
                <a:t>÷  11 =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</a:t>
              </a: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752023" y="486462"/>
            <a:ext cx="2686566" cy="817087"/>
            <a:chOff x="250079" y="372323"/>
            <a:chExt cx="1344536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33908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79" y="485388"/>
              <a:ext cx="1344536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110 </a:t>
              </a:r>
              <a:r>
                <a:rPr lang="en-GB" sz="3600" dirty="0">
                  <a:latin typeface="Calibri" panose="020F0502020204030204" pitchFamily="34" charset="0"/>
                </a:rPr>
                <a:t>÷ 11 = 10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085205" y="486463"/>
            <a:ext cx="2723790" cy="817087"/>
            <a:chOff x="250079" y="372323"/>
            <a:chExt cx="1363165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3267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79" y="485388"/>
              <a:ext cx="136316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121 </a:t>
              </a:r>
              <a:r>
                <a:rPr lang="en-GB" sz="3600" dirty="0">
                  <a:latin typeface="Calibri" panose="020F0502020204030204" pitchFamily="34" charset="0"/>
                </a:rPr>
                <a:t>÷ 11 = 11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396472" y="487293"/>
            <a:ext cx="2680334" cy="817087"/>
            <a:chOff x="250080" y="372323"/>
            <a:chExt cx="1341417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3359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0" y="485388"/>
              <a:ext cx="133766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132 </a:t>
              </a:r>
              <a:r>
                <a:rPr lang="en-GB" sz="3600" dirty="0">
                  <a:latin typeface="Calibri" panose="020F0502020204030204" pitchFamily="34" charset="0"/>
                </a:rPr>
                <a:t>÷ 11 = 12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44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55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66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77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88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16531" y="1815073"/>
            <a:ext cx="444352" cy="494964"/>
            <a:chOff x="6873409" y="926763"/>
            <a:chExt cx="444352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873409" y="928608"/>
              <a:ext cx="444352" cy="493119"/>
              <a:chOff x="6873409" y="928608"/>
              <a:chExt cx="444352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99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15000" y="1809353"/>
            <a:ext cx="574196" cy="494964"/>
            <a:chOff x="6888157" y="926763"/>
            <a:chExt cx="574196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888157" y="928608"/>
              <a:ext cx="574196" cy="493119"/>
              <a:chOff x="6888157" y="928608"/>
              <a:chExt cx="574196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88815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02596" y="1815073"/>
            <a:ext cx="574196" cy="494964"/>
            <a:chOff x="6873409" y="926763"/>
            <a:chExt cx="574196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873409" y="928608"/>
              <a:ext cx="574196" cy="493119"/>
              <a:chOff x="6873409" y="928608"/>
              <a:chExt cx="574196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121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896989" y="1808614"/>
            <a:ext cx="574196" cy="494964"/>
            <a:chOff x="6881245" y="926763"/>
            <a:chExt cx="574196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881245" y="928608"/>
              <a:ext cx="574196" cy="493119"/>
              <a:chOff x="6881245" y="928608"/>
              <a:chExt cx="574196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881245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132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F9A2F-AA92-479D-9580-4901AB258BCB}"/>
              </a:ext>
            </a:extLst>
          </p:cNvPr>
          <p:cNvGrpSpPr/>
          <p:nvPr/>
        </p:nvGrpSpPr>
        <p:grpSpPr>
          <a:xfrm>
            <a:off x="1267509" y="2392773"/>
            <a:ext cx="172073" cy="1982522"/>
            <a:chOff x="1267509" y="2392773"/>
            <a:chExt cx="172073" cy="1982522"/>
          </a:xfrm>
        </p:grpSpPr>
        <p:grpSp>
          <p:nvGrpSpPr>
            <p:cNvPr id="283" name="Group 56">
              <a:extLst>
                <a:ext uri="{FF2B5EF4-FFF2-40B4-BE49-F238E27FC236}">
                  <a16:creationId xmlns:a16="http://schemas.microsoft.com/office/drawing/2014/main" id="{604CAE8A-AF22-49C1-9B0D-0B39B193C3FD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284" name="Picture 14">
                <a:extLst>
                  <a:ext uri="{FF2B5EF4-FFF2-40B4-BE49-F238E27FC236}">
                    <a16:creationId xmlns:a16="http://schemas.microsoft.com/office/drawing/2014/main" id="{165875FD-2F0D-4E66-ADA6-9AE8381E38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15">
                <a:extLst>
                  <a:ext uri="{FF2B5EF4-FFF2-40B4-BE49-F238E27FC236}">
                    <a16:creationId xmlns:a16="http://schemas.microsoft.com/office/drawing/2014/main" id="{2FEF733D-A594-4CDF-93E6-2035A8E457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16">
                <a:extLst>
                  <a:ext uri="{FF2B5EF4-FFF2-40B4-BE49-F238E27FC236}">
                    <a16:creationId xmlns:a16="http://schemas.microsoft.com/office/drawing/2014/main" id="{AF7B1CE5-C82C-4736-8884-5CDBE87912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17">
                <a:extLst>
                  <a:ext uri="{FF2B5EF4-FFF2-40B4-BE49-F238E27FC236}">
                    <a16:creationId xmlns:a16="http://schemas.microsoft.com/office/drawing/2014/main" id="{66A7051C-ADBA-4AEE-8F3B-1D5617B5C4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8" name="Picture 18">
                <a:extLst>
                  <a:ext uri="{FF2B5EF4-FFF2-40B4-BE49-F238E27FC236}">
                    <a16:creationId xmlns:a16="http://schemas.microsoft.com/office/drawing/2014/main" id="{3DF83D9D-B665-46EA-A6CE-4938441487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9">
                <a:extLst>
                  <a:ext uri="{FF2B5EF4-FFF2-40B4-BE49-F238E27FC236}">
                    <a16:creationId xmlns:a16="http://schemas.microsoft.com/office/drawing/2014/main" id="{DADEBDC1-FC44-4934-95CE-1223BA37E3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20">
                <a:extLst>
                  <a:ext uri="{FF2B5EF4-FFF2-40B4-BE49-F238E27FC236}">
                    <a16:creationId xmlns:a16="http://schemas.microsoft.com/office/drawing/2014/main" id="{716ADDA3-06DF-4EF0-A1F7-BF23E8525E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21">
                <a:extLst>
                  <a:ext uri="{FF2B5EF4-FFF2-40B4-BE49-F238E27FC236}">
                    <a16:creationId xmlns:a16="http://schemas.microsoft.com/office/drawing/2014/main" id="{839CCC3A-049A-48AA-B6CA-021B608C5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22">
                <a:extLst>
                  <a:ext uri="{FF2B5EF4-FFF2-40B4-BE49-F238E27FC236}">
                    <a16:creationId xmlns:a16="http://schemas.microsoft.com/office/drawing/2014/main" id="{35381871-5E86-4AEC-9E15-9DA53A10AC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23">
                <a:extLst>
                  <a:ext uri="{FF2B5EF4-FFF2-40B4-BE49-F238E27FC236}">
                    <a16:creationId xmlns:a16="http://schemas.microsoft.com/office/drawing/2014/main" id="{787BDB46-DD0F-44CA-BD34-B51E00C18C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94" name="Picture 293">
              <a:extLst>
                <a:ext uri="{FF2B5EF4-FFF2-40B4-BE49-F238E27FC236}">
                  <a16:creationId xmlns:a16="http://schemas.microsoft.com/office/drawing/2014/main" id="{713E79C3-399F-42DD-BA88-AAE5EA2B1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70A231A1-C61C-42A8-B78B-074F786082AA}"/>
              </a:ext>
            </a:extLst>
          </p:cNvPr>
          <p:cNvGrpSpPr/>
          <p:nvPr/>
        </p:nvGrpSpPr>
        <p:grpSpPr>
          <a:xfrm>
            <a:off x="2162695" y="2392773"/>
            <a:ext cx="172073" cy="1982522"/>
            <a:chOff x="1267509" y="2392773"/>
            <a:chExt cx="172073" cy="1982522"/>
          </a:xfrm>
        </p:grpSpPr>
        <p:grpSp>
          <p:nvGrpSpPr>
            <p:cNvPr id="298" name="Group 56">
              <a:extLst>
                <a:ext uri="{FF2B5EF4-FFF2-40B4-BE49-F238E27FC236}">
                  <a16:creationId xmlns:a16="http://schemas.microsoft.com/office/drawing/2014/main" id="{08CAF209-CA91-42FE-834C-61EF22A12343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01" name="Picture 14">
                <a:extLst>
                  <a:ext uri="{FF2B5EF4-FFF2-40B4-BE49-F238E27FC236}">
                    <a16:creationId xmlns:a16="http://schemas.microsoft.com/office/drawing/2014/main" id="{0EC3CF82-D726-4F27-91A5-60F8FC20C1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5">
                <a:extLst>
                  <a:ext uri="{FF2B5EF4-FFF2-40B4-BE49-F238E27FC236}">
                    <a16:creationId xmlns:a16="http://schemas.microsoft.com/office/drawing/2014/main" id="{6DE53C2D-DD9C-4454-9F6E-44F4CA3541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6">
                <a:extLst>
                  <a:ext uri="{FF2B5EF4-FFF2-40B4-BE49-F238E27FC236}">
                    <a16:creationId xmlns:a16="http://schemas.microsoft.com/office/drawing/2014/main" id="{39AAC620-B1CF-4DF5-B23F-F33BCC0F3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17">
                <a:extLst>
                  <a:ext uri="{FF2B5EF4-FFF2-40B4-BE49-F238E27FC236}">
                    <a16:creationId xmlns:a16="http://schemas.microsoft.com/office/drawing/2014/main" id="{33155738-8C9F-454E-B1A4-11DC5B8144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18">
                <a:extLst>
                  <a:ext uri="{FF2B5EF4-FFF2-40B4-BE49-F238E27FC236}">
                    <a16:creationId xmlns:a16="http://schemas.microsoft.com/office/drawing/2014/main" id="{D6FC25B5-0E39-45DC-B0EA-43C2989E37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19">
                <a:extLst>
                  <a:ext uri="{FF2B5EF4-FFF2-40B4-BE49-F238E27FC236}">
                    <a16:creationId xmlns:a16="http://schemas.microsoft.com/office/drawing/2014/main" id="{53FFE43C-0AF4-4F51-9942-11BFF3829B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0">
                <a:extLst>
                  <a:ext uri="{FF2B5EF4-FFF2-40B4-BE49-F238E27FC236}">
                    <a16:creationId xmlns:a16="http://schemas.microsoft.com/office/drawing/2014/main" id="{BD0C0A2C-6F24-497A-B020-CC97EF1C33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" name="Picture 21">
                <a:extLst>
                  <a:ext uri="{FF2B5EF4-FFF2-40B4-BE49-F238E27FC236}">
                    <a16:creationId xmlns:a16="http://schemas.microsoft.com/office/drawing/2014/main" id="{412E6E18-670C-4EDD-955F-A3DA7309D1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" name="Picture 22">
                <a:extLst>
                  <a:ext uri="{FF2B5EF4-FFF2-40B4-BE49-F238E27FC236}">
                    <a16:creationId xmlns:a16="http://schemas.microsoft.com/office/drawing/2014/main" id="{73E3BA95-95AD-4920-B814-D1F0190FB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0" name="Picture 23">
                <a:extLst>
                  <a:ext uri="{FF2B5EF4-FFF2-40B4-BE49-F238E27FC236}">
                    <a16:creationId xmlns:a16="http://schemas.microsoft.com/office/drawing/2014/main" id="{8DCD75A8-E9C1-48AE-B013-091C91BEFF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99" name="Picture 298">
              <a:extLst>
                <a:ext uri="{FF2B5EF4-FFF2-40B4-BE49-F238E27FC236}">
                  <a16:creationId xmlns:a16="http://schemas.microsoft.com/office/drawing/2014/main" id="{68BDD577-BEAE-4581-BD86-9314C9DEEF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E98EAC08-0E92-48EC-9870-9BE0CE1023D0}"/>
              </a:ext>
            </a:extLst>
          </p:cNvPr>
          <p:cNvGrpSpPr/>
          <p:nvPr/>
        </p:nvGrpSpPr>
        <p:grpSpPr>
          <a:xfrm>
            <a:off x="3052742" y="2394383"/>
            <a:ext cx="172073" cy="1982522"/>
            <a:chOff x="1267509" y="2392773"/>
            <a:chExt cx="172073" cy="1982522"/>
          </a:xfrm>
        </p:grpSpPr>
        <p:grpSp>
          <p:nvGrpSpPr>
            <p:cNvPr id="312" name="Group 56">
              <a:extLst>
                <a:ext uri="{FF2B5EF4-FFF2-40B4-BE49-F238E27FC236}">
                  <a16:creationId xmlns:a16="http://schemas.microsoft.com/office/drawing/2014/main" id="{4930B49F-15AA-4238-869B-66C52BA76C0D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15" name="Picture 14">
                <a:extLst>
                  <a:ext uri="{FF2B5EF4-FFF2-40B4-BE49-F238E27FC236}">
                    <a16:creationId xmlns:a16="http://schemas.microsoft.com/office/drawing/2014/main" id="{7A3A61D6-3997-42D6-9EFD-E14A8484F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" name="Picture 15">
                <a:extLst>
                  <a:ext uri="{FF2B5EF4-FFF2-40B4-BE49-F238E27FC236}">
                    <a16:creationId xmlns:a16="http://schemas.microsoft.com/office/drawing/2014/main" id="{B641EB4B-1087-49A6-8902-D32D06AFE8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" name="Picture 16">
                <a:extLst>
                  <a:ext uri="{FF2B5EF4-FFF2-40B4-BE49-F238E27FC236}">
                    <a16:creationId xmlns:a16="http://schemas.microsoft.com/office/drawing/2014/main" id="{C0A28785-3BC9-44E4-BB61-023EC19E1F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8" name="Picture 17">
                <a:extLst>
                  <a:ext uri="{FF2B5EF4-FFF2-40B4-BE49-F238E27FC236}">
                    <a16:creationId xmlns:a16="http://schemas.microsoft.com/office/drawing/2014/main" id="{0085D062-1472-4E68-8D5B-DC936312EE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9" name="Picture 18">
                <a:extLst>
                  <a:ext uri="{FF2B5EF4-FFF2-40B4-BE49-F238E27FC236}">
                    <a16:creationId xmlns:a16="http://schemas.microsoft.com/office/drawing/2014/main" id="{F280EBB8-0143-48A4-B99E-0337EFFD04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0" name="Picture 19">
                <a:extLst>
                  <a:ext uri="{FF2B5EF4-FFF2-40B4-BE49-F238E27FC236}">
                    <a16:creationId xmlns:a16="http://schemas.microsoft.com/office/drawing/2014/main" id="{8F88D371-8383-45AF-9F88-054CAD262C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1" name="Picture 20">
                <a:extLst>
                  <a:ext uri="{FF2B5EF4-FFF2-40B4-BE49-F238E27FC236}">
                    <a16:creationId xmlns:a16="http://schemas.microsoft.com/office/drawing/2014/main" id="{49341F98-B2FC-400D-A334-0B8479ECCE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2" name="Picture 21">
                <a:extLst>
                  <a:ext uri="{FF2B5EF4-FFF2-40B4-BE49-F238E27FC236}">
                    <a16:creationId xmlns:a16="http://schemas.microsoft.com/office/drawing/2014/main" id="{90A94437-931A-457C-BE8E-9C639428BF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22">
                <a:extLst>
                  <a:ext uri="{FF2B5EF4-FFF2-40B4-BE49-F238E27FC236}">
                    <a16:creationId xmlns:a16="http://schemas.microsoft.com/office/drawing/2014/main" id="{3A7C3A27-3597-40E1-8BDD-61C0025AA7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4" name="Picture 23">
                <a:extLst>
                  <a:ext uri="{FF2B5EF4-FFF2-40B4-BE49-F238E27FC236}">
                    <a16:creationId xmlns:a16="http://schemas.microsoft.com/office/drawing/2014/main" id="{D165F7A0-A78F-464E-BA34-461C631736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13" name="Picture 312">
              <a:extLst>
                <a:ext uri="{FF2B5EF4-FFF2-40B4-BE49-F238E27FC236}">
                  <a16:creationId xmlns:a16="http://schemas.microsoft.com/office/drawing/2014/main" id="{8ACADF66-937C-4033-85F5-ACD0A188EC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0880EBFA-30AD-466A-B413-21F6A5C5F904}"/>
              </a:ext>
            </a:extLst>
          </p:cNvPr>
          <p:cNvGrpSpPr/>
          <p:nvPr/>
        </p:nvGrpSpPr>
        <p:grpSpPr>
          <a:xfrm>
            <a:off x="3947928" y="2394383"/>
            <a:ext cx="172073" cy="1982522"/>
            <a:chOff x="1267509" y="2392773"/>
            <a:chExt cx="172073" cy="1982522"/>
          </a:xfrm>
        </p:grpSpPr>
        <p:grpSp>
          <p:nvGrpSpPr>
            <p:cNvPr id="326" name="Group 56">
              <a:extLst>
                <a:ext uri="{FF2B5EF4-FFF2-40B4-BE49-F238E27FC236}">
                  <a16:creationId xmlns:a16="http://schemas.microsoft.com/office/drawing/2014/main" id="{8E35C686-F3DD-4FAC-BEE7-5508F6A256E3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29" name="Picture 14">
                <a:extLst>
                  <a:ext uri="{FF2B5EF4-FFF2-40B4-BE49-F238E27FC236}">
                    <a16:creationId xmlns:a16="http://schemas.microsoft.com/office/drawing/2014/main" id="{F8967180-5681-475E-AA89-23F0AF50B0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15">
                <a:extLst>
                  <a:ext uri="{FF2B5EF4-FFF2-40B4-BE49-F238E27FC236}">
                    <a16:creationId xmlns:a16="http://schemas.microsoft.com/office/drawing/2014/main" id="{BFE5D578-3371-4BFF-BB60-24D1F69B93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16">
                <a:extLst>
                  <a:ext uri="{FF2B5EF4-FFF2-40B4-BE49-F238E27FC236}">
                    <a16:creationId xmlns:a16="http://schemas.microsoft.com/office/drawing/2014/main" id="{8638083D-3FDC-4317-98F1-0AFC59325B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17">
                <a:extLst>
                  <a:ext uri="{FF2B5EF4-FFF2-40B4-BE49-F238E27FC236}">
                    <a16:creationId xmlns:a16="http://schemas.microsoft.com/office/drawing/2014/main" id="{662B4B1E-FFCC-4E87-AC87-AF5D76B1F1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18">
                <a:extLst>
                  <a:ext uri="{FF2B5EF4-FFF2-40B4-BE49-F238E27FC236}">
                    <a16:creationId xmlns:a16="http://schemas.microsoft.com/office/drawing/2014/main" id="{E6F5AD39-FBFD-4E3C-B245-21ABFD2F9D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19">
                <a:extLst>
                  <a:ext uri="{FF2B5EF4-FFF2-40B4-BE49-F238E27FC236}">
                    <a16:creationId xmlns:a16="http://schemas.microsoft.com/office/drawing/2014/main" id="{B15678F8-5BD4-462B-BB0D-844B9D837A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20">
                <a:extLst>
                  <a:ext uri="{FF2B5EF4-FFF2-40B4-BE49-F238E27FC236}">
                    <a16:creationId xmlns:a16="http://schemas.microsoft.com/office/drawing/2014/main" id="{A1FDDC8C-2CEC-4E02-A882-788DEDCF96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21">
                <a:extLst>
                  <a:ext uri="{FF2B5EF4-FFF2-40B4-BE49-F238E27FC236}">
                    <a16:creationId xmlns:a16="http://schemas.microsoft.com/office/drawing/2014/main" id="{286FA6D9-004C-41F6-B11F-36BFF0815F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22">
                <a:extLst>
                  <a:ext uri="{FF2B5EF4-FFF2-40B4-BE49-F238E27FC236}">
                    <a16:creationId xmlns:a16="http://schemas.microsoft.com/office/drawing/2014/main" id="{2DE3E828-F37E-4AB7-8108-CBCF0F6F23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23">
                <a:extLst>
                  <a:ext uri="{FF2B5EF4-FFF2-40B4-BE49-F238E27FC236}">
                    <a16:creationId xmlns:a16="http://schemas.microsoft.com/office/drawing/2014/main" id="{D8AC045B-3DEF-43D5-A062-8286EECFAB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27" name="Picture 326">
              <a:extLst>
                <a:ext uri="{FF2B5EF4-FFF2-40B4-BE49-F238E27FC236}">
                  <a16:creationId xmlns:a16="http://schemas.microsoft.com/office/drawing/2014/main" id="{5A1AC8B7-5102-467C-B07A-8747580C64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98CE21EA-B995-4F60-AED9-9DE033D69C05}"/>
              </a:ext>
            </a:extLst>
          </p:cNvPr>
          <p:cNvGrpSpPr/>
          <p:nvPr/>
        </p:nvGrpSpPr>
        <p:grpSpPr>
          <a:xfrm>
            <a:off x="4849059" y="2394383"/>
            <a:ext cx="172073" cy="1982522"/>
            <a:chOff x="1267509" y="2392773"/>
            <a:chExt cx="172073" cy="1982522"/>
          </a:xfrm>
        </p:grpSpPr>
        <p:grpSp>
          <p:nvGrpSpPr>
            <p:cNvPr id="340" name="Group 56">
              <a:extLst>
                <a:ext uri="{FF2B5EF4-FFF2-40B4-BE49-F238E27FC236}">
                  <a16:creationId xmlns:a16="http://schemas.microsoft.com/office/drawing/2014/main" id="{96C48DD2-CE61-407D-8225-217AC5110178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43" name="Picture 14">
                <a:extLst>
                  <a:ext uri="{FF2B5EF4-FFF2-40B4-BE49-F238E27FC236}">
                    <a16:creationId xmlns:a16="http://schemas.microsoft.com/office/drawing/2014/main" id="{29A865E2-E501-4A3D-B4F1-359A7B512E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15">
                <a:extLst>
                  <a:ext uri="{FF2B5EF4-FFF2-40B4-BE49-F238E27FC236}">
                    <a16:creationId xmlns:a16="http://schemas.microsoft.com/office/drawing/2014/main" id="{CC23E2BF-4E4E-4BE3-A7EF-42D3188DB6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16">
                <a:extLst>
                  <a:ext uri="{FF2B5EF4-FFF2-40B4-BE49-F238E27FC236}">
                    <a16:creationId xmlns:a16="http://schemas.microsoft.com/office/drawing/2014/main" id="{4DDCDEB3-CD8B-4837-87D4-17E5FA78AE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17">
                <a:extLst>
                  <a:ext uri="{FF2B5EF4-FFF2-40B4-BE49-F238E27FC236}">
                    <a16:creationId xmlns:a16="http://schemas.microsoft.com/office/drawing/2014/main" id="{87C58828-4B35-4A0A-9BC6-A0A94489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18">
                <a:extLst>
                  <a:ext uri="{FF2B5EF4-FFF2-40B4-BE49-F238E27FC236}">
                    <a16:creationId xmlns:a16="http://schemas.microsoft.com/office/drawing/2014/main" id="{16032622-420F-4358-AE16-6CEF447770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19">
                <a:extLst>
                  <a:ext uri="{FF2B5EF4-FFF2-40B4-BE49-F238E27FC236}">
                    <a16:creationId xmlns:a16="http://schemas.microsoft.com/office/drawing/2014/main" id="{86FCE0D0-E52C-48EE-9EBD-4764B90108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20">
                <a:extLst>
                  <a:ext uri="{FF2B5EF4-FFF2-40B4-BE49-F238E27FC236}">
                    <a16:creationId xmlns:a16="http://schemas.microsoft.com/office/drawing/2014/main" id="{4A01ABC1-5F10-41B1-9F8A-3B466EF390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21">
                <a:extLst>
                  <a:ext uri="{FF2B5EF4-FFF2-40B4-BE49-F238E27FC236}">
                    <a16:creationId xmlns:a16="http://schemas.microsoft.com/office/drawing/2014/main" id="{510C7DE3-13EB-4A4C-9949-09C3761AF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22">
                <a:extLst>
                  <a:ext uri="{FF2B5EF4-FFF2-40B4-BE49-F238E27FC236}">
                    <a16:creationId xmlns:a16="http://schemas.microsoft.com/office/drawing/2014/main" id="{4B1A83BB-029C-4756-A471-07E20F6968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23">
                <a:extLst>
                  <a:ext uri="{FF2B5EF4-FFF2-40B4-BE49-F238E27FC236}">
                    <a16:creationId xmlns:a16="http://schemas.microsoft.com/office/drawing/2014/main" id="{7AFA4DD7-77A2-4B1C-8BCC-7C675744F8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41" name="Picture 340">
              <a:extLst>
                <a:ext uri="{FF2B5EF4-FFF2-40B4-BE49-F238E27FC236}">
                  <a16:creationId xmlns:a16="http://schemas.microsoft.com/office/drawing/2014/main" id="{5E1E03F0-208C-46F9-BA2C-2AE2DA0106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0DBADC0C-5306-46CA-B492-ECC3E42B4C7A}"/>
              </a:ext>
            </a:extLst>
          </p:cNvPr>
          <p:cNvGrpSpPr/>
          <p:nvPr/>
        </p:nvGrpSpPr>
        <p:grpSpPr>
          <a:xfrm>
            <a:off x="5744245" y="2394383"/>
            <a:ext cx="172073" cy="1982522"/>
            <a:chOff x="1267509" y="2392773"/>
            <a:chExt cx="172073" cy="1982522"/>
          </a:xfrm>
        </p:grpSpPr>
        <p:grpSp>
          <p:nvGrpSpPr>
            <p:cNvPr id="354" name="Group 56">
              <a:extLst>
                <a:ext uri="{FF2B5EF4-FFF2-40B4-BE49-F238E27FC236}">
                  <a16:creationId xmlns:a16="http://schemas.microsoft.com/office/drawing/2014/main" id="{27110848-F904-44D2-9214-7D25781C0928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57" name="Picture 14">
                <a:extLst>
                  <a:ext uri="{FF2B5EF4-FFF2-40B4-BE49-F238E27FC236}">
                    <a16:creationId xmlns:a16="http://schemas.microsoft.com/office/drawing/2014/main" id="{0E40D1C0-5224-4DEA-8128-B36A9DD15D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15">
                <a:extLst>
                  <a:ext uri="{FF2B5EF4-FFF2-40B4-BE49-F238E27FC236}">
                    <a16:creationId xmlns:a16="http://schemas.microsoft.com/office/drawing/2014/main" id="{47B438D1-137D-4408-B1C7-A460BC63AF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16">
                <a:extLst>
                  <a:ext uri="{FF2B5EF4-FFF2-40B4-BE49-F238E27FC236}">
                    <a16:creationId xmlns:a16="http://schemas.microsoft.com/office/drawing/2014/main" id="{E3E54505-BFBF-4E88-9B71-61B74AB46E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7">
                <a:extLst>
                  <a:ext uri="{FF2B5EF4-FFF2-40B4-BE49-F238E27FC236}">
                    <a16:creationId xmlns:a16="http://schemas.microsoft.com/office/drawing/2014/main" id="{02C9CDED-50B2-4B7D-8222-F619791618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18">
                <a:extLst>
                  <a:ext uri="{FF2B5EF4-FFF2-40B4-BE49-F238E27FC236}">
                    <a16:creationId xmlns:a16="http://schemas.microsoft.com/office/drawing/2014/main" id="{CBC95D37-78AA-4A3A-89F1-E2F32548DF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19">
                <a:extLst>
                  <a:ext uri="{FF2B5EF4-FFF2-40B4-BE49-F238E27FC236}">
                    <a16:creationId xmlns:a16="http://schemas.microsoft.com/office/drawing/2014/main" id="{811310D3-6D4C-4420-B1FE-9BAA8D294A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20">
                <a:extLst>
                  <a:ext uri="{FF2B5EF4-FFF2-40B4-BE49-F238E27FC236}">
                    <a16:creationId xmlns:a16="http://schemas.microsoft.com/office/drawing/2014/main" id="{3BCAD66A-84B2-456D-B9A7-6E5B3B451C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21">
                <a:extLst>
                  <a:ext uri="{FF2B5EF4-FFF2-40B4-BE49-F238E27FC236}">
                    <a16:creationId xmlns:a16="http://schemas.microsoft.com/office/drawing/2014/main" id="{070E4DC9-7509-4A88-BAE6-5070E8F924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22">
                <a:extLst>
                  <a:ext uri="{FF2B5EF4-FFF2-40B4-BE49-F238E27FC236}">
                    <a16:creationId xmlns:a16="http://schemas.microsoft.com/office/drawing/2014/main" id="{E85237DE-9AA7-4568-B5DE-B2D3A0C78E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23">
                <a:extLst>
                  <a:ext uri="{FF2B5EF4-FFF2-40B4-BE49-F238E27FC236}">
                    <a16:creationId xmlns:a16="http://schemas.microsoft.com/office/drawing/2014/main" id="{BAFE6511-637D-4978-88DC-AC7F2E58C5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55" name="Picture 354">
              <a:extLst>
                <a:ext uri="{FF2B5EF4-FFF2-40B4-BE49-F238E27FC236}">
                  <a16:creationId xmlns:a16="http://schemas.microsoft.com/office/drawing/2014/main" id="{BB89850D-8543-4D47-A25B-84FF529694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ECCD1E7-1817-4A8B-8990-3F49904FDDBE}"/>
              </a:ext>
            </a:extLst>
          </p:cNvPr>
          <p:cNvGrpSpPr/>
          <p:nvPr/>
        </p:nvGrpSpPr>
        <p:grpSpPr>
          <a:xfrm>
            <a:off x="6634292" y="2395993"/>
            <a:ext cx="172073" cy="1982522"/>
            <a:chOff x="1267509" y="2392773"/>
            <a:chExt cx="172073" cy="1982522"/>
          </a:xfrm>
        </p:grpSpPr>
        <p:grpSp>
          <p:nvGrpSpPr>
            <p:cNvPr id="368" name="Group 56">
              <a:extLst>
                <a:ext uri="{FF2B5EF4-FFF2-40B4-BE49-F238E27FC236}">
                  <a16:creationId xmlns:a16="http://schemas.microsoft.com/office/drawing/2014/main" id="{79FCE2F9-E445-4280-83E3-1EE1B9B16FB2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71" name="Picture 14">
                <a:extLst>
                  <a:ext uri="{FF2B5EF4-FFF2-40B4-BE49-F238E27FC236}">
                    <a16:creationId xmlns:a16="http://schemas.microsoft.com/office/drawing/2014/main" id="{4D3EF537-97CC-4926-AACD-F06906D736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15">
                <a:extLst>
                  <a:ext uri="{FF2B5EF4-FFF2-40B4-BE49-F238E27FC236}">
                    <a16:creationId xmlns:a16="http://schemas.microsoft.com/office/drawing/2014/main" id="{BE9CD863-88BC-4743-99E9-51A75AC8E1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16">
                <a:extLst>
                  <a:ext uri="{FF2B5EF4-FFF2-40B4-BE49-F238E27FC236}">
                    <a16:creationId xmlns:a16="http://schemas.microsoft.com/office/drawing/2014/main" id="{4666A247-8D8E-4630-B45A-9E8E822660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17">
                <a:extLst>
                  <a:ext uri="{FF2B5EF4-FFF2-40B4-BE49-F238E27FC236}">
                    <a16:creationId xmlns:a16="http://schemas.microsoft.com/office/drawing/2014/main" id="{1CC42C08-5D49-4414-9DC5-767AF3B23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18">
                <a:extLst>
                  <a:ext uri="{FF2B5EF4-FFF2-40B4-BE49-F238E27FC236}">
                    <a16:creationId xmlns:a16="http://schemas.microsoft.com/office/drawing/2014/main" id="{38454D71-A0D0-4C85-B0E8-3BF205B4E0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19">
                <a:extLst>
                  <a:ext uri="{FF2B5EF4-FFF2-40B4-BE49-F238E27FC236}">
                    <a16:creationId xmlns:a16="http://schemas.microsoft.com/office/drawing/2014/main" id="{CAA6F7FD-FDD1-4661-9FF2-EBD4896062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20">
                <a:extLst>
                  <a:ext uri="{FF2B5EF4-FFF2-40B4-BE49-F238E27FC236}">
                    <a16:creationId xmlns:a16="http://schemas.microsoft.com/office/drawing/2014/main" id="{0AA6E80D-42A7-4C62-A86E-74FF33C2A4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21">
                <a:extLst>
                  <a:ext uri="{FF2B5EF4-FFF2-40B4-BE49-F238E27FC236}">
                    <a16:creationId xmlns:a16="http://schemas.microsoft.com/office/drawing/2014/main" id="{0BEDDE0E-28D1-4240-B027-3DC0AA7E06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22">
                <a:extLst>
                  <a:ext uri="{FF2B5EF4-FFF2-40B4-BE49-F238E27FC236}">
                    <a16:creationId xmlns:a16="http://schemas.microsoft.com/office/drawing/2014/main" id="{105D0235-D78B-42B1-83F3-664EFE8CC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23">
                <a:extLst>
                  <a:ext uri="{FF2B5EF4-FFF2-40B4-BE49-F238E27FC236}">
                    <a16:creationId xmlns:a16="http://schemas.microsoft.com/office/drawing/2014/main" id="{95FDA3AF-A44E-4CCB-A185-D87ED521AB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69" name="Picture 368">
              <a:extLst>
                <a:ext uri="{FF2B5EF4-FFF2-40B4-BE49-F238E27FC236}">
                  <a16:creationId xmlns:a16="http://schemas.microsoft.com/office/drawing/2014/main" id="{788EDB52-84D6-4DC1-AE1B-B11EE81091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DD1ABD6F-A85E-4A10-9F35-5FBC30514EF4}"/>
              </a:ext>
            </a:extLst>
          </p:cNvPr>
          <p:cNvGrpSpPr/>
          <p:nvPr/>
        </p:nvGrpSpPr>
        <p:grpSpPr>
          <a:xfrm>
            <a:off x="7529478" y="2395993"/>
            <a:ext cx="172073" cy="1982522"/>
            <a:chOff x="1267509" y="2392773"/>
            <a:chExt cx="172073" cy="1982522"/>
          </a:xfrm>
        </p:grpSpPr>
        <p:grpSp>
          <p:nvGrpSpPr>
            <p:cNvPr id="382" name="Group 56">
              <a:extLst>
                <a:ext uri="{FF2B5EF4-FFF2-40B4-BE49-F238E27FC236}">
                  <a16:creationId xmlns:a16="http://schemas.microsoft.com/office/drawing/2014/main" id="{4C13D098-ED49-4A79-92C0-D04E1248A601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85" name="Picture 14">
                <a:extLst>
                  <a:ext uri="{FF2B5EF4-FFF2-40B4-BE49-F238E27FC236}">
                    <a16:creationId xmlns:a16="http://schemas.microsoft.com/office/drawing/2014/main" id="{D3B85C79-2F13-48A1-9EF4-E01505A08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15">
                <a:extLst>
                  <a:ext uri="{FF2B5EF4-FFF2-40B4-BE49-F238E27FC236}">
                    <a16:creationId xmlns:a16="http://schemas.microsoft.com/office/drawing/2014/main" id="{6E84E418-05DF-4D14-869F-9DF1B5ECC8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16">
                <a:extLst>
                  <a:ext uri="{FF2B5EF4-FFF2-40B4-BE49-F238E27FC236}">
                    <a16:creationId xmlns:a16="http://schemas.microsoft.com/office/drawing/2014/main" id="{76317101-8DF9-47F7-9C4D-2F420CCBC9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17">
                <a:extLst>
                  <a:ext uri="{FF2B5EF4-FFF2-40B4-BE49-F238E27FC236}">
                    <a16:creationId xmlns:a16="http://schemas.microsoft.com/office/drawing/2014/main" id="{F489422F-E8BF-46EF-B80C-411E84D03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8">
                <a:extLst>
                  <a:ext uri="{FF2B5EF4-FFF2-40B4-BE49-F238E27FC236}">
                    <a16:creationId xmlns:a16="http://schemas.microsoft.com/office/drawing/2014/main" id="{374FBB3E-148D-4E20-93D6-C50DD302C8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9">
                <a:extLst>
                  <a:ext uri="{FF2B5EF4-FFF2-40B4-BE49-F238E27FC236}">
                    <a16:creationId xmlns:a16="http://schemas.microsoft.com/office/drawing/2014/main" id="{A5508329-6244-4B0A-AE0E-CEE2E8A7DC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20">
                <a:extLst>
                  <a:ext uri="{FF2B5EF4-FFF2-40B4-BE49-F238E27FC236}">
                    <a16:creationId xmlns:a16="http://schemas.microsoft.com/office/drawing/2014/main" id="{56BAEB1F-4332-4A10-803B-353A133B2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21">
                <a:extLst>
                  <a:ext uri="{FF2B5EF4-FFF2-40B4-BE49-F238E27FC236}">
                    <a16:creationId xmlns:a16="http://schemas.microsoft.com/office/drawing/2014/main" id="{DDA3B94F-53DB-4F56-94E1-2C6EBFBC2B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22">
                <a:extLst>
                  <a:ext uri="{FF2B5EF4-FFF2-40B4-BE49-F238E27FC236}">
                    <a16:creationId xmlns:a16="http://schemas.microsoft.com/office/drawing/2014/main" id="{FC86A4D4-0A83-4B78-B81C-B6DF64C788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23">
                <a:extLst>
                  <a:ext uri="{FF2B5EF4-FFF2-40B4-BE49-F238E27FC236}">
                    <a16:creationId xmlns:a16="http://schemas.microsoft.com/office/drawing/2014/main" id="{68D1C4BB-9EF3-46EA-8B87-642F56C79E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83" name="Picture 382">
              <a:extLst>
                <a:ext uri="{FF2B5EF4-FFF2-40B4-BE49-F238E27FC236}">
                  <a16:creationId xmlns:a16="http://schemas.microsoft.com/office/drawing/2014/main" id="{D44A00D0-3158-4333-81A3-882A872892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26D7BCD3-6C93-4A8D-8B3C-4A000618003F}"/>
              </a:ext>
            </a:extLst>
          </p:cNvPr>
          <p:cNvGrpSpPr/>
          <p:nvPr/>
        </p:nvGrpSpPr>
        <p:grpSpPr>
          <a:xfrm>
            <a:off x="8411544" y="2396611"/>
            <a:ext cx="172073" cy="1982522"/>
            <a:chOff x="1267509" y="2392773"/>
            <a:chExt cx="172073" cy="1982522"/>
          </a:xfrm>
        </p:grpSpPr>
        <p:grpSp>
          <p:nvGrpSpPr>
            <p:cNvPr id="396" name="Group 56">
              <a:extLst>
                <a:ext uri="{FF2B5EF4-FFF2-40B4-BE49-F238E27FC236}">
                  <a16:creationId xmlns:a16="http://schemas.microsoft.com/office/drawing/2014/main" id="{A6D47DD2-4965-43F9-BD64-964FCCA4C1CA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99" name="Picture 14">
                <a:extLst>
                  <a:ext uri="{FF2B5EF4-FFF2-40B4-BE49-F238E27FC236}">
                    <a16:creationId xmlns:a16="http://schemas.microsoft.com/office/drawing/2014/main" id="{99FCC3C5-5DF6-4CC2-83FC-8C89F90FDF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5">
                <a:extLst>
                  <a:ext uri="{FF2B5EF4-FFF2-40B4-BE49-F238E27FC236}">
                    <a16:creationId xmlns:a16="http://schemas.microsoft.com/office/drawing/2014/main" id="{1FF67DA1-226F-4876-BC02-5FA74AD2A8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16">
                <a:extLst>
                  <a:ext uri="{FF2B5EF4-FFF2-40B4-BE49-F238E27FC236}">
                    <a16:creationId xmlns:a16="http://schemas.microsoft.com/office/drawing/2014/main" id="{00832C7D-DA8A-4DE0-AF63-561F86C784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17">
                <a:extLst>
                  <a:ext uri="{FF2B5EF4-FFF2-40B4-BE49-F238E27FC236}">
                    <a16:creationId xmlns:a16="http://schemas.microsoft.com/office/drawing/2014/main" id="{E14B4BF1-D53C-4CB1-A9FF-14A1A50F0A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18">
                <a:extLst>
                  <a:ext uri="{FF2B5EF4-FFF2-40B4-BE49-F238E27FC236}">
                    <a16:creationId xmlns:a16="http://schemas.microsoft.com/office/drawing/2014/main" id="{5E18635A-AFD0-4AF3-AC73-C66C6DB363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19">
                <a:extLst>
                  <a:ext uri="{FF2B5EF4-FFF2-40B4-BE49-F238E27FC236}">
                    <a16:creationId xmlns:a16="http://schemas.microsoft.com/office/drawing/2014/main" id="{33F1A1B2-7ED7-47B4-B3DD-637002DFBF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20">
                <a:extLst>
                  <a:ext uri="{FF2B5EF4-FFF2-40B4-BE49-F238E27FC236}">
                    <a16:creationId xmlns:a16="http://schemas.microsoft.com/office/drawing/2014/main" id="{B9166CCA-5A72-40F2-98E6-FC37E02A75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21">
                <a:extLst>
                  <a:ext uri="{FF2B5EF4-FFF2-40B4-BE49-F238E27FC236}">
                    <a16:creationId xmlns:a16="http://schemas.microsoft.com/office/drawing/2014/main" id="{2C80B4FE-BB67-4BFF-BF54-64F183C244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22">
                <a:extLst>
                  <a:ext uri="{FF2B5EF4-FFF2-40B4-BE49-F238E27FC236}">
                    <a16:creationId xmlns:a16="http://schemas.microsoft.com/office/drawing/2014/main" id="{5B42907C-96E2-4E0B-9028-B8943776A8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23">
                <a:extLst>
                  <a:ext uri="{FF2B5EF4-FFF2-40B4-BE49-F238E27FC236}">
                    <a16:creationId xmlns:a16="http://schemas.microsoft.com/office/drawing/2014/main" id="{21F0D97B-59F5-47C3-8951-BC75916EE1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7" name="Picture 396">
              <a:extLst>
                <a:ext uri="{FF2B5EF4-FFF2-40B4-BE49-F238E27FC236}">
                  <a16:creationId xmlns:a16="http://schemas.microsoft.com/office/drawing/2014/main" id="{95D7BC52-7C39-4C4E-8C51-531A893514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E37EC6ED-E1E9-426F-AA20-60C1173E8D71}"/>
              </a:ext>
            </a:extLst>
          </p:cNvPr>
          <p:cNvGrpSpPr/>
          <p:nvPr/>
        </p:nvGrpSpPr>
        <p:grpSpPr>
          <a:xfrm>
            <a:off x="9306730" y="2396611"/>
            <a:ext cx="172073" cy="1982522"/>
            <a:chOff x="1267509" y="2392773"/>
            <a:chExt cx="172073" cy="1982522"/>
          </a:xfrm>
        </p:grpSpPr>
        <p:grpSp>
          <p:nvGrpSpPr>
            <p:cNvPr id="410" name="Group 56">
              <a:extLst>
                <a:ext uri="{FF2B5EF4-FFF2-40B4-BE49-F238E27FC236}">
                  <a16:creationId xmlns:a16="http://schemas.microsoft.com/office/drawing/2014/main" id="{1D877FF8-CBBB-4BF6-8304-2B2BB06B127F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13" name="Picture 14">
                <a:extLst>
                  <a:ext uri="{FF2B5EF4-FFF2-40B4-BE49-F238E27FC236}">
                    <a16:creationId xmlns:a16="http://schemas.microsoft.com/office/drawing/2014/main" id="{974F8947-ADAB-478D-8F99-279795E592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15">
                <a:extLst>
                  <a:ext uri="{FF2B5EF4-FFF2-40B4-BE49-F238E27FC236}">
                    <a16:creationId xmlns:a16="http://schemas.microsoft.com/office/drawing/2014/main" id="{4D025BA7-CDC9-4F53-A44F-33CB52634A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16">
                <a:extLst>
                  <a:ext uri="{FF2B5EF4-FFF2-40B4-BE49-F238E27FC236}">
                    <a16:creationId xmlns:a16="http://schemas.microsoft.com/office/drawing/2014/main" id="{254224A7-FED6-4ADD-B461-A11DB479EF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17">
                <a:extLst>
                  <a:ext uri="{FF2B5EF4-FFF2-40B4-BE49-F238E27FC236}">
                    <a16:creationId xmlns:a16="http://schemas.microsoft.com/office/drawing/2014/main" id="{7BF8D7FC-4FC6-4DD9-A3A1-1FBCC4F533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8">
                <a:extLst>
                  <a:ext uri="{FF2B5EF4-FFF2-40B4-BE49-F238E27FC236}">
                    <a16:creationId xmlns:a16="http://schemas.microsoft.com/office/drawing/2014/main" id="{FA340BA6-50AE-4DC1-AB5B-6503E567E9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19">
                <a:extLst>
                  <a:ext uri="{FF2B5EF4-FFF2-40B4-BE49-F238E27FC236}">
                    <a16:creationId xmlns:a16="http://schemas.microsoft.com/office/drawing/2014/main" id="{1BD7EF96-CA29-404C-9877-D7E8FB3472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20">
                <a:extLst>
                  <a:ext uri="{FF2B5EF4-FFF2-40B4-BE49-F238E27FC236}">
                    <a16:creationId xmlns:a16="http://schemas.microsoft.com/office/drawing/2014/main" id="{29C48AD0-E76F-41AB-BE65-50C7279541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21">
                <a:extLst>
                  <a:ext uri="{FF2B5EF4-FFF2-40B4-BE49-F238E27FC236}">
                    <a16:creationId xmlns:a16="http://schemas.microsoft.com/office/drawing/2014/main" id="{598BC358-1AEE-49A4-8E44-142BBC415A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" name="Picture 22">
                <a:extLst>
                  <a:ext uri="{FF2B5EF4-FFF2-40B4-BE49-F238E27FC236}">
                    <a16:creationId xmlns:a16="http://schemas.microsoft.com/office/drawing/2014/main" id="{C6C12C92-F698-405E-869C-63ED50D77F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2" name="Picture 23">
                <a:extLst>
                  <a:ext uri="{FF2B5EF4-FFF2-40B4-BE49-F238E27FC236}">
                    <a16:creationId xmlns:a16="http://schemas.microsoft.com/office/drawing/2014/main" id="{9B720DDF-250A-4EC1-9EE9-A830D782FE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11" name="Picture 410">
              <a:extLst>
                <a:ext uri="{FF2B5EF4-FFF2-40B4-BE49-F238E27FC236}">
                  <a16:creationId xmlns:a16="http://schemas.microsoft.com/office/drawing/2014/main" id="{39AAB2AF-3412-41CC-93E4-6054158710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CD08493-4E99-447D-B55C-C7BA60423B46}"/>
              </a:ext>
            </a:extLst>
          </p:cNvPr>
          <p:cNvGrpSpPr/>
          <p:nvPr/>
        </p:nvGrpSpPr>
        <p:grpSpPr>
          <a:xfrm>
            <a:off x="10196777" y="2398221"/>
            <a:ext cx="172073" cy="1982522"/>
            <a:chOff x="1267509" y="2392773"/>
            <a:chExt cx="172073" cy="1982522"/>
          </a:xfrm>
        </p:grpSpPr>
        <p:grpSp>
          <p:nvGrpSpPr>
            <p:cNvPr id="424" name="Group 56">
              <a:extLst>
                <a:ext uri="{FF2B5EF4-FFF2-40B4-BE49-F238E27FC236}">
                  <a16:creationId xmlns:a16="http://schemas.microsoft.com/office/drawing/2014/main" id="{254CC49E-BB72-4A75-8C89-1936894651B6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27" name="Picture 14">
                <a:extLst>
                  <a:ext uri="{FF2B5EF4-FFF2-40B4-BE49-F238E27FC236}">
                    <a16:creationId xmlns:a16="http://schemas.microsoft.com/office/drawing/2014/main" id="{4D796E30-1E2F-43AC-85BE-DF4DFE49C3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15">
                <a:extLst>
                  <a:ext uri="{FF2B5EF4-FFF2-40B4-BE49-F238E27FC236}">
                    <a16:creationId xmlns:a16="http://schemas.microsoft.com/office/drawing/2014/main" id="{876D8728-E324-4213-AA24-B4731E009E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16">
                <a:extLst>
                  <a:ext uri="{FF2B5EF4-FFF2-40B4-BE49-F238E27FC236}">
                    <a16:creationId xmlns:a16="http://schemas.microsoft.com/office/drawing/2014/main" id="{36F25D1B-2FF2-4E7B-A2EC-F3CC77416E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17">
                <a:extLst>
                  <a:ext uri="{FF2B5EF4-FFF2-40B4-BE49-F238E27FC236}">
                    <a16:creationId xmlns:a16="http://schemas.microsoft.com/office/drawing/2014/main" id="{461E68B4-2B28-4F38-937B-381FE1860B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" name="Picture 18">
                <a:extLst>
                  <a:ext uri="{FF2B5EF4-FFF2-40B4-BE49-F238E27FC236}">
                    <a16:creationId xmlns:a16="http://schemas.microsoft.com/office/drawing/2014/main" id="{1CE29F04-25C3-496E-A8EE-999BC2F8EB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2" name="Picture 19">
                <a:extLst>
                  <a:ext uri="{FF2B5EF4-FFF2-40B4-BE49-F238E27FC236}">
                    <a16:creationId xmlns:a16="http://schemas.microsoft.com/office/drawing/2014/main" id="{DEA23494-5050-4F6E-8A4E-77EB699A78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3" name="Picture 20">
                <a:extLst>
                  <a:ext uri="{FF2B5EF4-FFF2-40B4-BE49-F238E27FC236}">
                    <a16:creationId xmlns:a16="http://schemas.microsoft.com/office/drawing/2014/main" id="{932170E2-DE18-49E4-AA20-E07A597C71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4" name="Picture 21">
                <a:extLst>
                  <a:ext uri="{FF2B5EF4-FFF2-40B4-BE49-F238E27FC236}">
                    <a16:creationId xmlns:a16="http://schemas.microsoft.com/office/drawing/2014/main" id="{2E35D697-DF95-4713-A919-996F5271AB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5" name="Picture 22">
                <a:extLst>
                  <a:ext uri="{FF2B5EF4-FFF2-40B4-BE49-F238E27FC236}">
                    <a16:creationId xmlns:a16="http://schemas.microsoft.com/office/drawing/2014/main" id="{3C3BF793-E721-4F0C-A7C0-84A2154369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6" name="Picture 23">
                <a:extLst>
                  <a:ext uri="{FF2B5EF4-FFF2-40B4-BE49-F238E27FC236}">
                    <a16:creationId xmlns:a16="http://schemas.microsoft.com/office/drawing/2014/main" id="{CF6B49FF-2CF6-42B2-9AE4-8D114652B7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25" name="Picture 424">
              <a:extLst>
                <a:ext uri="{FF2B5EF4-FFF2-40B4-BE49-F238E27FC236}">
                  <a16:creationId xmlns:a16="http://schemas.microsoft.com/office/drawing/2014/main" id="{3CB87A58-293C-46EE-AA4F-CBAA21319D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AF1E0A67-A535-498C-BC87-8937C89CC788}"/>
              </a:ext>
            </a:extLst>
          </p:cNvPr>
          <p:cNvGrpSpPr/>
          <p:nvPr/>
        </p:nvGrpSpPr>
        <p:grpSpPr>
          <a:xfrm>
            <a:off x="11091963" y="2398221"/>
            <a:ext cx="172073" cy="1982522"/>
            <a:chOff x="1267509" y="2392773"/>
            <a:chExt cx="172073" cy="1982522"/>
          </a:xfrm>
        </p:grpSpPr>
        <p:grpSp>
          <p:nvGrpSpPr>
            <p:cNvPr id="438" name="Group 56">
              <a:extLst>
                <a:ext uri="{FF2B5EF4-FFF2-40B4-BE49-F238E27FC236}">
                  <a16:creationId xmlns:a16="http://schemas.microsoft.com/office/drawing/2014/main" id="{05CE9C1D-A81B-4BA0-AAB8-1D276BE9AABF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41" name="Picture 14">
                <a:extLst>
                  <a:ext uri="{FF2B5EF4-FFF2-40B4-BE49-F238E27FC236}">
                    <a16:creationId xmlns:a16="http://schemas.microsoft.com/office/drawing/2014/main" id="{384CF681-9305-4B44-8C15-B0A7A11C5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2" name="Picture 15">
                <a:extLst>
                  <a:ext uri="{FF2B5EF4-FFF2-40B4-BE49-F238E27FC236}">
                    <a16:creationId xmlns:a16="http://schemas.microsoft.com/office/drawing/2014/main" id="{497B45B5-4E03-4756-B4FC-D150BFB5BC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3" name="Picture 16">
                <a:extLst>
                  <a:ext uri="{FF2B5EF4-FFF2-40B4-BE49-F238E27FC236}">
                    <a16:creationId xmlns:a16="http://schemas.microsoft.com/office/drawing/2014/main" id="{E10B36CD-2508-4A88-BD2E-A66AE2DC93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4" name="Picture 17">
                <a:extLst>
                  <a:ext uri="{FF2B5EF4-FFF2-40B4-BE49-F238E27FC236}">
                    <a16:creationId xmlns:a16="http://schemas.microsoft.com/office/drawing/2014/main" id="{701333FC-5556-4AC8-A5BC-D408CD3020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5" name="Picture 18">
                <a:extLst>
                  <a:ext uri="{FF2B5EF4-FFF2-40B4-BE49-F238E27FC236}">
                    <a16:creationId xmlns:a16="http://schemas.microsoft.com/office/drawing/2014/main" id="{BC4F32EF-55A6-4CB4-A854-900BC67BBB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6" name="Picture 19">
                <a:extLst>
                  <a:ext uri="{FF2B5EF4-FFF2-40B4-BE49-F238E27FC236}">
                    <a16:creationId xmlns:a16="http://schemas.microsoft.com/office/drawing/2014/main" id="{A3897551-602D-4325-A43D-E6DCBE9239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7" name="Picture 20">
                <a:extLst>
                  <a:ext uri="{FF2B5EF4-FFF2-40B4-BE49-F238E27FC236}">
                    <a16:creationId xmlns:a16="http://schemas.microsoft.com/office/drawing/2014/main" id="{DF0789A2-5A93-4D4D-8E04-647E6C2AF9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8" name="Picture 21">
                <a:extLst>
                  <a:ext uri="{FF2B5EF4-FFF2-40B4-BE49-F238E27FC236}">
                    <a16:creationId xmlns:a16="http://schemas.microsoft.com/office/drawing/2014/main" id="{76842994-E324-419D-9447-06A5FF37FF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9" name="Picture 22">
                <a:extLst>
                  <a:ext uri="{FF2B5EF4-FFF2-40B4-BE49-F238E27FC236}">
                    <a16:creationId xmlns:a16="http://schemas.microsoft.com/office/drawing/2014/main" id="{17EE17C6-FACB-4569-8FD1-0EC4AE9C45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0" name="Picture 23">
                <a:extLst>
                  <a:ext uri="{FF2B5EF4-FFF2-40B4-BE49-F238E27FC236}">
                    <a16:creationId xmlns:a16="http://schemas.microsoft.com/office/drawing/2014/main" id="{EB6C9767-DEBE-4463-9460-4DC4177CF1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39" name="Picture 438">
              <a:extLst>
                <a:ext uri="{FF2B5EF4-FFF2-40B4-BE49-F238E27FC236}">
                  <a16:creationId xmlns:a16="http://schemas.microsoft.com/office/drawing/2014/main" id="{E0AD9FB0-36A2-4820-8B99-13BF4C10D9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91897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EA172-6D48-43F7-953F-C81823EE3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6 Divide by 12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37CAC-AE6C-438A-8A53-1EACF9908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024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55" name="Group 1754">
            <a:extLst>
              <a:ext uri="{FF2B5EF4-FFF2-40B4-BE49-F238E27FC236}">
                <a16:creationId xmlns:a16="http://schemas.microsoft.com/office/drawing/2014/main" id="{5B4CEA6B-16AD-44B1-85D9-924C5C89C0C6}"/>
              </a:ext>
            </a:extLst>
          </p:cNvPr>
          <p:cNvGrpSpPr/>
          <p:nvPr/>
        </p:nvGrpSpPr>
        <p:grpSpPr>
          <a:xfrm>
            <a:off x="303544" y="1810308"/>
            <a:ext cx="314510" cy="492950"/>
            <a:chOff x="3884378" y="928777"/>
            <a:chExt cx="314510" cy="492950"/>
          </a:xfrm>
        </p:grpSpPr>
        <p:cxnSp>
          <p:nvCxnSpPr>
            <p:cNvPr id="1756" name="Straight Connector 1755">
              <a:extLst>
                <a:ext uri="{FF2B5EF4-FFF2-40B4-BE49-F238E27FC236}">
                  <a16:creationId xmlns:a16="http://schemas.microsoft.com/office/drawing/2014/main" id="{D9DD3A6A-6CD5-476A-87D0-3E941A048B3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7" name="TextBox 1756">
              <a:extLst>
                <a:ext uri="{FF2B5EF4-FFF2-40B4-BE49-F238E27FC236}">
                  <a16:creationId xmlns:a16="http://schemas.microsoft.com/office/drawing/2014/main" id="{CB7B5974-E511-4C4E-975C-7312F06C2CDA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58" name="Group 1757">
            <a:extLst>
              <a:ext uri="{FF2B5EF4-FFF2-40B4-BE49-F238E27FC236}">
                <a16:creationId xmlns:a16="http://schemas.microsoft.com/office/drawing/2014/main" id="{C31839A2-B464-4C67-861E-E647733C4407}"/>
              </a:ext>
            </a:extLst>
          </p:cNvPr>
          <p:cNvGrpSpPr/>
          <p:nvPr/>
        </p:nvGrpSpPr>
        <p:grpSpPr>
          <a:xfrm>
            <a:off x="1139076" y="1807555"/>
            <a:ext cx="452317" cy="494964"/>
            <a:chOff x="6948426" y="926763"/>
            <a:chExt cx="452317" cy="494964"/>
          </a:xfrm>
        </p:grpSpPr>
        <p:cxnSp>
          <p:nvCxnSpPr>
            <p:cNvPr id="1759" name="Straight Connector 1758">
              <a:extLst>
                <a:ext uri="{FF2B5EF4-FFF2-40B4-BE49-F238E27FC236}">
                  <a16:creationId xmlns:a16="http://schemas.microsoft.com/office/drawing/2014/main" id="{F9E6C78A-1E30-49E4-BC2F-7EA0BC671D4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0" name="Group 1759">
              <a:extLst>
                <a:ext uri="{FF2B5EF4-FFF2-40B4-BE49-F238E27FC236}">
                  <a16:creationId xmlns:a16="http://schemas.microsoft.com/office/drawing/2014/main" id="{B0DB09ED-C28E-4E1B-8FF4-85674DD93070}"/>
                </a:ext>
              </a:extLst>
            </p:cNvPr>
            <p:cNvGrpSpPr/>
            <p:nvPr/>
          </p:nvGrpSpPr>
          <p:grpSpPr>
            <a:xfrm>
              <a:off x="6948426" y="928608"/>
              <a:ext cx="452317" cy="493119"/>
              <a:chOff x="6948426" y="928608"/>
              <a:chExt cx="452317" cy="493119"/>
            </a:xfrm>
          </p:grpSpPr>
          <p:sp>
            <p:nvSpPr>
              <p:cNvPr id="1761" name="TextBox 1760">
                <a:extLst>
                  <a:ext uri="{FF2B5EF4-FFF2-40B4-BE49-F238E27FC236}">
                    <a16:creationId xmlns:a16="http://schemas.microsoft.com/office/drawing/2014/main" id="{938F16ED-21DA-4852-880D-7F3DF28F83E0}"/>
                  </a:ext>
                </a:extLst>
              </p:cNvPr>
              <p:cNvSpPr txBox="1"/>
              <p:nvPr/>
            </p:nvSpPr>
            <p:spPr>
              <a:xfrm>
                <a:off x="6948426" y="1021617"/>
                <a:ext cx="4523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1762" name="Straight Connector 1761">
                <a:extLst>
                  <a:ext uri="{FF2B5EF4-FFF2-40B4-BE49-F238E27FC236}">
                    <a16:creationId xmlns:a16="http://schemas.microsoft.com/office/drawing/2014/main" id="{CA6D1924-56CE-46DB-8E5D-3932335F2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64" name="Freeform 11">
            <a:extLst>
              <a:ext uri="{FF2B5EF4-FFF2-40B4-BE49-F238E27FC236}">
                <a16:creationId xmlns:a16="http://schemas.microsoft.com/office/drawing/2014/main" id="{A5E5EEDC-1777-4F18-A910-0CE12B08E0A4}"/>
              </a:ext>
            </a:extLst>
          </p:cNvPr>
          <p:cNvSpPr>
            <a:spLocks/>
          </p:cNvSpPr>
          <p:nvPr/>
        </p:nvSpPr>
        <p:spPr bwMode="auto">
          <a:xfrm>
            <a:off x="460725" y="159915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67" name="Freeform 11">
            <a:extLst>
              <a:ext uri="{FF2B5EF4-FFF2-40B4-BE49-F238E27FC236}">
                <a16:creationId xmlns:a16="http://schemas.microsoft.com/office/drawing/2014/main" id="{988859CF-D581-4602-894F-CB41C79C4998}"/>
              </a:ext>
            </a:extLst>
          </p:cNvPr>
          <p:cNvSpPr>
            <a:spLocks/>
          </p:cNvSpPr>
          <p:nvPr/>
        </p:nvSpPr>
        <p:spPr bwMode="auto">
          <a:xfrm>
            <a:off x="1351274" y="159472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9" name="Group 1768">
            <a:extLst>
              <a:ext uri="{FF2B5EF4-FFF2-40B4-BE49-F238E27FC236}">
                <a16:creationId xmlns:a16="http://schemas.microsoft.com/office/drawing/2014/main" id="{135C18DD-BD3C-43C2-86A0-EE2B274AE3BA}"/>
              </a:ext>
            </a:extLst>
          </p:cNvPr>
          <p:cNvGrpSpPr/>
          <p:nvPr/>
        </p:nvGrpSpPr>
        <p:grpSpPr>
          <a:xfrm>
            <a:off x="2026863" y="1805173"/>
            <a:ext cx="444352" cy="494964"/>
            <a:chOff x="6945114" y="926763"/>
            <a:chExt cx="444352" cy="494964"/>
          </a:xfrm>
        </p:grpSpPr>
        <p:cxnSp>
          <p:nvCxnSpPr>
            <p:cNvPr id="1770" name="Straight Connector 1769">
              <a:extLst>
                <a:ext uri="{FF2B5EF4-FFF2-40B4-BE49-F238E27FC236}">
                  <a16:creationId xmlns:a16="http://schemas.microsoft.com/office/drawing/2014/main" id="{6C68F6F7-C4B9-460F-AB49-6E2974E293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1" name="Group 1770">
              <a:extLst>
                <a:ext uri="{FF2B5EF4-FFF2-40B4-BE49-F238E27FC236}">
                  <a16:creationId xmlns:a16="http://schemas.microsoft.com/office/drawing/2014/main" id="{66D871F1-891E-4765-9D6E-F96EEEBCA56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772" name="TextBox 1771">
                <a:extLst>
                  <a:ext uri="{FF2B5EF4-FFF2-40B4-BE49-F238E27FC236}">
                    <a16:creationId xmlns:a16="http://schemas.microsoft.com/office/drawing/2014/main" id="{53606FED-3AC0-4378-97C1-2A3477D7B0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1773" name="Straight Connector 1772">
                <a:extLst>
                  <a:ext uri="{FF2B5EF4-FFF2-40B4-BE49-F238E27FC236}">
                    <a16:creationId xmlns:a16="http://schemas.microsoft.com/office/drawing/2014/main" id="{6A779BAB-D603-40B6-9BED-F2DB71BF8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D987B6F9-4D5D-4D3A-94DF-6191BF293B98}"/>
              </a:ext>
            </a:extLst>
          </p:cNvPr>
          <p:cNvCxnSpPr>
            <a:cxnSpLocks/>
          </p:cNvCxnSpPr>
          <p:nvPr/>
        </p:nvCxnSpPr>
        <p:spPr>
          <a:xfrm>
            <a:off x="267855" y="1823352"/>
            <a:ext cx="1114704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6" name="Group 1775">
            <a:extLst>
              <a:ext uri="{FF2B5EF4-FFF2-40B4-BE49-F238E27FC236}">
                <a16:creationId xmlns:a16="http://schemas.microsoft.com/office/drawing/2014/main" id="{627FBFCE-DF0D-4414-80C2-57DB0EBF0D4E}"/>
              </a:ext>
            </a:extLst>
          </p:cNvPr>
          <p:cNvGrpSpPr/>
          <p:nvPr/>
        </p:nvGrpSpPr>
        <p:grpSpPr>
          <a:xfrm>
            <a:off x="65213" y="492972"/>
            <a:ext cx="2065004" cy="817087"/>
            <a:chOff x="250081" y="372323"/>
            <a:chExt cx="1033465" cy="1134018"/>
          </a:xfrm>
        </p:grpSpPr>
        <p:sp>
          <p:nvSpPr>
            <p:cNvPr id="1777" name="Rectangle: Rounded Corners 1776">
              <a:extLst>
                <a:ext uri="{FF2B5EF4-FFF2-40B4-BE49-F238E27FC236}">
                  <a16:creationId xmlns:a16="http://schemas.microsoft.com/office/drawing/2014/main" id="{802BB732-FF95-41AA-8055-BB8B53949D71}"/>
                </a:ext>
              </a:extLst>
            </p:cNvPr>
            <p:cNvSpPr/>
            <p:nvPr/>
          </p:nvSpPr>
          <p:spPr>
            <a:xfrm>
              <a:off x="255525" y="372323"/>
              <a:ext cx="9949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78" name="TextBox 1777">
              <a:extLst>
                <a:ext uri="{FF2B5EF4-FFF2-40B4-BE49-F238E27FC236}">
                  <a16:creationId xmlns:a16="http://schemas.microsoft.com/office/drawing/2014/main" id="{A87EBBDD-CE42-4165-9FC9-3C9D8BE1C56E}"/>
                </a:ext>
              </a:extLst>
            </p:cNvPr>
            <p:cNvSpPr txBox="1"/>
            <p:nvPr/>
          </p:nvSpPr>
          <p:spPr>
            <a:xfrm>
              <a:off x="250081" y="485388"/>
              <a:ext cx="103346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12 = 0</a:t>
              </a:r>
            </a:p>
          </p:txBody>
        </p:sp>
      </p:grpSp>
      <p:grpSp>
        <p:nvGrpSpPr>
          <p:cNvPr id="1779" name="Group 1778">
            <a:extLst>
              <a:ext uri="{FF2B5EF4-FFF2-40B4-BE49-F238E27FC236}">
                <a16:creationId xmlns:a16="http://schemas.microsoft.com/office/drawing/2014/main" id="{C3B37C7C-9230-40AC-B2B2-D1828F1E8091}"/>
              </a:ext>
            </a:extLst>
          </p:cNvPr>
          <p:cNvGrpSpPr/>
          <p:nvPr/>
        </p:nvGrpSpPr>
        <p:grpSpPr>
          <a:xfrm>
            <a:off x="938258" y="487170"/>
            <a:ext cx="2214752" cy="817087"/>
            <a:chOff x="250081" y="372323"/>
            <a:chExt cx="1108409" cy="1134018"/>
          </a:xfrm>
        </p:grpSpPr>
        <p:sp>
          <p:nvSpPr>
            <p:cNvPr id="1780" name="Rectangle: Rounded Corners 1779">
              <a:extLst>
                <a:ext uri="{FF2B5EF4-FFF2-40B4-BE49-F238E27FC236}">
                  <a16:creationId xmlns:a16="http://schemas.microsoft.com/office/drawing/2014/main" id="{4A47035F-A520-44D0-8514-4199E56DE0AF}"/>
                </a:ext>
              </a:extLst>
            </p:cNvPr>
            <p:cNvSpPr/>
            <p:nvPr/>
          </p:nvSpPr>
          <p:spPr>
            <a:xfrm>
              <a:off x="255525" y="372323"/>
              <a:ext cx="109926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5030F906-B8AA-4471-B8EF-9345799D8333}"/>
                </a:ext>
              </a:extLst>
            </p:cNvPr>
            <p:cNvSpPr txBox="1"/>
            <p:nvPr/>
          </p:nvSpPr>
          <p:spPr>
            <a:xfrm>
              <a:off x="250081" y="485388"/>
              <a:ext cx="1108409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 </a:t>
              </a:r>
              <a:r>
                <a:rPr lang="en-GB" sz="3600" dirty="0">
                  <a:latin typeface="Calibri" panose="020F0502020204030204" pitchFamily="34" charset="0"/>
                </a:rPr>
                <a:t>÷ 12 = 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82" name="Group 1781">
            <a:extLst>
              <a:ext uri="{FF2B5EF4-FFF2-40B4-BE49-F238E27FC236}">
                <a16:creationId xmlns:a16="http://schemas.microsoft.com/office/drawing/2014/main" id="{3C58E2DA-0FF2-483C-BB66-44312A370C0C}"/>
              </a:ext>
            </a:extLst>
          </p:cNvPr>
          <p:cNvGrpSpPr/>
          <p:nvPr/>
        </p:nvGrpSpPr>
        <p:grpSpPr>
          <a:xfrm>
            <a:off x="1873540" y="484616"/>
            <a:ext cx="2281062" cy="817087"/>
            <a:chOff x="250081" y="372323"/>
            <a:chExt cx="1141595" cy="1134018"/>
          </a:xfrm>
        </p:grpSpPr>
        <p:sp>
          <p:nvSpPr>
            <p:cNvPr id="1783" name="Rectangle: Rounded Corners 1782">
              <a:extLst>
                <a:ext uri="{FF2B5EF4-FFF2-40B4-BE49-F238E27FC236}">
                  <a16:creationId xmlns:a16="http://schemas.microsoft.com/office/drawing/2014/main" id="{8B46678E-8663-4FCD-826C-C53DF8FFB5E2}"/>
                </a:ext>
              </a:extLst>
            </p:cNvPr>
            <p:cNvSpPr/>
            <p:nvPr/>
          </p:nvSpPr>
          <p:spPr>
            <a:xfrm>
              <a:off x="255525" y="372323"/>
              <a:ext cx="10993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84" name="TextBox 1783">
              <a:extLst>
                <a:ext uri="{FF2B5EF4-FFF2-40B4-BE49-F238E27FC236}">
                  <a16:creationId xmlns:a16="http://schemas.microsoft.com/office/drawing/2014/main" id="{0B2E4084-B5A6-48B2-8E57-6EECB0EF8BDA}"/>
                </a:ext>
              </a:extLst>
            </p:cNvPr>
            <p:cNvSpPr txBox="1"/>
            <p:nvPr/>
          </p:nvSpPr>
          <p:spPr>
            <a:xfrm>
              <a:off x="250081" y="485388"/>
              <a:ext cx="114159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 </a:t>
              </a:r>
              <a:r>
                <a:rPr lang="en-GB" sz="3600" dirty="0">
                  <a:latin typeface="Calibri" panose="020F0502020204030204" pitchFamily="34" charset="0"/>
                </a:rPr>
                <a:t>÷ 12 = 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85" name="Freeform 11">
            <a:extLst>
              <a:ext uri="{FF2B5EF4-FFF2-40B4-BE49-F238E27FC236}">
                <a16:creationId xmlns:a16="http://schemas.microsoft.com/office/drawing/2014/main" id="{7F99EA7C-A90D-48D1-B104-1E198E373F93}"/>
              </a:ext>
            </a:extLst>
          </p:cNvPr>
          <p:cNvSpPr>
            <a:spLocks/>
          </p:cNvSpPr>
          <p:nvPr/>
        </p:nvSpPr>
        <p:spPr bwMode="auto">
          <a:xfrm>
            <a:off x="2244726" y="15947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86" name="Group 1785">
            <a:extLst>
              <a:ext uri="{FF2B5EF4-FFF2-40B4-BE49-F238E27FC236}">
                <a16:creationId xmlns:a16="http://schemas.microsoft.com/office/drawing/2014/main" id="{C7FC5114-4E6B-4BD1-B354-A983A942C286}"/>
              </a:ext>
            </a:extLst>
          </p:cNvPr>
          <p:cNvGrpSpPr/>
          <p:nvPr/>
        </p:nvGrpSpPr>
        <p:grpSpPr>
          <a:xfrm>
            <a:off x="2921372" y="1805173"/>
            <a:ext cx="444352" cy="494964"/>
            <a:chOff x="6940995" y="926763"/>
            <a:chExt cx="444352" cy="494964"/>
          </a:xfrm>
        </p:grpSpPr>
        <p:cxnSp>
          <p:nvCxnSpPr>
            <p:cNvPr id="1787" name="Straight Connector 1786">
              <a:extLst>
                <a:ext uri="{FF2B5EF4-FFF2-40B4-BE49-F238E27FC236}">
                  <a16:creationId xmlns:a16="http://schemas.microsoft.com/office/drawing/2014/main" id="{9BB45213-3E5C-47F4-BCB0-016CA9EC6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8" name="Group 1787">
              <a:extLst>
                <a:ext uri="{FF2B5EF4-FFF2-40B4-BE49-F238E27FC236}">
                  <a16:creationId xmlns:a16="http://schemas.microsoft.com/office/drawing/2014/main" id="{42FF23F2-4E10-4EFA-AC39-D77250D5D24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789" name="TextBox 1788">
                <a:extLst>
                  <a:ext uri="{FF2B5EF4-FFF2-40B4-BE49-F238E27FC236}">
                    <a16:creationId xmlns:a16="http://schemas.microsoft.com/office/drawing/2014/main" id="{B2EE9593-1CD9-41AB-8435-90923CE7FD7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</a:t>
                </a:r>
              </a:p>
            </p:txBody>
          </p:sp>
          <p:cxnSp>
            <p:nvCxnSpPr>
              <p:cNvPr id="1790" name="Straight Connector 1789">
                <a:extLst>
                  <a:ext uri="{FF2B5EF4-FFF2-40B4-BE49-F238E27FC236}">
                    <a16:creationId xmlns:a16="http://schemas.microsoft.com/office/drawing/2014/main" id="{D43BB2AC-4128-4D85-9492-7127235BE4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1" name="Group 1790">
            <a:extLst>
              <a:ext uri="{FF2B5EF4-FFF2-40B4-BE49-F238E27FC236}">
                <a16:creationId xmlns:a16="http://schemas.microsoft.com/office/drawing/2014/main" id="{73B75821-8F39-4F10-B251-B14BC70E634F}"/>
              </a:ext>
            </a:extLst>
          </p:cNvPr>
          <p:cNvGrpSpPr/>
          <p:nvPr/>
        </p:nvGrpSpPr>
        <p:grpSpPr>
          <a:xfrm>
            <a:off x="2792618" y="487000"/>
            <a:ext cx="2278175" cy="817087"/>
            <a:chOff x="250081" y="372323"/>
            <a:chExt cx="1140150" cy="1134018"/>
          </a:xfrm>
        </p:grpSpPr>
        <p:sp>
          <p:nvSpPr>
            <p:cNvPr id="1792" name="Rectangle: Rounded Corners 1791">
              <a:extLst>
                <a:ext uri="{FF2B5EF4-FFF2-40B4-BE49-F238E27FC236}">
                  <a16:creationId xmlns:a16="http://schemas.microsoft.com/office/drawing/2014/main" id="{8F5F0806-8FD2-455F-B269-C8EE5EBF593F}"/>
                </a:ext>
              </a:extLst>
            </p:cNvPr>
            <p:cNvSpPr/>
            <p:nvPr/>
          </p:nvSpPr>
          <p:spPr>
            <a:xfrm>
              <a:off x="255525" y="372323"/>
              <a:ext cx="108624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3" name="TextBox 1792">
              <a:extLst>
                <a:ext uri="{FF2B5EF4-FFF2-40B4-BE49-F238E27FC236}">
                  <a16:creationId xmlns:a16="http://schemas.microsoft.com/office/drawing/2014/main" id="{DD778B7C-10F6-4492-A1F9-B48BB8EBFE49}"/>
                </a:ext>
              </a:extLst>
            </p:cNvPr>
            <p:cNvSpPr txBox="1"/>
            <p:nvPr/>
          </p:nvSpPr>
          <p:spPr>
            <a:xfrm>
              <a:off x="250081" y="485388"/>
              <a:ext cx="114015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 </a:t>
              </a:r>
              <a:r>
                <a:rPr lang="en-GB" sz="3600" dirty="0">
                  <a:latin typeface="Calibri" panose="020F0502020204030204" pitchFamily="34" charset="0"/>
                </a:rPr>
                <a:t>÷ 12 = 3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4" name="Group 1793">
            <a:extLst>
              <a:ext uri="{FF2B5EF4-FFF2-40B4-BE49-F238E27FC236}">
                <a16:creationId xmlns:a16="http://schemas.microsoft.com/office/drawing/2014/main" id="{2EC303A1-1D1C-4EF0-8587-CDA4717FF2A3}"/>
              </a:ext>
            </a:extLst>
          </p:cNvPr>
          <p:cNvGrpSpPr/>
          <p:nvPr/>
        </p:nvGrpSpPr>
        <p:grpSpPr>
          <a:xfrm>
            <a:off x="3670376" y="485900"/>
            <a:ext cx="2293225" cy="817087"/>
            <a:chOff x="250080" y="372323"/>
            <a:chExt cx="1147682" cy="1134018"/>
          </a:xfrm>
        </p:grpSpPr>
        <p:sp>
          <p:nvSpPr>
            <p:cNvPr id="1795" name="Rectangle: Rounded Corners 1794">
              <a:extLst>
                <a:ext uri="{FF2B5EF4-FFF2-40B4-BE49-F238E27FC236}">
                  <a16:creationId xmlns:a16="http://schemas.microsoft.com/office/drawing/2014/main" id="{9B2535A4-05E3-47FF-A82E-3B013B9E29A5}"/>
                </a:ext>
              </a:extLst>
            </p:cNvPr>
            <p:cNvSpPr/>
            <p:nvPr/>
          </p:nvSpPr>
          <p:spPr>
            <a:xfrm>
              <a:off x="255525" y="372323"/>
              <a:ext cx="10949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BF720409-D0DC-4331-9557-624E9FF4E7D5}"/>
                </a:ext>
              </a:extLst>
            </p:cNvPr>
            <p:cNvSpPr txBox="1"/>
            <p:nvPr/>
          </p:nvSpPr>
          <p:spPr>
            <a:xfrm>
              <a:off x="250080" y="485388"/>
              <a:ext cx="114768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48 </a:t>
              </a:r>
              <a:r>
                <a:rPr lang="en-GB" sz="3600" dirty="0">
                  <a:latin typeface="Calibri" panose="020F0502020204030204" pitchFamily="34" charset="0"/>
                </a:rPr>
                <a:t>÷ 12 = 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797" name="Group 1796">
            <a:extLst>
              <a:ext uri="{FF2B5EF4-FFF2-40B4-BE49-F238E27FC236}">
                <a16:creationId xmlns:a16="http://schemas.microsoft.com/office/drawing/2014/main" id="{4D67B207-20C2-45F0-B642-3CAEB1B2954F}"/>
              </a:ext>
            </a:extLst>
          </p:cNvPr>
          <p:cNvGrpSpPr/>
          <p:nvPr/>
        </p:nvGrpSpPr>
        <p:grpSpPr>
          <a:xfrm>
            <a:off x="4529967" y="486999"/>
            <a:ext cx="2426674" cy="817087"/>
            <a:chOff x="250080" y="372323"/>
            <a:chExt cx="1214469" cy="1134018"/>
          </a:xfrm>
        </p:grpSpPr>
        <p:sp>
          <p:nvSpPr>
            <p:cNvPr id="1798" name="Rectangle: Rounded Corners 1797">
              <a:extLst>
                <a:ext uri="{FF2B5EF4-FFF2-40B4-BE49-F238E27FC236}">
                  <a16:creationId xmlns:a16="http://schemas.microsoft.com/office/drawing/2014/main" id="{2680B6FC-5207-4506-A655-60D894736159}"/>
                </a:ext>
              </a:extLst>
            </p:cNvPr>
            <p:cNvSpPr/>
            <p:nvPr/>
          </p:nvSpPr>
          <p:spPr>
            <a:xfrm>
              <a:off x="255525" y="372323"/>
              <a:ext cx="10890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799" name="TextBox 1798">
              <a:extLst>
                <a:ext uri="{FF2B5EF4-FFF2-40B4-BE49-F238E27FC236}">
                  <a16:creationId xmlns:a16="http://schemas.microsoft.com/office/drawing/2014/main" id="{332FB148-D431-4A91-B5D2-5A8F88E227F9}"/>
                </a:ext>
              </a:extLst>
            </p:cNvPr>
            <p:cNvSpPr txBox="1"/>
            <p:nvPr/>
          </p:nvSpPr>
          <p:spPr>
            <a:xfrm>
              <a:off x="250080" y="485388"/>
              <a:ext cx="1214469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 </a:t>
              </a:r>
              <a:r>
                <a:rPr lang="en-GB" sz="3600" dirty="0">
                  <a:latin typeface="Calibri" panose="020F0502020204030204" pitchFamily="34" charset="0"/>
                </a:rPr>
                <a:t>÷  12 = 5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0" name="Group 1799">
            <a:extLst>
              <a:ext uri="{FF2B5EF4-FFF2-40B4-BE49-F238E27FC236}">
                <a16:creationId xmlns:a16="http://schemas.microsoft.com/office/drawing/2014/main" id="{ED363861-F104-4643-B0E6-5F6617235593}"/>
              </a:ext>
            </a:extLst>
          </p:cNvPr>
          <p:cNvGrpSpPr/>
          <p:nvPr/>
        </p:nvGrpSpPr>
        <p:grpSpPr>
          <a:xfrm>
            <a:off x="5420363" y="486982"/>
            <a:ext cx="2238697" cy="817087"/>
            <a:chOff x="250080" y="372323"/>
            <a:chExt cx="1120393" cy="1134018"/>
          </a:xfrm>
        </p:grpSpPr>
        <p:sp>
          <p:nvSpPr>
            <p:cNvPr id="1801" name="Rectangle: Rounded Corners 1800">
              <a:extLst>
                <a:ext uri="{FF2B5EF4-FFF2-40B4-BE49-F238E27FC236}">
                  <a16:creationId xmlns:a16="http://schemas.microsoft.com/office/drawing/2014/main" id="{8843694A-C8F7-4542-AD65-21FB04F12128}"/>
                </a:ext>
              </a:extLst>
            </p:cNvPr>
            <p:cNvSpPr/>
            <p:nvPr/>
          </p:nvSpPr>
          <p:spPr>
            <a:xfrm>
              <a:off x="255525" y="372323"/>
              <a:ext cx="1093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2" name="TextBox 1801">
              <a:extLst>
                <a:ext uri="{FF2B5EF4-FFF2-40B4-BE49-F238E27FC236}">
                  <a16:creationId xmlns:a16="http://schemas.microsoft.com/office/drawing/2014/main" id="{0488AB97-037C-45F3-858C-9D4C75ED270E}"/>
                </a:ext>
              </a:extLst>
            </p:cNvPr>
            <p:cNvSpPr txBox="1"/>
            <p:nvPr/>
          </p:nvSpPr>
          <p:spPr>
            <a:xfrm>
              <a:off x="250080" y="485388"/>
              <a:ext cx="112039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 </a:t>
              </a:r>
              <a:r>
                <a:rPr lang="en-GB" sz="3600" dirty="0">
                  <a:latin typeface="Calibri" panose="020F0502020204030204" pitchFamily="34" charset="0"/>
                </a:rPr>
                <a:t>÷ 12 = 6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3" name="Group 1802">
            <a:extLst>
              <a:ext uri="{FF2B5EF4-FFF2-40B4-BE49-F238E27FC236}">
                <a16:creationId xmlns:a16="http://schemas.microsoft.com/office/drawing/2014/main" id="{75134A55-2ED0-4D1A-8F94-65D994B5CA50}"/>
              </a:ext>
            </a:extLst>
          </p:cNvPr>
          <p:cNvGrpSpPr/>
          <p:nvPr/>
        </p:nvGrpSpPr>
        <p:grpSpPr>
          <a:xfrm>
            <a:off x="6315573" y="483848"/>
            <a:ext cx="2293646" cy="817087"/>
            <a:chOff x="250081" y="372323"/>
            <a:chExt cx="1147893" cy="1134018"/>
          </a:xfrm>
        </p:grpSpPr>
        <p:sp>
          <p:nvSpPr>
            <p:cNvPr id="1804" name="Rectangle: Rounded Corners 1803">
              <a:extLst>
                <a:ext uri="{FF2B5EF4-FFF2-40B4-BE49-F238E27FC236}">
                  <a16:creationId xmlns:a16="http://schemas.microsoft.com/office/drawing/2014/main" id="{4E878575-4953-4BE8-B89C-F374A5C89D35}"/>
                </a:ext>
              </a:extLst>
            </p:cNvPr>
            <p:cNvSpPr/>
            <p:nvPr/>
          </p:nvSpPr>
          <p:spPr>
            <a:xfrm>
              <a:off x="255525" y="372323"/>
              <a:ext cx="10950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5" name="TextBox 1804">
              <a:extLst>
                <a:ext uri="{FF2B5EF4-FFF2-40B4-BE49-F238E27FC236}">
                  <a16:creationId xmlns:a16="http://schemas.microsoft.com/office/drawing/2014/main" id="{DE861527-8460-4C1C-B9DA-3A0012DB99B5}"/>
                </a:ext>
              </a:extLst>
            </p:cNvPr>
            <p:cNvSpPr txBox="1"/>
            <p:nvPr/>
          </p:nvSpPr>
          <p:spPr>
            <a:xfrm>
              <a:off x="250081" y="485388"/>
              <a:ext cx="114789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84 </a:t>
              </a:r>
              <a:r>
                <a:rPr lang="en-GB" sz="3600" dirty="0">
                  <a:latin typeface="Calibri" panose="020F0502020204030204" pitchFamily="34" charset="0"/>
                </a:rPr>
                <a:t>÷ 12 = 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6" name="Group 1805">
            <a:extLst>
              <a:ext uri="{FF2B5EF4-FFF2-40B4-BE49-F238E27FC236}">
                <a16:creationId xmlns:a16="http://schemas.microsoft.com/office/drawing/2014/main" id="{8F9FBF15-3DDB-4AF1-BB30-B30245A665AA}"/>
              </a:ext>
            </a:extLst>
          </p:cNvPr>
          <p:cNvGrpSpPr/>
          <p:nvPr/>
        </p:nvGrpSpPr>
        <p:grpSpPr>
          <a:xfrm>
            <a:off x="7212664" y="483883"/>
            <a:ext cx="2358348" cy="817087"/>
            <a:chOff x="250080" y="372323"/>
            <a:chExt cx="1180274" cy="1134018"/>
          </a:xfrm>
        </p:grpSpPr>
        <p:sp>
          <p:nvSpPr>
            <p:cNvPr id="1807" name="Rectangle: Rounded Corners 1806">
              <a:extLst>
                <a:ext uri="{FF2B5EF4-FFF2-40B4-BE49-F238E27FC236}">
                  <a16:creationId xmlns:a16="http://schemas.microsoft.com/office/drawing/2014/main" id="{D421BC10-CD96-4720-9D12-BBCE95077011}"/>
                </a:ext>
              </a:extLst>
            </p:cNvPr>
            <p:cNvSpPr/>
            <p:nvPr/>
          </p:nvSpPr>
          <p:spPr>
            <a:xfrm>
              <a:off x="255525" y="372323"/>
              <a:ext cx="1092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08" name="TextBox 1807">
              <a:extLst>
                <a:ext uri="{FF2B5EF4-FFF2-40B4-BE49-F238E27FC236}">
                  <a16:creationId xmlns:a16="http://schemas.microsoft.com/office/drawing/2014/main" id="{D1F9B0DE-3199-4619-A17E-0AEA122E6D6A}"/>
                </a:ext>
              </a:extLst>
            </p:cNvPr>
            <p:cNvSpPr txBox="1"/>
            <p:nvPr/>
          </p:nvSpPr>
          <p:spPr>
            <a:xfrm>
              <a:off x="250080" y="485388"/>
              <a:ext cx="118027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96 </a:t>
              </a:r>
              <a:r>
                <a:rPr lang="en-GB" sz="3600" dirty="0">
                  <a:latin typeface="Calibri" panose="020F0502020204030204" pitchFamily="34" charset="0"/>
                </a:rPr>
                <a:t>÷ 12 = 8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09" name="Group 1808">
            <a:extLst>
              <a:ext uri="{FF2B5EF4-FFF2-40B4-BE49-F238E27FC236}">
                <a16:creationId xmlns:a16="http://schemas.microsoft.com/office/drawing/2014/main" id="{BCA12D2C-2509-41FF-99BC-383BFC2A6DAF}"/>
              </a:ext>
            </a:extLst>
          </p:cNvPr>
          <p:cNvGrpSpPr/>
          <p:nvPr/>
        </p:nvGrpSpPr>
        <p:grpSpPr>
          <a:xfrm>
            <a:off x="8105465" y="483859"/>
            <a:ext cx="2447992" cy="817087"/>
            <a:chOff x="250081" y="372323"/>
            <a:chExt cx="1001971" cy="1134018"/>
          </a:xfrm>
        </p:grpSpPr>
        <p:sp>
          <p:nvSpPr>
            <p:cNvPr id="1810" name="Rectangle: Rounded Corners 1809">
              <a:extLst>
                <a:ext uri="{FF2B5EF4-FFF2-40B4-BE49-F238E27FC236}">
                  <a16:creationId xmlns:a16="http://schemas.microsoft.com/office/drawing/2014/main" id="{CED80FF2-8909-4790-B790-91D514DB0BB9}"/>
                </a:ext>
              </a:extLst>
            </p:cNvPr>
            <p:cNvSpPr/>
            <p:nvPr/>
          </p:nvSpPr>
          <p:spPr>
            <a:xfrm>
              <a:off x="255525" y="372323"/>
              <a:ext cx="9965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1" name="TextBox 1810">
              <a:extLst>
                <a:ext uri="{FF2B5EF4-FFF2-40B4-BE49-F238E27FC236}">
                  <a16:creationId xmlns:a16="http://schemas.microsoft.com/office/drawing/2014/main" id="{9A27C705-7066-4F9A-ADAD-549A5B22D463}"/>
                </a:ext>
              </a:extLst>
            </p:cNvPr>
            <p:cNvSpPr txBox="1"/>
            <p:nvPr/>
          </p:nvSpPr>
          <p:spPr>
            <a:xfrm>
              <a:off x="250081" y="485388"/>
              <a:ext cx="998831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108 </a:t>
              </a:r>
              <a:r>
                <a:rPr lang="en-GB" sz="3600" dirty="0">
                  <a:latin typeface="Calibri" panose="020F0502020204030204" pitchFamily="34" charset="0"/>
                </a:rPr>
                <a:t>÷ 12 = 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2" name="Group 1811">
            <a:extLst>
              <a:ext uri="{FF2B5EF4-FFF2-40B4-BE49-F238E27FC236}">
                <a16:creationId xmlns:a16="http://schemas.microsoft.com/office/drawing/2014/main" id="{928964F5-82BF-4920-90C7-72A0CC81F762}"/>
              </a:ext>
            </a:extLst>
          </p:cNvPr>
          <p:cNvGrpSpPr/>
          <p:nvPr/>
        </p:nvGrpSpPr>
        <p:grpSpPr>
          <a:xfrm>
            <a:off x="8752023" y="486462"/>
            <a:ext cx="2686566" cy="817087"/>
            <a:chOff x="250079" y="372323"/>
            <a:chExt cx="1344536" cy="1134018"/>
          </a:xfrm>
        </p:grpSpPr>
        <p:sp>
          <p:nvSpPr>
            <p:cNvPr id="1813" name="Rectangle: Rounded Corners 1812">
              <a:extLst>
                <a:ext uri="{FF2B5EF4-FFF2-40B4-BE49-F238E27FC236}">
                  <a16:creationId xmlns:a16="http://schemas.microsoft.com/office/drawing/2014/main" id="{DF31A233-A6A6-4D9F-AC5A-1AA675BD9062}"/>
                </a:ext>
              </a:extLst>
            </p:cNvPr>
            <p:cNvSpPr/>
            <p:nvPr/>
          </p:nvSpPr>
          <p:spPr>
            <a:xfrm>
              <a:off x="255525" y="372323"/>
              <a:ext cx="133908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4" name="TextBox 1813">
              <a:extLst>
                <a:ext uri="{FF2B5EF4-FFF2-40B4-BE49-F238E27FC236}">
                  <a16:creationId xmlns:a16="http://schemas.microsoft.com/office/drawing/2014/main" id="{6B6B9D52-BE99-4BBD-AB9E-594B3230D383}"/>
                </a:ext>
              </a:extLst>
            </p:cNvPr>
            <p:cNvSpPr txBox="1"/>
            <p:nvPr/>
          </p:nvSpPr>
          <p:spPr>
            <a:xfrm>
              <a:off x="250079" y="485388"/>
              <a:ext cx="1344536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120 </a:t>
              </a:r>
              <a:r>
                <a:rPr lang="en-GB" sz="3600" dirty="0">
                  <a:latin typeface="Calibri" panose="020F0502020204030204" pitchFamily="34" charset="0"/>
                </a:rPr>
                <a:t>÷ 12 = 10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5" name="Group 1814">
            <a:extLst>
              <a:ext uri="{FF2B5EF4-FFF2-40B4-BE49-F238E27FC236}">
                <a16:creationId xmlns:a16="http://schemas.microsoft.com/office/drawing/2014/main" id="{A648FBE8-F8A4-4CE4-AC05-6369892FB8B7}"/>
              </a:ext>
            </a:extLst>
          </p:cNvPr>
          <p:cNvGrpSpPr/>
          <p:nvPr/>
        </p:nvGrpSpPr>
        <p:grpSpPr>
          <a:xfrm>
            <a:off x="9085205" y="486463"/>
            <a:ext cx="2723790" cy="817087"/>
            <a:chOff x="250079" y="372323"/>
            <a:chExt cx="1363165" cy="1134018"/>
          </a:xfrm>
        </p:grpSpPr>
        <p:sp>
          <p:nvSpPr>
            <p:cNvPr id="1816" name="Rectangle: Rounded Corners 1815">
              <a:extLst>
                <a:ext uri="{FF2B5EF4-FFF2-40B4-BE49-F238E27FC236}">
                  <a16:creationId xmlns:a16="http://schemas.microsoft.com/office/drawing/2014/main" id="{9FFA3DC7-9407-420C-9E5F-384ABD429254}"/>
                </a:ext>
              </a:extLst>
            </p:cNvPr>
            <p:cNvSpPr/>
            <p:nvPr/>
          </p:nvSpPr>
          <p:spPr>
            <a:xfrm>
              <a:off x="255525" y="372323"/>
              <a:ext cx="13267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17" name="TextBox 1816">
              <a:extLst>
                <a:ext uri="{FF2B5EF4-FFF2-40B4-BE49-F238E27FC236}">
                  <a16:creationId xmlns:a16="http://schemas.microsoft.com/office/drawing/2014/main" id="{1B4F9294-9EC4-4EF7-BD5D-2372213D0772}"/>
                </a:ext>
              </a:extLst>
            </p:cNvPr>
            <p:cNvSpPr txBox="1"/>
            <p:nvPr/>
          </p:nvSpPr>
          <p:spPr>
            <a:xfrm>
              <a:off x="250079" y="485388"/>
              <a:ext cx="136316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132 </a:t>
              </a:r>
              <a:r>
                <a:rPr lang="en-GB" sz="3600" dirty="0">
                  <a:latin typeface="Calibri" panose="020F0502020204030204" pitchFamily="34" charset="0"/>
                </a:rPr>
                <a:t>÷ 12 = 11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818" name="Group 1817">
            <a:extLst>
              <a:ext uri="{FF2B5EF4-FFF2-40B4-BE49-F238E27FC236}">
                <a16:creationId xmlns:a16="http://schemas.microsoft.com/office/drawing/2014/main" id="{7AB45E5B-B5FC-4F77-AB33-F6C00A07C529}"/>
              </a:ext>
            </a:extLst>
          </p:cNvPr>
          <p:cNvGrpSpPr/>
          <p:nvPr/>
        </p:nvGrpSpPr>
        <p:grpSpPr>
          <a:xfrm>
            <a:off x="9396472" y="487293"/>
            <a:ext cx="2680334" cy="817087"/>
            <a:chOff x="250080" y="372323"/>
            <a:chExt cx="1341417" cy="1134018"/>
          </a:xfrm>
        </p:grpSpPr>
        <p:sp>
          <p:nvSpPr>
            <p:cNvPr id="1819" name="Rectangle: Rounded Corners 1818">
              <a:extLst>
                <a:ext uri="{FF2B5EF4-FFF2-40B4-BE49-F238E27FC236}">
                  <a16:creationId xmlns:a16="http://schemas.microsoft.com/office/drawing/2014/main" id="{CBC1FF38-14D6-417B-B3DC-730B81925DDE}"/>
                </a:ext>
              </a:extLst>
            </p:cNvPr>
            <p:cNvSpPr/>
            <p:nvPr/>
          </p:nvSpPr>
          <p:spPr>
            <a:xfrm>
              <a:off x="255525" y="372323"/>
              <a:ext cx="13359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/>
            </a:p>
          </p:txBody>
        </p: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B9E10D66-D484-42A0-BC63-308A4AE65993}"/>
                </a:ext>
              </a:extLst>
            </p:cNvPr>
            <p:cNvSpPr txBox="1"/>
            <p:nvPr/>
          </p:nvSpPr>
          <p:spPr>
            <a:xfrm>
              <a:off x="250080" y="485388"/>
              <a:ext cx="133766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144 </a:t>
              </a:r>
              <a:r>
                <a:rPr lang="en-GB" sz="3600" dirty="0">
                  <a:latin typeface="Calibri" panose="020F0502020204030204" pitchFamily="34" charset="0"/>
                </a:rPr>
                <a:t>÷ 12 = 12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821" name="Freeform 11">
            <a:extLst>
              <a:ext uri="{FF2B5EF4-FFF2-40B4-BE49-F238E27FC236}">
                <a16:creationId xmlns:a16="http://schemas.microsoft.com/office/drawing/2014/main" id="{2D5830FA-6A99-468F-BCEC-59210029D9C6}"/>
              </a:ext>
            </a:extLst>
          </p:cNvPr>
          <p:cNvSpPr>
            <a:spLocks/>
          </p:cNvSpPr>
          <p:nvPr/>
        </p:nvSpPr>
        <p:spPr bwMode="auto">
          <a:xfrm>
            <a:off x="3137716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2" name="Group 1821">
            <a:extLst>
              <a:ext uri="{FF2B5EF4-FFF2-40B4-BE49-F238E27FC236}">
                <a16:creationId xmlns:a16="http://schemas.microsoft.com/office/drawing/2014/main" id="{A0B58B31-E3E3-4546-93AF-E6A5DD268AD3}"/>
              </a:ext>
            </a:extLst>
          </p:cNvPr>
          <p:cNvGrpSpPr/>
          <p:nvPr/>
        </p:nvGrpSpPr>
        <p:grpSpPr>
          <a:xfrm>
            <a:off x="3814362" y="1802896"/>
            <a:ext cx="444352" cy="494964"/>
            <a:chOff x="6940995" y="926763"/>
            <a:chExt cx="444352" cy="494964"/>
          </a:xfrm>
        </p:grpSpPr>
        <p:cxnSp>
          <p:nvCxnSpPr>
            <p:cNvPr id="1823" name="Straight Connector 1822">
              <a:extLst>
                <a:ext uri="{FF2B5EF4-FFF2-40B4-BE49-F238E27FC236}">
                  <a16:creationId xmlns:a16="http://schemas.microsoft.com/office/drawing/2014/main" id="{266DB0D9-8CA1-4493-A357-B627DB37EC1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4" name="Group 1823">
              <a:extLst>
                <a:ext uri="{FF2B5EF4-FFF2-40B4-BE49-F238E27FC236}">
                  <a16:creationId xmlns:a16="http://schemas.microsoft.com/office/drawing/2014/main" id="{AB93A701-B554-4ABA-8D44-918061C00BB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825" name="TextBox 1824">
                <a:extLst>
                  <a:ext uri="{FF2B5EF4-FFF2-40B4-BE49-F238E27FC236}">
                    <a16:creationId xmlns:a16="http://schemas.microsoft.com/office/drawing/2014/main" id="{D8E0254C-E518-46B7-96F8-644812D4EFA6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48</a:t>
                </a:r>
              </a:p>
            </p:txBody>
          </p:sp>
          <p:cxnSp>
            <p:nvCxnSpPr>
              <p:cNvPr id="1826" name="Straight Connector 1825">
                <a:extLst>
                  <a:ext uri="{FF2B5EF4-FFF2-40B4-BE49-F238E27FC236}">
                    <a16:creationId xmlns:a16="http://schemas.microsoft.com/office/drawing/2014/main" id="{91164CBF-3153-4E55-97B4-03949FCEA9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27" name="Freeform 11">
            <a:extLst>
              <a:ext uri="{FF2B5EF4-FFF2-40B4-BE49-F238E27FC236}">
                <a16:creationId xmlns:a16="http://schemas.microsoft.com/office/drawing/2014/main" id="{0386FF90-7506-4C96-8727-BC04749FEEE5}"/>
              </a:ext>
            </a:extLst>
          </p:cNvPr>
          <p:cNvSpPr>
            <a:spLocks/>
          </p:cNvSpPr>
          <p:nvPr/>
        </p:nvSpPr>
        <p:spPr bwMode="auto">
          <a:xfrm>
            <a:off x="4031810" y="15924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28" name="Group 1827">
            <a:extLst>
              <a:ext uri="{FF2B5EF4-FFF2-40B4-BE49-F238E27FC236}">
                <a16:creationId xmlns:a16="http://schemas.microsoft.com/office/drawing/2014/main" id="{A65A588E-DEF6-4E40-836A-5569D23B3C18}"/>
              </a:ext>
            </a:extLst>
          </p:cNvPr>
          <p:cNvGrpSpPr/>
          <p:nvPr/>
        </p:nvGrpSpPr>
        <p:grpSpPr>
          <a:xfrm>
            <a:off x="4714610" y="1802896"/>
            <a:ext cx="444352" cy="494964"/>
            <a:chOff x="6947149" y="926763"/>
            <a:chExt cx="444352" cy="494964"/>
          </a:xfrm>
        </p:grpSpPr>
        <p:cxnSp>
          <p:nvCxnSpPr>
            <p:cNvPr id="1829" name="Straight Connector 1828">
              <a:extLst>
                <a:ext uri="{FF2B5EF4-FFF2-40B4-BE49-F238E27FC236}">
                  <a16:creationId xmlns:a16="http://schemas.microsoft.com/office/drawing/2014/main" id="{B72D7716-9D77-4445-B15D-594657C1CBD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0" name="Group 1829">
              <a:extLst>
                <a:ext uri="{FF2B5EF4-FFF2-40B4-BE49-F238E27FC236}">
                  <a16:creationId xmlns:a16="http://schemas.microsoft.com/office/drawing/2014/main" id="{0839B237-A231-498F-97F6-87E9D483EA46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1" name="TextBox 1830">
                <a:extLst>
                  <a:ext uri="{FF2B5EF4-FFF2-40B4-BE49-F238E27FC236}">
                    <a16:creationId xmlns:a16="http://schemas.microsoft.com/office/drawing/2014/main" id="{B8870D4F-CCBB-4AE5-91F9-FEE422D581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1832" name="Straight Connector 1831">
                <a:extLst>
                  <a:ext uri="{FF2B5EF4-FFF2-40B4-BE49-F238E27FC236}">
                    <a16:creationId xmlns:a16="http://schemas.microsoft.com/office/drawing/2014/main" id="{571D60ED-C68C-4404-8580-FB942AAD9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3" name="Freeform 11">
            <a:extLst>
              <a:ext uri="{FF2B5EF4-FFF2-40B4-BE49-F238E27FC236}">
                <a16:creationId xmlns:a16="http://schemas.microsoft.com/office/drawing/2014/main" id="{0F27E78D-6115-4684-8C41-B439777B0B0B}"/>
              </a:ext>
            </a:extLst>
          </p:cNvPr>
          <p:cNvSpPr>
            <a:spLocks/>
          </p:cNvSpPr>
          <p:nvPr/>
        </p:nvSpPr>
        <p:spPr bwMode="auto">
          <a:xfrm>
            <a:off x="4926666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4" name="Group 1833">
            <a:extLst>
              <a:ext uri="{FF2B5EF4-FFF2-40B4-BE49-F238E27FC236}">
                <a16:creationId xmlns:a16="http://schemas.microsoft.com/office/drawing/2014/main" id="{3D7E422C-064A-4279-AC3E-AC8EE9DE801F}"/>
              </a:ext>
            </a:extLst>
          </p:cNvPr>
          <p:cNvGrpSpPr/>
          <p:nvPr/>
        </p:nvGrpSpPr>
        <p:grpSpPr>
          <a:xfrm>
            <a:off x="5609466" y="1809353"/>
            <a:ext cx="444352" cy="494964"/>
            <a:chOff x="6947149" y="926763"/>
            <a:chExt cx="444352" cy="494964"/>
          </a:xfrm>
        </p:grpSpPr>
        <p:cxnSp>
          <p:nvCxnSpPr>
            <p:cNvPr id="1835" name="Straight Connector 1834">
              <a:extLst>
                <a:ext uri="{FF2B5EF4-FFF2-40B4-BE49-F238E27FC236}">
                  <a16:creationId xmlns:a16="http://schemas.microsoft.com/office/drawing/2014/main" id="{4B8AE53F-D0F5-4302-BFAF-070EB3BB55B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6" name="Group 1835">
              <a:extLst>
                <a:ext uri="{FF2B5EF4-FFF2-40B4-BE49-F238E27FC236}">
                  <a16:creationId xmlns:a16="http://schemas.microsoft.com/office/drawing/2014/main" id="{8CE17E0B-31E2-46C1-8DF3-82C109AE4AE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37" name="TextBox 1836">
                <a:extLst>
                  <a:ext uri="{FF2B5EF4-FFF2-40B4-BE49-F238E27FC236}">
                    <a16:creationId xmlns:a16="http://schemas.microsoft.com/office/drawing/2014/main" id="{39E5F0F7-2524-44BE-AAB8-AF8A67D9215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</a:t>
                </a:r>
              </a:p>
            </p:txBody>
          </p:sp>
          <p:cxnSp>
            <p:nvCxnSpPr>
              <p:cNvPr id="1838" name="Straight Connector 1837">
                <a:extLst>
                  <a:ext uri="{FF2B5EF4-FFF2-40B4-BE49-F238E27FC236}">
                    <a16:creationId xmlns:a16="http://schemas.microsoft.com/office/drawing/2014/main" id="{E182FC1E-4D65-4476-BA62-DF84ECB61D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" name="Freeform 11">
            <a:extLst>
              <a:ext uri="{FF2B5EF4-FFF2-40B4-BE49-F238E27FC236}">
                <a16:creationId xmlns:a16="http://schemas.microsoft.com/office/drawing/2014/main" id="{A44C7676-5064-4884-A7FE-492310AA21AC}"/>
              </a:ext>
            </a:extLst>
          </p:cNvPr>
          <p:cNvSpPr>
            <a:spLocks/>
          </p:cNvSpPr>
          <p:nvPr/>
        </p:nvSpPr>
        <p:spPr bwMode="auto">
          <a:xfrm>
            <a:off x="5823830" y="159983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0" name="Group 1839">
            <a:extLst>
              <a:ext uri="{FF2B5EF4-FFF2-40B4-BE49-F238E27FC236}">
                <a16:creationId xmlns:a16="http://schemas.microsoft.com/office/drawing/2014/main" id="{2C786B17-E0A7-4DAA-A239-05C138B92453}"/>
              </a:ext>
            </a:extLst>
          </p:cNvPr>
          <p:cNvGrpSpPr/>
          <p:nvPr/>
        </p:nvGrpSpPr>
        <p:grpSpPr>
          <a:xfrm>
            <a:off x="6506630" y="1810287"/>
            <a:ext cx="444352" cy="494964"/>
            <a:chOff x="6947149" y="926763"/>
            <a:chExt cx="444352" cy="494964"/>
          </a:xfrm>
        </p:grpSpPr>
        <p:cxnSp>
          <p:nvCxnSpPr>
            <p:cNvPr id="1841" name="Straight Connector 1840">
              <a:extLst>
                <a:ext uri="{FF2B5EF4-FFF2-40B4-BE49-F238E27FC236}">
                  <a16:creationId xmlns:a16="http://schemas.microsoft.com/office/drawing/2014/main" id="{47F58C7B-9743-4338-B7DC-B1002B73EA6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2" name="Group 1841">
              <a:extLst>
                <a:ext uri="{FF2B5EF4-FFF2-40B4-BE49-F238E27FC236}">
                  <a16:creationId xmlns:a16="http://schemas.microsoft.com/office/drawing/2014/main" id="{B9E15A57-1683-4445-BB38-0329BEC6C1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3" name="TextBox 1842">
                <a:extLst>
                  <a:ext uri="{FF2B5EF4-FFF2-40B4-BE49-F238E27FC236}">
                    <a16:creationId xmlns:a16="http://schemas.microsoft.com/office/drawing/2014/main" id="{47FD9E07-47A9-4E82-9EF0-EE0A39E00A8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84</a:t>
                </a:r>
              </a:p>
            </p:txBody>
          </p:sp>
          <p:cxnSp>
            <p:nvCxnSpPr>
              <p:cNvPr id="1844" name="Straight Connector 1843">
                <a:extLst>
                  <a:ext uri="{FF2B5EF4-FFF2-40B4-BE49-F238E27FC236}">
                    <a16:creationId xmlns:a16="http://schemas.microsoft.com/office/drawing/2014/main" id="{D62EF314-16A5-461C-B740-B2DE08271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5" name="Freeform 11">
            <a:extLst>
              <a:ext uri="{FF2B5EF4-FFF2-40B4-BE49-F238E27FC236}">
                <a16:creationId xmlns:a16="http://schemas.microsoft.com/office/drawing/2014/main" id="{8BE1C751-D4EE-4AB4-855D-28250EB35B56}"/>
              </a:ext>
            </a:extLst>
          </p:cNvPr>
          <p:cNvSpPr>
            <a:spLocks/>
          </p:cNvSpPr>
          <p:nvPr/>
        </p:nvSpPr>
        <p:spPr bwMode="auto">
          <a:xfrm>
            <a:off x="6714577" y="160303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46" name="Group 1845">
            <a:extLst>
              <a:ext uri="{FF2B5EF4-FFF2-40B4-BE49-F238E27FC236}">
                <a16:creationId xmlns:a16="http://schemas.microsoft.com/office/drawing/2014/main" id="{FA6113CB-0465-4C4A-8699-45416DA5B1AC}"/>
              </a:ext>
            </a:extLst>
          </p:cNvPr>
          <p:cNvGrpSpPr/>
          <p:nvPr/>
        </p:nvGrpSpPr>
        <p:grpSpPr>
          <a:xfrm>
            <a:off x="7397377" y="1813480"/>
            <a:ext cx="444352" cy="494964"/>
            <a:chOff x="6947149" y="926763"/>
            <a:chExt cx="444352" cy="494964"/>
          </a:xfrm>
        </p:grpSpPr>
        <p:cxnSp>
          <p:nvCxnSpPr>
            <p:cNvPr id="1847" name="Straight Connector 1846">
              <a:extLst>
                <a:ext uri="{FF2B5EF4-FFF2-40B4-BE49-F238E27FC236}">
                  <a16:creationId xmlns:a16="http://schemas.microsoft.com/office/drawing/2014/main" id="{F0727130-53C0-4806-9DBD-299835D2AC9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8" name="Group 1847">
              <a:extLst>
                <a:ext uri="{FF2B5EF4-FFF2-40B4-BE49-F238E27FC236}">
                  <a16:creationId xmlns:a16="http://schemas.microsoft.com/office/drawing/2014/main" id="{206D9B50-5CDF-4834-943F-A139B34863D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1849" name="TextBox 1848">
                <a:extLst>
                  <a:ext uri="{FF2B5EF4-FFF2-40B4-BE49-F238E27FC236}">
                    <a16:creationId xmlns:a16="http://schemas.microsoft.com/office/drawing/2014/main" id="{AD2ECAEE-4BA8-4A69-B99A-264368A913E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96</a:t>
                </a:r>
              </a:p>
            </p:txBody>
          </p:sp>
          <p:cxnSp>
            <p:nvCxnSpPr>
              <p:cNvPr id="1850" name="Straight Connector 1849">
                <a:extLst>
                  <a:ext uri="{FF2B5EF4-FFF2-40B4-BE49-F238E27FC236}">
                    <a16:creationId xmlns:a16="http://schemas.microsoft.com/office/drawing/2014/main" id="{C164EF2B-0C93-4E38-8D19-D3FE578953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1" name="Freeform 11">
            <a:extLst>
              <a:ext uri="{FF2B5EF4-FFF2-40B4-BE49-F238E27FC236}">
                <a16:creationId xmlns:a16="http://schemas.microsoft.com/office/drawing/2014/main" id="{922F6B55-2A0E-49C6-B837-F97D50E601F4}"/>
              </a:ext>
            </a:extLst>
          </p:cNvPr>
          <p:cNvSpPr>
            <a:spLocks/>
          </p:cNvSpPr>
          <p:nvPr/>
        </p:nvSpPr>
        <p:spPr bwMode="auto">
          <a:xfrm>
            <a:off x="7607471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2" name="Group 1851">
            <a:extLst>
              <a:ext uri="{FF2B5EF4-FFF2-40B4-BE49-F238E27FC236}">
                <a16:creationId xmlns:a16="http://schemas.microsoft.com/office/drawing/2014/main" id="{3C2748E2-4283-4CE6-B567-FA081F4C50FF}"/>
              </a:ext>
            </a:extLst>
          </p:cNvPr>
          <p:cNvGrpSpPr/>
          <p:nvPr/>
        </p:nvGrpSpPr>
        <p:grpSpPr>
          <a:xfrm>
            <a:off x="8216531" y="1815073"/>
            <a:ext cx="574196" cy="494964"/>
            <a:chOff x="6873409" y="926763"/>
            <a:chExt cx="574196" cy="494964"/>
          </a:xfrm>
        </p:grpSpPr>
        <p:cxnSp>
          <p:nvCxnSpPr>
            <p:cNvPr id="1853" name="Straight Connector 1852">
              <a:extLst>
                <a:ext uri="{FF2B5EF4-FFF2-40B4-BE49-F238E27FC236}">
                  <a16:creationId xmlns:a16="http://schemas.microsoft.com/office/drawing/2014/main" id="{331BD62E-25F9-473D-9693-CD19E10D995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4" name="Group 1853">
              <a:extLst>
                <a:ext uri="{FF2B5EF4-FFF2-40B4-BE49-F238E27FC236}">
                  <a16:creationId xmlns:a16="http://schemas.microsoft.com/office/drawing/2014/main" id="{D7577813-B4A5-4445-ABA2-C050E7A07158}"/>
                </a:ext>
              </a:extLst>
            </p:cNvPr>
            <p:cNvGrpSpPr/>
            <p:nvPr/>
          </p:nvGrpSpPr>
          <p:grpSpPr>
            <a:xfrm>
              <a:off x="6873409" y="928608"/>
              <a:ext cx="574196" cy="493119"/>
              <a:chOff x="6873409" y="928608"/>
              <a:chExt cx="574196" cy="493119"/>
            </a:xfrm>
          </p:grpSpPr>
          <p:sp>
            <p:nvSpPr>
              <p:cNvPr id="1855" name="TextBox 1854">
                <a:extLst>
                  <a:ext uri="{FF2B5EF4-FFF2-40B4-BE49-F238E27FC236}">
                    <a16:creationId xmlns:a16="http://schemas.microsoft.com/office/drawing/2014/main" id="{75B31862-079B-4690-AA97-5E3133C5B1F2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108</a:t>
                </a:r>
              </a:p>
            </p:txBody>
          </p:sp>
          <p:cxnSp>
            <p:nvCxnSpPr>
              <p:cNvPr id="1856" name="Straight Connector 1855">
                <a:extLst>
                  <a:ext uri="{FF2B5EF4-FFF2-40B4-BE49-F238E27FC236}">
                    <a16:creationId xmlns:a16="http://schemas.microsoft.com/office/drawing/2014/main" id="{35DE3D52-13A0-4BC9-894A-602A1B52D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57" name="Freeform 11">
            <a:extLst>
              <a:ext uri="{FF2B5EF4-FFF2-40B4-BE49-F238E27FC236}">
                <a16:creationId xmlns:a16="http://schemas.microsoft.com/office/drawing/2014/main" id="{BB0BE603-5CE7-433A-82DB-67E3B44C52C5}"/>
              </a:ext>
            </a:extLst>
          </p:cNvPr>
          <p:cNvSpPr>
            <a:spLocks/>
          </p:cNvSpPr>
          <p:nvPr/>
        </p:nvSpPr>
        <p:spPr bwMode="auto">
          <a:xfrm>
            <a:off x="8491192" y="159890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8" name="Group 1857">
            <a:extLst>
              <a:ext uri="{FF2B5EF4-FFF2-40B4-BE49-F238E27FC236}">
                <a16:creationId xmlns:a16="http://schemas.microsoft.com/office/drawing/2014/main" id="{9B5E1CA4-179C-4366-A36C-E07B6E921A19}"/>
              </a:ext>
            </a:extLst>
          </p:cNvPr>
          <p:cNvGrpSpPr/>
          <p:nvPr/>
        </p:nvGrpSpPr>
        <p:grpSpPr>
          <a:xfrm>
            <a:off x="9115000" y="1809353"/>
            <a:ext cx="574196" cy="494964"/>
            <a:chOff x="6888157" y="926763"/>
            <a:chExt cx="574196" cy="494964"/>
          </a:xfrm>
        </p:grpSpPr>
        <p:cxnSp>
          <p:nvCxnSpPr>
            <p:cNvPr id="1859" name="Straight Connector 1858">
              <a:extLst>
                <a:ext uri="{FF2B5EF4-FFF2-40B4-BE49-F238E27FC236}">
                  <a16:creationId xmlns:a16="http://schemas.microsoft.com/office/drawing/2014/main" id="{F151D771-43DB-45AB-B669-BC6B5D61972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0" name="Group 1859">
              <a:extLst>
                <a:ext uri="{FF2B5EF4-FFF2-40B4-BE49-F238E27FC236}">
                  <a16:creationId xmlns:a16="http://schemas.microsoft.com/office/drawing/2014/main" id="{F86DF19D-F27E-410B-A6CB-8567A687ECC1}"/>
                </a:ext>
              </a:extLst>
            </p:cNvPr>
            <p:cNvGrpSpPr/>
            <p:nvPr/>
          </p:nvGrpSpPr>
          <p:grpSpPr>
            <a:xfrm>
              <a:off x="6888157" y="928608"/>
              <a:ext cx="574196" cy="493119"/>
              <a:chOff x="6888157" y="928608"/>
              <a:chExt cx="574196" cy="493119"/>
            </a:xfrm>
          </p:grpSpPr>
          <p:sp>
            <p:nvSpPr>
              <p:cNvPr id="1861" name="TextBox 1860">
                <a:extLst>
                  <a:ext uri="{FF2B5EF4-FFF2-40B4-BE49-F238E27FC236}">
                    <a16:creationId xmlns:a16="http://schemas.microsoft.com/office/drawing/2014/main" id="{010917C9-C932-44D7-A89D-00B7B18A06F4}"/>
                  </a:ext>
                </a:extLst>
              </p:cNvPr>
              <p:cNvSpPr txBox="1"/>
              <p:nvPr/>
            </p:nvSpPr>
            <p:spPr>
              <a:xfrm>
                <a:off x="688815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</a:t>
                </a:r>
              </a:p>
            </p:txBody>
          </p:sp>
          <p:cxnSp>
            <p:nvCxnSpPr>
              <p:cNvPr id="1862" name="Straight Connector 1861">
                <a:extLst>
                  <a:ext uri="{FF2B5EF4-FFF2-40B4-BE49-F238E27FC236}">
                    <a16:creationId xmlns:a16="http://schemas.microsoft.com/office/drawing/2014/main" id="{EDA5B7FF-4BEF-4D1D-BCD3-58AE89784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3" name="Freeform 11">
            <a:extLst>
              <a:ext uri="{FF2B5EF4-FFF2-40B4-BE49-F238E27FC236}">
                <a16:creationId xmlns:a16="http://schemas.microsoft.com/office/drawing/2014/main" id="{A715F3F0-6634-4489-9628-90B6636D0924}"/>
              </a:ext>
            </a:extLst>
          </p:cNvPr>
          <p:cNvSpPr>
            <a:spLocks/>
          </p:cNvSpPr>
          <p:nvPr/>
        </p:nvSpPr>
        <p:spPr bwMode="auto">
          <a:xfrm>
            <a:off x="9393536" y="160462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3F4F1193-B9C3-4AD8-B511-6176CA7595EA}"/>
              </a:ext>
            </a:extLst>
          </p:cNvPr>
          <p:cNvGrpSpPr/>
          <p:nvPr/>
        </p:nvGrpSpPr>
        <p:grpSpPr>
          <a:xfrm>
            <a:off x="10002596" y="1815073"/>
            <a:ext cx="574196" cy="494964"/>
            <a:chOff x="6873409" y="926763"/>
            <a:chExt cx="574196" cy="494964"/>
          </a:xfrm>
        </p:grpSpPr>
        <p:cxnSp>
          <p:nvCxnSpPr>
            <p:cNvPr id="1865" name="Straight Connector 1864">
              <a:extLst>
                <a:ext uri="{FF2B5EF4-FFF2-40B4-BE49-F238E27FC236}">
                  <a16:creationId xmlns:a16="http://schemas.microsoft.com/office/drawing/2014/main" id="{AF08B187-84A7-4936-9E0F-F680E330A58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6" name="Group 1865">
              <a:extLst>
                <a:ext uri="{FF2B5EF4-FFF2-40B4-BE49-F238E27FC236}">
                  <a16:creationId xmlns:a16="http://schemas.microsoft.com/office/drawing/2014/main" id="{E3670038-E1FA-438B-AD68-B6E12CE605BE}"/>
                </a:ext>
              </a:extLst>
            </p:cNvPr>
            <p:cNvGrpSpPr/>
            <p:nvPr/>
          </p:nvGrpSpPr>
          <p:grpSpPr>
            <a:xfrm>
              <a:off x="6873409" y="928608"/>
              <a:ext cx="574196" cy="493119"/>
              <a:chOff x="6873409" y="928608"/>
              <a:chExt cx="574196" cy="493119"/>
            </a:xfrm>
          </p:grpSpPr>
          <p:sp>
            <p:nvSpPr>
              <p:cNvPr id="1867" name="TextBox 1866">
                <a:extLst>
                  <a:ext uri="{FF2B5EF4-FFF2-40B4-BE49-F238E27FC236}">
                    <a16:creationId xmlns:a16="http://schemas.microsoft.com/office/drawing/2014/main" id="{24AF99FE-C13F-4C80-B086-A0AF0DE66DDA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132</a:t>
                </a:r>
              </a:p>
            </p:txBody>
          </p:sp>
          <p:cxnSp>
            <p:nvCxnSpPr>
              <p:cNvPr id="1868" name="Straight Connector 1867">
                <a:extLst>
                  <a:ext uri="{FF2B5EF4-FFF2-40B4-BE49-F238E27FC236}">
                    <a16:creationId xmlns:a16="http://schemas.microsoft.com/office/drawing/2014/main" id="{A3BE0BCB-DF4A-4820-8B53-CB0D4DBE1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9" name="Freeform 11">
            <a:extLst>
              <a:ext uri="{FF2B5EF4-FFF2-40B4-BE49-F238E27FC236}">
                <a16:creationId xmlns:a16="http://schemas.microsoft.com/office/drawing/2014/main" id="{B3BDE401-7BA8-40D0-9D67-0B1C4342CCC4}"/>
              </a:ext>
            </a:extLst>
          </p:cNvPr>
          <p:cNvSpPr>
            <a:spLocks/>
          </p:cNvSpPr>
          <p:nvPr/>
        </p:nvSpPr>
        <p:spPr bwMode="auto">
          <a:xfrm>
            <a:off x="10280093" y="15981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70" name="Group 1869">
            <a:extLst>
              <a:ext uri="{FF2B5EF4-FFF2-40B4-BE49-F238E27FC236}">
                <a16:creationId xmlns:a16="http://schemas.microsoft.com/office/drawing/2014/main" id="{AD18E626-E96D-4D29-BF6A-3C03DFCA26DE}"/>
              </a:ext>
            </a:extLst>
          </p:cNvPr>
          <p:cNvGrpSpPr/>
          <p:nvPr/>
        </p:nvGrpSpPr>
        <p:grpSpPr>
          <a:xfrm>
            <a:off x="10896989" y="1808614"/>
            <a:ext cx="574196" cy="494964"/>
            <a:chOff x="6881245" y="926763"/>
            <a:chExt cx="574196" cy="494964"/>
          </a:xfrm>
        </p:grpSpPr>
        <p:cxnSp>
          <p:nvCxnSpPr>
            <p:cNvPr id="1871" name="Straight Connector 1870">
              <a:extLst>
                <a:ext uri="{FF2B5EF4-FFF2-40B4-BE49-F238E27FC236}">
                  <a16:creationId xmlns:a16="http://schemas.microsoft.com/office/drawing/2014/main" id="{7A86C7D1-23EE-4B93-87E1-BF7D77BE612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2" name="Group 1871">
              <a:extLst>
                <a:ext uri="{FF2B5EF4-FFF2-40B4-BE49-F238E27FC236}">
                  <a16:creationId xmlns:a16="http://schemas.microsoft.com/office/drawing/2014/main" id="{BD0A914B-6818-4FA6-B22C-7E69301AE9C7}"/>
                </a:ext>
              </a:extLst>
            </p:cNvPr>
            <p:cNvGrpSpPr/>
            <p:nvPr/>
          </p:nvGrpSpPr>
          <p:grpSpPr>
            <a:xfrm>
              <a:off x="6881245" y="928608"/>
              <a:ext cx="574196" cy="493119"/>
              <a:chOff x="6881245" y="928608"/>
              <a:chExt cx="574196" cy="493119"/>
            </a:xfrm>
          </p:grpSpPr>
          <p:sp>
            <p:nvSpPr>
              <p:cNvPr id="1873" name="TextBox 1872">
                <a:extLst>
                  <a:ext uri="{FF2B5EF4-FFF2-40B4-BE49-F238E27FC236}">
                    <a16:creationId xmlns:a16="http://schemas.microsoft.com/office/drawing/2014/main" id="{EE21A83F-E9AA-407E-87A7-702A29C1B4C7}"/>
                  </a:ext>
                </a:extLst>
              </p:cNvPr>
              <p:cNvSpPr txBox="1"/>
              <p:nvPr/>
            </p:nvSpPr>
            <p:spPr>
              <a:xfrm>
                <a:off x="6881245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144</a:t>
                </a:r>
              </a:p>
            </p:txBody>
          </p:sp>
          <p:cxnSp>
            <p:nvCxnSpPr>
              <p:cNvPr id="1874" name="Straight Connector 1873">
                <a:extLst>
                  <a:ext uri="{FF2B5EF4-FFF2-40B4-BE49-F238E27FC236}">
                    <a16:creationId xmlns:a16="http://schemas.microsoft.com/office/drawing/2014/main" id="{D9628F13-83B6-42CC-A0D3-6A797E1C7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5" name="Oval 1774">
            <a:extLst>
              <a:ext uri="{FF2B5EF4-FFF2-40B4-BE49-F238E27FC236}">
                <a16:creationId xmlns:a16="http://schemas.microsoft.com/office/drawing/2014/main" id="{485E2991-BD0D-4CD5-B308-21BB1AA67550}"/>
              </a:ext>
            </a:extLst>
          </p:cNvPr>
          <p:cNvSpPr/>
          <p:nvPr/>
        </p:nvSpPr>
        <p:spPr>
          <a:xfrm>
            <a:off x="381436" y="165778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F9A2F-AA92-479D-9580-4901AB258BCB}"/>
              </a:ext>
            </a:extLst>
          </p:cNvPr>
          <p:cNvGrpSpPr/>
          <p:nvPr/>
        </p:nvGrpSpPr>
        <p:grpSpPr>
          <a:xfrm>
            <a:off x="1265816" y="2392773"/>
            <a:ext cx="173766" cy="2428051"/>
            <a:chOff x="1265816" y="2392773"/>
            <a:chExt cx="173766" cy="2428051"/>
          </a:xfrm>
        </p:grpSpPr>
        <p:grpSp>
          <p:nvGrpSpPr>
            <p:cNvPr id="283" name="Group 56">
              <a:extLst>
                <a:ext uri="{FF2B5EF4-FFF2-40B4-BE49-F238E27FC236}">
                  <a16:creationId xmlns:a16="http://schemas.microsoft.com/office/drawing/2014/main" id="{604CAE8A-AF22-49C1-9B0D-0B39B193C3FD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284" name="Picture 14">
                <a:extLst>
                  <a:ext uri="{FF2B5EF4-FFF2-40B4-BE49-F238E27FC236}">
                    <a16:creationId xmlns:a16="http://schemas.microsoft.com/office/drawing/2014/main" id="{165875FD-2F0D-4E66-ADA6-9AE8381E38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15">
                <a:extLst>
                  <a:ext uri="{FF2B5EF4-FFF2-40B4-BE49-F238E27FC236}">
                    <a16:creationId xmlns:a16="http://schemas.microsoft.com/office/drawing/2014/main" id="{2FEF733D-A594-4CDF-93E6-2035A8E457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16">
                <a:extLst>
                  <a:ext uri="{FF2B5EF4-FFF2-40B4-BE49-F238E27FC236}">
                    <a16:creationId xmlns:a16="http://schemas.microsoft.com/office/drawing/2014/main" id="{AF7B1CE5-C82C-4736-8884-5CDBE87912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17">
                <a:extLst>
                  <a:ext uri="{FF2B5EF4-FFF2-40B4-BE49-F238E27FC236}">
                    <a16:creationId xmlns:a16="http://schemas.microsoft.com/office/drawing/2014/main" id="{66A7051C-ADBA-4AEE-8F3B-1D5617B5C4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8" name="Picture 18">
                <a:extLst>
                  <a:ext uri="{FF2B5EF4-FFF2-40B4-BE49-F238E27FC236}">
                    <a16:creationId xmlns:a16="http://schemas.microsoft.com/office/drawing/2014/main" id="{3DF83D9D-B665-46EA-A6CE-4938441487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9" name="Picture 19">
                <a:extLst>
                  <a:ext uri="{FF2B5EF4-FFF2-40B4-BE49-F238E27FC236}">
                    <a16:creationId xmlns:a16="http://schemas.microsoft.com/office/drawing/2014/main" id="{DADEBDC1-FC44-4934-95CE-1223BA37E3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0" name="Picture 20">
                <a:extLst>
                  <a:ext uri="{FF2B5EF4-FFF2-40B4-BE49-F238E27FC236}">
                    <a16:creationId xmlns:a16="http://schemas.microsoft.com/office/drawing/2014/main" id="{716ADDA3-06DF-4EF0-A1F7-BF23E8525E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1" name="Picture 21">
                <a:extLst>
                  <a:ext uri="{FF2B5EF4-FFF2-40B4-BE49-F238E27FC236}">
                    <a16:creationId xmlns:a16="http://schemas.microsoft.com/office/drawing/2014/main" id="{839CCC3A-049A-48AA-B6CA-021B608C5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2" name="Picture 22">
                <a:extLst>
                  <a:ext uri="{FF2B5EF4-FFF2-40B4-BE49-F238E27FC236}">
                    <a16:creationId xmlns:a16="http://schemas.microsoft.com/office/drawing/2014/main" id="{35381871-5E86-4AEC-9E15-9DA53A10AC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3" name="Picture 23">
                <a:extLst>
                  <a:ext uri="{FF2B5EF4-FFF2-40B4-BE49-F238E27FC236}">
                    <a16:creationId xmlns:a16="http://schemas.microsoft.com/office/drawing/2014/main" id="{787BDB46-DD0F-44CA-BD34-B51E00C18C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94" name="Picture 293">
              <a:extLst>
                <a:ext uri="{FF2B5EF4-FFF2-40B4-BE49-F238E27FC236}">
                  <a16:creationId xmlns:a16="http://schemas.microsoft.com/office/drawing/2014/main" id="{713E79C3-399F-42DD-BA88-AAE5EA2B1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5" name="Picture 294">
              <a:extLst>
                <a:ext uri="{FF2B5EF4-FFF2-40B4-BE49-F238E27FC236}">
                  <a16:creationId xmlns:a16="http://schemas.microsoft.com/office/drawing/2014/main" id="{DC2B2A8E-1D3D-473D-BC20-C4A728FFE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70A231A1-C61C-42A8-B78B-074F786082AA}"/>
              </a:ext>
            </a:extLst>
          </p:cNvPr>
          <p:cNvGrpSpPr/>
          <p:nvPr/>
        </p:nvGrpSpPr>
        <p:grpSpPr>
          <a:xfrm>
            <a:off x="2161002" y="2392773"/>
            <a:ext cx="173766" cy="2428051"/>
            <a:chOff x="1265816" y="2392773"/>
            <a:chExt cx="173766" cy="2428051"/>
          </a:xfrm>
        </p:grpSpPr>
        <p:grpSp>
          <p:nvGrpSpPr>
            <p:cNvPr id="298" name="Group 56">
              <a:extLst>
                <a:ext uri="{FF2B5EF4-FFF2-40B4-BE49-F238E27FC236}">
                  <a16:creationId xmlns:a16="http://schemas.microsoft.com/office/drawing/2014/main" id="{08CAF209-CA91-42FE-834C-61EF22A12343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01" name="Picture 14">
                <a:extLst>
                  <a:ext uri="{FF2B5EF4-FFF2-40B4-BE49-F238E27FC236}">
                    <a16:creationId xmlns:a16="http://schemas.microsoft.com/office/drawing/2014/main" id="{0EC3CF82-D726-4F27-91A5-60F8FC20C1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15">
                <a:extLst>
                  <a:ext uri="{FF2B5EF4-FFF2-40B4-BE49-F238E27FC236}">
                    <a16:creationId xmlns:a16="http://schemas.microsoft.com/office/drawing/2014/main" id="{6DE53C2D-DD9C-4454-9F6E-44F4CA3541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16">
                <a:extLst>
                  <a:ext uri="{FF2B5EF4-FFF2-40B4-BE49-F238E27FC236}">
                    <a16:creationId xmlns:a16="http://schemas.microsoft.com/office/drawing/2014/main" id="{39AAC620-B1CF-4DF5-B23F-F33BCC0F3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4" name="Picture 17">
                <a:extLst>
                  <a:ext uri="{FF2B5EF4-FFF2-40B4-BE49-F238E27FC236}">
                    <a16:creationId xmlns:a16="http://schemas.microsoft.com/office/drawing/2014/main" id="{33155738-8C9F-454E-B1A4-11DC5B8144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5" name="Picture 18">
                <a:extLst>
                  <a:ext uri="{FF2B5EF4-FFF2-40B4-BE49-F238E27FC236}">
                    <a16:creationId xmlns:a16="http://schemas.microsoft.com/office/drawing/2014/main" id="{D6FC25B5-0E39-45DC-B0EA-43C2989E37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6" name="Picture 19">
                <a:extLst>
                  <a:ext uri="{FF2B5EF4-FFF2-40B4-BE49-F238E27FC236}">
                    <a16:creationId xmlns:a16="http://schemas.microsoft.com/office/drawing/2014/main" id="{53FFE43C-0AF4-4F51-9942-11BFF3829B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7" name="Picture 20">
                <a:extLst>
                  <a:ext uri="{FF2B5EF4-FFF2-40B4-BE49-F238E27FC236}">
                    <a16:creationId xmlns:a16="http://schemas.microsoft.com/office/drawing/2014/main" id="{BD0C0A2C-6F24-497A-B020-CC97EF1C33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8" name="Picture 21">
                <a:extLst>
                  <a:ext uri="{FF2B5EF4-FFF2-40B4-BE49-F238E27FC236}">
                    <a16:creationId xmlns:a16="http://schemas.microsoft.com/office/drawing/2014/main" id="{412E6E18-670C-4EDD-955F-A3DA7309D1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" name="Picture 22">
                <a:extLst>
                  <a:ext uri="{FF2B5EF4-FFF2-40B4-BE49-F238E27FC236}">
                    <a16:creationId xmlns:a16="http://schemas.microsoft.com/office/drawing/2014/main" id="{73E3BA95-95AD-4920-B814-D1F0190FB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0" name="Picture 23">
                <a:extLst>
                  <a:ext uri="{FF2B5EF4-FFF2-40B4-BE49-F238E27FC236}">
                    <a16:creationId xmlns:a16="http://schemas.microsoft.com/office/drawing/2014/main" id="{8DCD75A8-E9C1-48AE-B013-091C91BEFF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99" name="Picture 298">
              <a:extLst>
                <a:ext uri="{FF2B5EF4-FFF2-40B4-BE49-F238E27FC236}">
                  <a16:creationId xmlns:a16="http://schemas.microsoft.com/office/drawing/2014/main" id="{68BDD577-BEAE-4581-BD86-9314C9DEEF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0" name="Picture 299">
              <a:extLst>
                <a:ext uri="{FF2B5EF4-FFF2-40B4-BE49-F238E27FC236}">
                  <a16:creationId xmlns:a16="http://schemas.microsoft.com/office/drawing/2014/main" id="{793445DE-414D-4365-A7F9-A41E3BFB88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E98EAC08-0E92-48EC-9870-9BE0CE1023D0}"/>
              </a:ext>
            </a:extLst>
          </p:cNvPr>
          <p:cNvGrpSpPr/>
          <p:nvPr/>
        </p:nvGrpSpPr>
        <p:grpSpPr>
          <a:xfrm>
            <a:off x="3051049" y="2394383"/>
            <a:ext cx="173766" cy="2428051"/>
            <a:chOff x="1265816" y="2392773"/>
            <a:chExt cx="173766" cy="2428051"/>
          </a:xfrm>
        </p:grpSpPr>
        <p:grpSp>
          <p:nvGrpSpPr>
            <p:cNvPr id="312" name="Group 56">
              <a:extLst>
                <a:ext uri="{FF2B5EF4-FFF2-40B4-BE49-F238E27FC236}">
                  <a16:creationId xmlns:a16="http://schemas.microsoft.com/office/drawing/2014/main" id="{4930B49F-15AA-4238-869B-66C52BA76C0D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15" name="Picture 14">
                <a:extLst>
                  <a:ext uri="{FF2B5EF4-FFF2-40B4-BE49-F238E27FC236}">
                    <a16:creationId xmlns:a16="http://schemas.microsoft.com/office/drawing/2014/main" id="{7A3A61D6-3997-42D6-9EFD-E14A8484F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" name="Picture 15">
                <a:extLst>
                  <a:ext uri="{FF2B5EF4-FFF2-40B4-BE49-F238E27FC236}">
                    <a16:creationId xmlns:a16="http://schemas.microsoft.com/office/drawing/2014/main" id="{B641EB4B-1087-49A6-8902-D32D06AFE8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" name="Picture 16">
                <a:extLst>
                  <a:ext uri="{FF2B5EF4-FFF2-40B4-BE49-F238E27FC236}">
                    <a16:creationId xmlns:a16="http://schemas.microsoft.com/office/drawing/2014/main" id="{C0A28785-3BC9-44E4-BB61-023EC19E1F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8" name="Picture 17">
                <a:extLst>
                  <a:ext uri="{FF2B5EF4-FFF2-40B4-BE49-F238E27FC236}">
                    <a16:creationId xmlns:a16="http://schemas.microsoft.com/office/drawing/2014/main" id="{0085D062-1472-4E68-8D5B-DC936312EE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9" name="Picture 18">
                <a:extLst>
                  <a:ext uri="{FF2B5EF4-FFF2-40B4-BE49-F238E27FC236}">
                    <a16:creationId xmlns:a16="http://schemas.microsoft.com/office/drawing/2014/main" id="{F280EBB8-0143-48A4-B99E-0337EFFD04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0" name="Picture 19">
                <a:extLst>
                  <a:ext uri="{FF2B5EF4-FFF2-40B4-BE49-F238E27FC236}">
                    <a16:creationId xmlns:a16="http://schemas.microsoft.com/office/drawing/2014/main" id="{8F88D371-8383-45AF-9F88-054CAD262C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1" name="Picture 20">
                <a:extLst>
                  <a:ext uri="{FF2B5EF4-FFF2-40B4-BE49-F238E27FC236}">
                    <a16:creationId xmlns:a16="http://schemas.microsoft.com/office/drawing/2014/main" id="{49341F98-B2FC-400D-A334-0B8479ECCE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2" name="Picture 21">
                <a:extLst>
                  <a:ext uri="{FF2B5EF4-FFF2-40B4-BE49-F238E27FC236}">
                    <a16:creationId xmlns:a16="http://schemas.microsoft.com/office/drawing/2014/main" id="{90A94437-931A-457C-BE8E-9C639428BF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22">
                <a:extLst>
                  <a:ext uri="{FF2B5EF4-FFF2-40B4-BE49-F238E27FC236}">
                    <a16:creationId xmlns:a16="http://schemas.microsoft.com/office/drawing/2014/main" id="{3A7C3A27-3597-40E1-8BDD-61C0025AA7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4" name="Picture 23">
                <a:extLst>
                  <a:ext uri="{FF2B5EF4-FFF2-40B4-BE49-F238E27FC236}">
                    <a16:creationId xmlns:a16="http://schemas.microsoft.com/office/drawing/2014/main" id="{D165F7A0-A78F-464E-BA34-461C631736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13" name="Picture 312">
              <a:extLst>
                <a:ext uri="{FF2B5EF4-FFF2-40B4-BE49-F238E27FC236}">
                  <a16:creationId xmlns:a16="http://schemas.microsoft.com/office/drawing/2014/main" id="{8ACADF66-937C-4033-85F5-ACD0A188EC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" name="Picture 313">
              <a:extLst>
                <a:ext uri="{FF2B5EF4-FFF2-40B4-BE49-F238E27FC236}">
                  <a16:creationId xmlns:a16="http://schemas.microsoft.com/office/drawing/2014/main" id="{F373A7C2-4229-4282-A89E-E5B36B0B94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0880EBFA-30AD-466A-B413-21F6A5C5F904}"/>
              </a:ext>
            </a:extLst>
          </p:cNvPr>
          <p:cNvGrpSpPr/>
          <p:nvPr/>
        </p:nvGrpSpPr>
        <p:grpSpPr>
          <a:xfrm>
            <a:off x="3946235" y="2394383"/>
            <a:ext cx="173766" cy="2428051"/>
            <a:chOff x="1265816" y="2392773"/>
            <a:chExt cx="173766" cy="2428051"/>
          </a:xfrm>
        </p:grpSpPr>
        <p:grpSp>
          <p:nvGrpSpPr>
            <p:cNvPr id="326" name="Group 56">
              <a:extLst>
                <a:ext uri="{FF2B5EF4-FFF2-40B4-BE49-F238E27FC236}">
                  <a16:creationId xmlns:a16="http://schemas.microsoft.com/office/drawing/2014/main" id="{8E35C686-F3DD-4FAC-BEE7-5508F6A256E3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29" name="Picture 14">
                <a:extLst>
                  <a:ext uri="{FF2B5EF4-FFF2-40B4-BE49-F238E27FC236}">
                    <a16:creationId xmlns:a16="http://schemas.microsoft.com/office/drawing/2014/main" id="{F8967180-5681-475E-AA89-23F0AF50B0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15">
                <a:extLst>
                  <a:ext uri="{FF2B5EF4-FFF2-40B4-BE49-F238E27FC236}">
                    <a16:creationId xmlns:a16="http://schemas.microsoft.com/office/drawing/2014/main" id="{BFE5D578-3371-4BFF-BB60-24D1F69B93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16">
                <a:extLst>
                  <a:ext uri="{FF2B5EF4-FFF2-40B4-BE49-F238E27FC236}">
                    <a16:creationId xmlns:a16="http://schemas.microsoft.com/office/drawing/2014/main" id="{8638083D-3FDC-4317-98F1-0AFC59325B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17">
                <a:extLst>
                  <a:ext uri="{FF2B5EF4-FFF2-40B4-BE49-F238E27FC236}">
                    <a16:creationId xmlns:a16="http://schemas.microsoft.com/office/drawing/2014/main" id="{662B4B1E-FFCC-4E87-AC87-AF5D76B1F1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18">
                <a:extLst>
                  <a:ext uri="{FF2B5EF4-FFF2-40B4-BE49-F238E27FC236}">
                    <a16:creationId xmlns:a16="http://schemas.microsoft.com/office/drawing/2014/main" id="{E6F5AD39-FBFD-4E3C-B245-21ABFD2F9D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19">
                <a:extLst>
                  <a:ext uri="{FF2B5EF4-FFF2-40B4-BE49-F238E27FC236}">
                    <a16:creationId xmlns:a16="http://schemas.microsoft.com/office/drawing/2014/main" id="{B15678F8-5BD4-462B-BB0D-844B9D837A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20">
                <a:extLst>
                  <a:ext uri="{FF2B5EF4-FFF2-40B4-BE49-F238E27FC236}">
                    <a16:creationId xmlns:a16="http://schemas.microsoft.com/office/drawing/2014/main" id="{A1FDDC8C-2CEC-4E02-A882-788DEDCF96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21">
                <a:extLst>
                  <a:ext uri="{FF2B5EF4-FFF2-40B4-BE49-F238E27FC236}">
                    <a16:creationId xmlns:a16="http://schemas.microsoft.com/office/drawing/2014/main" id="{286FA6D9-004C-41F6-B11F-36BFF0815F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22">
                <a:extLst>
                  <a:ext uri="{FF2B5EF4-FFF2-40B4-BE49-F238E27FC236}">
                    <a16:creationId xmlns:a16="http://schemas.microsoft.com/office/drawing/2014/main" id="{2DE3E828-F37E-4AB7-8108-CBCF0F6F23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23">
                <a:extLst>
                  <a:ext uri="{FF2B5EF4-FFF2-40B4-BE49-F238E27FC236}">
                    <a16:creationId xmlns:a16="http://schemas.microsoft.com/office/drawing/2014/main" id="{D8AC045B-3DEF-43D5-A062-8286EECFAB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27" name="Picture 326">
              <a:extLst>
                <a:ext uri="{FF2B5EF4-FFF2-40B4-BE49-F238E27FC236}">
                  <a16:creationId xmlns:a16="http://schemas.microsoft.com/office/drawing/2014/main" id="{5A1AC8B7-5102-467C-B07A-8747580C64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" name="Picture 327">
              <a:extLst>
                <a:ext uri="{FF2B5EF4-FFF2-40B4-BE49-F238E27FC236}">
                  <a16:creationId xmlns:a16="http://schemas.microsoft.com/office/drawing/2014/main" id="{D16A8F1F-139A-4F7F-8953-2545E544C0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98CE21EA-B995-4F60-AED9-9DE033D69C05}"/>
              </a:ext>
            </a:extLst>
          </p:cNvPr>
          <p:cNvGrpSpPr/>
          <p:nvPr/>
        </p:nvGrpSpPr>
        <p:grpSpPr>
          <a:xfrm>
            <a:off x="4847366" y="2394383"/>
            <a:ext cx="173766" cy="2428051"/>
            <a:chOff x="1265816" y="2392773"/>
            <a:chExt cx="173766" cy="2428051"/>
          </a:xfrm>
        </p:grpSpPr>
        <p:grpSp>
          <p:nvGrpSpPr>
            <p:cNvPr id="340" name="Group 56">
              <a:extLst>
                <a:ext uri="{FF2B5EF4-FFF2-40B4-BE49-F238E27FC236}">
                  <a16:creationId xmlns:a16="http://schemas.microsoft.com/office/drawing/2014/main" id="{96C48DD2-CE61-407D-8225-217AC5110178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43" name="Picture 14">
                <a:extLst>
                  <a:ext uri="{FF2B5EF4-FFF2-40B4-BE49-F238E27FC236}">
                    <a16:creationId xmlns:a16="http://schemas.microsoft.com/office/drawing/2014/main" id="{29A865E2-E501-4A3D-B4F1-359A7B512E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15">
                <a:extLst>
                  <a:ext uri="{FF2B5EF4-FFF2-40B4-BE49-F238E27FC236}">
                    <a16:creationId xmlns:a16="http://schemas.microsoft.com/office/drawing/2014/main" id="{CC23E2BF-4E4E-4BE3-A7EF-42D3188DB6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16">
                <a:extLst>
                  <a:ext uri="{FF2B5EF4-FFF2-40B4-BE49-F238E27FC236}">
                    <a16:creationId xmlns:a16="http://schemas.microsoft.com/office/drawing/2014/main" id="{4DDCDEB3-CD8B-4837-87D4-17E5FA78AE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17">
                <a:extLst>
                  <a:ext uri="{FF2B5EF4-FFF2-40B4-BE49-F238E27FC236}">
                    <a16:creationId xmlns:a16="http://schemas.microsoft.com/office/drawing/2014/main" id="{87C58828-4B35-4A0A-9BC6-A0A94489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18">
                <a:extLst>
                  <a:ext uri="{FF2B5EF4-FFF2-40B4-BE49-F238E27FC236}">
                    <a16:creationId xmlns:a16="http://schemas.microsoft.com/office/drawing/2014/main" id="{16032622-420F-4358-AE16-6CEF447770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19">
                <a:extLst>
                  <a:ext uri="{FF2B5EF4-FFF2-40B4-BE49-F238E27FC236}">
                    <a16:creationId xmlns:a16="http://schemas.microsoft.com/office/drawing/2014/main" id="{86FCE0D0-E52C-48EE-9EBD-4764B90108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20">
                <a:extLst>
                  <a:ext uri="{FF2B5EF4-FFF2-40B4-BE49-F238E27FC236}">
                    <a16:creationId xmlns:a16="http://schemas.microsoft.com/office/drawing/2014/main" id="{4A01ABC1-5F10-41B1-9F8A-3B466EF390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21">
                <a:extLst>
                  <a:ext uri="{FF2B5EF4-FFF2-40B4-BE49-F238E27FC236}">
                    <a16:creationId xmlns:a16="http://schemas.microsoft.com/office/drawing/2014/main" id="{510C7DE3-13EB-4A4C-9949-09C3761AF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22">
                <a:extLst>
                  <a:ext uri="{FF2B5EF4-FFF2-40B4-BE49-F238E27FC236}">
                    <a16:creationId xmlns:a16="http://schemas.microsoft.com/office/drawing/2014/main" id="{4B1A83BB-029C-4756-A471-07E20F6968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23">
                <a:extLst>
                  <a:ext uri="{FF2B5EF4-FFF2-40B4-BE49-F238E27FC236}">
                    <a16:creationId xmlns:a16="http://schemas.microsoft.com/office/drawing/2014/main" id="{7AFA4DD7-77A2-4B1C-8BCC-7C675744F8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41" name="Picture 340">
              <a:extLst>
                <a:ext uri="{FF2B5EF4-FFF2-40B4-BE49-F238E27FC236}">
                  <a16:creationId xmlns:a16="http://schemas.microsoft.com/office/drawing/2014/main" id="{5E1E03F0-208C-46F9-BA2C-2AE2DA0106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2" name="Picture 341">
              <a:extLst>
                <a:ext uri="{FF2B5EF4-FFF2-40B4-BE49-F238E27FC236}">
                  <a16:creationId xmlns:a16="http://schemas.microsoft.com/office/drawing/2014/main" id="{ADF6E0C2-0750-4DF9-82A3-AB6DBCABF6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0DBADC0C-5306-46CA-B492-ECC3E42B4C7A}"/>
              </a:ext>
            </a:extLst>
          </p:cNvPr>
          <p:cNvGrpSpPr/>
          <p:nvPr/>
        </p:nvGrpSpPr>
        <p:grpSpPr>
          <a:xfrm>
            <a:off x="5742552" y="2394383"/>
            <a:ext cx="173766" cy="2428051"/>
            <a:chOff x="1265816" y="2392773"/>
            <a:chExt cx="173766" cy="2428051"/>
          </a:xfrm>
        </p:grpSpPr>
        <p:grpSp>
          <p:nvGrpSpPr>
            <p:cNvPr id="354" name="Group 56">
              <a:extLst>
                <a:ext uri="{FF2B5EF4-FFF2-40B4-BE49-F238E27FC236}">
                  <a16:creationId xmlns:a16="http://schemas.microsoft.com/office/drawing/2014/main" id="{27110848-F904-44D2-9214-7D25781C0928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57" name="Picture 14">
                <a:extLst>
                  <a:ext uri="{FF2B5EF4-FFF2-40B4-BE49-F238E27FC236}">
                    <a16:creationId xmlns:a16="http://schemas.microsoft.com/office/drawing/2014/main" id="{0E40D1C0-5224-4DEA-8128-B36A9DD15D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15">
                <a:extLst>
                  <a:ext uri="{FF2B5EF4-FFF2-40B4-BE49-F238E27FC236}">
                    <a16:creationId xmlns:a16="http://schemas.microsoft.com/office/drawing/2014/main" id="{47B438D1-137D-4408-B1C7-A460BC63AF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16">
                <a:extLst>
                  <a:ext uri="{FF2B5EF4-FFF2-40B4-BE49-F238E27FC236}">
                    <a16:creationId xmlns:a16="http://schemas.microsoft.com/office/drawing/2014/main" id="{E3E54505-BFBF-4E88-9B71-61B74AB46E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7">
                <a:extLst>
                  <a:ext uri="{FF2B5EF4-FFF2-40B4-BE49-F238E27FC236}">
                    <a16:creationId xmlns:a16="http://schemas.microsoft.com/office/drawing/2014/main" id="{02C9CDED-50B2-4B7D-8222-F619791618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18">
                <a:extLst>
                  <a:ext uri="{FF2B5EF4-FFF2-40B4-BE49-F238E27FC236}">
                    <a16:creationId xmlns:a16="http://schemas.microsoft.com/office/drawing/2014/main" id="{CBC95D37-78AA-4A3A-89F1-E2F32548DF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19">
                <a:extLst>
                  <a:ext uri="{FF2B5EF4-FFF2-40B4-BE49-F238E27FC236}">
                    <a16:creationId xmlns:a16="http://schemas.microsoft.com/office/drawing/2014/main" id="{811310D3-6D4C-4420-B1FE-9BAA8D294A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20">
                <a:extLst>
                  <a:ext uri="{FF2B5EF4-FFF2-40B4-BE49-F238E27FC236}">
                    <a16:creationId xmlns:a16="http://schemas.microsoft.com/office/drawing/2014/main" id="{3BCAD66A-84B2-456D-B9A7-6E5B3B451C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21">
                <a:extLst>
                  <a:ext uri="{FF2B5EF4-FFF2-40B4-BE49-F238E27FC236}">
                    <a16:creationId xmlns:a16="http://schemas.microsoft.com/office/drawing/2014/main" id="{070E4DC9-7509-4A88-BAE6-5070E8F924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22">
                <a:extLst>
                  <a:ext uri="{FF2B5EF4-FFF2-40B4-BE49-F238E27FC236}">
                    <a16:creationId xmlns:a16="http://schemas.microsoft.com/office/drawing/2014/main" id="{E85237DE-9AA7-4568-B5DE-B2D3A0C78E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23">
                <a:extLst>
                  <a:ext uri="{FF2B5EF4-FFF2-40B4-BE49-F238E27FC236}">
                    <a16:creationId xmlns:a16="http://schemas.microsoft.com/office/drawing/2014/main" id="{BAFE6511-637D-4978-88DC-AC7F2E58C5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55" name="Picture 354">
              <a:extLst>
                <a:ext uri="{FF2B5EF4-FFF2-40B4-BE49-F238E27FC236}">
                  <a16:creationId xmlns:a16="http://schemas.microsoft.com/office/drawing/2014/main" id="{BB89850D-8543-4D47-A25B-84FF529694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6" name="Picture 355">
              <a:extLst>
                <a:ext uri="{FF2B5EF4-FFF2-40B4-BE49-F238E27FC236}">
                  <a16:creationId xmlns:a16="http://schemas.microsoft.com/office/drawing/2014/main" id="{02D5EDEA-2F20-43E3-8039-DA121A157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ECCD1E7-1817-4A8B-8990-3F49904FDDBE}"/>
              </a:ext>
            </a:extLst>
          </p:cNvPr>
          <p:cNvGrpSpPr/>
          <p:nvPr/>
        </p:nvGrpSpPr>
        <p:grpSpPr>
          <a:xfrm>
            <a:off x="6632599" y="2395993"/>
            <a:ext cx="173766" cy="2428051"/>
            <a:chOff x="1265816" y="2392773"/>
            <a:chExt cx="173766" cy="2428051"/>
          </a:xfrm>
        </p:grpSpPr>
        <p:grpSp>
          <p:nvGrpSpPr>
            <p:cNvPr id="368" name="Group 56">
              <a:extLst>
                <a:ext uri="{FF2B5EF4-FFF2-40B4-BE49-F238E27FC236}">
                  <a16:creationId xmlns:a16="http://schemas.microsoft.com/office/drawing/2014/main" id="{79FCE2F9-E445-4280-83E3-1EE1B9B16FB2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71" name="Picture 14">
                <a:extLst>
                  <a:ext uri="{FF2B5EF4-FFF2-40B4-BE49-F238E27FC236}">
                    <a16:creationId xmlns:a16="http://schemas.microsoft.com/office/drawing/2014/main" id="{4D3EF537-97CC-4926-AACD-F06906D736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15">
                <a:extLst>
                  <a:ext uri="{FF2B5EF4-FFF2-40B4-BE49-F238E27FC236}">
                    <a16:creationId xmlns:a16="http://schemas.microsoft.com/office/drawing/2014/main" id="{BE9CD863-88BC-4743-99E9-51A75AC8E1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16">
                <a:extLst>
                  <a:ext uri="{FF2B5EF4-FFF2-40B4-BE49-F238E27FC236}">
                    <a16:creationId xmlns:a16="http://schemas.microsoft.com/office/drawing/2014/main" id="{4666A247-8D8E-4630-B45A-9E8E822660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17">
                <a:extLst>
                  <a:ext uri="{FF2B5EF4-FFF2-40B4-BE49-F238E27FC236}">
                    <a16:creationId xmlns:a16="http://schemas.microsoft.com/office/drawing/2014/main" id="{1CC42C08-5D49-4414-9DC5-767AF3B23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18">
                <a:extLst>
                  <a:ext uri="{FF2B5EF4-FFF2-40B4-BE49-F238E27FC236}">
                    <a16:creationId xmlns:a16="http://schemas.microsoft.com/office/drawing/2014/main" id="{38454D71-A0D0-4C85-B0E8-3BF205B4E0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19">
                <a:extLst>
                  <a:ext uri="{FF2B5EF4-FFF2-40B4-BE49-F238E27FC236}">
                    <a16:creationId xmlns:a16="http://schemas.microsoft.com/office/drawing/2014/main" id="{CAA6F7FD-FDD1-4661-9FF2-EBD4896062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20">
                <a:extLst>
                  <a:ext uri="{FF2B5EF4-FFF2-40B4-BE49-F238E27FC236}">
                    <a16:creationId xmlns:a16="http://schemas.microsoft.com/office/drawing/2014/main" id="{0AA6E80D-42A7-4C62-A86E-74FF33C2A4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21">
                <a:extLst>
                  <a:ext uri="{FF2B5EF4-FFF2-40B4-BE49-F238E27FC236}">
                    <a16:creationId xmlns:a16="http://schemas.microsoft.com/office/drawing/2014/main" id="{0BEDDE0E-28D1-4240-B027-3DC0AA7E06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22">
                <a:extLst>
                  <a:ext uri="{FF2B5EF4-FFF2-40B4-BE49-F238E27FC236}">
                    <a16:creationId xmlns:a16="http://schemas.microsoft.com/office/drawing/2014/main" id="{105D0235-D78B-42B1-83F3-664EFE8CC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23">
                <a:extLst>
                  <a:ext uri="{FF2B5EF4-FFF2-40B4-BE49-F238E27FC236}">
                    <a16:creationId xmlns:a16="http://schemas.microsoft.com/office/drawing/2014/main" id="{95FDA3AF-A44E-4CCB-A185-D87ED521AB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69" name="Picture 368">
              <a:extLst>
                <a:ext uri="{FF2B5EF4-FFF2-40B4-BE49-F238E27FC236}">
                  <a16:creationId xmlns:a16="http://schemas.microsoft.com/office/drawing/2014/main" id="{788EDB52-84D6-4DC1-AE1B-B11EE81091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0" name="Picture 369">
              <a:extLst>
                <a:ext uri="{FF2B5EF4-FFF2-40B4-BE49-F238E27FC236}">
                  <a16:creationId xmlns:a16="http://schemas.microsoft.com/office/drawing/2014/main" id="{22FA0986-A2F4-4680-9E58-5768621ABD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DD1ABD6F-A85E-4A10-9F35-5FBC30514EF4}"/>
              </a:ext>
            </a:extLst>
          </p:cNvPr>
          <p:cNvGrpSpPr/>
          <p:nvPr/>
        </p:nvGrpSpPr>
        <p:grpSpPr>
          <a:xfrm>
            <a:off x="7527785" y="2395993"/>
            <a:ext cx="173766" cy="2428051"/>
            <a:chOff x="1265816" y="2392773"/>
            <a:chExt cx="173766" cy="2428051"/>
          </a:xfrm>
        </p:grpSpPr>
        <p:grpSp>
          <p:nvGrpSpPr>
            <p:cNvPr id="382" name="Group 56">
              <a:extLst>
                <a:ext uri="{FF2B5EF4-FFF2-40B4-BE49-F238E27FC236}">
                  <a16:creationId xmlns:a16="http://schemas.microsoft.com/office/drawing/2014/main" id="{4C13D098-ED49-4A79-92C0-D04E1248A601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85" name="Picture 14">
                <a:extLst>
                  <a:ext uri="{FF2B5EF4-FFF2-40B4-BE49-F238E27FC236}">
                    <a16:creationId xmlns:a16="http://schemas.microsoft.com/office/drawing/2014/main" id="{D3B85C79-2F13-48A1-9EF4-E01505A08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15">
                <a:extLst>
                  <a:ext uri="{FF2B5EF4-FFF2-40B4-BE49-F238E27FC236}">
                    <a16:creationId xmlns:a16="http://schemas.microsoft.com/office/drawing/2014/main" id="{6E84E418-05DF-4D14-869F-9DF1B5ECC8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16">
                <a:extLst>
                  <a:ext uri="{FF2B5EF4-FFF2-40B4-BE49-F238E27FC236}">
                    <a16:creationId xmlns:a16="http://schemas.microsoft.com/office/drawing/2014/main" id="{76317101-8DF9-47F7-9C4D-2F420CCBC9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17">
                <a:extLst>
                  <a:ext uri="{FF2B5EF4-FFF2-40B4-BE49-F238E27FC236}">
                    <a16:creationId xmlns:a16="http://schemas.microsoft.com/office/drawing/2014/main" id="{F489422F-E8BF-46EF-B80C-411E84D03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8">
                <a:extLst>
                  <a:ext uri="{FF2B5EF4-FFF2-40B4-BE49-F238E27FC236}">
                    <a16:creationId xmlns:a16="http://schemas.microsoft.com/office/drawing/2014/main" id="{374FBB3E-148D-4E20-93D6-C50DD302C8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9">
                <a:extLst>
                  <a:ext uri="{FF2B5EF4-FFF2-40B4-BE49-F238E27FC236}">
                    <a16:creationId xmlns:a16="http://schemas.microsoft.com/office/drawing/2014/main" id="{A5508329-6244-4B0A-AE0E-CEE2E8A7DC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20">
                <a:extLst>
                  <a:ext uri="{FF2B5EF4-FFF2-40B4-BE49-F238E27FC236}">
                    <a16:creationId xmlns:a16="http://schemas.microsoft.com/office/drawing/2014/main" id="{56BAEB1F-4332-4A10-803B-353A133B2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21">
                <a:extLst>
                  <a:ext uri="{FF2B5EF4-FFF2-40B4-BE49-F238E27FC236}">
                    <a16:creationId xmlns:a16="http://schemas.microsoft.com/office/drawing/2014/main" id="{DDA3B94F-53DB-4F56-94E1-2C6EBFBC2B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22">
                <a:extLst>
                  <a:ext uri="{FF2B5EF4-FFF2-40B4-BE49-F238E27FC236}">
                    <a16:creationId xmlns:a16="http://schemas.microsoft.com/office/drawing/2014/main" id="{FC86A4D4-0A83-4B78-B81C-B6DF64C788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23">
                <a:extLst>
                  <a:ext uri="{FF2B5EF4-FFF2-40B4-BE49-F238E27FC236}">
                    <a16:creationId xmlns:a16="http://schemas.microsoft.com/office/drawing/2014/main" id="{68D1C4BB-9EF3-46EA-8B87-642F56C79E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83" name="Picture 382">
              <a:extLst>
                <a:ext uri="{FF2B5EF4-FFF2-40B4-BE49-F238E27FC236}">
                  <a16:creationId xmlns:a16="http://schemas.microsoft.com/office/drawing/2014/main" id="{D44A00D0-3158-4333-81A3-882A872892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4" name="Picture 383">
              <a:extLst>
                <a:ext uri="{FF2B5EF4-FFF2-40B4-BE49-F238E27FC236}">
                  <a16:creationId xmlns:a16="http://schemas.microsoft.com/office/drawing/2014/main" id="{894CAA6D-E37E-471D-8302-3C88A131DF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26D7BCD3-6C93-4A8D-8B3C-4A000618003F}"/>
              </a:ext>
            </a:extLst>
          </p:cNvPr>
          <p:cNvGrpSpPr/>
          <p:nvPr/>
        </p:nvGrpSpPr>
        <p:grpSpPr>
          <a:xfrm>
            <a:off x="8409851" y="2396611"/>
            <a:ext cx="173766" cy="2428051"/>
            <a:chOff x="1265816" y="2392773"/>
            <a:chExt cx="173766" cy="2428051"/>
          </a:xfrm>
        </p:grpSpPr>
        <p:grpSp>
          <p:nvGrpSpPr>
            <p:cNvPr id="396" name="Group 56">
              <a:extLst>
                <a:ext uri="{FF2B5EF4-FFF2-40B4-BE49-F238E27FC236}">
                  <a16:creationId xmlns:a16="http://schemas.microsoft.com/office/drawing/2014/main" id="{A6D47DD2-4965-43F9-BD64-964FCCA4C1CA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99" name="Picture 14">
                <a:extLst>
                  <a:ext uri="{FF2B5EF4-FFF2-40B4-BE49-F238E27FC236}">
                    <a16:creationId xmlns:a16="http://schemas.microsoft.com/office/drawing/2014/main" id="{99FCC3C5-5DF6-4CC2-83FC-8C89F90FDF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5">
                <a:extLst>
                  <a:ext uri="{FF2B5EF4-FFF2-40B4-BE49-F238E27FC236}">
                    <a16:creationId xmlns:a16="http://schemas.microsoft.com/office/drawing/2014/main" id="{1FF67DA1-226F-4876-BC02-5FA74AD2A8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16">
                <a:extLst>
                  <a:ext uri="{FF2B5EF4-FFF2-40B4-BE49-F238E27FC236}">
                    <a16:creationId xmlns:a16="http://schemas.microsoft.com/office/drawing/2014/main" id="{00832C7D-DA8A-4DE0-AF63-561F86C784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17">
                <a:extLst>
                  <a:ext uri="{FF2B5EF4-FFF2-40B4-BE49-F238E27FC236}">
                    <a16:creationId xmlns:a16="http://schemas.microsoft.com/office/drawing/2014/main" id="{E14B4BF1-D53C-4CB1-A9FF-14A1A50F0A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18">
                <a:extLst>
                  <a:ext uri="{FF2B5EF4-FFF2-40B4-BE49-F238E27FC236}">
                    <a16:creationId xmlns:a16="http://schemas.microsoft.com/office/drawing/2014/main" id="{5E18635A-AFD0-4AF3-AC73-C66C6DB363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19">
                <a:extLst>
                  <a:ext uri="{FF2B5EF4-FFF2-40B4-BE49-F238E27FC236}">
                    <a16:creationId xmlns:a16="http://schemas.microsoft.com/office/drawing/2014/main" id="{33F1A1B2-7ED7-47B4-B3DD-637002DFBF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20">
                <a:extLst>
                  <a:ext uri="{FF2B5EF4-FFF2-40B4-BE49-F238E27FC236}">
                    <a16:creationId xmlns:a16="http://schemas.microsoft.com/office/drawing/2014/main" id="{B9166CCA-5A72-40F2-98E6-FC37E02A75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21">
                <a:extLst>
                  <a:ext uri="{FF2B5EF4-FFF2-40B4-BE49-F238E27FC236}">
                    <a16:creationId xmlns:a16="http://schemas.microsoft.com/office/drawing/2014/main" id="{2C80B4FE-BB67-4BFF-BF54-64F183C244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22">
                <a:extLst>
                  <a:ext uri="{FF2B5EF4-FFF2-40B4-BE49-F238E27FC236}">
                    <a16:creationId xmlns:a16="http://schemas.microsoft.com/office/drawing/2014/main" id="{5B42907C-96E2-4E0B-9028-B8943776A8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23">
                <a:extLst>
                  <a:ext uri="{FF2B5EF4-FFF2-40B4-BE49-F238E27FC236}">
                    <a16:creationId xmlns:a16="http://schemas.microsoft.com/office/drawing/2014/main" id="{21F0D97B-59F5-47C3-8951-BC75916EE1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7" name="Picture 396">
              <a:extLst>
                <a:ext uri="{FF2B5EF4-FFF2-40B4-BE49-F238E27FC236}">
                  <a16:creationId xmlns:a16="http://schemas.microsoft.com/office/drawing/2014/main" id="{95D7BC52-7C39-4C4E-8C51-531A893514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8" name="Picture 397">
              <a:extLst>
                <a:ext uri="{FF2B5EF4-FFF2-40B4-BE49-F238E27FC236}">
                  <a16:creationId xmlns:a16="http://schemas.microsoft.com/office/drawing/2014/main" id="{D2E470F8-4AC4-447A-B04F-B7C71FCA67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E37EC6ED-E1E9-426F-AA20-60C1173E8D71}"/>
              </a:ext>
            </a:extLst>
          </p:cNvPr>
          <p:cNvGrpSpPr/>
          <p:nvPr/>
        </p:nvGrpSpPr>
        <p:grpSpPr>
          <a:xfrm>
            <a:off x="9305037" y="2396611"/>
            <a:ext cx="173766" cy="2428051"/>
            <a:chOff x="1265816" y="2392773"/>
            <a:chExt cx="173766" cy="2428051"/>
          </a:xfrm>
        </p:grpSpPr>
        <p:grpSp>
          <p:nvGrpSpPr>
            <p:cNvPr id="410" name="Group 56">
              <a:extLst>
                <a:ext uri="{FF2B5EF4-FFF2-40B4-BE49-F238E27FC236}">
                  <a16:creationId xmlns:a16="http://schemas.microsoft.com/office/drawing/2014/main" id="{1D877FF8-CBBB-4BF6-8304-2B2BB06B127F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13" name="Picture 14">
                <a:extLst>
                  <a:ext uri="{FF2B5EF4-FFF2-40B4-BE49-F238E27FC236}">
                    <a16:creationId xmlns:a16="http://schemas.microsoft.com/office/drawing/2014/main" id="{974F8947-ADAB-478D-8F99-279795E592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15">
                <a:extLst>
                  <a:ext uri="{FF2B5EF4-FFF2-40B4-BE49-F238E27FC236}">
                    <a16:creationId xmlns:a16="http://schemas.microsoft.com/office/drawing/2014/main" id="{4D025BA7-CDC9-4F53-A44F-33CB52634A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16">
                <a:extLst>
                  <a:ext uri="{FF2B5EF4-FFF2-40B4-BE49-F238E27FC236}">
                    <a16:creationId xmlns:a16="http://schemas.microsoft.com/office/drawing/2014/main" id="{254224A7-FED6-4ADD-B461-A11DB479EF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17">
                <a:extLst>
                  <a:ext uri="{FF2B5EF4-FFF2-40B4-BE49-F238E27FC236}">
                    <a16:creationId xmlns:a16="http://schemas.microsoft.com/office/drawing/2014/main" id="{7BF8D7FC-4FC6-4DD9-A3A1-1FBCC4F533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8">
                <a:extLst>
                  <a:ext uri="{FF2B5EF4-FFF2-40B4-BE49-F238E27FC236}">
                    <a16:creationId xmlns:a16="http://schemas.microsoft.com/office/drawing/2014/main" id="{FA340BA6-50AE-4DC1-AB5B-6503E567E9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19">
                <a:extLst>
                  <a:ext uri="{FF2B5EF4-FFF2-40B4-BE49-F238E27FC236}">
                    <a16:creationId xmlns:a16="http://schemas.microsoft.com/office/drawing/2014/main" id="{1BD7EF96-CA29-404C-9877-D7E8FB3472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20">
                <a:extLst>
                  <a:ext uri="{FF2B5EF4-FFF2-40B4-BE49-F238E27FC236}">
                    <a16:creationId xmlns:a16="http://schemas.microsoft.com/office/drawing/2014/main" id="{29C48AD0-E76F-41AB-BE65-50C7279541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21">
                <a:extLst>
                  <a:ext uri="{FF2B5EF4-FFF2-40B4-BE49-F238E27FC236}">
                    <a16:creationId xmlns:a16="http://schemas.microsoft.com/office/drawing/2014/main" id="{598BC358-1AEE-49A4-8E44-142BBC415A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" name="Picture 22">
                <a:extLst>
                  <a:ext uri="{FF2B5EF4-FFF2-40B4-BE49-F238E27FC236}">
                    <a16:creationId xmlns:a16="http://schemas.microsoft.com/office/drawing/2014/main" id="{C6C12C92-F698-405E-869C-63ED50D77F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2" name="Picture 23">
                <a:extLst>
                  <a:ext uri="{FF2B5EF4-FFF2-40B4-BE49-F238E27FC236}">
                    <a16:creationId xmlns:a16="http://schemas.microsoft.com/office/drawing/2014/main" id="{9B720DDF-250A-4EC1-9EE9-A830D782FE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11" name="Picture 410">
              <a:extLst>
                <a:ext uri="{FF2B5EF4-FFF2-40B4-BE49-F238E27FC236}">
                  <a16:creationId xmlns:a16="http://schemas.microsoft.com/office/drawing/2014/main" id="{39AAB2AF-3412-41CC-93E4-6054158710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" name="Picture 411">
              <a:extLst>
                <a:ext uri="{FF2B5EF4-FFF2-40B4-BE49-F238E27FC236}">
                  <a16:creationId xmlns:a16="http://schemas.microsoft.com/office/drawing/2014/main" id="{67A109A8-5091-4822-AFAD-7F7BDDDAD5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CD08493-4E99-447D-B55C-C7BA60423B46}"/>
              </a:ext>
            </a:extLst>
          </p:cNvPr>
          <p:cNvGrpSpPr/>
          <p:nvPr/>
        </p:nvGrpSpPr>
        <p:grpSpPr>
          <a:xfrm>
            <a:off x="10195084" y="2398221"/>
            <a:ext cx="173766" cy="2428051"/>
            <a:chOff x="1265816" y="2392773"/>
            <a:chExt cx="173766" cy="2428051"/>
          </a:xfrm>
        </p:grpSpPr>
        <p:grpSp>
          <p:nvGrpSpPr>
            <p:cNvPr id="424" name="Group 56">
              <a:extLst>
                <a:ext uri="{FF2B5EF4-FFF2-40B4-BE49-F238E27FC236}">
                  <a16:creationId xmlns:a16="http://schemas.microsoft.com/office/drawing/2014/main" id="{254CC49E-BB72-4A75-8C89-1936894651B6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27" name="Picture 14">
                <a:extLst>
                  <a:ext uri="{FF2B5EF4-FFF2-40B4-BE49-F238E27FC236}">
                    <a16:creationId xmlns:a16="http://schemas.microsoft.com/office/drawing/2014/main" id="{4D796E30-1E2F-43AC-85BE-DF4DFE49C3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15">
                <a:extLst>
                  <a:ext uri="{FF2B5EF4-FFF2-40B4-BE49-F238E27FC236}">
                    <a16:creationId xmlns:a16="http://schemas.microsoft.com/office/drawing/2014/main" id="{876D8728-E324-4213-AA24-B4731E009E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16">
                <a:extLst>
                  <a:ext uri="{FF2B5EF4-FFF2-40B4-BE49-F238E27FC236}">
                    <a16:creationId xmlns:a16="http://schemas.microsoft.com/office/drawing/2014/main" id="{36F25D1B-2FF2-4E7B-A2EC-F3CC77416E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17">
                <a:extLst>
                  <a:ext uri="{FF2B5EF4-FFF2-40B4-BE49-F238E27FC236}">
                    <a16:creationId xmlns:a16="http://schemas.microsoft.com/office/drawing/2014/main" id="{461E68B4-2B28-4F38-937B-381FE1860B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" name="Picture 18">
                <a:extLst>
                  <a:ext uri="{FF2B5EF4-FFF2-40B4-BE49-F238E27FC236}">
                    <a16:creationId xmlns:a16="http://schemas.microsoft.com/office/drawing/2014/main" id="{1CE29F04-25C3-496E-A8EE-999BC2F8EB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2" name="Picture 19">
                <a:extLst>
                  <a:ext uri="{FF2B5EF4-FFF2-40B4-BE49-F238E27FC236}">
                    <a16:creationId xmlns:a16="http://schemas.microsoft.com/office/drawing/2014/main" id="{DEA23494-5050-4F6E-8A4E-77EB699A78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3" name="Picture 20">
                <a:extLst>
                  <a:ext uri="{FF2B5EF4-FFF2-40B4-BE49-F238E27FC236}">
                    <a16:creationId xmlns:a16="http://schemas.microsoft.com/office/drawing/2014/main" id="{932170E2-DE18-49E4-AA20-E07A597C71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4" name="Picture 21">
                <a:extLst>
                  <a:ext uri="{FF2B5EF4-FFF2-40B4-BE49-F238E27FC236}">
                    <a16:creationId xmlns:a16="http://schemas.microsoft.com/office/drawing/2014/main" id="{2E35D697-DF95-4713-A919-996F5271AB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5" name="Picture 22">
                <a:extLst>
                  <a:ext uri="{FF2B5EF4-FFF2-40B4-BE49-F238E27FC236}">
                    <a16:creationId xmlns:a16="http://schemas.microsoft.com/office/drawing/2014/main" id="{3C3BF793-E721-4F0C-A7C0-84A2154369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6" name="Picture 23">
                <a:extLst>
                  <a:ext uri="{FF2B5EF4-FFF2-40B4-BE49-F238E27FC236}">
                    <a16:creationId xmlns:a16="http://schemas.microsoft.com/office/drawing/2014/main" id="{CF6B49FF-2CF6-42B2-9AE4-8D114652B7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25" name="Picture 424">
              <a:extLst>
                <a:ext uri="{FF2B5EF4-FFF2-40B4-BE49-F238E27FC236}">
                  <a16:creationId xmlns:a16="http://schemas.microsoft.com/office/drawing/2014/main" id="{3CB87A58-293C-46EE-AA4F-CBAA21319D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6" name="Picture 425">
              <a:extLst>
                <a:ext uri="{FF2B5EF4-FFF2-40B4-BE49-F238E27FC236}">
                  <a16:creationId xmlns:a16="http://schemas.microsoft.com/office/drawing/2014/main" id="{3BEC5EEA-D920-4567-887D-96AC8A3FBA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AF1E0A67-A535-498C-BC87-8937C89CC788}"/>
              </a:ext>
            </a:extLst>
          </p:cNvPr>
          <p:cNvGrpSpPr/>
          <p:nvPr/>
        </p:nvGrpSpPr>
        <p:grpSpPr>
          <a:xfrm>
            <a:off x="11090270" y="2398221"/>
            <a:ext cx="173766" cy="2428051"/>
            <a:chOff x="1265816" y="2392773"/>
            <a:chExt cx="173766" cy="2428051"/>
          </a:xfrm>
        </p:grpSpPr>
        <p:grpSp>
          <p:nvGrpSpPr>
            <p:cNvPr id="438" name="Group 56">
              <a:extLst>
                <a:ext uri="{FF2B5EF4-FFF2-40B4-BE49-F238E27FC236}">
                  <a16:creationId xmlns:a16="http://schemas.microsoft.com/office/drawing/2014/main" id="{05CE9C1D-A81B-4BA0-AAB8-1D276BE9AABF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41" name="Picture 14">
                <a:extLst>
                  <a:ext uri="{FF2B5EF4-FFF2-40B4-BE49-F238E27FC236}">
                    <a16:creationId xmlns:a16="http://schemas.microsoft.com/office/drawing/2014/main" id="{384CF681-9305-4B44-8C15-B0A7A11C5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2" name="Picture 15">
                <a:extLst>
                  <a:ext uri="{FF2B5EF4-FFF2-40B4-BE49-F238E27FC236}">
                    <a16:creationId xmlns:a16="http://schemas.microsoft.com/office/drawing/2014/main" id="{497B45B5-4E03-4756-B4FC-D150BFB5BC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3" name="Picture 16">
                <a:extLst>
                  <a:ext uri="{FF2B5EF4-FFF2-40B4-BE49-F238E27FC236}">
                    <a16:creationId xmlns:a16="http://schemas.microsoft.com/office/drawing/2014/main" id="{E10B36CD-2508-4A88-BD2E-A66AE2DC93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4" name="Picture 17">
                <a:extLst>
                  <a:ext uri="{FF2B5EF4-FFF2-40B4-BE49-F238E27FC236}">
                    <a16:creationId xmlns:a16="http://schemas.microsoft.com/office/drawing/2014/main" id="{701333FC-5556-4AC8-A5BC-D408CD3020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5" name="Picture 18">
                <a:extLst>
                  <a:ext uri="{FF2B5EF4-FFF2-40B4-BE49-F238E27FC236}">
                    <a16:creationId xmlns:a16="http://schemas.microsoft.com/office/drawing/2014/main" id="{BC4F32EF-55A6-4CB4-A854-900BC67BBB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6" name="Picture 19">
                <a:extLst>
                  <a:ext uri="{FF2B5EF4-FFF2-40B4-BE49-F238E27FC236}">
                    <a16:creationId xmlns:a16="http://schemas.microsoft.com/office/drawing/2014/main" id="{A3897551-602D-4325-A43D-E6DCBE9239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7" name="Picture 20">
                <a:extLst>
                  <a:ext uri="{FF2B5EF4-FFF2-40B4-BE49-F238E27FC236}">
                    <a16:creationId xmlns:a16="http://schemas.microsoft.com/office/drawing/2014/main" id="{DF0789A2-5A93-4D4D-8E04-647E6C2AF9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8" name="Picture 21">
                <a:extLst>
                  <a:ext uri="{FF2B5EF4-FFF2-40B4-BE49-F238E27FC236}">
                    <a16:creationId xmlns:a16="http://schemas.microsoft.com/office/drawing/2014/main" id="{76842994-E324-419D-9447-06A5FF37FF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9" name="Picture 22">
                <a:extLst>
                  <a:ext uri="{FF2B5EF4-FFF2-40B4-BE49-F238E27FC236}">
                    <a16:creationId xmlns:a16="http://schemas.microsoft.com/office/drawing/2014/main" id="{17EE17C6-FACB-4569-8FD1-0EC4AE9C45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0" name="Picture 23">
                <a:extLst>
                  <a:ext uri="{FF2B5EF4-FFF2-40B4-BE49-F238E27FC236}">
                    <a16:creationId xmlns:a16="http://schemas.microsoft.com/office/drawing/2014/main" id="{EB6C9767-DEBE-4463-9460-4DC4177CF1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39" name="Picture 438">
              <a:extLst>
                <a:ext uri="{FF2B5EF4-FFF2-40B4-BE49-F238E27FC236}">
                  <a16:creationId xmlns:a16="http://schemas.microsoft.com/office/drawing/2014/main" id="{E0AD9FB0-36A2-4820-8B99-13BF4C10D9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" name="Picture 439">
              <a:extLst>
                <a:ext uri="{FF2B5EF4-FFF2-40B4-BE49-F238E27FC236}">
                  <a16:creationId xmlns:a16="http://schemas.microsoft.com/office/drawing/2014/main" id="{D49C6465-A181-4A9F-AA0F-129541469D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26068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01927 -0.03796 C 0.02331 -0.0463 0.0293 -0.05046 0.03581 -0.05046 C 0.04297 -0.05046 0.04883 -0.0463 0.05286 -0.03796 L 0.07253 -3.7037E-7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3.7037E-7 L 0.0918 -0.03773 C 0.09596 -0.04606 0.10221 -0.05046 0.10846 -0.05046 C 0.11588 -0.05046 0.12174 -0.04606 0.12578 -0.03773 L 0.14583 -3.7037E-7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7 L 0.16575 -0.03819 C 0.17005 -0.0463 0.1763 -0.05046 0.18281 -0.05046 C 0.19036 -0.05046 0.19635 -0.0463 0.20052 -0.03819 L 0.2207 -3.7037E-7 " pathEditMode="relative" rAng="0" ptsTypes="AAAAA">
                                      <p:cBhvr>
                                        <p:cTn id="62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7 L 0.2401 -0.03843 C 0.24401 -0.04699 0.25026 -0.05116 0.25677 -0.05116 C 0.26419 -0.05116 0.27005 -0.04699 0.27396 -0.03843 L 0.29388 -3.7037E-7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7 L 0.31341 -0.03843 C 0.31745 -0.04722 0.3237 -0.05116 0.33008 -0.05116 C 0.33737 -0.05116 0.34336 -0.04722 0.3474 -0.03843 L 0.36719 -3.7037E-7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3.7037E-7 L 0.38672 -0.0375 C 0.39075 -0.04583 0.39687 -0.05023 0.40338 -0.05023 C 0.41068 -0.05023 0.41654 -0.04583 0.42057 -0.0375 L 0.44036 -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3.7037E-7 L 0.4599 -0.03819 C 0.46393 -0.04676 0.47005 -0.05116 0.47656 -0.05116 C 0.48385 -0.05116 0.48971 -0.04676 0.49375 -0.03819 L 0.51354 -3.7037E-7 " pathEditMode="relative" rAng="0" ptsTypes="AAAAA">
                                      <p:cBhvr>
                                        <p:cTn id="146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3.7037E-7 L 0.53307 -0.0375 C 0.53724 -0.04583 0.54336 -0.05023 0.54974 -0.05023 C 0.55716 -0.05023 0.56302 -0.04583 0.56706 -0.0375 L 0.58685 -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3.7037E-7 L 0.60638 -0.03819 C 0.61042 -0.04676 0.61654 -0.05116 0.62305 -0.05116 C 0.63034 -0.05116 0.6362 -0.04676 0.64023 -0.03819 L 0.66003 -3.7037E-7 " pathEditMode="relative" rAng="0" ptsTypes="AAAAA">
                                      <p:cBhvr>
                                        <p:cTn id="188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7" presetClass="path" presetSubtype="0" accel="50000" decel="5000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03 -3.7037E-7 L 0.67956 -0.03819 C 0.68359 -0.04676 0.68971 -0.05116 0.69622 -0.05116 C 0.70351 -0.05116 0.70937 -0.04676 0.71354 -0.03819 L 0.7332 -3.7037E-7 " pathEditMode="relative" rAng="0" ptsTypes="AAAAA">
                                      <p:cBhvr>
                                        <p:cTn id="209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2 -3.7037E-7 L 0.75273 -0.0375 C 0.75677 -0.04583 0.76302 -0.05023 0.7694 -0.05023 C 0.77682 -0.05023 0.78268 -0.04583 0.78672 -0.0375 L 0.80651 -3.7037E-7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7" presetClass="path" presetSubtype="0" accel="50000" decel="5000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651 -3.7037E-7 L 0.82604 -0.03819 C 0.83008 -0.04676 0.8362 -0.05116 0.84271 -0.05116 C 0.85 -0.05116 0.85586 -0.04676 0.8599 -0.03819 L 0.87969 -3.7037E-7 " pathEditMode="relative" rAng="0" ptsTypes="AAAAA">
                                      <p:cBhvr>
                                        <p:cTn id="251" dur="1000" fill="hold"/>
                                        <p:tgtEl>
                                          <p:spTgt spid="1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5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4" grpId="0" animBg="1"/>
      <p:bldP spid="1767" grpId="0" animBg="1"/>
      <p:bldP spid="1785" grpId="0" animBg="1"/>
      <p:bldP spid="1821" grpId="0" animBg="1"/>
      <p:bldP spid="1827" grpId="0" animBg="1"/>
      <p:bldP spid="1833" grpId="0" animBg="1"/>
      <p:bldP spid="1839" grpId="0" animBg="1"/>
      <p:bldP spid="1845" grpId="0" animBg="1"/>
      <p:bldP spid="1851" grpId="0" animBg="1"/>
      <p:bldP spid="1857" grpId="0" animBg="1"/>
      <p:bldP spid="1863" grpId="0" animBg="1"/>
      <p:bldP spid="1869" grpId="0" animBg="1"/>
      <p:bldP spid="1775" grpId="0" animBg="1"/>
      <p:bldP spid="1775" grpId="1" animBg="1"/>
      <p:bldP spid="1775" grpId="2" animBg="1"/>
      <p:bldP spid="1775" grpId="3" animBg="1"/>
      <p:bldP spid="1775" grpId="4" animBg="1"/>
      <p:bldP spid="1775" grpId="5" animBg="1"/>
      <p:bldP spid="1775" grpId="6" animBg="1"/>
      <p:bldP spid="1775" grpId="7" animBg="1"/>
      <p:bldP spid="1775" grpId="8" animBg="1"/>
      <p:bldP spid="1775" grpId="9" animBg="1"/>
      <p:bldP spid="1775" grpId="10" animBg="1"/>
      <p:bldP spid="1775" grpId="11" animBg="1"/>
      <p:bldP spid="1775" grpId="1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92681-C4FC-435B-82E6-A0AA0E906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7 Solve missing number problems for multiplication and division with knowledge of the 6, 7, 9, 11 and 12 times tables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213FE-3AA2-4BDF-8102-EC4B1C942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695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8747597" y="549893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244050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42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6169B41-10AB-406D-A2D6-9B55F3434880}"/>
              </a:ext>
            </a:extLst>
          </p:cNvPr>
          <p:cNvGrpSpPr/>
          <p:nvPr/>
        </p:nvGrpSpPr>
        <p:grpSpPr>
          <a:xfrm>
            <a:off x="4334324" y="551947"/>
            <a:ext cx="3097273" cy="817087"/>
            <a:chOff x="255526" y="2607393"/>
            <a:chExt cx="2758874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8592A87C-F2E7-496B-9EF9-09A532293F2B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E9551B6-71F5-4E34-B858-72AB7392577E}"/>
                </a:ext>
              </a:extLst>
            </p:cNvPr>
            <p:cNvSpPr txBox="1"/>
            <p:nvPr/>
          </p:nvSpPr>
          <p:spPr>
            <a:xfrm>
              <a:off x="1277455" y="2720458"/>
              <a:ext cx="173694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63 </a:t>
              </a:r>
              <a:r>
                <a:rPr lang="en-GB" sz="3600" dirty="0">
                  <a:latin typeface="Calibri" panose="020F0502020204030204" pitchFamily="34" charset="0"/>
                </a:rPr>
                <a:t>÷ 9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4" y="549893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 x 6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391087" y="67290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474741" y="676062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741E6FD-BDFE-40A3-8C3F-527C73230367}"/>
              </a:ext>
            </a:extLst>
          </p:cNvPr>
          <p:cNvSpPr txBox="1"/>
          <p:nvPr/>
        </p:nvSpPr>
        <p:spPr>
          <a:xfrm>
            <a:off x="4779590" y="658735"/>
            <a:ext cx="287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9803057" y="651040"/>
            <a:ext cx="771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27AAB50-61C2-4130-B214-27DD5FD67939}"/>
              </a:ext>
            </a:extLst>
          </p:cNvPr>
          <p:cNvSpPr/>
          <p:nvPr/>
        </p:nvSpPr>
        <p:spPr>
          <a:xfrm>
            <a:off x="4466401" y="67688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9538011" y="65815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1C25069-3E82-4B26-9E29-F132D04A196D}"/>
              </a:ext>
            </a:extLst>
          </p:cNvPr>
          <p:cNvGrpSpPr/>
          <p:nvPr/>
        </p:nvGrpSpPr>
        <p:grpSpPr>
          <a:xfrm>
            <a:off x="8747597" y="3689662"/>
            <a:ext cx="3097270" cy="817087"/>
            <a:chOff x="255525" y="4828688"/>
            <a:chExt cx="2758871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C2C33B3-D6AD-4C2B-A121-DB255A669D44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04DB69B-BD3B-421C-9F55-45D2A8C8DCCA}"/>
                </a:ext>
              </a:extLst>
            </p:cNvPr>
            <p:cNvSpPr txBox="1"/>
            <p:nvPr/>
          </p:nvSpPr>
          <p:spPr>
            <a:xfrm>
              <a:off x="308455" y="4941753"/>
              <a:ext cx="246620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8DB3F4-74B0-4909-A5EF-98CEDF3ADE05}"/>
              </a:ext>
            </a:extLst>
          </p:cNvPr>
          <p:cNvGrpSpPr/>
          <p:nvPr/>
        </p:nvGrpSpPr>
        <p:grpSpPr>
          <a:xfrm>
            <a:off x="4289351" y="3715205"/>
            <a:ext cx="3097273" cy="817087"/>
            <a:chOff x="255526" y="2607393"/>
            <a:chExt cx="2758874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2650FEE3-B286-4925-8738-397F28DA3C82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0B549CD-5550-450D-B1C0-C8ACA8BCDF2C}"/>
                </a:ext>
              </a:extLst>
            </p:cNvPr>
            <p:cNvSpPr txBox="1"/>
            <p:nvPr/>
          </p:nvSpPr>
          <p:spPr>
            <a:xfrm>
              <a:off x="1277455" y="2720458"/>
              <a:ext cx="173694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11 = 9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255524" y="3689662"/>
            <a:ext cx="3287661" cy="817087"/>
            <a:chOff x="255525" y="372323"/>
            <a:chExt cx="2928461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290254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12 = 108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391087" y="381267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693991" y="3815831"/>
            <a:ext cx="27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CA35CD3-4E6F-41A8-8082-97B7321C5566}"/>
              </a:ext>
            </a:extLst>
          </p:cNvPr>
          <p:cNvSpPr txBox="1"/>
          <p:nvPr/>
        </p:nvSpPr>
        <p:spPr>
          <a:xfrm>
            <a:off x="4575046" y="3798504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99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49B985-F723-4106-95FA-BE89751ED30D}"/>
              </a:ext>
            </a:extLst>
          </p:cNvPr>
          <p:cNvSpPr txBox="1"/>
          <p:nvPr/>
        </p:nvSpPr>
        <p:spPr>
          <a:xfrm>
            <a:off x="10057534" y="3790809"/>
            <a:ext cx="33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89C5BF8-6BFA-4BF7-8001-7D58FF429A9F}"/>
              </a:ext>
            </a:extLst>
          </p:cNvPr>
          <p:cNvSpPr/>
          <p:nvPr/>
        </p:nvSpPr>
        <p:spPr>
          <a:xfrm>
            <a:off x="4466401" y="381665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9D094554-E2CA-46EE-95DE-76B6050DACE8}"/>
              </a:ext>
            </a:extLst>
          </p:cNvPr>
          <p:cNvSpPr/>
          <p:nvPr/>
        </p:nvSpPr>
        <p:spPr>
          <a:xfrm>
            <a:off x="9803057" y="379792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41DC915-8AC2-4C2A-9E27-8DB12AE7DD61}"/>
              </a:ext>
            </a:extLst>
          </p:cNvPr>
          <p:cNvSpPr txBox="1"/>
          <p:nvPr/>
        </p:nvSpPr>
        <p:spPr>
          <a:xfrm>
            <a:off x="8930362" y="1770569"/>
            <a:ext cx="2811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</a:t>
            </a:r>
            <a:r>
              <a:rPr lang="en-GB" sz="3500" dirty="0">
                <a:latin typeface="Arial Black" panose="020B0A04020102020204" pitchFamily="34" charset="0"/>
              </a:rPr>
              <a:t>÷ 7 = 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63FF650-452A-46E1-80BE-7092C1CD3418}"/>
              </a:ext>
            </a:extLst>
          </p:cNvPr>
          <p:cNvSpPr txBox="1"/>
          <p:nvPr/>
        </p:nvSpPr>
        <p:spPr>
          <a:xfrm>
            <a:off x="451864" y="4884997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2 = 9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BC04BC6-60D0-4569-848A-ACEA2EB335D6}"/>
              </a:ext>
            </a:extLst>
          </p:cNvPr>
          <p:cNvSpPr txBox="1"/>
          <p:nvPr/>
        </p:nvSpPr>
        <p:spPr>
          <a:xfrm>
            <a:off x="4494558" y="4884997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1 = 9 9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F74208EF-9675-4F33-8A2D-6A556AB8335A}"/>
              </a:ext>
            </a:extLst>
          </p:cNvPr>
          <p:cNvSpPr txBox="1"/>
          <p:nvPr/>
        </p:nvSpPr>
        <p:spPr>
          <a:xfrm>
            <a:off x="8955649" y="4895722"/>
            <a:ext cx="2925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 </a:t>
            </a:r>
            <a:r>
              <a:rPr lang="en-GB" sz="3500" dirty="0">
                <a:latin typeface="Arial Black" panose="020B0A04020102020204" pitchFamily="34" charset="0"/>
              </a:rPr>
              <a:t>÷ 7 = 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63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106" grpId="0"/>
      <p:bldP spid="107" grpId="0"/>
      <p:bldP spid="108" grpId="0"/>
      <p:bldP spid="138" grpId="0"/>
      <p:bldP spid="148" grpId="0"/>
      <p:bldP spid="155" grpId="0"/>
      <p:bldP spid="1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7C735C4A-2BA5-4CEC-A33A-9A79C46EE245}"/>
              </a:ext>
            </a:extLst>
          </p:cNvPr>
          <p:cNvGrpSpPr/>
          <p:nvPr/>
        </p:nvGrpSpPr>
        <p:grpSpPr>
          <a:xfrm>
            <a:off x="372214" y="2134234"/>
            <a:ext cx="2846295" cy="1667890"/>
            <a:chOff x="461186" y="238408"/>
            <a:chExt cx="2678010" cy="1504332"/>
          </a:xfrm>
        </p:grpSpPr>
        <p:sp>
          <p:nvSpPr>
            <p:cNvPr id="211" name="Isosceles Triangle 210">
              <a:extLst>
                <a:ext uri="{FF2B5EF4-FFF2-40B4-BE49-F238E27FC236}">
                  <a16:creationId xmlns:a16="http://schemas.microsoft.com/office/drawing/2014/main" id="{999B02EF-A95F-4759-A688-BB88539E3CBD}"/>
                </a:ext>
              </a:extLst>
            </p:cNvPr>
            <p:cNvSpPr/>
            <p:nvPr/>
          </p:nvSpPr>
          <p:spPr>
            <a:xfrm>
              <a:off x="461186" y="238408"/>
              <a:ext cx="2678010" cy="1408235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itle 1">
              <a:extLst>
                <a:ext uri="{FF2B5EF4-FFF2-40B4-BE49-F238E27FC236}">
                  <a16:creationId xmlns:a16="http://schemas.microsoft.com/office/drawing/2014/main" id="{EF5C9D55-9AF2-4F6F-ABBE-5F760D8BEE06}"/>
                </a:ext>
              </a:extLst>
            </p:cNvPr>
            <p:cNvSpPr txBox="1">
              <a:spLocks/>
            </p:cNvSpPr>
            <p:nvPr/>
          </p:nvSpPr>
          <p:spPr>
            <a:xfrm>
              <a:off x="602732" y="1159299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925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12</a:t>
              </a:r>
            </a:p>
          </p:txBody>
        </p:sp>
        <p:sp>
          <p:nvSpPr>
            <p:cNvPr id="213" name="Title 1">
              <a:extLst>
                <a:ext uri="{FF2B5EF4-FFF2-40B4-BE49-F238E27FC236}">
                  <a16:creationId xmlns:a16="http://schemas.microsoft.com/office/drawing/2014/main" id="{2C980933-A501-4EFF-9D13-8B465CFCD60E}"/>
                </a:ext>
              </a:extLst>
            </p:cNvPr>
            <p:cNvSpPr txBox="1">
              <a:spLocks/>
            </p:cNvSpPr>
            <p:nvPr/>
          </p:nvSpPr>
          <p:spPr>
            <a:xfrm>
              <a:off x="2137602" y="1159298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925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9</a:t>
              </a:r>
              <a:endPara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214" name="Title 1">
              <a:extLst>
                <a:ext uri="{FF2B5EF4-FFF2-40B4-BE49-F238E27FC236}">
                  <a16:creationId xmlns:a16="http://schemas.microsoft.com/office/drawing/2014/main" id="{96497A93-D468-4D9D-BF04-8FA68F559CCC}"/>
                </a:ext>
              </a:extLst>
            </p:cNvPr>
            <p:cNvSpPr txBox="1">
              <a:spLocks/>
            </p:cNvSpPr>
            <p:nvPr/>
          </p:nvSpPr>
          <p:spPr>
            <a:xfrm>
              <a:off x="1310883" y="458358"/>
              <a:ext cx="963717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Autofit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1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108</a:t>
              </a: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29803EAD-4082-4E4F-987F-DEF94B0F144E}"/>
              </a:ext>
            </a:extLst>
          </p:cNvPr>
          <p:cNvSpPr txBox="1"/>
          <p:nvPr/>
        </p:nvSpPr>
        <p:spPr>
          <a:xfrm>
            <a:off x="496338" y="3985515"/>
            <a:ext cx="37005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x 9 = 1 0 8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4CF33473-831D-4497-8689-675E1FFDE177}"/>
              </a:ext>
            </a:extLst>
          </p:cNvPr>
          <p:cNvSpPr txBox="1"/>
          <p:nvPr/>
        </p:nvSpPr>
        <p:spPr>
          <a:xfrm>
            <a:off x="486800" y="4431332"/>
            <a:ext cx="39915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2 = 1 0 8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9C73371D-4A5E-4F84-BC10-0A96C829E079}"/>
              </a:ext>
            </a:extLst>
          </p:cNvPr>
          <p:cNvSpPr txBox="1"/>
          <p:nvPr/>
        </p:nvSpPr>
        <p:spPr>
          <a:xfrm>
            <a:off x="472828" y="4885637"/>
            <a:ext cx="40025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9 = 1 2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B641F47D-6E15-46B2-B6E8-F8C51704297E}"/>
              </a:ext>
            </a:extLst>
          </p:cNvPr>
          <p:cNvSpPr txBox="1"/>
          <p:nvPr/>
        </p:nvSpPr>
        <p:spPr>
          <a:xfrm>
            <a:off x="461187" y="5331454"/>
            <a:ext cx="4052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2 = 9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1CFD9BF1-F8F2-47FA-9E7E-D7DE6D78E46B}"/>
              </a:ext>
            </a:extLst>
          </p:cNvPr>
          <p:cNvGrpSpPr/>
          <p:nvPr/>
        </p:nvGrpSpPr>
        <p:grpSpPr>
          <a:xfrm>
            <a:off x="189036" y="501018"/>
            <a:ext cx="3287661" cy="817087"/>
            <a:chOff x="255525" y="372323"/>
            <a:chExt cx="2928461" cy="1134018"/>
          </a:xfrm>
        </p:grpSpPr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7FAAA0F8-459E-4026-A304-82F9E80B716D}"/>
                </a:ext>
              </a:extLst>
            </p:cNvPr>
            <p:cNvSpPr/>
            <p:nvPr/>
          </p:nvSpPr>
          <p:spPr>
            <a:xfrm>
              <a:off x="255525" y="372323"/>
              <a:ext cx="290254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3A944F16-36BC-4749-AA86-91D6AEA26B94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12 = 108</a:t>
              </a:r>
            </a:p>
          </p:txBody>
        </p:sp>
      </p:grpSp>
      <p:sp>
        <p:nvSpPr>
          <p:cNvPr id="227" name="Rectangle 226">
            <a:extLst>
              <a:ext uri="{FF2B5EF4-FFF2-40B4-BE49-F238E27FC236}">
                <a16:creationId xmlns:a16="http://schemas.microsoft.com/office/drawing/2014/main" id="{F75FD878-505A-4520-87C0-D144B7A69000}"/>
              </a:ext>
            </a:extLst>
          </p:cNvPr>
          <p:cNvSpPr/>
          <p:nvPr/>
        </p:nvSpPr>
        <p:spPr>
          <a:xfrm>
            <a:off x="324599" y="62403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62761252-C6FF-448E-9917-B62F74D7D38F}"/>
              </a:ext>
            </a:extLst>
          </p:cNvPr>
          <p:cNvSpPr txBox="1"/>
          <p:nvPr/>
        </p:nvSpPr>
        <p:spPr>
          <a:xfrm>
            <a:off x="627503" y="627187"/>
            <a:ext cx="27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5D0A929E-3D92-4B02-9801-80594357B23A}"/>
              </a:ext>
            </a:extLst>
          </p:cNvPr>
          <p:cNvSpPr txBox="1"/>
          <p:nvPr/>
        </p:nvSpPr>
        <p:spPr>
          <a:xfrm>
            <a:off x="446820" y="1317820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2 = 9</a:t>
            </a:r>
          </a:p>
        </p:txBody>
      </p: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5C8EF3A-1F51-4DA2-8DE2-361DA96DB712}"/>
              </a:ext>
            </a:extLst>
          </p:cNvPr>
          <p:cNvGrpSpPr/>
          <p:nvPr/>
        </p:nvGrpSpPr>
        <p:grpSpPr>
          <a:xfrm>
            <a:off x="3433892" y="916638"/>
            <a:ext cx="314510" cy="492950"/>
            <a:chOff x="3884378" y="928777"/>
            <a:chExt cx="314510" cy="492950"/>
          </a:xfrm>
        </p:grpSpPr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AC90D6D7-29C9-4BA2-AFB8-246E6F1091D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26FDE8FA-6C32-4467-81C4-D5D77CF540AC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2E35EFD7-9B12-4AF1-A9C2-22D3F0EB0AAF}"/>
              </a:ext>
            </a:extLst>
          </p:cNvPr>
          <p:cNvGrpSpPr/>
          <p:nvPr/>
        </p:nvGrpSpPr>
        <p:grpSpPr>
          <a:xfrm>
            <a:off x="4269424" y="913885"/>
            <a:ext cx="452317" cy="494964"/>
            <a:chOff x="6948426" y="926763"/>
            <a:chExt cx="452317" cy="494964"/>
          </a:xfrm>
        </p:grpSpPr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0CE44F3A-A7C0-4679-8E07-F0DC2290C00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F37E114E-CC94-4C36-ADBB-42A618116750}"/>
                </a:ext>
              </a:extLst>
            </p:cNvPr>
            <p:cNvGrpSpPr/>
            <p:nvPr/>
          </p:nvGrpSpPr>
          <p:grpSpPr>
            <a:xfrm>
              <a:off x="6948426" y="928608"/>
              <a:ext cx="452317" cy="493119"/>
              <a:chOff x="6948426" y="928608"/>
              <a:chExt cx="452317" cy="493119"/>
            </a:xfrm>
          </p:grpSpPr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03F47381-13BA-41E0-A96E-6E8D4D235E44}"/>
                  </a:ext>
                </a:extLst>
              </p:cNvPr>
              <p:cNvSpPr txBox="1"/>
              <p:nvPr/>
            </p:nvSpPr>
            <p:spPr>
              <a:xfrm>
                <a:off x="6948426" y="1021617"/>
                <a:ext cx="4523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897D0050-A464-476A-8CFF-4F8F6E1F70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8" name="Freeform 11">
            <a:extLst>
              <a:ext uri="{FF2B5EF4-FFF2-40B4-BE49-F238E27FC236}">
                <a16:creationId xmlns:a16="http://schemas.microsoft.com/office/drawing/2014/main" id="{6366A240-F606-4CEE-80AE-2D1668BAF0A7}"/>
              </a:ext>
            </a:extLst>
          </p:cNvPr>
          <p:cNvSpPr>
            <a:spLocks/>
          </p:cNvSpPr>
          <p:nvPr/>
        </p:nvSpPr>
        <p:spPr bwMode="auto">
          <a:xfrm>
            <a:off x="3591073" y="70548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39" name="Freeform 11">
            <a:extLst>
              <a:ext uri="{FF2B5EF4-FFF2-40B4-BE49-F238E27FC236}">
                <a16:creationId xmlns:a16="http://schemas.microsoft.com/office/drawing/2014/main" id="{A7C1A286-4DDB-4AFC-A9ED-D573074FBC82}"/>
              </a:ext>
            </a:extLst>
          </p:cNvPr>
          <p:cNvSpPr>
            <a:spLocks/>
          </p:cNvSpPr>
          <p:nvPr/>
        </p:nvSpPr>
        <p:spPr bwMode="auto">
          <a:xfrm>
            <a:off x="4481622" y="70105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561CFA5A-63C5-49DA-B413-DA5B4422D508}"/>
              </a:ext>
            </a:extLst>
          </p:cNvPr>
          <p:cNvGrpSpPr/>
          <p:nvPr/>
        </p:nvGrpSpPr>
        <p:grpSpPr>
          <a:xfrm>
            <a:off x="5157211" y="911503"/>
            <a:ext cx="444352" cy="494964"/>
            <a:chOff x="6945114" y="926763"/>
            <a:chExt cx="444352" cy="494964"/>
          </a:xfrm>
        </p:grpSpPr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6B8BBC22-0AD5-4211-8DB0-424038E75C3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14A6F597-9A06-445A-A3BE-EC91F80F6615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FA7AD7C7-7B27-4836-AAB0-D46ADEBC8D7F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AE0BC951-1D1F-4066-8802-B0A9B21CB4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2AD25096-B5D4-4719-94DD-AE4912076A9F}"/>
              </a:ext>
            </a:extLst>
          </p:cNvPr>
          <p:cNvCxnSpPr>
            <a:cxnSpLocks/>
          </p:cNvCxnSpPr>
          <p:nvPr/>
        </p:nvCxnSpPr>
        <p:spPr>
          <a:xfrm>
            <a:off x="3445547" y="929682"/>
            <a:ext cx="8522872" cy="87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Freeform 11">
            <a:extLst>
              <a:ext uri="{FF2B5EF4-FFF2-40B4-BE49-F238E27FC236}">
                <a16:creationId xmlns:a16="http://schemas.microsoft.com/office/drawing/2014/main" id="{7B3066EA-ABC6-483D-A471-5802C9596947}"/>
              </a:ext>
            </a:extLst>
          </p:cNvPr>
          <p:cNvSpPr>
            <a:spLocks/>
          </p:cNvSpPr>
          <p:nvPr/>
        </p:nvSpPr>
        <p:spPr bwMode="auto">
          <a:xfrm>
            <a:off x="5375074" y="70105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AB03E28A-2608-4623-9335-100909BB5734}"/>
              </a:ext>
            </a:extLst>
          </p:cNvPr>
          <p:cNvGrpSpPr/>
          <p:nvPr/>
        </p:nvGrpSpPr>
        <p:grpSpPr>
          <a:xfrm>
            <a:off x="6051720" y="911503"/>
            <a:ext cx="444352" cy="494964"/>
            <a:chOff x="6940995" y="926763"/>
            <a:chExt cx="444352" cy="494964"/>
          </a:xfrm>
        </p:grpSpPr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6736ECAA-9DB5-4468-A5DB-E9893370874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7A654056-61E4-4B30-AFC1-2CB9C4D6ED6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518C98AF-0CB2-4843-800F-064DC432572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</a:t>
                </a:r>
              </a:p>
            </p:txBody>
          </p: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0386D65C-4A8D-451C-8E76-3D08708470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2" name="Freeform 11">
            <a:extLst>
              <a:ext uri="{FF2B5EF4-FFF2-40B4-BE49-F238E27FC236}">
                <a16:creationId xmlns:a16="http://schemas.microsoft.com/office/drawing/2014/main" id="{43EFE593-4B99-46C7-8535-34BF30AB3CB2}"/>
              </a:ext>
            </a:extLst>
          </p:cNvPr>
          <p:cNvSpPr>
            <a:spLocks/>
          </p:cNvSpPr>
          <p:nvPr/>
        </p:nvSpPr>
        <p:spPr bwMode="auto">
          <a:xfrm>
            <a:off x="6268064" y="69877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5E8C66D8-A3DC-487C-BF44-258989077E17}"/>
              </a:ext>
            </a:extLst>
          </p:cNvPr>
          <p:cNvGrpSpPr/>
          <p:nvPr/>
        </p:nvGrpSpPr>
        <p:grpSpPr>
          <a:xfrm>
            <a:off x="6944710" y="909226"/>
            <a:ext cx="444352" cy="494964"/>
            <a:chOff x="6940995" y="926763"/>
            <a:chExt cx="444352" cy="494964"/>
          </a:xfrm>
        </p:grpSpPr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7B056CD3-2462-48E1-AD77-5606FEB8C09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38AA0AB4-345B-4803-8823-BD27CA6FE4A2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0B312334-F284-4233-939A-01B056740EBE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48</a:t>
                </a:r>
              </a:p>
            </p:txBody>
          </p: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8639D4A8-5F06-4908-8728-860B499B0A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8" name="Freeform 11">
            <a:extLst>
              <a:ext uri="{FF2B5EF4-FFF2-40B4-BE49-F238E27FC236}">
                <a16:creationId xmlns:a16="http://schemas.microsoft.com/office/drawing/2014/main" id="{8F6E2B63-8B16-4F9B-BBE2-7553A8E42FCE}"/>
              </a:ext>
            </a:extLst>
          </p:cNvPr>
          <p:cNvSpPr>
            <a:spLocks/>
          </p:cNvSpPr>
          <p:nvPr/>
        </p:nvSpPr>
        <p:spPr bwMode="auto">
          <a:xfrm>
            <a:off x="7162158" y="69877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DA50F174-1FFC-4C96-B75B-755C470C6FD1}"/>
              </a:ext>
            </a:extLst>
          </p:cNvPr>
          <p:cNvGrpSpPr/>
          <p:nvPr/>
        </p:nvGrpSpPr>
        <p:grpSpPr>
          <a:xfrm>
            <a:off x="7844958" y="909226"/>
            <a:ext cx="444352" cy="494964"/>
            <a:chOff x="6947149" y="926763"/>
            <a:chExt cx="444352" cy="494964"/>
          </a:xfrm>
        </p:grpSpPr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4BA67149-5D71-4EBE-8FF6-B304E0E7A58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700B2156-964E-49C4-BF6F-5E10B282169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3C6FEA0D-BC8B-4207-81F8-6C58BC2B3F1F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1043C33D-2585-40F1-812E-2643F694FE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4" name="Freeform 11">
            <a:extLst>
              <a:ext uri="{FF2B5EF4-FFF2-40B4-BE49-F238E27FC236}">
                <a16:creationId xmlns:a16="http://schemas.microsoft.com/office/drawing/2014/main" id="{858AB78D-F0B9-404F-AFE2-B5ECC18B2427}"/>
              </a:ext>
            </a:extLst>
          </p:cNvPr>
          <p:cNvSpPr>
            <a:spLocks/>
          </p:cNvSpPr>
          <p:nvPr/>
        </p:nvSpPr>
        <p:spPr bwMode="auto">
          <a:xfrm>
            <a:off x="8057014" y="70523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98737042-34FF-485D-A4C8-C96DF9C56EE3}"/>
              </a:ext>
            </a:extLst>
          </p:cNvPr>
          <p:cNvGrpSpPr/>
          <p:nvPr/>
        </p:nvGrpSpPr>
        <p:grpSpPr>
          <a:xfrm>
            <a:off x="8739814" y="915683"/>
            <a:ext cx="444352" cy="494964"/>
            <a:chOff x="6947149" y="926763"/>
            <a:chExt cx="444352" cy="494964"/>
          </a:xfrm>
        </p:grpSpPr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41AB668-4213-4F43-BB03-3767A1027BF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8E1E4B50-C078-42CF-9A4E-75A3767C867A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D28FE402-31E4-47DF-B096-F8B6F61E920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</a:t>
                </a:r>
              </a:p>
            </p:txBody>
          </p: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BB4BDE2A-8E6D-4CD6-8575-A96A4A6AEF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0" name="Freeform 11">
            <a:extLst>
              <a:ext uri="{FF2B5EF4-FFF2-40B4-BE49-F238E27FC236}">
                <a16:creationId xmlns:a16="http://schemas.microsoft.com/office/drawing/2014/main" id="{EE6B17C4-CD16-480D-A173-4A28B87CCAC6}"/>
              </a:ext>
            </a:extLst>
          </p:cNvPr>
          <p:cNvSpPr>
            <a:spLocks/>
          </p:cNvSpPr>
          <p:nvPr/>
        </p:nvSpPr>
        <p:spPr bwMode="auto">
          <a:xfrm>
            <a:off x="8954178" y="70616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5ACCCAFF-1C72-463F-9A04-7AD049A92937}"/>
              </a:ext>
            </a:extLst>
          </p:cNvPr>
          <p:cNvGrpSpPr/>
          <p:nvPr/>
        </p:nvGrpSpPr>
        <p:grpSpPr>
          <a:xfrm>
            <a:off x="9636978" y="916617"/>
            <a:ext cx="444352" cy="494964"/>
            <a:chOff x="6947149" y="926763"/>
            <a:chExt cx="444352" cy="494964"/>
          </a:xfrm>
        </p:grpSpPr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E17A4561-9ED7-45C6-AFD1-FEFF2602697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F9F8209F-A942-4AF8-BA12-6B97EFA654BC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7693A669-5F92-4815-B33C-B5B1DA28A313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84</a:t>
                </a:r>
              </a:p>
            </p:txBody>
          </p: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9C11485A-FBD2-4AAA-863D-A961C581BE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6" name="Freeform 11">
            <a:extLst>
              <a:ext uri="{FF2B5EF4-FFF2-40B4-BE49-F238E27FC236}">
                <a16:creationId xmlns:a16="http://schemas.microsoft.com/office/drawing/2014/main" id="{60B8B7BC-2337-4BD2-85A5-815D0A617E71}"/>
              </a:ext>
            </a:extLst>
          </p:cNvPr>
          <p:cNvSpPr>
            <a:spLocks/>
          </p:cNvSpPr>
          <p:nvPr/>
        </p:nvSpPr>
        <p:spPr bwMode="auto">
          <a:xfrm>
            <a:off x="9844925" y="70936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C7B8A7A7-6356-4839-86BD-92B06483C5F5}"/>
              </a:ext>
            </a:extLst>
          </p:cNvPr>
          <p:cNvGrpSpPr/>
          <p:nvPr/>
        </p:nvGrpSpPr>
        <p:grpSpPr>
          <a:xfrm>
            <a:off x="10527725" y="919810"/>
            <a:ext cx="444352" cy="494964"/>
            <a:chOff x="6947149" y="926763"/>
            <a:chExt cx="444352" cy="494964"/>
          </a:xfrm>
        </p:grpSpPr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B27A195E-C78E-4F06-9AF9-AF375A928C3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33346FFC-CA28-489A-B94A-D0E0EEAF3723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E59189E3-9523-45BA-BE5A-30F4F51C723F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96</a:t>
                </a:r>
              </a:p>
            </p:txBody>
          </p: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A5405BCB-7368-4B2F-A1F0-9452AA0E4E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2" name="Freeform 11">
            <a:extLst>
              <a:ext uri="{FF2B5EF4-FFF2-40B4-BE49-F238E27FC236}">
                <a16:creationId xmlns:a16="http://schemas.microsoft.com/office/drawing/2014/main" id="{F50E2A56-4624-4B9A-AA31-E7F2103AA2BF}"/>
              </a:ext>
            </a:extLst>
          </p:cNvPr>
          <p:cNvSpPr>
            <a:spLocks/>
          </p:cNvSpPr>
          <p:nvPr/>
        </p:nvSpPr>
        <p:spPr bwMode="auto">
          <a:xfrm>
            <a:off x="10737819" y="71095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D2B09621-1A0E-437A-847B-B53C196AC7F1}"/>
              </a:ext>
            </a:extLst>
          </p:cNvPr>
          <p:cNvGrpSpPr/>
          <p:nvPr/>
        </p:nvGrpSpPr>
        <p:grpSpPr>
          <a:xfrm>
            <a:off x="11346879" y="921403"/>
            <a:ext cx="574196" cy="494964"/>
            <a:chOff x="6873409" y="926763"/>
            <a:chExt cx="574196" cy="494964"/>
          </a:xfrm>
        </p:grpSpPr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C36E5CAA-C777-46EA-A33B-F230594335C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10946C30-69E0-400A-A03A-F7E468682C6B}"/>
                </a:ext>
              </a:extLst>
            </p:cNvPr>
            <p:cNvGrpSpPr/>
            <p:nvPr/>
          </p:nvGrpSpPr>
          <p:grpSpPr>
            <a:xfrm>
              <a:off x="6873409" y="928608"/>
              <a:ext cx="574196" cy="493119"/>
              <a:chOff x="6873409" y="928608"/>
              <a:chExt cx="574196" cy="493119"/>
            </a:xfrm>
          </p:grpSpPr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56C6C90A-0CC1-4A8F-BBB5-E270E28BC87F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108</a:t>
                </a:r>
              </a:p>
            </p:txBody>
          </p: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D176AC88-9B3A-4B71-9068-2080B0025B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9" name="Oval 288">
            <a:extLst>
              <a:ext uri="{FF2B5EF4-FFF2-40B4-BE49-F238E27FC236}">
                <a16:creationId xmlns:a16="http://schemas.microsoft.com/office/drawing/2014/main" id="{132494D1-59A5-42A4-AB8E-34C8A3A5C923}"/>
              </a:ext>
            </a:extLst>
          </p:cNvPr>
          <p:cNvSpPr/>
          <p:nvPr/>
        </p:nvSpPr>
        <p:spPr>
          <a:xfrm>
            <a:off x="3511784" y="76411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7D83F82C-7BAF-4C23-AADF-03AFEE2CF879}"/>
              </a:ext>
            </a:extLst>
          </p:cNvPr>
          <p:cNvGrpSpPr/>
          <p:nvPr/>
        </p:nvGrpSpPr>
        <p:grpSpPr>
          <a:xfrm>
            <a:off x="4396164" y="1499103"/>
            <a:ext cx="173766" cy="2428051"/>
            <a:chOff x="1265816" y="2392773"/>
            <a:chExt cx="173766" cy="2428051"/>
          </a:xfrm>
        </p:grpSpPr>
        <p:grpSp>
          <p:nvGrpSpPr>
            <p:cNvPr id="291" name="Group 56">
              <a:extLst>
                <a:ext uri="{FF2B5EF4-FFF2-40B4-BE49-F238E27FC236}">
                  <a16:creationId xmlns:a16="http://schemas.microsoft.com/office/drawing/2014/main" id="{709A256C-AFF7-4010-9F4E-C22DA5A3EDB6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294" name="Picture 14">
                <a:extLst>
                  <a:ext uri="{FF2B5EF4-FFF2-40B4-BE49-F238E27FC236}">
                    <a16:creationId xmlns:a16="http://schemas.microsoft.com/office/drawing/2014/main" id="{D8CD0E2F-5337-4DE6-ADE8-A8F2B936EA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5" name="Picture 15">
                <a:extLst>
                  <a:ext uri="{FF2B5EF4-FFF2-40B4-BE49-F238E27FC236}">
                    <a16:creationId xmlns:a16="http://schemas.microsoft.com/office/drawing/2014/main" id="{2F15C982-1FAF-4930-A446-3EC7002F2B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6" name="Picture 16">
                <a:extLst>
                  <a:ext uri="{FF2B5EF4-FFF2-40B4-BE49-F238E27FC236}">
                    <a16:creationId xmlns:a16="http://schemas.microsoft.com/office/drawing/2014/main" id="{B0C50B55-9D86-48F6-8F1F-23ECE8820C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7" name="Picture 17">
                <a:extLst>
                  <a:ext uri="{FF2B5EF4-FFF2-40B4-BE49-F238E27FC236}">
                    <a16:creationId xmlns:a16="http://schemas.microsoft.com/office/drawing/2014/main" id="{F8E1E017-D7D0-4D41-8FF1-C9C9B0CBD0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8" name="Picture 18">
                <a:extLst>
                  <a:ext uri="{FF2B5EF4-FFF2-40B4-BE49-F238E27FC236}">
                    <a16:creationId xmlns:a16="http://schemas.microsoft.com/office/drawing/2014/main" id="{2EB3DA3E-ACD3-48CD-A8A6-F18E156530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9" name="Picture 19">
                <a:extLst>
                  <a:ext uri="{FF2B5EF4-FFF2-40B4-BE49-F238E27FC236}">
                    <a16:creationId xmlns:a16="http://schemas.microsoft.com/office/drawing/2014/main" id="{7F6614F8-8A28-498D-A062-9FE8DD1584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0" name="Picture 20">
                <a:extLst>
                  <a:ext uri="{FF2B5EF4-FFF2-40B4-BE49-F238E27FC236}">
                    <a16:creationId xmlns:a16="http://schemas.microsoft.com/office/drawing/2014/main" id="{5154167B-A78C-4173-81F0-373612A1DD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1" name="Picture 21">
                <a:extLst>
                  <a:ext uri="{FF2B5EF4-FFF2-40B4-BE49-F238E27FC236}">
                    <a16:creationId xmlns:a16="http://schemas.microsoft.com/office/drawing/2014/main" id="{03D36104-AF20-49EE-9E62-1F0735CFEC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2" name="Picture 22">
                <a:extLst>
                  <a:ext uri="{FF2B5EF4-FFF2-40B4-BE49-F238E27FC236}">
                    <a16:creationId xmlns:a16="http://schemas.microsoft.com/office/drawing/2014/main" id="{F0E3DB8A-2BDE-4618-B761-27C5C9BCB2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3" name="Picture 23">
                <a:extLst>
                  <a:ext uri="{FF2B5EF4-FFF2-40B4-BE49-F238E27FC236}">
                    <a16:creationId xmlns:a16="http://schemas.microsoft.com/office/drawing/2014/main" id="{753870A1-F3F4-4FF3-8CD3-112F3BE97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92" name="Picture 291">
              <a:extLst>
                <a:ext uri="{FF2B5EF4-FFF2-40B4-BE49-F238E27FC236}">
                  <a16:creationId xmlns:a16="http://schemas.microsoft.com/office/drawing/2014/main" id="{41CB6DEA-E92E-44F5-8B24-7B1F4A183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92">
              <a:extLst>
                <a:ext uri="{FF2B5EF4-FFF2-40B4-BE49-F238E27FC236}">
                  <a16:creationId xmlns:a16="http://schemas.microsoft.com/office/drawing/2014/main" id="{6046DDD1-6E9D-4D39-9733-8E569B32F3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5EA7CB30-A99E-44DA-868D-7F87098E7930}"/>
              </a:ext>
            </a:extLst>
          </p:cNvPr>
          <p:cNvGrpSpPr/>
          <p:nvPr/>
        </p:nvGrpSpPr>
        <p:grpSpPr>
          <a:xfrm>
            <a:off x="5291350" y="1499103"/>
            <a:ext cx="173766" cy="2428051"/>
            <a:chOff x="1265816" y="2392773"/>
            <a:chExt cx="173766" cy="2428051"/>
          </a:xfrm>
        </p:grpSpPr>
        <p:grpSp>
          <p:nvGrpSpPr>
            <p:cNvPr id="305" name="Group 56">
              <a:extLst>
                <a:ext uri="{FF2B5EF4-FFF2-40B4-BE49-F238E27FC236}">
                  <a16:creationId xmlns:a16="http://schemas.microsoft.com/office/drawing/2014/main" id="{6F27C01D-F1CE-411E-B453-836B721E91D9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08" name="Picture 14">
                <a:extLst>
                  <a:ext uri="{FF2B5EF4-FFF2-40B4-BE49-F238E27FC236}">
                    <a16:creationId xmlns:a16="http://schemas.microsoft.com/office/drawing/2014/main" id="{EED24EFB-13CE-48D9-BDE3-126959DB9F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9" name="Picture 15">
                <a:extLst>
                  <a:ext uri="{FF2B5EF4-FFF2-40B4-BE49-F238E27FC236}">
                    <a16:creationId xmlns:a16="http://schemas.microsoft.com/office/drawing/2014/main" id="{A7CE5F7E-F633-4C86-9DEF-463D32C075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0" name="Picture 16">
                <a:extLst>
                  <a:ext uri="{FF2B5EF4-FFF2-40B4-BE49-F238E27FC236}">
                    <a16:creationId xmlns:a16="http://schemas.microsoft.com/office/drawing/2014/main" id="{947ECE4B-0119-44CA-A204-04B4EBB4DE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1" name="Picture 17">
                <a:extLst>
                  <a:ext uri="{FF2B5EF4-FFF2-40B4-BE49-F238E27FC236}">
                    <a16:creationId xmlns:a16="http://schemas.microsoft.com/office/drawing/2014/main" id="{752209D0-63D0-4338-B407-CF354D5D92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2" name="Picture 18">
                <a:extLst>
                  <a:ext uri="{FF2B5EF4-FFF2-40B4-BE49-F238E27FC236}">
                    <a16:creationId xmlns:a16="http://schemas.microsoft.com/office/drawing/2014/main" id="{C2997EA0-F988-4B53-AAC0-FB2B89B7F9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3" name="Picture 19">
                <a:extLst>
                  <a:ext uri="{FF2B5EF4-FFF2-40B4-BE49-F238E27FC236}">
                    <a16:creationId xmlns:a16="http://schemas.microsoft.com/office/drawing/2014/main" id="{9ADD6EAF-5927-4218-9B44-320E2EC8AC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4" name="Picture 20">
                <a:extLst>
                  <a:ext uri="{FF2B5EF4-FFF2-40B4-BE49-F238E27FC236}">
                    <a16:creationId xmlns:a16="http://schemas.microsoft.com/office/drawing/2014/main" id="{928A3B8A-B695-4ECB-B036-6C603B720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5" name="Picture 21">
                <a:extLst>
                  <a:ext uri="{FF2B5EF4-FFF2-40B4-BE49-F238E27FC236}">
                    <a16:creationId xmlns:a16="http://schemas.microsoft.com/office/drawing/2014/main" id="{F8DAB481-636C-44E1-B745-CAB209CFB9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" name="Picture 22">
                <a:extLst>
                  <a:ext uri="{FF2B5EF4-FFF2-40B4-BE49-F238E27FC236}">
                    <a16:creationId xmlns:a16="http://schemas.microsoft.com/office/drawing/2014/main" id="{46C6F00A-B6FF-43FF-AF1B-5CC9A3C86C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" name="Picture 23">
                <a:extLst>
                  <a:ext uri="{FF2B5EF4-FFF2-40B4-BE49-F238E27FC236}">
                    <a16:creationId xmlns:a16="http://schemas.microsoft.com/office/drawing/2014/main" id="{18DC420C-6454-4293-80E4-170368685A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06" name="Picture 305">
              <a:extLst>
                <a:ext uri="{FF2B5EF4-FFF2-40B4-BE49-F238E27FC236}">
                  <a16:creationId xmlns:a16="http://schemas.microsoft.com/office/drawing/2014/main" id="{E131C429-2FC7-473F-B141-47F3F4418E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306">
              <a:extLst>
                <a:ext uri="{FF2B5EF4-FFF2-40B4-BE49-F238E27FC236}">
                  <a16:creationId xmlns:a16="http://schemas.microsoft.com/office/drawing/2014/main" id="{FDA1E60D-6FC9-4BB7-99C9-2A8DF9DE5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7C11BCF5-E5EC-4CD3-B5C1-B211D36B701D}"/>
              </a:ext>
            </a:extLst>
          </p:cNvPr>
          <p:cNvGrpSpPr/>
          <p:nvPr/>
        </p:nvGrpSpPr>
        <p:grpSpPr>
          <a:xfrm>
            <a:off x="6181397" y="1500713"/>
            <a:ext cx="173766" cy="2428051"/>
            <a:chOff x="1265816" y="2392773"/>
            <a:chExt cx="173766" cy="2428051"/>
          </a:xfrm>
        </p:grpSpPr>
        <p:grpSp>
          <p:nvGrpSpPr>
            <p:cNvPr id="319" name="Group 56">
              <a:extLst>
                <a:ext uri="{FF2B5EF4-FFF2-40B4-BE49-F238E27FC236}">
                  <a16:creationId xmlns:a16="http://schemas.microsoft.com/office/drawing/2014/main" id="{9BCAB3D5-0A0A-4229-8964-DDEAE53CA6FE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22" name="Picture 14">
                <a:extLst>
                  <a:ext uri="{FF2B5EF4-FFF2-40B4-BE49-F238E27FC236}">
                    <a16:creationId xmlns:a16="http://schemas.microsoft.com/office/drawing/2014/main" id="{EE312FF6-79A0-46BB-BCA6-18F0B09CD2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3" name="Picture 15">
                <a:extLst>
                  <a:ext uri="{FF2B5EF4-FFF2-40B4-BE49-F238E27FC236}">
                    <a16:creationId xmlns:a16="http://schemas.microsoft.com/office/drawing/2014/main" id="{982586D9-3494-4B37-A172-950EC14256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4" name="Picture 16">
                <a:extLst>
                  <a:ext uri="{FF2B5EF4-FFF2-40B4-BE49-F238E27FC236}">
                    <a16:creationId xmlns:a16="http://schemas.microsoft.com/office/drawing/2014/main" id="{82CC294A-89DE-489F-A0D5-B384B81C4A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5" name="Picture 17">
                <a:extLst>
                  <a:ext uri="{FF2B5EF4-FFF2-40B4-BE49-F238E27FC236}">
                    <a16:creationId xmlns:a16="http://schemas.microsoft.com/office/drawing/2014/main" id="{41ACEBCC-2990-4103-AE00-C849F9BE27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18">
                <a:extLst>
                  <a:ext uri="{FF2B5EF4-FFF2-40B4-BE49-F238E27FC236}">
                    <a16:creationId xmlns:a16="http://schemas.microsoft.com/office/drawing/2014/main" id="{3FEADCEF-0055-4A07-ACE1-C2E06D0F79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19">
                <a:extLst>
                  <a:ext uri="{FF2B5EF4-FFF2-40B4-BE49-F238E27FC236}">
                    <a16:creationId xmlns:a16="http://schemas.microsoft.com/office/drawing/2014/main" id="{84E88119-AF06-4934-A7DB-54313DBC2D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20">
                <a:extLst>
                  <a:ext uri="{FF2B5EF4-FFF2-40B4-BE49-F238E27FC236}">
                    <a16:creationId xmlns:a16="http://schemas.microsoft.com/office/drawing/2014/main" id="{8F007F48-A2DB-4882-857A-FA1523F377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9" name="Picture 21">
                <a:extLst>
                  <a:ext uri="{FF2B5EF4-FFF2-40B4-BE49-F238E27FC236}">
                    <a16:creationId xmlns:a16="http://schemas.microsoft.com/office/drawing/2014/main" id="{201CFFCA-87CD-4366-8084-1D5D276087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22">
                <a:extLst>
                  <a:ext uri="{FF2B5EF4-FFF2-40B4-BE49-F238E27FC236}">
                    <a16:creationId xmlns:a16="http://schemas.microsoft.com/office/drawing/2014/main" id="{F355DAAE-6319-4863-96CD-318762D329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23">
                <a:extLst>
                  <a:ext uri="{FF2B5EF4-FFF2-40B4-BE49-F238E27FC236}">
                    <a16:creationId xmlns:a16="http://schemas.microsoft.com/office/drawing/2014/main" id="{2C7A99E0-665F-4E32-9B4E-69FE1F120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20" name="Picture 319">
              <a:extLst>
                <a:ext uri="{FF2B5EF4-FFF2-40B4-BE49-F238E27FC236}">
                  <a16:creationId xmlns:a16="http://schemas.microsoft.com/office/drawing/2014/main" id="{6E441816-206B-4203-B3A9-F6283764CC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320">
              <a:extLst>
                <a:ext uri="{FF2B5EF4-FFF2-40B4-BE49-F238E27FC236}">
                  <a16:creationId xmlns:a16="http://schemas.microsoft.com/office/drawing/2014/main" id="{83FF0AD9-0D3D-4FFE-9D39-143EE9F191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973B1A5E-B537-45A8-A0C8-654D0F602E62}"/>
              </a:ext>
            </a:extLst>
          </p:cNvPr>
          <p:cNvGrpSpPr/>
          <p:nvPr/>
        </p:nvGrpSpPr>
        <p:grpSpPr>
          <a:xfrm>
            <a:off x="7076583" y="1500713"/>
            <a:ext cx="173766" cy="2428051"/>
            <a:chOff x="1265816" y="2392773"/>
            <a:chExt cx="173766" cy="2428051"/>
          </a:xfrm>
        </p:grpSpPr>
        <p:grpSp>
          <p:nvGrpSpPr>
            <p:cNvPr id="333" name="Group 56">
              <a:extLst>
                <a:ext uri="{FF2B5EF4-FFF2-40B4-BE49-F238E27FC236}">
                  <a16:creationId xmlns:a16="http://schemas.microsoft.com/office/drawing/2014/main" id="{0B7F8195-FB56-429B-839E-9EE6C2D00209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36" name="Picture 14">
                <a:extLst>
                  <a:ext uri="{FF2B5EF4-FFF2-40B4-BE49-F238E27FC236}">
                    <a16:creationId xmlns:a16="http://schemas.microsoft.com/office/drawing/2014/main" id="{CDCD0029-AFF8-4B47-BE09-4E60F26BFA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15">
                <a:extLst>
                  <a:ext uri="{FF2B5EF4-FFF2-40B4-BE49-F238E27FC236}">
                    <a16:creationId xmlns:a16="http://schemas.microsoft.com/office/drawing/2014/main" id="{FF9CD43F-93B4-46D0-82E0-6CCB404C1A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16">
                <a:extLst>
                  <a:ext uri="{FF2B5EF4-FFF2-40B4-BE49-F238E27FC236}">
                    <a16:creationId xmlns:a16="http://schemas.microsoft.com/office/drawing/2014/main" id="{2A21D5A5-DE6D-41C4-BE80-21505ADE6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17">
                <a:extLst>
                  <a:ext uri="{FF2B5EF4-FFF2-40B4-BE49-F238E27FC236}">
                    <a16:creationId xmlns:a16="http://schemas.microsoft.com/office/drawing/2014/main" id="{93FA3DA5-EC44-4EC1-B061-6DAB3E0CB3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18">
                <a:extLst>
                  <a:ext uri="{FF2B5EF4-FFF2-40B4-BE49-F238E27FC236}">
                    <a16:creationId xmlns:a16="http://schemas.microsoft.com/office/drawing/2014/main" id="{7F869BF5-3517-46AD-99E0-33C5F68D71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19">
                <a:extLst>
                  <a:ext uri="{FF2B5EF4-FFF2-40B4-BE49-F238E27FC236}">
                    <a16:creationId xmlns:a16="http://schemas.microsoft.com/office/drawing/2014/main" id="{C01F7F09-BB73-4AC4-B860-0D44DA6FF5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20">
                <a:extLst>
                  <a:ext uri="{FF2B5EF4-FFF2-40B4-BE49-F238E27FC236}">
                    <a16:creationId xmlns:a16="http://schemas.microsoft.com/office/drawing/2014/main" id="{40B5E502-DF4E-493C-AE11-2237EFF49D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21">
                <a:extLst>
                  <a:ext uri="{FF2B5EF4-FFF2-40B4-BE49-F238E27FC236}">
                    <a16:creationId xmlns:a16="http://schemas.microsoft.com/office/drawing/2014/main" id="{FA28C22F-FB2A-445E-A2CE-AEA86FD85F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22">
                <a:extLst>
                  <a:ext uri="{FF2B5EF4-FFF2-40B4-BE49-F238E27FC236}">
                    <a16:creationId xmlns:a16="http://schemas.microsoft.com/office/drawing/2014/main" id="{D780E12E-66DE-468D-ADC5-901130DAD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23">
                <a:extLst>
                  <a:ext uri="{FF2B5EF4-FFF2-40B4-BE49-F238E27FC236}">
                    <a16:creationId xmlns:a16="http://schemas.microsoft.com/office/drawing/2014/main" id="{A3CC2F76-8708-46EB-8DE9-377306FC50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34" name="Picture 333">
              <a:extLst>
                <a:ext uri="{FF2B5EF4-FFF2-40B4-BE49-F238E27FC236}">
                  <a16:creationId xmlns:a16="http://schemas.microsoft.com/office/drawing/2014/main" id="{C082AA15-B569-4D69-ABA3-CA0631E5EC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Picture 334">
              <a:extLst>
                <a:ext uri="{FF2B5EF4-FFF2-40B4-BE49-F238E27FC236}">
                  <a16:creationId xmlns:a16="http://schemas.microsoft.com/office/drawing/2014/main" id="{CE265811-F8A4-4B12-837F-1937D3730F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E08BC1A5-2DF0-4D7A-881A-9CF935E841F1}"/>
              </a:ext>
            </a:extLst>
          </p:cNvPr>
          <p:cNvGrpSpPr/>
          <p:nvPr/>
        </p:nvGrpSpPr>
        <p:grpSpPr>
          <a:xfrm>
            <a:off x="7977714" y="1500713"/>
            <a:ext cx="173766" cy="2428051"/>
            <a:chOff x="1265816" y="2392773"/>
            <a:chExt cx="173766" cy="2428051"/>
          </a:xfrm>
        </p:grpSpPr>
        <p:grpSp>
          <p:nvGrpSpPr>
            <p:cNvPr id="347" name="Group 56">
              <a:extLst>
                <a:ext uri="{FF2B5EF4-FFF2-40B4-BE49-F238E27FC236}">
                  <a16:creationId xmlns:a16="http://schemas.microsoft.com/office/drawing/2014/main" id="{3B848690-A6B5-446B-AFA3-9CA6DB9D894A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50" name="Picture 14">
                <a:extLst>
                  <a:ext uri="{FF2B5EF4-FFF2-40B4-BE49-F238E27FC236}">
                    <a16:creationId xmlns:a16="http://schemas.microsoft.com/office/drawing/2014/main" id="{2A056156-8901-42C5-9885-6991FA40EF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15">
                <a:extLst>
                  <a:ext uri="{FF2B5EF4-FFF2-40B4-BE49-F238E27FC236}">
                    <a16:creationId xmlns:a16="http://schemas.microsoft.com/office/drawing/2014/main" id="{0F06E41A-E920-4946-95B9-AEC81F1D1C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16">
                <a:extLst>
                  <a:ext uri="{FF2B5EF4-FFF2-40B4-BE49-F238E27FC236}">
                    <a16:creationId xmlns:a16="http://schemas.microsoft.com/office/drawing/2014/main" id="{70569624-1CFF-4A2F-88B8-11BFB76164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17">
                <a:extLst>
                  <a:ext uri="{FF2B5EF4-FFF2-40B4-BE49-F238E27FC236}">
                    <a16:creationId xmlns:a16="http://schemas.microsoft.com/office/drawing/2014/main" id="{11523A9D-7E8C-4A01-96D1-1EE375EF16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18">
                <a:extLst>
                  <a:ext uri="{FF2B5EF4-FFF2-40B4-BE49-F238E27FC236}">
                    <a16:creationId xmlns:a16="http://schemas.microsoft.com/office/drawing/2014/main" id="{6D2862B3-F7F3-4189-A5BB-0003503C04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19">
                <a:extLst>
                  <a:ext uri="{FF2B5EF4-FFF2-40B4-BE49-F238E27FC236}">
                    <a16:creationId xmlns:a16="http://schemas.microsoft.com/office/drawing/2014/main" id="{3F818FF0-89C2-48F5-9283-4ECF0B3119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20">
                <a:extLst>
                  <a:ext uri="{FF2B5EF4-FFF2-40B4-BE49-F238E27FC236}">
                    <a16:creationId xmlns:a16="http://schemas.microsoft.com/office/drawing/2014/main" id="{21029F1C-A791-4099-ACD6-A7A6A31826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21">
                <a:extLst>
                  <a:ext uri="{FF2B5EF4-FFF2-40B4-BE49-F238E27FC236}">
                    <a16:creationId xmlns:a16="http://schemas.microsoft.com/office/drawing/2014/main" id="{34AEFBF9-FE62-44AB-BEBD-2690B13968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22">
                <a:extLst>
                  <a:ext uri="{FF2B5EF4-FFF2-40B4-BE49-F238E27FC236}">
                    <a16:creationId xmlns:a16="http://schemas.microsoft.com/office/drawing/2014/main" id="{73BAE546-825D-452B-AFDB-5FCCC462E0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23">
                <a:extLst>
                  <a:ext uri="{FF2B5EF4-FFF2-40B4-BE49-F238E27FC236}">
                    <a16:creationId xmlns:a16="http://schemas.microsoft.com/office/drawing/2014/main" id="{C99A9F70-D9D1-45BC-8CD5-C488BA6AAC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48" name="Picture 347">
              <a:extLst>
                <a:ext uri="{FF2B5EF4-FFF2-40B4-BE49-F238E27FC236}">
                  <a16:creationId xmlns:a16="http://schemas.microsoft.com/office/drawing/2014/main" id="{12AB0F60-61F8-4110-A2B2-D6652C2642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9" name="Picture 348">
              <a:extLst>
                <a:ext uri="{FF2B5EF4-FFF2-40B4-BE49-F238E27FC236}">
                  <a16:creationId xmlns:a16="http://schemas.microsoft.com/office/drawing/2014/main" id="{81FAC0D7-BF6E-4F5A-B518-AF3D00906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EE208040-7B2C-4E9D-88B3-8BB0A4FD381F}"/>
              </a:ext>
            </a:extLst>
          </p:cNvPr>
          <p:cNvGrpSpPr/>
          <p:nvPr/>
        </p:nvGrpSpPr>
        <p:grpSpPr>
          <a:xfrm>
            <a:off x="8872900" y="1500713"/>
            <a:ext cx="173766" cy="2428051"/>
            <a:chOff x="1265816" y="2392773"/>
            <a:chExt cx="173766" cy="2428051"/>
          </a:xfrm>
        </p:grpSpPr>
        <p:grpSp>
          <p:nvGrpSpPr>
            <p:cNvPr id="361" name="Group 56">
              <a:extLst>
                <a:ext uri="{FF2B5EF4-FFF2-40B4-BE49-F238E27FC236}">
                  <a16:creationId xmlns:a16="http://schemas.microsoft.com/office/drawing/2014/main" id="{E2FC1E94-5BD4-430D-B2CC-BDA16479A6BB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64" name="Picture 14">
                <a:extLst>
                  <a:ext uri="{FF2B5EF4-FFF2-40B4-BE49-F238E27FC236}">
                    <a16:creationId xmlns:a16="http://schemas.microsoft.com/office/drawing/2014/main" id="{A9F7659C-118F-43E2-B53F-69A30BB90C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15">
                <a:extLst>
                  <a:ext uri="{FF2B5EF4-FFF2-40B4-BE49-F238E27FC236}">
                    <a16:creationId xmlns:a16="http://schemas.microsoft.com/office/drawing/2014/main" id="{3B716AEE-C605-4B71-B984-A68AA0BB13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16">
                <a:extLst>
                  <a:ext uri="{FF2B5EF4-FFF2-40B4-BE49-F238E27FC236}">
                    <a16:creationId xmlns:a16="http://schemas.microsoft.com/office/drawing/2014/main" id="{93BAD900-3C18-4C12-9C26-1B99560EB9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17">
                <a:extLst>
                  <a:ext uri="{FF2B5EF4-FFF2-40B4-BE49-F238E27FC236}">
                    <a16:creationId xmlns:a16="http://schemas.microsoft.com/office/drawing/2014/main" id="{4D6BEAC9-E69F-4398-BE05-F338EF0A87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18">
                <a:extLst>
                  <a:ext uri="{FF2B5EF4-FFF2-40B4-BE49-F238E27FC236}">
                    <a16:creationId xmlns:a16="http://schemas.microsoft.com/office/drawing/2014/main" id="{0EC74120-AEBD-48A5-955C-18B1C25B06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9" name="Picture 19">
                <a:extLst>
                  <a:ext uri="{FF2B5EF4-FFF2-40B4-BE49-F238E27FC236}">
                    <a16:creationId xmlns:a16="http://schemas.microsoft.com/office/drawing/2014/main" id="{E71A1269-D8D9-4248-A4EB-51AB845BAB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20">
                <a:extLst>
                  <a:ext uri="{FF2B5EF4-FFF2-40B4-BE49-F238E27FC236}">
                    <a16:creationId xmlns:a16="http://schemas.microsoft.com/office/drawing/2014/main" id="{AB79C988-E2B3-41F8-9DC1-5AECD5CEFC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1" name="Picture 21">
                <a:extLst>
                  <a:ext uri="{FF2B5EF4-FFF2-40B4-BE49-F238E27FC236}">
                    <a16:creationId xmlns:a16="http://schemas.microsoft.com/office/drawing/2014/main" id="{27C600BE-3BFA-4A08-80B5-5971F2009B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22">
                <a:extLst>
                  <a:ext uri="{FF2B5EF4-FFF2-40B4-BE49-F238E27FC236}">
                    <a16:creationId xmlns:a16="http://schemas.microsoft.com/office/drawing/2014/main" id="{E20EF75C-2CD4-4CAD-B1ED-97E7C49C7C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23">
                <a:extLst>
                  <a:ext uri="{FF2B5EF4-FFF2-40B4-BE49-F238E27FC236}">
                    <a16:creationId xmlns:a16="http://schemas.microsoft.com/office/drawing/2014/main" id="{95ABE735-AA40-4600-8653-9F8AB6082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62" name="Picture 361">
              <a:extLst>
                <a:ext uri="{FF2B5EF4-FFF2-40B4-BE49-F238E27FC236}">
                  <a16:creationId xmlns:a16="http://schemas.microsoft.com/office/drawing/2014/main" id="{758AF5F0-F16F-434D-9433-0083D9D4A2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3" name="Picture 362">
              <a:extLst>
                <a:ext uri="{FF2B5EF4-FFF2-40B4-BE49-F238E27FC236}">
                  <a16:creationId xmlns:a16="http://schemas.microsoft.com/office/drawing/2014/main" id="{7149E29A-B641-4A75-B27F-324D222276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DE63FB64-C62E-44BC-8C82-25E30D61B239}"/>
              </a:ext>
            </a:extLst>
          </p:cNvPr>
          <p:cNvGrpSpPr/>
          <p:nvPr/>
        </p:nvGrpSpPr>
        <p:grpSpPr>
          <a:xfrm>
            <a:off x="9762947" y="1502323"/>
            <a:ext cx="173766" cy="2428051"/>
            <a:chOff x="1265816" y="2392773"/>
            <a:chExt cx="173766" cy="2428051"/>
          </a:xfrm>
        </p:grpSpPr>
        <p:grpSp>
          <p:nvGrpSpPr>
            <p:cNvPr id="375" name="Group 56">
              <a:extLst>
                <a:ext uri="{FF2B5EF4-FFF2-40B4-BE49-F238E27FC236}">
                  <a16:creationId xmlns:a16="http://schemas.microsoft.com/office/drawing/2014/main" id="{8B3CACD3-E1FA-415E-8FB1-2E657BFDF762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78" name="Picture 14">
                <a:extLst>
                  <a:ext uri="{FF2B5EF4-FFF2-40B4-BE49-F238E27FC236}">
                    <a16:creationId xmlns:a16="http://schemas.microsoft.com/office/drawing/2014/main" id="{A78CF780-948B-426C-A1E3-22F6DBF4F4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15">
                <a:extLst>
                  <a:ext uri="{FF2B5EF4-FFF2-40B4-BE49-F238E27FC236}">
                    <a16:creationId xmlns:a16="http://schemas.microsoft.com/office/drawing/2014/main" id="{D6A3B5AF-2C87-479B-A0D1-231404AC63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6">
                <a:extLst>
                  <a:ext uri="{FF2B5EF4-FFF2-40B4-BE49-F238E27FC236}">
                    <a16:creationId xmlns:a16="http://schemas.microsoft.com/office/drawing/2014/main" id="{4FE9678E-ADA5-4A89-A321-4E3D9C2680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17">
                <a:extLst>
                  <a:ext uri="{FF2B5EF4-FFF2-40B4-BE49-F238E27FC236}">
                    <a16:creationId xmlns:a16="http://schemas.microsoft.com/office/drawing/2014/main" id="{E3FD0ECF-A029-439A-B8D4-68F5ACDDD7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18">
                <a:extLst>
                  <a:ext uri="{FF2B5EF4-FFF2-40B4-BE49-F238E27FC236}">
                    <a16:creationId xmlns:a16="http://schemas.microsoft.com/office/drawing/2014/main" id="{2590A7D1-5986-489F-A835-D62DB7201B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19">
                <a:extLst>
                  <a:ext uri="{FF2B5EF4-FFF2-40B4-BE49-F238E27FC236}">
                    <a16:creationId xmlns:a16="http://schemas.microsoft.com/office/drawing/2014/main" id="{4AE65EB0-20DE-4CA9-8874-6000432EA0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20">
                <a:extLst>
                  <a:ext uri="{FF2B5EF4-FFF2-40B4-BE49-F238E27FC236}">
                    <a16:creationId xmlns:a16="http://schemas.microsoft.com/office/drawing/2014/main" id="{6FDA62DC-1D60-40DC-B51E-5A504B6021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5" name="Picture 21">
                <a:extLst>
                  <a:ext uri="{FF2B5EF4-FFF2-40B4-BE49-F238E27FC236}">
                    <a16:creationId xmlns:a16="http://schemas.microsoft.com/office/drawing/2014/main" id="{71847973-FF4C-4FAE-8FC8-ED3456CA59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22">
                <a:extLst>
                  <a:ext uri="{FF2B5EF4-FFF2-40B4-BE49-F238E27FC236}">
                    <a16:creationId xmlns:a16="http://schemas.microsoft.com/office/drawing/2014/main" id="{DA248FE6-49C8-4759-AEB6-EA092DFD30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23">
                <a:extLst>
                  <a:ext uri="{FF2B5EF4-FFF2-40B4-BE49-F238E27FC236}">
                    <a16:creationId xmlns:a16="http://schemas.microsoft.com/office/drawing/2014/main" id="{2F50E994-B752-4216-A6D3-0F23187356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76" name="Picture 375">
              <a:extLst>
                <a:ext uri="{FF2B5EF4-FFF2-40B4-BE49-F238E27FC236}">
                  <a16:creationId xmlns:a16="http://schemas.microsoft.com/office/drawing/2014/main" id="{8596F468-D19F-49BB-94AF-32A144A1BA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7" name="Picture 376">
              <a:extLst>
                <a:ext uri="{FF2B5EF4-FFF2-40B4-BE49-F238E27FC236}">
                  <a16:creationId xmlns:a16="http://schemas.microsoft.com/office/drawing/2014/main" id="{B8DE741E-5CAB-472E-AA1F-A4BA03266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D08D319A-88DB-4F99-AE0E-B63681D31163}"/>
              </a:ext>
            </a:extLst>
          </p:cNvPr>
          <p:cNvGrpSpPr/>
          <p:nvPr/>
        </p:nvGrpSpPr>
        <p:grpSpPr>
          <a:xfrm>
            <a:off x="10658133" y="1502323"/>
            <a:ext cx="173766" cy="2428051"/>
            <a:chOff x="1265816" y="2392773"/>
            <a:chExt cx="173766" cy="2428051"/>
          </a:xfrm>
        </p:grpSpPr>
        <p:grpSp>
          <p:nvGrpSpPr>
            <p:cNvPr id="389" name="Group 56">
              <a:extLst>
                <a:ext uri="{FF2B5EF4-FFF2-40B4-BE49-F238E27FC236}">
                  <a16:creationId xmlns:a16="http://schemas.microsoft.com/office/drawing/2014/main" id="{98F4034E-8869-4ABB-A963-C36058A37763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92" name="Picture 14">
                <a:extLst>
                  <a:ext uri="{FF2B5EF4-FFF2-40B4-BE49-F238E27FC236}">
                    <a16:creationId xmlns:a16="http://schemas.microsoft.com/office/drawing/2014/main" id="{270C5840-EE77-4475-B5BC-24610B939A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15">
                <a:extLst>
                  <a:ext uri="{FF2B5EF4-FFF2-40B4-BE49-F238E27FC236}">
                    <a16:creationId xmlns:a16="http://schemas.microsoft.com/office/drawing/2014/main" id="{B9950417-4FE6-418F-9C21-EE36D0F411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16">
                <a:extLst>
                  <a:ext uri="{FF2B5EF4-FFF2-40B4-BE49-F238E27FC236}">
                    <a16:creationId xmlns:a16="http://schemas.microsoft.com/office/drawing/2014/main" id="{C1AD1D74-F074-48E0-8B53-4229B3663C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17">
                <a:extLst>
                  <a:ext uri="{FF2B5EF4-FFF2-40B4-BE49-F238E27FC236}">
                    <a16:creationId xmlns:a16="http://schemas.microsoft.com/office/drawing/2014/main" id="{ECA6524B-E227-425A-AE3E-E5813C20C8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18">
                <a:extLst>
                  <a:ext uri="{FF2B5EF4-FFF2-40B4-BE49-F238E27FC236}">
                    <a16:creationId xmlns:a16="http://schemas.microsoft.com/office/drawing/2014/main" id="{0874CDA0-D036-4706-B345-5EBFE866FF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19">
                <a:extLst>
                  <a:ext uri="{FF2B5EF4-FFF2-40B4-BE49-F238E27FC236}">
                    <a16:creationId xmlns:a16="http://schemas.microsoft.com/office/drawing/2014/main" id="{5775B074-D7C2-4E4E-BBFE-4CCAB99B4D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20">
                <a:extLst>
                  <a:ext uri="{FF2B5EF4-FFF2-40B4-BE49-F238E27FC236}">
                    <a16:creationId xmlns:a16="http://schemas.microsoft.com/office/drawing/2014/main" id="{3AFA40D2-74DB-4022-8BA8-53ADF6EB65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" name="Picture 21">
                <a:extLst>
                  <a:ext uri="{FF2B5EF4-FFF2-40B4-BE49-F238E27FC236}">
                    <a16:creationId xmlns:a16="http://schemas.microsoft.com/office/drawing/2014/main" id="{EE811970-B055-48D3-BF85-CE70EF9C86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22">
                <a:extLst>
                  <a:ext uri="{FF2B5EF4-FFF2-40B4-BE49-F238E27FC236}">
                    <a16:creationId xmlns:a16="http://schemas.microsoft.com/office/drawing/2014/main" id="{26B325BF-D55B-4BBB-9AD8-A830442593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23">
                <a:extLst>
                  <a:ext uri="{FF2B5EF4-FFF2-40B4-BE49-F238E27FC236}">
                    <a16:creationId xmlns:a16="http://schemas.microsoft.com/office/drawing/2014/main" id="{E7E1322F-E2EE-4399-AFA3-0C859D280F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0" name="Picture 389">
              <a:extLst>
                <a:ext uri="{FF2B5EF4-FFF2-40B4-BE49-F238E27FC236}">
                  <a16:creationId xmlns:a16="http://schemas.microsoft.com/office/drawing/2014/main" id="{3D3E2525-761B-48D8-B11B-B4F005A788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1" name="Picture 390">
              <a:extLst>
                <a:ext uri="{FF2B5EF4-FFF2-40B4-BE49-F238E27FC236}">
                  <a16:creationId xmlns:a16="http://schemas.microsoft.com/office/drawing/2014/main" id="{D0E6672E-3E58-41EB-960B-FC647ED463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A7B1D5CB-3B0F-436B-AC9D-C3C853EB5302}"/>
              </a:ext>
            </a:extLst>
          </p:cNvPr>
          <p:cNvGrpSpPr/>
          <p:nvPr/>
        </p:nvGrpSpPr>
        <p:grpSpPr>
          <a:xfrm>
            <a:off x="11540199" y="1502941"/>
            <a:ext cx="173766" cy="2428051"/>
            <a:chOff x="1265816" y="2392773"/>
            <a:chExt cx="173766" cy="2428051"/>
          </a:xfrm>
        </p:grpSpPr>
        <p:grpSp>
          <p:nvGrpSpPr>
            <p:cNvPr id="403" name="Group 56">
              <a:extLst>
                <a:ext uri="{FF2B5EF4-FFF2-40B4-BE49-F238E27FC236}">
                  <a16:creationId xmlns:a16="http://schemas.microsoft.com/office/drawing/2014/main" id="{A571B1B8-C9FC-4298-942C-A2A5DB5D27E7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06" name="Picture 14">
                <a:extLst>
                  <a:ext uri="{FF2B5EF4-FFF2-40B4-BE49-F238E27FC236}">
                    <a16:creationId xmlns:a16="http://schemas.microsoft.com/office/drawing/2014/main" id="{B43ECF4A-3E32-4354-ADCC-48BFCAC2C8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15">
                <a:extLst>
                  <a:ext uri="{FF2B5EF4-FFF2-40B4-BE49-F238E27FC236}">
                    <a16:creationId xmlns:a16="http://schemas.microsoft.com/office/drawing/2014/main" id="{27B1642F-BFB2-41AE-8FB0-FF73B132AA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16">
                <a:extLst>
                  <a:ext uri="{FF2B5EF4-FFF2-40B4-BE49-F238E27FC236}">
                    <a16:creationId xmlns:a16="http://schemas.microsoft.com/office/drawing/2014/main" id="{BCDCDDB9-C55B-490F-912F-1E7C397405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17">
                <a:extLst>
                  <a:ext uri="{FF2B5EF4-FFF2-40B4-BE49-F238E27FC236}">
                    <a16:creationId xmlns:a16="http://schemas.microsoft.com/office/drawing/2014/main" id="{4101300F-DFC6-4253-9571-03979D5753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8">
                <a:extLst>
                  <a:ext uri="{FF2B5EF4-FFF2-40B4-BE49-F238E27FC236}">
                    <a16:creationId xmlns:a16="http://schemas.microsoft.com/office/drawing/2014/main" id="{AE889B10-C5CA-47B8-BF3B-5D481F174A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" name="Picture 19">
                <a:extLst>
                  <a:ext uri="{FF2B5EF4-FFF2-40B4-BE49-F238E27FC236}">
                    <a16:creationId xmlns:a16="http://schemas.microsoft.com/office/drawing/2014/main" id="{D71A0B76-0D0A-4760-869B-10AB91E684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20">
                <a:extLst>
                  <a:ext uri="{FF2B5EF4-FFF2-40B4-BE49-F238E27FC236}">
                    <a16:creationId xmlns:a16="http://schemas.microsoft.com/office/drawing/2014/main" id="{E779E345-56A8-400D-B986-7E53F8F68D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21">
                <a:extLst>
                  <a:ext uri="{FF2B5EF4-FFF2-40B4-BE49-F238E27FC236}">
                    <a16:creationId xmlns:a16="http://schemas.microsoft.com/office/drawing/2014/main" id="{652FCB41-0E82-4248-8105-277E9C378B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22">
                <a:extLst>
                  <a:ext uri="{FF2B5EF4-FFF2-40B4-BE49-F238E27FC236}">
                    <a16:creationId xmlns:a16="http://schemas.microsoft.com/office/drawing/2014/main" id="{4C72D769-7041-47CF-AA95-464793C7C3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23">
                <a:extLst>
                  <a:ext uri="{FF2B5EF4-FFF2-40B4-BE49-F238E27FC236}">
                    <a16:creationId xmlns:a16="http://schemas.microsoft.com/office/drawing/2014/main" id="{ECC35690-0950-4AB4-BDF9-EC2B7BEDED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04" name="Picture 403">
              <a:extLst>
                <a:ext uri="{FF2B5EF4-FFF2-40B4-BE49-F238E27FC236}">
                  <a16:creationId xmlns:a16="http://schemas.microsoft.com/office/drawing/2014/main" id="{65F012E2-C228-4660-BE61-BD6B52B22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5" name="Picture 404">
              <a:extLst>
                <a:ext uri="{FF2B5EF4-FFF2-40B4-BE49-F238E27FC236}">
                  <a16:creationId xmlns:a16="http://schemas.microsoft.com/office/drawing/2014/main" id="{F7CC956E-5325-4A59-A216-DEF450DAF4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5816" y="4649044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54027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1927 -0.03797 C 0.02331 -0.0463 0.0293 -0.05047 0.03581 -0.05047 C 0.04297 -0.05047 0.04883 -0.0463 0.05286 -0.03797 L 0.07253 3.7037E-6 " pathEditMode="relative" rAng="0" ptsTypes="AAAAA">
                                      <p:cBhvr>
                                        <p:cTn id="47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3.7037E-6 L 0.0918 -0.03774 C 0.09596 -0.04607 0.10221 -0.05047 0.10846 -0.05047 C 0.11589 -0.05047 0.12174 -0.04607 0.12578 -0.03774 L 0.14583 3.7037E-6 " pathEditMode="relative" rAng="0" ptsTypes="AAAAA">
                                      <p:cBhvr>
                                        <p:cTn id="60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7037E-6 L 0.16576 -0.0382 C 0.17005 -0.0463 0.1763 -0.05047 0.18281 -0.05047 C 0.19036 -0.05047 0.19635 -0.0463 0.20052 -0.0382 L 0.2207 3.7037E-6 " pathEditMode="relative" rAng="0" ptsTypes="AAAAA">
                                      <p:cBhvr>
                                        <p:cTn id="73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3.7037E-6 L 0.2401 -0.03843 C 0.24401 -0.04699 0.25026 -0.05116 0.25677 -0.05116 C 0.26419 -0.05116 0.27005 -0.04699 0.27396 -0.03843 L 0.29388 3.7037E-6 " pathEditMode="relative" rAng="0" ptsTypes="AAAAA">
                                      <p:cBhvr>
                                        <p:cTn id="86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3.7037E-6 L 0.31341 -0.03843 C 0.31745 -0.04723 0.3237 -0.05116 0.33008 -0.05116 C 0.33737 -0.05116 0.34336 -0.04723 0.3474 -0.03843 L 0.36719 3.7037E-6 " pathEditMode="relative" rAng="0" ptsTypes="AAAAA">
                                      <p:cBhvr>
                                        <p:cTn id="99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3.7037E-6 L 0.38672 -0.0375 C 0.39076 -0.04584 0.39688 -0.05024 0.40339 -0.05024 C 0.41068 -0.05024 0.41654 -0.04584 0.42057 -0.0375 L 0.44036 3.7037E-6 " pathEditMode="relative" rAng="0" ptsTypes="AAAAA">
                                      <p:cBhvr>
                                        <p:cTn id="112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3.7037E-6 L 0.4599 -0.0382 C 0.46393 -0.04676 0.47005 -0.05116 0.47656 -0.05116 C 0.48385 -0.05116 0.48971 -0.04676 0.49375 -0.0382 L 0.51354 3.7037E-6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3.7037E-6 L 0.53307 -0.0375 C 0.53724 -0.04584 0.54336 -0.05024 0.54974 -0.05024 C 0.55716 -0.05024 0.56302 -0.04584 0.56706 -0.0375 L 0.58685 3.7037E-6 " pathEditMode="relative" rAng="0" ptsTypes="AAAAA">
                                      <p:cBhvr>
                                        <p:cTn id="138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3.7037E-6 L 0.60638 -0.0382 C 0.61042 -0.04676 0.61654 -0.05116 0.62305 -0.05116 C 0.63034 -0.05116 0.6362 -0.04676 0.64023 -0.0382 L 0.66003 3.7037E-6 " pathEditMode="relative" rAng="0" ptsTypes="AAAAA">
                                      <p:cBhvr>
                                        <p:cTn id="151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/>
      <p:bldP spid="216" grpId="0"/>
      <p:bldP spid="217" grpId="0"/>
      <p:bldP spid="218" grpId="0"/>
      <p:bldP spid="228" grpId="0"/>
      <p:bldP spid="229" grpId="0"/>
      <p:bldP spid="238" grpId="0" animBg="1"/>
      <p:bldP spid="239" grpId="0" animBg="1"/>
      <p:bldP spid="246" grpId="0" animBg="1"/>
      <p:bldP spid="252" grpId="0" animBg="1"/>
      <p:bldP spid="258" grpId="0" animBg="1"/>
      <p:bldP spid="264" grpId="0" animBg="1"/>
      <p:bldP spid="270" grpId="0" animBg="1"/>
      <p:bldP spid="276" grpId="0" animBg="1"/>
      <p:bldP spid="282" grpId="0" animBg="1"/>
      <p:bldP spid="289" grpId="0" animBg="1"/>
      <p:bldP spid="289" grpId="1" animBg="1"/>
      <p:bldP spid="289" grpId="2" animBg="1"/>
      <p:bldP spid="289" grpId="3" animBg="1"/>
      <p:bldP spid="289" grpId="4" animBg="1"/>
      <p:bldP spid="289" grpId="5" animBg="1"/>
      <p:bldP spid="289" grpId="6" animBg="1"/>
      <p:bldP spid="289" grpId="7" animBg="1"/>
      <p:bldP spid="289" grpId="8" animBg="1"/>
      <p:bldP spid="289" grpId="9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53F49770-83EB-4308-9AB8-940BB34853D5}"/>
              </a:ext>
            </a:extLst>
          </p:cNvPr>
          <p:cNvGrpSpPr/>
          <p:nvPr/>
        </p:nvGrpSpPr>
        <p:grpSpPr>
          <a:xfrm>
            <a:off x="372214" y="2134234"/>
            <a:ext cx="2846295" cy="1667890"/>
            <a:chOff x="461186" y="238408"/>
            <a:chExt cx="2678010" cy="1504332"/>
          </a:xfrm>
        </p:grpSpPr>
        <p:sp>
          <p:nvSpPr>
            <p:cNvPr id="312" name="Isosceles Triangle 311">
              <a:extLst>
                <a:ext uri="{FF2B5EF4-FFF2-40B4-BE49-F238E27FC236}">
                  <a16:creationId xmlns:a16="http://schemas.microsoft.com/office/drawing/2014/main" id="{C561AE4E-91C1-4D56-8489-AC0FC52EFED8}"/>
                </a:ext>
              </a:extLst>
            </p:cNvPr>
            <p:cNvSpPr/>
            <p:nvPr/>
          </p:nvSpPr>
          <p:spPr>
            <a:xfrm>
              <a:off x="461186" y="238408"/>
              <a:ext cx="2678010" cy="1408235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itle 1">
              <a:extLst>
                <a:ext uri="{FF2B5EF4-FFF2-40B4-BE49-F238E27FC236}">
                  <a16:creationId xmlns:a16="http://schemas.microsoft.com/office/drawing/2014/main" id="{F63AE3EA-EE8D-432A-8781-D8599E148862}"/>
                </a:ext>
              </a:extLst>
            </p:cNvPr>
            <p:cNvSpPr txBox="1">
              <a:spLocks/>
            </p:cNvSpPr>
            <p:nvPr/>
          </p:nvSpPr>
          <p:spPr>
            <a:xfrm>
              <a:off x="659017" y="1159299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925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11</a:t>
              </a:r>
            </a:p>
          </p:txBody>
        </p:sp>
        <p:sp>
          <p:nvSpPr>
            <p:cNvPr id="314" name="Title 1">
              <a:extLst>
                <a:ext uri="{FF2B5EF4-FFF2-40B4-BE49-F238E27FC236}">
                  <a16:creationId xmlns:a16="http://schemas.microsoft.com/office/drawing/2014/main" id="{35932BD3-C41D-460A-A59D-373DDDE248E7}"/>
                </a:ext>
              </a:extLst>
            </p:cNvPr>
            <p:cNvSpPr txBox="1">
              <a:spLocks/>
            </p:cNvSpPr>
            <p:nvPr/>
          </p:nvSpPr>
          <p:spPr>
            <a:xfrm>
              <a:off x="2185845" y="1159298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925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9</a:t>
              </a:r>
              <a:endPara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15" name="Title 1">
              <a:extLst>
                <a:ext uri="{FF2B5EF4-FFF2-40B4-BE49-F238E27FC236}">
                  <a16:creationId xmlns:a16="http://schemas.microsoft.com/office/drawing/2014/main" id="{4B8053E0-8FE6-4C19-8ABE-B2513F7A74CC}"/>
                </a:ext>
              </a:extLst>
            </p:cNvPr>
            <p:cNvSpPr txBox="1">
              <a:spLocks/>
            </p:cNvSpPr>
            <p:nvPr/>
          </p:nvSpPr>
          <p:spPr>
            <a:xfrm>
              <a:off x="1335465" y="411230"/>
              <a:ext cx="866154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Autofit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1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99</a:t>
              </a:r>
            </a:p>
          </p:txBody>
        </p:sp>
      </p:grpSp>
      <p:sp>
        <p:nvSpPr>
          <p:cNvPr id="316" name="TextBox 315">
            <a:extLst>
              <a:ext uri="{FF2B5EF4-FFF2-40B4-BE49-F238E27FC236}">
                <a16:creationId xmlns:a16="http://schemas.microsoft.com/office/drawing/2014/main" id="{E8E5B5E2-BD3E-4A85-9AF6-D422E9F0700F}"/>
              </a:ext>
            </a:extLst>
          </p:cNvPr>
          <p:cNvSpPr txBox="1"/>
          <p:nvPr/>
        </p:nvSpPr>
        <p:spPr>
          <a:xfrm>
            <a:off x="487793" y="3985515"/>
            <a:ext cx="33391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 x 9 = 9 9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B54724E8-614D-43BF-905A-B545F27233B1}"/>
              </a:ext>
            </a:extLst>
          </p:cNvPr>
          <p:cNvSpPr txBox="1"/>
          <p:nvPr/>
        </p:nvSpPr>
        <p:spPr>
          <a:xfrm>
            <a:off x="478254" y="4431332"/>
            <a:ext cx="32436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1 = 9 9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8B26DD12-F375-4C33-88F9-FB4953F35498}"/>
              </a:ext>
            </a:extLst>
          </p:cNvPr>
          <p:cNvSpPr txBox="1"/>
          <p:nvPr/>
        </p:nvSpPr>
        <p:spPr>
          <a:xfrm>
            <a:off x="472828" y="4885637"/>
            <a:ext cx="34640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9 9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1 = 9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D1B010BC-6D57-46ED-836B-3DEFEE6B8754}"/>
              </a:ext>
            </a:extLst>
          </p:cNvPr>
          <p:cNvSpPr txBox="1"/>
          <p:nvPr/>
        </p:nvSpPr>
        <p:spPr>
          <a:xfrm>
            <a:off x="469733" y="5331454"/>
            <a:ext cx="37824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9 9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9 = 1 1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351B0DE-11CC-4C3F-9941-4E2DB3AAB95F}"/>
              </a:ext>
            </a:extLst>
          </p:cNvPr>
          <p:cNvGrpSpPr/>
          <p:nvPr/>
        </p:nvGrpSpPr>
        <p:grpSpPr>
          <a:xfrm>
            <a:off x="189349" y="501416"/>
            <a:ext cx="3097273" cy="817087"/>
            <a:chOff x="255526" y="2607393"/>
            <a:chExt cx="2758874" cy="1134018"/>
          </a:xfrm>
        </p:grpSpPr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9E2B3DA8-7C01-4333-AF8E-E505E08D9546}"/>
                </a:ext>
              </a:extLst>
            </p:cNvPr>
            <p:cNvSpPr/>
            <p:nvPr/>
          </p:nvSpPr>
          <p:spPr>
            <a:xfrm>
              <a:off x="255526" y="260739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EE75D1DB-986F-4240-B038-787167969697}"/>
                </a:ext>
              </a:extLst>
            </p:cNvPr>
            <p:cNvSpPr txBox="1"/>
            <p:nvPr/>
          </p:nvSpPr>
          <p:spPr>
            <a:xfrm>
              <a:off x="1277455" y="2720458"/>
              <a:ext cx="173694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11 = 9</a:t>
              </a:r>
            </a:p>
          </p:txBody>
        </p:sp>
      </p:grpSp>
      <p:sp>
        <p:nvSpPr>
          <p:cNvPr id="172" name="TextBox 171">
            <a:extLst>
              <a:ext uri="{FF2B5EF4-FFF2-40B4-BE49-F238E27FC236}">
                <a16:creationId xmlns:a16="http://schemas.microsoft.com/office/drawing/2014/main" id="{19EE88E5-4647-4CF4-ACC2-25C0774633EA}"/>
              </a:ext>
            </a:extLst>
          </p:cNvPr>
          <p:cNvSpPr txBox="1"/>
          <p:nvPr/>
        </p:nvSpPr>
        <p:spPr>
          <a:xfrm>
            <a:off x="475044" y="584715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99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0D7DEFA8-84A2-4588-A187-6B5D997F3635}"/>
              </a:ext>
            </a:extLst>
          </p:cNvPr>
          <p:cNvSpPr/>
          <p:nvPr/>
        </p:nvSpPr>
        <p:spPr>
          <a:xfrm>
            <a:off x="366399" y="60286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4A7C9C5-CDAF-42F7-B970-54E8C62E6DD1}"/>
              </a:ext>
            </a:extLst>
          </p:cNvPr>
          <p:cNvSpPr txBox="1"/>
          <p:nvPr/>
        </p:nvSpPr>
        <p:spPr>
          <a:xfrm>
            <a:off x="478139" y="1313479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1 1 = 9 9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463CF970-D6A7-4758-B066-846F0C853AD8}"/>
              </a:ext>
            </a:extLst>
          </p:cNvPr>
          <p:cNvGrpSpPr/>
          <p:nvPr/>
        </p:nvGrpSpPr>
        <p:grpSpPr>
          <a:xfrm>
            <a:off x="3419376" y="921193"/>
            <a:ext cx="314510" cy="492950"/>
            <a:chOff x="3884378" y="928777"/>
            <a:chExt cx="314510" cy="492950"/>
          </a:xfrm>
        </p:grpSpPr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48F42E3-FC30-4DAF-B9AB-1E66C508662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FAFBC7F-7A3C-403D-83F0-259DE6AB2532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7ACCFCE-9D4F-48EA-B5F6-7611906F0768}"/>
              </a:ext>
            </a:extLst>
          </p:cNvPr>
          <p:cNvGrpSpPr/>
          <p:nvPr/>
        </p:nvGrpSpPr>
        <p:grpSpPr>
          <a:xfrm>
            <a:off x="4254908" y="918440"/>
            <a:ext cx="452317" cy="494964"/>
            <a:chOff x="6948426" y="926763"/>
            <a:chExt cx="452317" cy="494964"/>
          </a:xfrm>
        </p:grpSpPr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E6DEA3E-9940-4E6B-B83C-5A57C0BB090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A3F7474B-0A61-420C-853E-CFD05305190A}"/>
                </a:ext>
              </a:extLst>
            </p:cNvPr>
            <p:cNvGrpSpPr/>
            <p:nvPr/>
          </p:nvGrpSpPr>
          <p:grpSpPr>
            <a:xfrm>
              <a:off x="6948426" y="928608"/>
              <a:ext cx="452317" cy="493119"/>
              <a:chOff x="6948426" y="928608"/>
              <a:chExt cx="452317" cy="493119"/>
            </a:xfrm>
          </p:grpSpPr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255493A-7A0C-4DAD-8A17-DF4B8CE1EDFA}"/>
                  </a:ext>
                </a:extLst>
              </p:cNvPr>
              <p:cNvSpPr txBox="1"/>
              <p:nvPr/>
            </p:nvSpPr>
            <p:spPr>
              <a:xfrm>
                <a:off x="6948426" y="1021617"/>
                <a:ext cx="4523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11</a:t>
                </a:r>
              </a:p>
            </p:txBody>
          </p: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7C301F7C-8C77-42AB-83E8-05B284C5A0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" name="Freeform 11">
            <a:extLst>
              <a:ext uri="{FF2B5EF4-FFF2-40B4-BE49-F238E27FC236}">
                <a16:creationId xmlns:a16="http://schemas.microsoft.com/office/drawing/2014/main" id="{2F506C64-2622-426B-9E2F-495686F081FD}"/>
              </a:ext>
            </a:extLst>
          </p:cNvPr>
          <p:cNvSpPr>
            <a:spLocks/>
          </p:cNvSpPr>
          <p:nvPr/>
        </p:nvSpPr>
        <p:spPr bwMode="auto">
          <a:xfrm>
            <a:off x="3576557" y="710041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84" name="Freeform 11">
            <a:extLst>
              <a:ext uri="{FF2B5EF4-FFF2-40B4-BE49-F238E27FC236}">
                <a16:creationId xmlns:a16="http://schemas.microsoft.com/office/drawing/2014/main" id="{ABC80B24-D646-4817-9C46-05937645E214}"/>
              </a:ext>
            </a:extLst>
          </p:cNvPr>
          <p:cNvSpPr>
            <a:spLocks/>
          </p:cNvSpPr>
          <p:nvPr/>
        </p:nvSpPr>
        <p:spPr bwMode="auto">
          <a:xfrm>
            <a:off x="4467106" y="705610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60B84555-63BE-43DD-9D60-DD2CE5CF1347}"/>
              </a:ext>
            </a:extLst>
          </p:cNvPr>
          <p:cNvGrpSpPr/>
          <p:nvPr/>
        </p:nvGrpSpPr>
        <p:grpSpPr>
          <a:xfrm>
            <a:off x="5142695" y="916058"/>
            <a:ext cx="444352" cy="494964"/>
            <a:chOff x="6945114" y="926763"/>
            <a:chExt cx="444352" cy="494964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CAF5ABF-FC8C-4F79-9F82-7C3172BDC6F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4D41FAD3-889D-42AB-A4E4-B0E3639BE39E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EEE008D4-7465-4C70-B965-A564417FE057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22</a:t>
                </a:r>
              </a:p>
            </p:txBody>
          </p: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26E44E68-3968-46C2-AAB1-C8D8CF06D1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D331ADDB-0810-43B9-BFFD-C836DFB88123}"/>
              </a:ext>
            </a:extLst>
          </p:cNvPr>
          <p:cNvCxnSpPr>
            <a:cxnSpLocks/>
          </p:cNvCxnSpPr>
          <p:nvPr/>
        </p:nvCxnSpPr>
        <p:spPr>
          <a:xfrm>
            <a:off x="3383687" y="934237"/>
            <a:ext cx="853254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Freeform 11">
            <a:extLst>
              <a:ext uri="{FF2B5EF4-FFF2-40B4-BE49-F238E27FC236}">
                <a16:creationId xmlns:a16="http://schemas.microsoft.com/office/drawing/2014/main" id="{34A68EE0-69AD-40F2-9A30-3EC0BDD8DFE6}"/>
              </a:ext>
            </a:extLst>
          </p:cNvPr>
          <p:cNvSpPr>
            <a:spLocks/>
          </p:cNvSpPr>
          <p:nvPr/>
        </p:nvSpPr>
        <p:spPr bwMode="auto">
          <a:xfrm>
            <a:off x="5360558" y="70561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46454BC-E026-4DA6-80E9-041E62D6EF25}"/>
              </a:ext>
            </a:extLst>
          </p:cNvPr>
          <p:cNvGrpSpPr/>
          <p:nvPr/>
        </p:nvGrpSpPr>
        <p:grpSpPr>
          <a:xfrm>
            <a:off x="6037204" y="916058"/>
            <a:ext cx="444352" cy="494964"/>
            <a:chOff x="6940995" y="926763"/>
            <a:chExt cx="444352" cy="494964"/>
          </a:xfrm>
        </p:grpSpPr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89633A5-1135-4C54-95D1-3BE7406927F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4639AC61-691D-4EEC-9504-B8BBF1CCA13C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D32CDC28-9A0D-406A-B293-4FB0B910178F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33</a:t>
                </a:r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0DDDF2C6-EF68-4460-B4D8-EF6313E6B0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Freeform 11">
            <a:extLst>
              <a:ext uri="{FF2B5EF4-FFF2-40B4-BE49-F238E27FC236}">
                <a16:creationId xmlns:a16="http://schemas.microsoft.com/office/drawing/2014/main" id="{D93CFFFF-46D4-447F-A9D1-2654A202BA27}"/>
              </a:ext>
            </a:extLst>
          </p:cNvPr>
          <p:cNvSpPr>
            <a:spLocks/>
          </p:cNvSpPr>
          <p:nvPr/>
        </p:nvSpPr>
        <p:spPr bwMode="auto">
          <a:xfrm>
            <a:off x="6253548" y="70333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EE9C718F-F6E5-4D49-923A-BC60C558A73A}"/>
              </a:ext>
            </a:extLst>
          </p:cNvPr>
          <p:cNvGrpSpPr/>
          <p:nvPr/>
        </p:nvGrpSpPr>
        <p:grpSpPr>
          <a:xfrm>
            <a:off x="6930194" y="913781"/>
            <a:ext cx="444352" cy="494964"/>
            <a:chOff x="6940995" y="926763"/>
            <a:chExt cx="444352" cy="494964"/>
          </a:xfrm>
        </p:grpSpPr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E1704217-B639-49AF-9B99-51C0F2B885F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DB7A1051-0278-42F9-BD1D-3552D881E621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26E4BDD0-169B-4F08-A84F-59908001E87B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44</a:t>
                </a:r>
              </a:p>
            </p:txBody>
          </p: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E1D8903E-C83B-40E8-ADE9-F6B8479618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3" name="Freeform 11">
            <a:extLst>
              <a:ext uri="{FF2B5EF4-FFF2-40B4-BE49-F238E27FC236}">
                <a16:creationId xmlns:a16="http://schemas.microsoft.com/office/drawing/2014/main" id="{7AD07BCA-60E0-4D28-9BE2-E6E8CBFA12E4}"/>
              </a:ext>
            </a:extLst>
          </p:cNvPr>
          <p:cNvSpPr>
            <a:spLocks/>
          </p:cNvSpPr>
          <p:nvPr/>
        </p:nvSpPr>
        <p:spPr bwMode="auto">
          <a:xfrm>
            <a:off x="7147642" y="70333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F5219DB0-D028-4D37-85EC-37CEAB327C1E}"/>
              </a:ext>
            </a:extLst>
          </p:cNvPr>
          <p:cNvGrpSpPr/>
          <p:nvPr/>
        </p:nvGrpSpPr>
        <p:grpSpPr>
          <a:xfrm>
            <a:off x="7830442" y="913781"/>
            <a:ext cx="444352" cy="494964"/>
            <a:chOff x="6947149" y="926763"/>
            <a:chExt cx="444352" cy="494964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4224DCFF-6D6D-4DB2-8644-2640566148C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FE0AB071-E1B6-4496-994B-F1315F295C15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BF02752C-D667-445D-B8A4-0620AD0AD06F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55</a:t>
                </a:r>
              </a:p>
            </p:txBody>
          </p: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8F68FCFE-B37E-45B7-9D12-DE4CEAAE8C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9" name="Freeform 11">
            <a:extLst>
              <a:ext uri="{FF2B5EF4-FFF2-40B4-BE49-F238E27FC236}">
                <a16:creationId xmlns:a16="http://schemas.microsoft.com/office/drawing/2014/main" id="{61D41C34-A6E1-4A26-B743-E92AC0D2C9A0}"/>
              </a:ext>
            </a:extLst>
          </p:cNvPr>
          <p:cNvSpPr>
            <a:spLocks/>
          </p:cNvSpPr>
          <p:nvPr/>
        </p:nvSpPr>
        <p:spPr bwMode="auto">
          <a:xfrm>
            <a:off x="8042498" y="70979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273E39FC-4BDF-43C0-885D-DF2792AC458E}"/>
              </a:ext>
            </a:extLst>
          </p:cNvPr>
          <p:cNvGrpSpPr/>
          <p:nvPr/>
        </p:nvGrpSpPr>
        <p:grpSpPr>
          <a:xfrm>
            <a:off x="8725298" y="920238"/>
            <a:ext cx="444352" cy="494964"/>
            <a:chOff x="6947149" y="926763"/>
            <a:chExt cx="444352" cy="494964"/>
          </a:xfrm>
        </p:grpSpPr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144395F4-E9DD-4046-B5A0-3191620FBB8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2190E067-BB32-4C5E-8705-F0C3AE02B22A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323" name="TextBox 322">
                <a:extLst>
                  <a:ext uri="{FF2B5EF4-FFF2-40B4-BE49-F238E27FC236}">
                    <a16:creationId xmlns:a16="http://schemas.microsoft.com/office/drawing/2014/main" id="{A892DBF8-50F4-46C5-B5A7-2B2DCC83BA1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66</a:t>
                </a:r>
              </a:p>
            </p:txBody>
          </p: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4C1078F0-6E1A-4A82-89A0-B427B45AEB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5" name="Freeform 11">
            <a:extLst>
              <a:ext uri="{FF2B5EF4-FFF2-40B4-BE49-F238E27FC236}">
                <a16:creationId xmlns:a16="http://schemas.microsoft.com/office/drawing/2014/main" id="{518C3301-3F83-4FEA-9836-5594C6DB310F}"/>
              </a:ext>
            </a:extLst>
          </p:cNvPr>
          <p:cNvSpPr>
            <a:spLocks/>
          </p:cNvSpPr>
          <p:nvPr/>
        </p:nvSpPr>
        <p:spPr bwMode="auto">
          <a:xfrm>
            <a:off x="8939662" y="71072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A375863A-CC82-4E3F-8B9C-3989B4423AE3}"/>
              </a:ext>
            </a:extLst>
          </p:cNvPr>
          <p:cNvGrpSpPr/>
          <p:nvPr/>
        </p:nvGrpSpPr>
        <p:grpSpPr>
          <a:xfrm>
            <a:off x="9622462" y="921172"/>
            <a:ext cx="444352" cy="494964"/>
            <a:chOff x="6947149" y="926763"/>
            <a:chExt cx="444352" cy="494964"/>
          </a:xfrm>
        </p:grpSpPr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4570FBB2-953F-4FCA-B66D-08473A3B5D5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86307740-10DC-41B5-BB7C-DD0FAD09FD23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7CD93F53-B1E5-4210-800F-4CBA2630A14C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77</a:t>
                </a:r>
              </a:p>
            </p:txBody>
          </p:sp>
          <p:cxnSp>
            <p:nvCxnSpPr>
              <p:cNvPr id="330" name="Straight Connector 329">
                <a:extLst>
                  <a:ext uri="{FF2B5EF4-FFF2-40B4-BE49-F238E27FC236}">
                    <a16:creationId xmlns:a16="http://schemas.microsoft.com/office/drawing/2014/main" id="{BD9638EF-D92E-4968-B584-F18C5C2087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1" name="Freeform 11">
            <a:extLst>
              <a:ext uri="{FF2B5EF4-FFF2-40B4-BE49-F238E27FC236}">
                <a16:creationId xmlns:a16="http://schemas.microsoft.com/office/drawing/2014/main" id="{41FAFF5E-DB48-45CF-A41A-51D63242D239}"/>
              </a:ext>
            </a:extLst>
          </p:cNvPr>
          <p:cNvSpPr>
            <a:spLocks/>
          </p:cNvSpPr>
          <p:nvPr/>
        </p:nvSpPr>
        <p:spPr bwMode="auto">
          <a:xfrm>
            <a:off x="9830409" y="71391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5A55B75-B54D-4A0E-871A-870851EE115A}"/>
              </a:ext>
            </a:extLst>
          </p:cNvPr>
          <p:cNvGrpSpPr/>
          <p:nvPr/>
        </p:nvGrpSpPr>
        <p:grpSpPr>
          <a:xfrm>
            <a:off x="10513209" y="924365"/>
            <a:ext cx="444352" cy="494964"/>
            <a:chOff x="6947149" y="926763"/>
            <a:chExt cx="444352" cy="494964"/>
          </a:xfrm>
        </p:grpSpPr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95B8B486-CC5A-4880-995E-CFA869974DA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7DC0BB89-0788-4BDA-BD7D-FD1B5F31DC94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6DFBF122-BC61-4172-BF3B-0428106E117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88</a:t>
                </a:r>
              </a:p>
            </p:txBody>
          </p: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EA8BC238-B653-46FC-89C8-0E136C51E4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7" name="Freeform 11">
            <a:extLst>
              <a:ext uri="{FF2B5EF4-FFF2-40B4-BE49-F238E27FC236}">
                <a16:creationId xmlns:a16="http://schemas.microsoft.com/office/drawing/2014/main" id="{9D074899-1C2C-41AE-A1C2-339A8DED1B6E}"/>
              </a:ext>
            </a:extLst>
          </p:cNvPr>
          <p:cNvSpPr>
            <a:spLocks/>
          </p:cNvSpPr>
          <p:nvPr/>
        </p:nvSpPr>
        <p:spPr bwMode="auto">
          <a:xfrm>
            <a:off x="10723303" y="71551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049C783E-6DEE-4950-8DA1-2F71D42EE6F4}"/>
              </a:ext>
            </a:extLst>
          </p:cNvPr>
          <p:cNvGrpSpPr/>
          <p:nvPr/>
        </p:nvGrpSpPr>
        <p:grpSpPr>
          <a:xfrm>
            <a:off x="11332363" y="925958"/>
            <a:ext cx="444352" cy="494964"/>
            <a:chOff x="6873409" y="926763"/>
            <a:chExt cx="444352" cy="494964"/>
          </a:xfrm>
        </p:grpSpPr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D9E04D22-3F5F-41E6-AC3D-6A2BF1F9FF9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6D8C4777-E2FF-4517-872F-8F6731387624}"/>
                </a:ext>
              </a:extLst>
            </p:cNvPr>
            <p:cNvGrpSpPr/>
            <p:nvPr/>
          </p:nvGrpSpPr>
          <p:grpSpPr>
            <a:xfrm>
              <a:off x="6873409" y="928608"/>
              <a:ext cx="444352" cy="493119"/>
              <a:chOff x="6873409" y="928608"/>
              <a:chExt cx="444352" cy="493119"/>
            </a:xfrm>
          </p:grpSpPr>
          <p:sp>
            <p:nvSpPr>
              <p:cNvPr id="341" name="TextBox 340">
                <a:extLst>
                  <a:ext uri="{FF2B5EF4-FFF2-40B4-BE49-F238E27FC236}">
                    <a16:creationId xmlns:a16="http://schemas.microsoft.com/office/drawing/2014/main" id="{EFA09E72-94A2-43DB-B167-91ED0E17A307}"/>
                  </a:ext>
                </a:extLst>
              </p:cNvPr>
              <p:cNvSpPr txBox="1"/>
              <p:nvPr/>
            </p:nvSpPr>
            <p:spPr>
              <a:xfrm>
                <a:off x="687340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99</a:t>
                </a:r>
              </a:p>
            </p:txBody>
          </p:sp>
          <p:cxnSp>
            <p:nvCxnSpPr>
              <p:cNvPr id="342" name="Straight Connector 341">
                <a:extLst>
                  <a:ext uri="{FF2B5EF4-FFF2-40B4-BE49-F238E27FC236}">
                    <a16:creationId xmlns:a16="http://schemas.microsoft.com/office/drawing/2014/main" id="{833591CA-B4EE-4C1F-ABB8-25912B397B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3" name="Oval 342">
            <a:extLst>
              <a:ext uri="{FF2B5EF4-FFF2-40B4-BE49-F238E27FC236}">
                <a16:creationId xmlns:a16="http://schemas.microsoft.com/office/drawing/2014/main" id="{5019A31A-87D9-405F-8659-3A960BC2FABA}"/>
              </a:ext>
            </a:extLst>
          </p:cNvPr>
          <p:cNvSpPr/>
          <p:nvPr/>
        </p:nvSpPr>
        <p:spPr>
          <a:xfrm>
            <a:off x="3497268" y="76866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E6B6599F-6B5B-442B-BC1E-03FAD6BA4E0D}"/>
              </a:ext>
            </a:extLst>
          </p:cNvPr>
          <p:cNvGrpSpPr/>
          <p:nvPr/>
        </p:nvGrpSpPr>
        <p:grpSpPr>
          <a:xfrm>
            <a:off x="4383341" y="1503658"/>
            <a:ext cx="172073" cy="1982522"/>
            <a:chOff x="1267509" y="2392773"/>
            <a:chExt cx="172073" cy="1982522"/>
          </a:xfrm>
        </p:grpSpPr>
        <p:grpSp>
          <p:nvGrpSpPr>
            <p:cNvPr id="345" name="Group 56">
              <a:extLst>
                <a:ext uri="{FF2B5EF4-FFF2-40B4-BE49-F238E27FC236}">
                  <a16:creationId xmlns:a16="http://schemas.microsoft.com/office/drawing/2014/main" id="{830F37BA-927C-454F-8B0D-3FD64CEC8FB7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47" name="Picture 14">
                <a:extLst>
                  <a:ext uri="{FF2B5EF4-FFF2-40B4-BE49-F238E27FC236}">
                    <a16:creationId xmlns:a16="http://schemas.microsoft.com/office/drawing/2014/main" id="{BA4A236D-E317-4203-BDFB-A526E96F12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15">
                <a:extLst>
                  <a:ext uri="{FF2B5EF4-FFF2-40B4-BE49-F238E27FC236}">
                    <a16:creationId xmlns:a16="http://schemas.microsoft.com/office/drawing/2014/main" id="{74812D7B-C9B0-4F09-9D73-EF4CB4CC81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16">
                <a:extLst>
                  <a:ext uri="{FF2B5EF4-FFF2-40B4-BE49-F238E27FC236}">
                    <a16:creationId xmlns:a16="http://schemas.microsoft.com/office/drawing/2014/main" id="{F0F629FE-CFEE-40F7-9D13-7C29B69375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7">
                <a:extLst>
                  <a:ext uri="{FF2B5EF4-FFF2-40B4-BE49-F238E27FC236}">
                    <a16:creationId xmlns:a16="http://schemas.microsoft.com/office/drawing/2014/main" id="{D8391813-56A5-4A0A-A773-5D77053416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18">
                <a:extLst>
                  <a:ext uri="{FF2B5EF4-FFF2-40B4-BE49-F238E27FC236}">
                    <a16:creationId xmlns:a16="http://schemas.microsoft.com/office/drawing/2014/main" id="{9A8063D6-DD7C-4262-B2C7-FF4F6D45F0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19">
                <a:extLst>
                  <a:ext uri="{FF2B5EF4-FFF2-40B4-BE49-F238E27FC236}">
                    <a16:creationId xmlns:a16="http://schemas.microsoft.com/office/drawing/2014/main" id="{04A58C85-A840-4294-A0EA-70027C9AE1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20">
                <a:extLst>
                  <a:ext uri="{FF2B5EF4-FFF2-40B4-BE49-F238E27FC236}">
                    <a16:creationId xmlns:a16="http://schemas.microsoft.com/office/drawing/2014/main" id="{572FD904-8566-4E7A-9430-0AFDBDE5ED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21">
                <a:extLst>
                  <a:ext uri="{FF2B5EF4-FFF2-40B4-BE49-F238E27FC236}">
                    <a16:creationId xmlns:a16="http://schemas.microsoft.com/office/drawing/2014/main" id="{909B5232-D2C3-49C7-B8EC-335B69C593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22">
                <a:extLst>
                  <a:ext uri="{FF2B5EF4-FFF2-40B4-BE49-F238E27FC236}">
                    <a16:creationId xmlns:a16="http://schemas.microsoft.com/office/drawing/2014/main" id="{F8F8B96A-E0B3-486A-AD96-C18BAE09AA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23">
                <a:extLst>
                  <a:ext uri="{FF2B5EF4-FFF2-40B4-BE49-F238E27FC236}">
                    <a16:creationId xmlns:a16="http://schemas.microsoft.com/office/drawing/2014/main" id="{BC3CC938-5B1E-4A41-934D-2C836FC9E6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46" name="Picture 345">
              <a:extLst>
                <a:ext uri="{FF2B5EF4-FFF2-40B4-BE49-F238E27FC236}">
                  <a16:creationId xmlns:a16="http://schemas.microsoft.com/office/drawing/2014/main" id="{899B326A-7B60-4A52-AEBF-F87117A126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0413CF1F-9B36-48B7-8323-D31B2AAE5CBF}"/>
              </a:ext>
            </a:extLst>
          </p:cNvPr>
          <p:cNvGrpSpPr/>
          <p:nvPr/>
        </p:nvGrpSpPr>
        <p:grpSpPr>
          <a:xfrm>
            <a:off x="5278527" y="1503658"/>
            <a:ext cx="172073" cy="1982522"/>
            <a:chOff x="1267509" y="2392773"/>
            <a:chExt cx="172073" cy="1982522"/>
          </a:xfrm>
        </p:grpSpPr>
        <p:grpSp>
          <p:nvGrpSpPr>
            <p:cNvPr id="358" name="Group 56">
              <a:extLst>
                <a:ext uri="{FF2B5EF4-FFF2-40B4-BE49-F238E27FC236}">
                  <a16:creationId xmlns:a16="http://schemas.microsoft.com/office/drawing/2014/main" id="{97B5D133-DA5C-4499-994F-C286B4F18F98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60" name="Picture 14">
                <a:extLst>
                  <a:ext uri="{FF2B5EF4-FFF2-40B4-BE49-F238E27FC236}">
                    <a16:creationId xmlns:a16="http://schemas.microsoft.com/office/drawing/2014/main" id="{D910C699-8925-49B5-B0B4-7B23B58CB1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15">
                <a:extLst>
                  <a:ext uri="{FF2B5EF4-FFF2-40B4-BE49-F238E27FC236}">
                    <a16:creationId xmlns:a16="http://schemas.microsoft.com/office/drawing/2014/main" id="{EB2BE51E-78FA-4E9A-A4AF-D216724133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16">
                <a:extLst>
                  <a:ext uri="{FF2B5EF4-FFF2-40B4-BE49-F238E27FC236}">
                    <a16:creationId xmlns:a16="http://schemas.microsoft.com/office/drawing/2014/main" id="{3267599F-D47A-4635-8A76-C67D4C5E0B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17">
                <a:extLst>
                  <a:ext uri="{FF2B5EF4-FFF2-40B4-BE49-F238E27FC236}">
                    <a16:creationId xmlns:a16="http://schemas.microsoft.com/office/drawing/2014/main" id="{3D9E7F71-2D33-49A5-991B-9AE3E853C8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18">
                <a:extLst>
                  <a:ext uri="{FF2B5EF4-FFF2-40B4-BE49-F238E27FC236}">
                    <a16:creationId xmlns:a16="http://schemas.microsoft.com/office/drawing/2014/main" id="{BBA272B8-8E49-49E7-A1BD-FB57D9C7A4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19">
                <a:extLst>
                  <a:ext uri="{FF2B5EF4-FFF2-40B4-BE49-F238E27FC236}">
                    <a16:creationId xmlns:a16="http://schemas.microsoft.com/office/drawing/2014/main" id="{49896B43-CBC1-4339-A833-8DA7C7BA5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20">
                <a:extLst>
                  <a:ext uri="{FF2B5EF4-FFF2-40B4-BE49-F238E27FC236}">
                    <a16:creationId xmlns:a16="http://schemas.microsoft.com/office/drawing/2014/main" id="{4EDE2729-9961-462F-8CFB-1E60534E92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21">
                <a:extLst>
                  <a:ext uri="{FF2B5EF4-FFF2-40B4-BE49-F238E27FC236}">
                    <a16:creationId xmlns:a16="http://schemas.microsoft.com/office/drawing/2014/main" id="{9F92C768-13D9-458E-A11A-7BF1E07900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22">
                <a:extLst>
                  <a:ext uri="{FF2B5EF4-FFF2-40B4-BE49-F238E27FC236}">
                    <a16:creationId xmlns:a16="http://schemas.microsoft.com/office/drawing/2014/main" id="{3F150E0F-4710-4929-92A2-687B646259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9" name="Picture 23">
                <a:extLst>
                  <a:ext uri="{FF2B5EF4-FFF2-40B4-BE49-F238E27FC236}">
                    <a16:creationId xmlns:a16="http://schemas.microsoft.com/office/drawing/2014/main" id="{6C96B770-E372-4CD9-AB30-61CC0FEBF0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59" name="Picture 358">
              <a:extLst>
                <a:ext uri="{FF2B5EF4-FFF2-40B4-BE49-F238E27FC236}">
                  <a16:creationId xmlns:a16="http://schemas.microsoft.com/office/drawing/2014/main" id="{24173117-0DDC-4139-AFBB-4770DB25D1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1C4F369-98D4-439C-8CFF-EAD6889CAF8D}"/>
              </a:ext>
            </a:extLst>
          </p:cNvPr>
          <p:cNvGrpSpPr/>
          <p:nvPr/>
        </p:nvGrpSpPr>
        <p:grpSpPr>
          <a:xfrm>
            <a:off x="6168574" y="1505268"/>
            <a:ext cx="172073" cy="1982522"/>
            <a:chOff x="1267509" y="2392773"/>
            <a:chExt cx="172073" cy="1982522"/>
          </a:xfrm>
        </p:grpSpPr>
        <p:grpSp>
          <p:nvGrpSpPr>
            <p:cNvPr id="371" name="Group 56">
              <a:extLst>
                <a:ext uri="{FF2B5EF4-FFF2-40B4-BE49-F238E27FC236}">
                  <a16:creationId xmlns:a16="http://schemas.microsoft.com/office/drawing/2014/main" id="{E51F8C3D-4BF4-466A-B441-A62CC4D20802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73" name="Picture 14">
                <a:extLst>
                  <a:ext uri="{FF2B5EF4-FFF2-40B4-BE49-F238E27FC236}">
                    <a16:creationId xmlns:a16="http://schemas.microsoft.com/office/drawing/2014/main" id="{1134421F-FE77-4D50-A476-BABF323F39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15">
                <a:extLst>
                  <a:ext uri="{FF2B5EF4-FFF2-40B4-BE49-F238E27FC236}">
                    <a16:creationId xmlns:a16="http://schemas.microsoft.com/office/drawing/2014/main" id="{0B24D76F-5790-46A0-B4DA-4B6EFEC97E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16">
                <a:extLst>
                  <a:ext uri="{FF2B5EF4-FFF2-40B4-BE49-F238E27FC236}">
                    <a16:creationId xmlns:a16="http://schemas.microsoft.com/office/drawing/2014/main" id="{4D043877-D054-4F07-9E83-138A97D02C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17">
                <a:extLst>
                  <a:ext uri="{FF2B5EF4-FFF2-40B4-BE49-F238E27FC236}">
                    <a16:creationId xmlns:a16="http://schemas.microsoft.com/office/drawing/2014/main" id="{4658FDD2-6DCC-4F5F-917D-FB9DD582F5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18">
                <a:extLst>
                  <a:ext uri="{FF2B5EF4-FFF2-40B4-BE49-F238E27FC236}">
                    <a16:creationId xmlns:a16="http://schemas.microsoft.com/office/drawing/2014/main" id="{A2F33F00-EC3B-4A6B-BC05-0C6612D5DE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19">
                <a:extLst>
                  <a:ext uri="{FF2B5EF4-FFF2-40B4-BE49-F238E27FC236}">
                    <a16:creationId xmlns:a16="http://schemas.microsoft.com/office/drawing/2014/main" id="{BCFD2526-3161-4A0C-8CD5-61BD96351F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20">
                <a:extLst>
                  <a:ext uri="{FF2B5EF4-FFF2-40B4-BE49-F238E27FC236}">
                    <a16:creationId xmlns:a16="http://schemas.microsoft.com/office/drawing/2014/main" id="{CC8E19EA-77CA-411D-A8A0-B9542773B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21">
                <a:extLst>
                  <a:ext uri="{FF2B5EF4-FFF2-40B4-BE49-F238E27FC236}">
                    <a16:creationId xmlns:a16="http://schemas.microsoft.com/office/drawing/2014/main" id="{835EDB3F-EB09-4E4F-831D-34A3A1E5AF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22">
                <a:extLst>
                  <a:ext uri="{FF2B5EF4-FFF2-40B4-BE49-F238E27FC236}">
                    <a16:creationId xmlns:a16="http://schemas.microsoft.com/office/drawing/2014/main" id="{4EE94D57-806E-4780-A24F-D2A605BC0B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23">
                <a:extLst>
                  <a:ext uri="{FF2B5EF4-FFF2-40B4-BE49-F238E27FC236}">
                    <a16:creationId xmlns:a16="http://schemas.microsoft.com/office/drawing/2014/main" id="{F962E51B-AA2B-494B-ABAB-E53ABCEAB3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72" name="Picture 371">
              <a:extLst>
                <a:ext uri="{FF2B5EF4-FFF2-40B4-BE49-F238E27FC236}">
                  <a16:creationId xmlns:a16="http://schemas.microsoft.com/office/drawing/2014/main" id="{33E3AAE8-DF19-499A-9D82-63275D2AF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29D40F68-C286-4A70-8154-1888EDAA6196}"/>
              </a:ext>
            </a:extLst>
          </p:cNvPr>
          <p:cNvGrpSpPr/>
          <p:nvPr/>
        </p:nvGrpSpPr>
        <p:grpSpPr>
          <a:xfrm>
            <a:off x="7063760" y="1505268"/>
            <a:ext cx="172073" cy="1982522"/>
            <a:chOff x="1267509" y="2392773"/>
            <a:chExt cx="172073" cy="1982522"/>
          </a:xfrm>
        </p:grpSpPr>
        <p:grpSp>
          <p:nvGrpSpPr>
            <p:cNvPr id="384" name="Group 56">
              <a:extLst>
                <a:ext uri="{FF2B5EF4-FFF2-40B4-BE49-F238E27FC236}">
                  <a16:creationId xmlns:a16="http://schemas.microsoft.com/office/drawing/2014/main" id="{917F610E-AD4E-4AEB-8811-DA6BBB085323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86" name="Picture 14">
                <a:extLst>
                  <a:ext uri="{FF2B5EF4-FFF2-40B4-BE49-F238E27FC236}">
                    <a16:creationId xmlns:a16="http://schemas.microsoft.com/office/drawing/2014/main" id="{49BF34EB-7DF0-4A51-8C74-69A0890F50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15">
                <a:extLst>
                  <a:ext uri="{FF2B5EF4-FFF2-40B4-BE49-F238E27FC236}">
                    <a16:creationId xmlns:a16="http://schemas.microsoft.com/office/drawing/2014/main" id="{4BC14DA4-6978-4B85-B0E1-FB55E6DB16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16">
                <a:extLst>
                  <a:ext uri="{FF2B5EF4-FFF2-40B4-BE49-F238E27FC236}">
                    <a16:creationId xmlns:a16="http://schemas.microsoft.com/office/drawing/2014/main" id="{69F34315-DE69-4204-8A19-38576CCECE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7">
                <a:extLst>
                  <a:ext uri="{FF2B5EF4-FFF2-40B4-BE49-F238E27FC236}">
                    <a16:creationId xmlns:a16="http://schemas.microsoft.com/office/drawing/2014/main" id="{142E1E21-FBFA-443E-BEE0-991107783D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8">
                <a:extLst>
                  <a:ext uri="{FF2B5EF4-FFF2-40B4-BE49-F238E27FC236}">
                    <a16:creationId xmlns:a16="http://schemas.microsoft.com/office/drawing/2014/main" id="{378A8C6C-EBD9-49FF-93BD-F70C1F5F06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19">
                <a:extLst>
                  <a:ext uri="{FF2B5EF4-FFF2-40B4-BE49-F238E27FC236}">
                    <a16:creationId xmlns:a16="http://schemas.microsoft.com/office/drawing/2014/main" id="{F3E074E9-5225-4257-AAB1-4190F12B49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20">
                <a:extLst>
                  <a:ext uri="{FF2B5EF4-FFF2-40B4-BE49-F238E27FC236}">
                    <a16:creationId xmlns:a16="http://schemas.microsoft.com/office/drawing/2014/main" id="{BF9735F6-036A-4A77-B062-C19BEF9A3D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21">
                <a:extLst>
                  <a:ext uri="{FF2B5EF4-FFF2-40B4-BE49-F238E27FC236}">
                    <a16:creationId xmlns:a16="http://schemas.microsoft.com/office/drawing/2014/main" id="{C27BBE83-B516-4558-8CA2-F319F86B08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22">
                <a:extLst>
                  <a:ext uri="{FF2B5EF4-FFF2-40B4-BE49-F238E27FC236}">
                    <a16:creationId xmlns:a16="http://schemas.microsoft.com/office/drawing/2014/main" id="{D9E564CC-9B91-4A23-9955-238ED50685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23">
                <a:extLst>
                  <a:ext uri="{FF2B5EF4-FFF2-40B4-BE49-F238E27FC236}">
                    <a16:creationId xmlns:a16="http://schemas.microsoft.com/office/drawing/2014/main" id="{24B227C2-963D-4475-8494-B5E1CB92C8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85" name="Picture 384">
              <a:extLst>
                <a:ext uri="{FF2B5EF4-FFF2-40B4-BE49-F238E27FC236}">
                  <a16:creationId xmlns:a16="http://schemas.microsoft.com/office/drawing/2014/main" id="{0F4C6161-122F-4A8A-AB85-3F831C9205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6CEC6DDB-FAFD-42BB-A718-D1994A05E5EA}"/>
              </a:ext>
            </a:extLst>
          </p:cNvPr>
          <p:cNvGrpSpPr/>
          <p:nvPr/>
        </p:nvGrpSpPr>
        <p:grpSpPr>
          <a:xfrm>
            <a:off x="7964891" y="1505268"/>
            <a:ext cx="172073" cy="1982522"/>
            <a:chOff x="1267509" y="2392773"/>
            <a:chExt cx="172073" cy="1982522"/>
          </a:xfrm>
        </p:grpSpPr>
        <p:grpSp>
          <p:nvGrpSpPr>
            <p:cNvPr id="397" name="Group 56">
              <a:extLst>
                <a:ext uri="{FF2B5EF4-FFF2-40B4-BE49-F238E27FC236}">
                  <a16:creationId xmlns:a16="http://schemas.microsoft.com/office/drawing/2014/main" id="{F1E79279-26B5-4D7B-A3D5-C954FF4D3351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399" name="Picture 14">
                <a:extLst>
                  <a:ext uri="{FF2B5EF4-FFF2-40B4-BE49-F238E27FC236}">
                    <a16:creationId xmlns:a16="http://schemas.microsoft.com/office/drawing/2014/main" id="{2A39C8C6-64CE-4C3E-931F-1E12B2E7F5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5">
                <a:extLst>
                  <a:ext uri="{FF2B5EF4-FFF2-40B4-BE49-F238E27FC236}">
                    <a16:creationId xmlns:a16="http://schemas.microsoft.com/office/drawing/2014/main" id="{02142942-7B55-4E58-8673-AF4B3A3D4A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16">
                <a:extLst>
                  <a:ext uri="{FF2B5EF4-FFF2-40B4-BE49-F238E27FC236}">
                    <a16:creationId xmlns:a16="http://schemas.microsoft.com/office/drawing/2014/main" id="{0930192B-CF97-45EC-A9F5-8FCEBC42E8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17">
                <a:extLst>
                  <a:ext uri="{FF2B5EF4-FFF2-40B4-BE49-F238E27FC236}">
                    <a16:creationId xmlns:a16="http://schemas.microsoft.com/office/drawing/2014/main" id="{A7B47710-0F90-48CE-95D2-45A7FBD44E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18">
                <a:extLst>
                  <a:ext uri="{FF2B5EF4-FFF2-40B4-BE49-F238E27FC236}">
                    <a16:creationId xmlns:a16="http://schemas.microsoft.com/office/drawing/2014/main" id="{85CBA0CD-C70E-43CC-BE55-44BEC00201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19">
                <a:extLst>
                  <a:ext uri="{FF2B5EF4-FFF2-40B4-BE49-F238E27FC236}">
                    <a16:creationId xmlns:a16="http://schemas.microsoft.com/office/drawing/2014/main" id="{A63610C3-36C7-4DC8-AB43-F2E9E662CF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20">
                <a:extLst>
                  <a:ext uri="{FF2B5EF4-FFF2-40B4-BE49-F238E27FC236}">
                    <a16:creationId xmlns:a16="http://schemas.microsoft.com/office/drawing/2014/main" id="{E5ADEB3E-423B-4292-91D8-B5C100576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21">
                <a:extLst>
                  <a:ext uri="{FF2B5EF4-FFF2-40B4-BE49-F238E27FC236}">
                    <a16:creationId xmlns:a16="http://schemas.microsoft.com/office/drawing/2014/main" id="{84B361F4-2E50-4B92-AC63-0AF133FBB4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22">
                <a:extLst>
                  <a:ext uri="{FF2B5EF4-FFF2-40B4-BE49-F238E27FC236}">
                    <a16:creationId xmlns:a16="http://schemas.microsoft.com/office/drawing/2014/main" id="{F0027CFE-A8E4-440C-90D1-E885ADBAE2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23">
                <a:extLst>
                  <a:ext uri="{FF2B5EF4-FFF2-40B4-BE49-F238E27FC236}">
                    <a16:creationId xmlns:a16="http://schemas.microsoft.com/office/drawing/2014/main" id="{90057AD8-2A03-4FF5-BEDC-BB1B29283E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8" name="Picture 397">
              <a:extLst>
                <a:ext uri="{FF2B5EF4-FFF2-40B4-BE49-F238E27FC236}">
                  <a16:creationId xmlns:a16="http://schemas.microsoft.com/office/drawing/2014/main" id="{2E2DBAB2-236C-4AB3-9FC7-61B17508D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D17AC3D9-D14F-4B24-80BD-BDD72C45E19B}"/>
              </a:ext>
            </a:extLst>
          </p:cNvPr>
          <p:cNvGrpSpPr/>
          <p:nvPr/>
        </p:nvGrpSpPr>
        <p:grpSpPr>
          <a:xfrm>
            <a:off x="8860077" y="1505268"/>
            <a:ext cx="172073" cy="1982522"/>
            <a:chOff x="1267509" y="2392773"/>
            <a:chExt cx="172073" cy="1982522"/>
          </a:xfrm>
        </p:grpSpPr>
        <p:grpSp>
          <p:nvGrpSpPr>
            <p:cNvPr id="410" name="Group 56">
              <a:extLst>
                <a:ext uri="{FF2B5EF4-FFF2-40B4-BE49-F238E27FC236}">
                  <a16:creationId xmlns:a16="http://schemas.microsoft.com/office/drawing/2014/main" id="{7C0C05E4-5C3D-4F6E-8DA4-BA695EF15794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12" name="Picture 14">
                <a:extLst>
                  <a:ext uri="{FF2B5EF4-FFF2-40B4-BE49-F238E27FC236}">
                    <a16:creationId xmlns:a16="http://schemas.microsoft.com/office/drawing/2014/main" id="{CD26E138-0C7A-4117-83E0-E7770E2F8A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15">
                <a:extLst>
                  <a:ext uri="{FF2B5EF4-FFF2-40B4-BE49-F238E27FC236}">
                    <a16:creationId xmlns:a16="http://schemas.microsoft.com/office/drawing/2014/main" id="{A070EEDA-3317-49B5-ABD9-4FEE966FC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16">
                <a:extLst>
                  <a:ext uri="{FF2B5EF4-FFF2-40B4-BE49-F238E27FC236}">
                    <a16:creationId xmlns:a16="http://schemas.microsoft.com/office/drawing/2014/main" id="{7DB8162E-4231-4A86-88D3-087C249D76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17">
                <a:extLst>
                  <a:ext uri="{FF2B5EF4-FFF2-40B4-BE49-F238E27FC236}">
                    <a16:creationId xmlns:a16="http://schemas.microsoft.com/office/drawing/2014/main" id="{1FD80C2F-24E2-4673-B7D0-EB5D41A15F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18">
                <a:extLst>
                  <a:ext uri="{FF2B5EF4-FFF2-40B4-BE49-F238E27FC236}">
                    <a16:creationId xmlns:a16="http://schemas.microsoft.com/office/drawing/2014/main" id="{DD7DC326-4225-4A39-8A50-0C5E6811F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9">
                <a:extLst>
                  <a:ext uri="{FF2B5EF4-FFF2-40B4-BE49-F238E27FC236}">
                    <a16:creationId xmlns:a16="http://schemas.microsoft.com/office/drawing/2014/main" id="{9F26EC5F-B9C1-42EF-B2C5-F9D2E2123E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20">
                <a:extLst>
                  <a:ext uri="{FF2B5EF4-FFF2-40B4-BE49-F238E27FC236}">
                    <a16:creationId xmlns:a16="http://schemas.microsoft.com/office/drawing/2014/main" id="{2AF11B63-46B0-490F-9916-C46E7F08CC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21">
                <a:extLst>
                  <a:ext uri="{FF2B5EF4-FFF2-40B4-BE49-F238E27FC236}">
                    <a16:creationId xmlns:a16="http://schemas.microsoft.com/office/drawing/2014/main" id="{BB025222-CB0D-412B-9F0F-A571FE8FBB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22">
                <a:extLst>
                  <a:ext uri="{FF2B5EF4-FFF2-40B4-BE49-F238E27FC236}">
                    <a16:creationId xmlns:a16="http://schemas.microsoft.com/office/drawing/2014/main" id="{09D477C8-9FB9-467E-8D0F-529AB23711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" name="Picture 23">
                <a:extLst>
                  <a:ext uri="{FF2B5EF4-FFF2-40B4-BE49-F238E27FC236}">
                    <a16:creationId xmlns:a16="http://schemas.microsoft.com/office/drawing/2014/main" id="{5A9645F9-7934-41DE-9B59-7942B41233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11" name="Picture 410">
              <a:extLst>
                <a:ext uri="{FF2B5EF4-FFF2-40B4-BE49-F238E27FC236}">
                  <a16:creationId xmlns:a16="http://schemas.microsoft.com/office/drawing/2014/main" id="{A705160E-F2D2-46FA-B26A-01DB263AD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79DC5401-99F4-4BFE-BDB0-9EAC77F09A82}"/>
              </a:ext>
            </a:extLst>
          </p:cNvPr>
          <p:cNvGrpSpPr/>
          <p:nvPr/>
        </p:nvGrpSpPr>
        <p:grpSpPr>
          <a:xfrm>
            <a:off x="9750124" y="1506878"/>
            <a:ext cx="172073" cy="1982522"/>
            <a:chOff x="1267509" y="2392773"/>
            <a:chExt cx="172073" cy="1982522"/>
          </a:xfrm>
        </p:grpSpPr>
        <p:grpSp>
          <p:nvGrpSpPr>
            <p:cNvPr id="423" name="Group 56">
              <a:extLst>
                <a:ext uri="{FF2B5EF4-FFF2-40B4-BE49-F238E27FC236}">
                  <a16:creationId xmlns:a16="http://schemas.microsoft.com/office/drawing/2014/main" id="{5E54E0A7-01BE-4C80-8770-F98AF3BC231C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25" name="Picture 14">
                <a:extLst>
                  <a:ext uri="{FF2B5EF4-FFF2-40B4-BE49-F238E27FC236}">
                    <a16:creationId xmlns:a16="http://schemas.microsoft.com/office/drawing/2014/main" id="{84E6687B-72BC-43D4-9D45-3AAB42AD17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6" name="Picture 15">
                <a:extLst>
                  <a:ext uri="{FF2B5EF4-FFF2-40B4-BE49-F238E27FC236}">
                    <a16:creationId xmlns:a16="http://schemas.microsoft.com/office/drawing/2014/main" id="{55274DBE-704E-41A9-8DB8-746B8D9388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7" name="Picture 16">
                <a:extLst>
                  <a:ext uri="{FF2B5EF4-FFF2-40B4-BE49-F238E27FC236}">
                    <a16:creationId xmlns:a16="http://schemas.microsoft.com/office/drawing/2014/main" id="{0690D1E6-F10B-4569-A028-0ABF273A94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17">
                <a:extLst>
                  <a:ext uri="{FF2B5EF4-FFF2-40B4-BE49-F238E27FC236}">
                    <a16:creationId xmlns:a16="http://schemas.microsoft.com/office/drawing/2014/main" id="{339212D3-8899-4EE8-97C6-95D397DD4F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18">
                <a:extLst>
                  <a:ext uri="{FF2B5EF4-FFF2-40B4-BE49-F238E27FC236}">
                    <a16:creationId xmlns:a16="http://schemas.microsoft.com/office/drawing/2014/main" id="{91683649-8F77-478B-A77C-7513DA469F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19">
                <a:extLst>
                  <a:ext uri="{FF2B5EF4-FFF2-40B4-BE49-F238E27FC236}">
                    <a16:creationId xmlns:a16="http://schemas.microsoft.com/office/drawing/2014/main" id="{E4205F4E-237E-4C39-9C5D-C62C64A03B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" name="Picture 20">
                <a:extLst>
                  <a:ext uri="{FF2B5EF4-FFF2-40B4-BE49-F238E27FC236}">
                    <a16:creationId xmlns:a16="http://schemas.microsoft.com/office/drawing/2014/main" id="{329438C3-7A6C-48A1-A269-7492B07D6B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2" name="Picture 21">
                <a:extLst>
                  <a:ext uri="{FF2B5EF4-FFF2-40B4-BE49-F238E27FC236}">
                    <a16:creationId xmlns:a16="http://schemas.microsoft.com/office/drawing/2014/main" id="{2813C3BD-2B92-4C11-8502-4BFA19956C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3" name="Picture 22">
                <a:extLst>
                  <a:ext uri="{FF2B5EF4-FFF2-40B4-BE49-F238E27FC236}">
                    <a16:creationId xmlns:a16="http://schemas.microsoft.com/office/drawing/2014/main" id="{3D3D88F3-7562-4F20-9630-81EDD23B02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4" name="Picture 23">
                <a:extLst>
                  <a:ext uri="{FF2B5EF4-FFF2-40B4-BE49-F238E27FC236}">
                    <a16:creationId xmlns:a16="http://schemas.microsoft.com/office/drawing/2014/main" id="{7D083105-8E37-446C-981A-A88B05AB5A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24" name="Picture 423">
              <a:extLst>
                <a:ext uri="{FF2B5EF4-FFF2-40B4-BE49-F238E27FC236}">
                  <a16:creationId xmlns:a16="http://schemas.microsoft.com/office/drawing/2014/main" id="{1C204463-8478-437E-A5B1-516B50A490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D5D1A337-C435-40A0-82F3-7A2D2DD9BB67}"/>
              </a:ext>
            </a:extLst>
          </p:cNvPr>
          <p:cNvGrpSpPr/>
          <p:nvPr/>
        </p:nvGrpSpPr>
        <p:grpSpPr>
          <a:xfrm>
            <a:off x="10645310" y="1506878"/>
            <a:ext cx="172073" cy="1982522"/>
            <a:chOff x="1267509" y="2392773"/>
            <a:chExt cx="172073" cy="1982522"/>
          </a:xfrm>
        </p:grpSpPr>
        <p:grpSp>
          <p:nvGrpSpPr>
            <p:cNvPr id="436" name="Group 56">
              <a:extLst>
                <a:ext uri="{FF2B5EF4-FFF2-40B4-BE49-F238E27FC236}">
                  <a16:creationId xmlns:a16="http://schemas.microsoft.com/office/drawing/2014/main" id="{4CEDBB57-78CF-4FB8-AE3C-57F839DDE2EC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38" name="Picture 14">
                <a:extLst>
                  <a:ext uri="{FF2B5EF4-FFF2-40B4-BE49-F238E27FC236}">
                    <a16:creationId xmlns:a16="http://schemas.microsoft.com/office/drawing/2014/main" id="{CA280647-6C97-4080-AAC9-984ACFCD9F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9" name="Picture 15">
                <a:extLst>
                  <a:ext uri="{FF2B5EF4-FFF2-40B4-BE49-F238E27FC236}">
                    <a16:creationId xmlns:a16="http://schemas.microsoft.com/office/drawing/2014/main" id="{0774E59B-7A86-4421-A79E-D3AF445973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0" name="Picture 16">
                <a:extLst>
                  <a:ext uri="{FF2B5EF4-FFF2-40B4-BE49-F238E27FC236}">
                    <a16:creationId xmlns:a16="http://schemas.microsoft.com/office/drawing/2014/main" id="{D8C012DA-8099-45B0-9B0A-83ABC1D238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1" name="Picture 17">
                <a:extLst>
                  <a:ext uri="{FF2B5EF4-FFF2-40B4-BE49-F238E27FC236}">
                    <a16:creationId xmlns:a16="http://schemas.microsoft.com/office/drawing/2014/main" id="{891643DC-F230-4F84-91BB-37CBDD6F58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2" name="Picture 18">
                <a:extLst>
                  <a:ext uri="{FF2B5EF4-FFF2-40B4-BE49-F238E27FC236}">
                    <a16:creationId xmlns:a16="http://schemas.microsoft.com/office/drawing/2014/main" id="{F1F82169-0945-4D50-ABE5-80CC7F4F02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3" name="Picture 19">
                <a:extLst>
                  <a:ext uri="{FF2B5EF4-FFF2-40B4-BE49-F238E27FC236}">
                    <a16:creationId xmlns:a16="http://schemas.microsoft.com/office/drawing/2014/main" id="{B029294D-F1E5-4B45-8A03-944B0CC0B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4" name="Picture 20">
                <a:extLst>
                  <a:ext uri="{FF2B5EF4-FFF2-40B4-BE49-F238E27FC236}">
                    <a16:creationId xmlns:a16="http://schemas.microsoft.com/office/drawing/2014/main" id="{A17A076E-130A-4715-AB4B-BD9E1D3089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5" name="Picture 21">
                <a:extLst>
                  <a:ext uri="{FF2B5EF4-FFF2-40B4-BE49-F238E27FC236}">
                    <a16:creationId xmlns:a16="http://schemas.microsoft.com/office/drawing/2014/main" id="{ACF0C4DD-078A-4357-A5C0-270D782263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6" name="Picture 22">
                <a:extLst>
                  <a:ext uri="{FF2B5EF4-FFF2-40B4-BE49-F238E27FC236}">
                    <a16:creationId xmlns:a16="http://schemas.microsoft.com/office/drawing/2014/main" id="{26FAFC43-5844-4609-8742-D44835B7A4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7" name="Picture 23">
                <a:extLst>
                  <a:ext uri="{FF2B5EF4-FFF2-40B4-BE49-F238E27FC236}">
                    <a16:creationId xmlns:a16="http://schemas.microsoft.com/office/drawing/2014/main" id="{9757EA8C-E747-44DB-8C15-0C89446596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37" name="Picture 436">
              <a:extLst>
                <a:ext uri="{FF2B5EF4-FFF2-40B4-BE49-F238E27FC236}">
                  <a16:creationId xmlns:a16="http://schemas.microsoft.com/office/drawing/2014/main" id="{0FC049EB-8CC9-422E-9AE4-3ED8312978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85007A3-E3C9-4889-BDB5-DFD128932580}"/>
              </a:ext>
            </a:extLst>
          </p:cNvPr>
          <p:cNvGrpSpPr/>
          <p:nvPr/>
        </p:nvGrpSpPr>
        <p:grpSpPr>
          <a:xfrm>
            <a:off x="11527376" y="1507496"/>
            <a:ext cx="172073" cy="1982522"/>
            <a:chOff x="1267509" y="2392773"/>
            <a:chExt cx="172073" cy="1982522"/>
          </a:xfrm>
        </p:grpSpPr>
        <p:grpSp>
          <p:nvGrpSpPr>
            <p:cNvPr id="449" name="Group 56">
              <a:extLst>
                <a:ext uri="{FF2B5EF4-FFF2-40B4-BE49-F238E27FC236}">
                  <a16:creationId xmlns:a16="http://schemas.microsoft.com/office/drawing/2014/main" id="{B11B65AE-9829-42A7-B82A-48E6D1BB07A4}"/>
                </a:ext>
              </a:extLst>
            </p:cNvPr>
            <p:cNvGrpSpPr/>
            <p:nvPr/>
          </p:nvGrpSpPr>
          <p:grpSpPr>
            <a:xfrm rot="5400000">
              <a:off x="583819" y="3076569"/>
              <a:ext cx="1539560" cy="171967"/>
              <a:chOff x="7746380" y="2949426"/>
              <a:chExt cx="2188691" cy="244475"/>
            </a:xfrm>
          </p:grpSpPr>
          <p:pic>
            <p:nvPicPr>
              <p:cNvPr id="451" name="Picture 14">
                <a:extLst>
                  <a:ext uri="{FF2B5EF4-FFF2-40B4-BE49-F238E27FC236}">
                    <a16:creationId xmlns:a16="http://schemas.microsoft.com/office/drawing/2014/main" id="{AC582D73-0BAB-49FF-9E87-31383D5CA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2" name="Picture 15">
                <a:extLst>
                  <a:ext uri="{FF2B5EF4-FFF2-40B4-BE49-F238E27FC236}">
                    <a16:creationId xmlns:a16="http://schemas.microsoft.com/office/drawing/2014/main" id="{391F69CD-8200-4170-976B-F0F33C9BF2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3" name="Picture 16">
                <a:extLst>
                  <a:ext uri="{FF2B5EF4-FFF2-40B4-BE49-F238E27FC236}">
                    <a16:creationId xmlns:a16="http://schemas.microsoft.com/office/drawing/2014/main" id="{38C675DD-6652-4D77-A601-5EADB7CC6D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4" name="Picture 17">
                <a:extLst>
                  <a:ext uri="{FF2B5EF4-FFF2-40B4-BE49-F238E27FC236}">
                    <a16:creationId xmlns:a16="http://schemas.microsoft.com/office/drawing/2014/main" id="{CAF610D9-E92B-4D0B-B30B-3038B22A24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5" name="Picture 18">
                <a:extLst>
                  <a:ext uri="{FF2B5EF4-FFF2-40B4-BE49-F238E27FC236}">
                    <a16:creationId xmlns:a16="http://schemas.microsoft.com/office/drawing/2014/main" id="{0D49FEFE-72B6-45B6-A272-06EE181DB3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6" name="Picture 19">
                <a:extLst>
                  <a:ext uri="{FF2B5EF4-FFF2-40B4-BE49-F238E27FC236}">
                    <a16:creationId xmlns:a16="http://schemas.microsoft.com/office/drawing/2014/main" id="{E51FBEB3-B71E-4B71-95FE-CF0663CEAF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7" name="Picture 20">
                <a:extLst>
                  <a:ext uri="{FF2B5EF4-FFF2-40B4-BE49-F238E27FC236}">
                    <a16:creationId xmlns:a16="http://schemas.microsoft.com/office/drawing/2014/main" id="{F69B1794-49A6-41B7-9371-25541960E9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8" name="Picture 21">
                <a:extLst>
                  <a:ext uri="{FF2B5EF4-FFF2-40B4-BE49-F238E27FC236}">
                    <a16:creationId xmlns:a16="http://schemas.microsoft.com/office/drawing/2014/main" id="{7A70081F-8803-4F88-89B0-B86E314EA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9" name="Picture 22">
                <a:extLst>
                  <a:ext uri="{FF2B5EF4-FFF2-40B4-BE49-F238E27FC236}">
                    <a16:creationId xmlns:a16="http://schemas.microsoft.com/office/drawing/2014/main" id="{C40B748C-2073-4789-9AD2-46E3EECF64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0" name="Picture 23">
                <a:extLst>
                  <a:ext uri="{FF2B5EF4-FFF2-40B4-BE49-F238E27FC236}">
                    <a16:creationId xmlns:a16="http://schemas.microsoft.com/office/drawing/2014/main" id="{AFF43CA8-1E91-4AA5-B6CA-51BF6533D7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50" name="Picture 449">
              <a:extLst>
                <a:ext uri="{FF2B5EF4-FFF2-40B4-BE49-F238E27FC236}">
                  <a16:creationId xmlns:a16="http://schemas.microsoft.com/office/drawing/2014/main" id="{AD36495C-F177-4E29-A728-4E6DA0A1C3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7509" y="4203515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30098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0.01927 -0.03796 C 0.02331 -0.0463 0.0293 -0.05046 0.03581 -0.05046 C 0.04297 -0.05046 0.04883 -0.0463 0.05286 -0.03796 L 0.07252 -7.40741E-7 " pathEditMode="relative" rAng="0" ptsTypes="AAAAA">
                                      <p:cBhvr>
                                        <p:cTn id="4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7.40741E-7 L 0.0918 -0.03773 C 0.09596 -0.04606 0.10221 -0.05046 0.10846 -0.05046 C 0.11588 -0.05046 0.12174 -0.04606 0.12578 -0.03773 L 0.14583 -7.40741E-7 " pathEditMode="relative" rAng="0" ptsTypes="AAAAA">
                                      <p:cBhvr>
                                        <p:cTn id="60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7.40741E-7 L 0.16575 -0.03819 C 0.17005 -0.0463 0.1763 -0.05046 0.18281 -0.05046 C 0.19036 -0.05046 0.19635 -0.0463 0.20052 -0.03819 L 0.2207 -7.40741E-7 " pathEditMode="relative" rAng="0" ptsTypes="AAAAA">
                                      <p:cBhvr>
                                        <p:cTn id="73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7.40741E-7 L 0.2401 -0.03843 C 0.24401 -0.04699 0.25026 -0.05116 0.25677 -0.05116 C 0.26419 -0.05116 0.27005 -0.04699 0.27396 -0.03843 L 0.29388 -7.40741E-7 " pathEditMode="relative" rAng="0" ptsTypes="AAAAA">
                                      <p:cBhvr>
                                        <p:cTn id="8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7.40741E-7 L 0.31341 -0.03843 C 0.31745 -0.04722 0.3237 -0.05116 0.33008 -0.05116 C 0.33737 -0.05116 0.34336 -0.04722 0.34739 -0.03843 L 0.36719 -7.40741E-7 " pathEditMode="relative" rAng="0" ptsTypes="AAAAA">
                                      <p:cBhvr>
                                        <p:cTn id="99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7.40741E-7 L 0.38672 -0.0375 C 0.39075 -0.04583 0.39687 -0.05023 0.40338 -0.05023 C 0.41068 -0.05023 0.41653 -0.04583 0.42057 -0.0375 L 0.44036 -7.40741E-7 " pathEditMode="relative" rAng="0" ptsTypes="AAAAA">
                                      <p:cBhvr>
                                        <p:cTn id="11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7.40741E-7 L 0.45989 -0.03819 C 0.46393 -0.04676 0.47005 -0.05116 0.47656 -0.05116 C 0.48385 -0.05116 0.48971 -0.04676 0.49375 -0.03819 L 0.51354 -7.40741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7.40741E-7 L 0.53307 -0.0375 C 0.53724 -0.04583 0.54336 -0.05023 0.54974 -0.05023 C 0.55716 -0.05023 0.56302 -0.04583 0.56706 -0.0375 L 0.58685 -7.40741E-7 " pathEditMode="relative" rAng="0" ptsTypes="AAAAA">
                                      <p:cBhvr>
                                        <p:cTn id="138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-7.40741E-7 L 0.60638 -0.03819 C 0.61041 -0.04676 0.61653 -0.05116 0.62305 -0.05116 C 0.63034 -0.05116 0.6362 -0.04676 0.64023 -0.03819 L 0.66002 -7.40741E-7 " pathEditMode="relative" rAng="0" ptsTypes="AAAAA">
                                      <p:cBhvr>
                                        <p:cTn id="15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" grpId="0"/>
      <p:bldP spid="317" grpId="0"/>
      <p:bldP spid="318" grpId="0"/>
      <p:bldP spid="319" grpId="0"/>
      <p:bldP spid="172" grpId="0"/>
      <p:bldP spid="174" grpId="0"/>
      <p:bldP spid="183" grpId="0" animBg="1"/>
      <p:bldP spid="184" grpId="0" animBg="1"/>
      <p:bldP spid="191" grpId="0" animBg="1"/>
      <p:bldP spid="197" grpId="0" animBg="1"/>
      <p:bldP spid="203" grpId="0" animBg="1"/>
      <p:bldP spid="209" grpId="0" animBg="1"/>
      <p:bldP spid="325" grpId="0" animBg="1"/>
      <p:bldP spid="331" grpId="0" animBg="1"/>
      <p:bldP spid="337" grpId="0" animBg="1"/>
      <p:bldP spid="343" grpId="0" animBg="1"/>
      <p:bldP spid="343" grpId="1" animBg="1"/>
      <p:bldP spid="343" grpId="2" animBg="1"/>
      <p:bldP spid="343" grpId="3" animBg="1"/>
      <p:bldP spid="343" grpId="4" animBg="1"/>
      <p:bldP spid="343" grpId="5" animBg="1"/>
      <p:bldP spid="343" grpId="6" animBg="1"/>
      <p:bldP spid="343" grpId="7" animBg="1"/>
      <p:bldP spid="343" grpId="8" animBg="1"/>
      <p:bldP spid="343" grpId="9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2F107EA6-F283-4DB5-ADFA-83B2B7B76C85}"/>
              </a:ext>
            </a:extLst>
          </p:cNvPr>
          <p:cNvGrpSpPr/>
          <p:nvPr/>
        </p:nvGrpSpPr>
        <p:grpSpPr>
          <a:xfrm>
            <a:off x="372214" y="2134234"/>
            <a:ext cx="2846295" cy="1667890"/>
            <a:chOff x="461186" y="238408"/>
            <a:chExt cx="2678010" cy="1504332"/>
          </a:xfrm>
        </p:grpSpPr>
        <p:sp>
          <p:nvSpPr>
            <p:cNvPr id="164" name="Isosceles Triangle 163">
              <a:extLst>
                <a:ext uri="{FF2B5EF4-FFF2-40B4-BE49-F238E27FC236}">
                  <a16:creationId xmlns:a16="http://schemas.microsoft.com/office/drawing/2014/main" id="{4817E066-8634-45A6-AD31-F571D977F8A9}"/>
                </a:ext>
              </a:extLst>
            </p:cNvPr>
            <p:cNvSpPr/>
            <p:nvPr/>
          </p:nvSpPr>
          <p:spPr>
            <a:xfrm>
              <a:off x="461186" y="238408"/>
              <a:ext cx="2678010" cy="1408235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itle 1">
              <a:extLst>
                <a:ext uri="{FF2B5EF4-FFF2-40B4-BE49-F238E27FC236}">
                  <a16:creationId xmlns:a16="http://schemas.microsoft.com/office/drawing/2014/main" id="{CBA4DADE-D8B9-404E-9DCB-4750E945A291}"/>
                </a:ext>
              </a:extLst>
            </p:cNvPr>
            <p:cNvSpPr txBox="1">
              <a:spLocks/>
            </p:cNvSpPr>
            <p:nvPr/>
          </p:nvSpPr>
          <p:spPr>
            <a:xfrm>
              <a:off x="602732" y="1159299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925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8</a:t>
              </a:r>
            </a:p>
          </p:txBody>
        </p:sp>
        <p:sp>
          <p:nvSpPr>
            <p:cNvPr id="166" name="Title 1">
              <a:extLst>
                <a:ext uri="{FF2B5EF4-FFF2-40B4-BE49-F238E27FC236}">
                  <a16:creationId xmlns:a16="http://schemas.microsoft.com/office/drawing/2014/main" id="{E8AA1BFE-70AD-4096-87D4-FB72895A0F20}"/>
                </a:ext>
              </a:extLst>
            </p:cNvPr>
            <p:cNvSpPr txBox="1">
              <a:spLocks/>
            </p:cNvSpPr>
            <p:nvPr/>
          </p:nvSpPr>
          <p:spPr>
            <a:xfrm>
              <a:off x="2137602" y="1159298"/>
              <a:ext cx="851690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rmAutofit fontScale="92500" lnSpcReduction="20000"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7</a:t>
              </a:r>
              <a:endParaRPr kumimoji="0" lang="en-GB" sz="5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68" name="Title 1">
              <a:extLst>
                <a:ext uri="{FF2B5EF4-FFF2-40B4-BE49-F238E27FC236}">
                  <a16:creationId xmlns:a16="http://schemas.microsoft.com/office/drawing/2014/main" id="{936F7D36-22F2-4DD2-A7B8-44713EC5EF33}"/>
                </a:ext>
              </a:extLst>
            </p:cNvPr>
            <p:cNvSpPr txBox="1">
              <a:spLocks/>
            </p:cNvSpPr>
            <p:nvPr/>
          </p:nvSpPr>
          <p:spPr>
            <a:xfrm>
              <a:off x="1335465" y="411230"/>
              <a:ext cx="866154" cy="583441"/>
            </a:xfrm>
            <a:prstGeom prst="rect">
              <a:avLst/>
            </a:prstGeom>
          </p:spPr>
          <p:txBody>
            <a:bodyPr vert="horz" lIns="116476" tIns="58238" rIns="116476" bIns="58238" rtlCol="0" anchor="ctr">
              <a:noAutofit/>
            </a:bodyPr>
            <a:lstStyle/>
            <a:p>
              <a:pPr marL="0" marR="0" lvl="0" indent="0" algn="ctr" defTabSz="11647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1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rPr>
                <a:t>56</a:t>
              </a:r>
            </a:p>
          </p:txBody>
        </p: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8BB8ADF1-FF8D-438E-94F2-FA5672FC1FBC}"/>
              </a:ext>
            </a:extLst>
          </p:cNvPr>
          <p:cNvSpPr txBox="1"/>
          <p:nvPr/>
        </p:nvSpPr>
        <p:spPr>
          <a:xfrm>
            <a:off x="496339" y="3985515"/>
            <a:ext cx="33391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7 = 5 6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96A51D7-0715-4843-94F5-5C35FB9038DF}"/>
              </a:ext>
            </a:extLst>
          </p:cNvPr>
          <p:cNvSpPr txBox="1"/>
          <p:nvPr/>
        </p:nvSpPr>
        <p:spPr>
          <a:xfrm>
            <a:off x="486800" y="4431332"/>
            <a:ext cx="29568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8 = 5 6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8AA9E5D-A63B-4F3C-AE64-97C303B0C080}"/>
              </a:ext>
            </a:extLst>
          </p:cNvPr>
          <p:cNvSpPr txBox="1"/>
          <p:nvPr/>
        </p:nvSpPr>
        <p:spPr>
          <a:xfrm>
            <a:off x="472828" y="4885637"/>
            <a:ext cx="2964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= 7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BC75BA7-8B0C-4362-B559-E823036BC22E}"/>
              </a:ext>
            </a:extLst>
          </p:cNvPr>
          <p:cNvSpPr txBox="1"/>
          <p:nvPr/>
        </p:nvSpPr>
        <p:spPr>
          <a:xfrm>
            <a:off x="461187" y="5331454"/>
            <a:ext cx="3002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8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4BA7B69B-BC00-4EB5-AA6C-1BD65F99861E}"/>
              </a:ext>
            </a:extLst>
          </p:cNvPr>
          <p:cNvGrpSpPr/>
          <p:nvPr/>
        </p:nvGrpSpPr>
        <p:grpSpPr>
          <a:xfrm>
            <a:off x="189375" y="498201"/>
            <a:ext cx="3097270" cy="817087"/>
            <a:chOff x="255525" y="4828688"/>
            <a:chExt cx="2758871" cy="1134018"/>
          </a:xfrm>
        </p:grpSpPr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5AD03F4B-44AD-41E9-984D-0AE4061E7863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571E0FA-B967-4549-B9D1-6F9DA60C5057}"/>
                </a:ext>
              </a:extLst>
            </p:cNvPr>
            <p:cNvSpPr txBox="1"/>
            <p:nvPr/>
          </p:nvSpPr>
          <p:spPr>
            <a:xfrm>
              <a:off x="308455" y="4941753"/>
              <a:ext cx="246620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 </a:t>
              </a:r>
              <a:r>
                <a:rPr lang="en-GB" sz="3600" dirty="0">
                  <a:latin typeface="Calibri" panose="020F0502020204030204" pitchFamily="34" charset="0"/>
                </a:rPr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</a:t>
              </a:r>
            </a:p>
          </p:txBody>
        </p:sp>
      </p:grpSp>
      <p:sp>
        <p:nvSpPr>
          <p:cNvPr id="175" name="TextBox 174">
            <a:extLst>
              <a:ext uri="{FF2B5EF4-FFF2-40B4-BE49-F238E27FC236}">
                <a16:creationId xmlns:a16="http://schemas.microsoft.com/office/drawing/2014/main" id="{8EE65AF2-6237-45DC-AB2A-7C37A2D74E61}"/>
              </a:ext>
            </a:extLst>
          </p:cNvPr>
          <p:cNvSpPr txBox="1"/>
          <p:nvPr/>
        </p:nvSpPr>
        <p:spPr>
          <a:xfrm>
            <a:off x="1499312" y="599348"/>
            <a:ext cx="33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0484BBE7-A619-4CA9-9060-A30A864CC007}"/>
              </a:ext>
            </a:extLst>
          </p:cNvPr>
          <p:cNvSpPr/>
          <p:nvPr/>
        </p:nvSpPr>
        <p:spPr>
          <a:xfrm>
            <a:off x="1244835" y="60646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8BB41DA4-62DA-4011-806D-5D209074D263}"/>
              </a:ext>
            </a:extLst>
          </p:cNvPr>
          <p:cNvSpPr txBox="1"/>
          <p:nvPr/>
        </p:nvSpPr>
        <p:spPr>
          <a:xfrm>
            <a:off x="450843" y="1315111"/>
            <a:ext cx="2925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 </a:t>
            </a:r>
            <a:r>
              <a:rPr lang="en-GB" sz="3500" dirty="0">
                <a:latin typeface="Arial Black" panose="020B0A04020102020204" pitchFamily="34" charset="0"/>
              </a:rPr>
              <a:t>÷ 7 = 8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A192BC89-CB37-4552-81C1-0477AE2DCF20}"/>
              </a:ext>
            </a:extLst>
          </p:cNvPr>
          <p:cNvGrpSpPr/>
          <p:nvPr/>
        </p:nvGrpSpPr>
        <p:grpSpPr>
          <a:xfrm>
            <a:off x="3421996" y="916638"/>
            <a:ext cx="314510" cy="492950"/>
            <a:chOff x="3884378" y="928777"/>
            <a:chExt cx="314510" cy="492950"/>
          </a:xfrm>
        </p:grpSpPr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BE6ED05E-6EBE-4A61-8CBF-6D9E37ED8DEE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E054E8CD-A301-4C66-9397-3BA437BBC68C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7A195ED-07DE-4F0C-AA3B-E6676C50FC52}"/>
              </a:ext>
            </a:extLst>
          </p:cNvPr>
          <p:cNvGrpSpPr/>
          <p:nvPr/>
        </p:nvGrpSpPr>
        <p:grpSpPr>
          <a:xfrm>
            <a:off x="4316520" y="913885"/>
            <a:ext cx="232967" cy="494964"/>
            <a:chOff x="7007418" y="926763"/>
            <a:chExt cx="232967" cy="494964"/>
          </a:xfrm>
        </p:grpSpPr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42E7989-FFCB-47FD-84C4-09778B21ABB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FF3BF596-57AF-4791-B597-F689B319F8AC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24F4643A-0904-46FD-B306-1C9C8C3C6344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8DBBFA17-A804-4765-A907-BABD132D8B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6" name="Freeform 11">
            <a:extLst>
              <a:ext uri="{FF2B5EF4-FFF2-40B4-BE49-F238E27FC236}">
                <a16:creationId xmlns:a16="http://schemas.microsoft.com/office/drawing/2014/main" id="{71108AE9-533F-406C-8930-0E7FB65DF00E}"/>
              </a:ext>
            </a:extLst>
          </p:cNvPr>
          <p:cNvSpPr>
            <a:spLocks/>
          </p:cNvSpPr>
          <p:nvPr/>
        </p:nvSpPr>
        <p:spPr bwMode="auto">
          <a:xfrm>
            <a:off x="3579177" y="705486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87" name="Freeform 11">
            <a:extLst>
              <a:ext uri="{FF2B5EF4-FFF2-40B4-BE49-F238E27FC236}">
                <a16:creationId xmlns:a16="http://schemas.microsoft.com/office/drawing/2014/main" id="{F20DCAF8-52AD-4FFB-9A7C-F8E057B5349B}"/>
              </a:ext>
            </a:extLst>
          </p:cNvPr>
          <p:cNvSpPr>
            <a:spLocks/>
          </p:cNvSpPr>
          <p:nvPr/>
        </p:nvSpPr>
        <p:spPr bwMode="auto">
          <a:xfrm>
            <a:off x="4469726" y="701055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D753EC0-C936-4B57-BCB4-097F5ACD646A}"/>
              </a:ext>
            </a:extLst>
          </p:cNvPr>
          <p:cNvGrpSpPr/>
          <p:nvPr/>
        </p:nvGrpSpPr>
        <p:grpSpPr>
          <a:xfrm>
            <a:off x="5145315" y="911503"/>
            <a:ext cx="444352" cy="494964"/>
            <a:chOff x="6945114" y="926763"/>
            <a:chExt cx="444352" cy="494964"/>
          </a:xfrm>
        </p:grpSpPr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972033F5-C926-49E0-9849-7794AD4F534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5A0906B4-F72F-44A8-B2A4-535F00B2CB1D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C37803C2-2D19-4DB8-BC45-2736E6875B25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</a:t>
                </a:r>
              </a:p>
            </p:txBody>
          </p: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BAEC7858-94C5-4568-8AC6-5A6F109543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50F74684-3E2E-419B-AD6F-572FCC7CCA82}"/>
              </a:ext>
            </a:extLst>
          </p:cNvPr>
          <p:cNvCxnSpPr>
            <a:cxnSpLocks/>
          </p:cNvCxnSpPr>
          <p:nvPr/>
        </p:nvCxnSpPr>
        <p:spPr>
          <a:xfrm flipV="1">
            <a:off x="3386307" y="929260"/>
            <a:ext cx="7666541" cy="42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Freeform 11">
            <a:extLst>
              <a:ext uri="{FF2B5EF4-FFF2-40B4-BE49-F238E27FC236}">
                <a16:creationId xmlns:a16="http://schemas.microsoft.com/office/drawing/2014/main" id="{2416E862-5FF2-4227-BB97-B3B4654F50E1}"/>
              </a:ext>
            </a:extLst>
          </p:cNvPr>
          <p:cNvSpPr>
            <a:spLocks/>
          </p:cNvSpPr>
          <p:nvPr/>
        </p:nvSpPr>
        <p:spPr bwMode="auto">
          <a:xfrm>
            <a:off x="5363178" y="70105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611EC804-73C0-4FD9-ACD5-111682B11B3D}"/>
              </a:ext>
            </a:extLst>
          </p:cNvPr>
          <p:cNvGrpSpPr/>
          <p:nvPr/>
        </p:nvGrpSpPr>
        <p:grpSpPr>
          <a:xfrm>
            <a:off x="6039824" y="911503"/>
            <a:ext cx="444352" cy="494964"/>
            <a:chOff x="6940995" y="926763"/>
            <a:chExt cx="444352" cy="494964"/>
          </a:xfrm>
        </p:grpSpPr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B3EA5CB-C7B3-45E9-86BE-2DD915EFD92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265BD69C-BC54-41C9-9FE8-159E5BEE9CDA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1EBDBDE0-4948-473D-82DD-FDCEBB54F6A8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</a:t>
                </a:r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333D6A14-6582-4D60-A0CA-DC53C0E4DC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0" name="Freeform 11">
            <a:extLst>
              <a:ext uri="{FF2B5EF4-FFF2-40B4-BE49-F238E27FC236}">
                <a16:creationId xmlns:a16="http://schemas.microsoft.com/office/drawing/2014/main" id="{1678DE61-C184-4D5B-9F4C-B0567E8ECDD6}"/>
              </a:ext>
            </a:extLst>
          </p:cNvPr>
          <p:cNvSpPr>
            <a:spLocks/>
          </p:cNvSpPr>
          <p:nvPr/>
        </p:nvSpPr>
        <p:spPr bwMode="auto">
          <a:xfrm>
            <a:off x="6256168" y="69877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61F49745-A190-45B3-ACAD-9F423C05F729}"/>
              </a:ext>
            </a:extLst>
          </p:cNvPr>
          <p:cNvGrpSpPr/>
          <p:nvPr/>
        </p:nvGrpSpPr>
        <p:grpSpPr>
          <a:xfrm>
            <a:off x="6932814" y="909226"/>
            <a:ext cx="444352" cy="494964"/>
            <a:chOff x="6940995" y="926763"/>
            <a:chExt cx="444352" cy="494964"/>
          </a:xfrm>
        </p:grpSpPr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70855EC4-C4E8-475A-B59C-EFB01F0BB82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127D11E1-AEA4-4C36-9F6D-EEE66A9B1651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38ED6891-DDB9-4255-BB6E-1B8FEDE4B18E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</a:t>
                </a:r>
              </a:p>
            </p:txBody>
          </p: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22600688-F878-471F-A1C3-B6C092E823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6" name="Freeform 11">
            <a:extLst>
              <a:ext uri="{FF2B5EF4-FFF2-40B4-BE49-F238E27FC236}">
                <a16:creationId xmlns:a16="http://schemas.microsoft.com/office/drawing/2014/main" id="{0BB3C4AA-821F-4DC2-8C59-D628E905411D}"/>
              </a:ext>
            </a:extLst>
          </p:cNvPr>
          <p:cNvSpPr>
            <a:spLocks/>
          </p:cNvSpPr>
          <p:nvPr/>
        </p:nvSpPr>
        <p:spPr bwMode="auto">
          <a:xfrm>
            <a:off x="7150262" y="69877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CE6C23EF-6868-4F77-A140-C666B7D220BA}"/>
              </a:ext>
            </a:extLst>
          </p:cNvPr>
          <p:cNvGrpSpPr/>
          <p:nvPr/>
        </p:nvGrpSpPr>
        <p:grpSpPr>
          <a:xfrm>
            <a:off x="7833062" y="909226"/>
            <a:ext cx="444352" cy="494964"/>
            <a:chOff x="6947149" y="926763"/>
            <a:chExt cx="444352" cy="494964"/>
          </a:xfrm>
        </p:grpSpPr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740BC6CE-2E7E-45A4-AF99-16CA725C452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84995793-A295-499B-A891-5917E7381442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B80335B9-05CF-4756-B07E-378EB8215B46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</a:t>
                </a:r>
              </a:p>
            </p:txBody>
          </p: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7D7F55EB-2003-4CF3-AFA7-31BC3BCD15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Freeform 11">
            <a:extLst>
              <a:ext uri="{FF2B5EF4-FFF2-40B4-BE49-F238E27FC236}">
                <a16:creationId xmlns:a16="http://schemas.microsoft.com/office/drawing/2014/main" id="{D7198E50-778A-4105-ADAE-AE75D8D3061F}"/>
              </a:ext>
            </a:extLst>
          </p:cNvPr>
          <p:cNvSpPr>
            <a:spLocks/>
          </p:cNvSpPr>
          <p:nvPr/>
        </p:nvSpPr>
        <p:spPr bwMode="auto">
          <a:xfrm>
            <a:off x="8045118" y="70523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905C3F65-7D27-47D9-B510-2DC1BCD3E575}"/>
              </a:ext>
            </a:extLst>
          </p:cNvPr>
          <p:cNvGrpSpPr/>
          <p:nvPr/>
        </p:nvGrpSpPr>
        <p:grpSpPr>
          <a:xfrm>
            <a:off x="8727918" y="915683"/>
            <a:ext cx="444352" cy="494964"/>
            <a:chOff x="6947149" y="926763"/>
            <a:chExt cx="444352" cy="494964"/>
          </a:xfrm>
        </p:grpSpPr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554CEF8-6FFB-4F1E-80C2-AB0B5056C89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D09657CD-F079-4593-8764-57B89B02B3B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9C5CA1C6-D012-4F84-BFE2-CB20A6CBFBEE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42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637733D5-2928-4C83-B482-472A8AD5EF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8" name="Freeform 11">
            <a:extLst>
              <a:ext uri="{FF2B5EF4-FFF2-40B4-BE49-F238E27FC236}">
                <a16:creationId xmlns:a16="http://schemas.microsoft.com/office/drawing/2014/main" id="{3463DAC9-3F3B-4473-8B86-363562BDF2BF}"/>
              </a:ext>
            </a:extLst>
          </p:cNvPr>
          <p:cNvSpPr>
            <a:spLocks/>
          </p:cNvSpPr>
          <p:nvPr/>
        </p:nvSpPr>
        <p:spPr bwMode="auto">
          <a:xfrm>
            <a:off x="8942282" y="70616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CF3AF53C-1E15-454C-946C-5E26D629655C}"/>
              </a:ext>
            </a:extLst>
          </p:cNvPr>
          <p:cNvGrpSpPr/>
          <p:nvPr/>
        </p:nvGrpSpPr>
        <p:grpSpPr>
          <a:xfrm>
            <a:off x="9625082" y="916617"/>
            <a:ext cx="444352" cy="494964"/>
            <a:chOff x="6947149" y="926763"/>
            <a:chExt cx="444352" cy="494964"/>
          </a:xfrm>
        </p:grpSpPr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ED0BC325-9C77-4EED-86C5-82C9E97CBF1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1CE5C767-6357-491A-BC2F-9B5D98BE36BE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1707A623-5092-40C3-B5A8-E6577AF63AD8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49</a:t>
                </a:r>
              </a:p>
            </p:txBody>
          </p: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F664ECF3-77F3-442F-BA92-19B9A67B2F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4" name="Freeform 11">
            <a:extLst>
              <a:ext uri="{FF2B5EF4-FFF2-40B4-BE49-F238E27FC236}">
                <a16:creationId xmlns:a16="http://schemas.microsoft.com/office/drawing/2014/main" id="{2C45AE6E-A079-4FD5-A4E6-98B34A16AE10}"/>
              </a:ext>
            </a:extLst>
          </p:cNvPr>
          <p:cNvSpPr>
            <a:spLocks/>
          </p:cNvSpPr>
          <p:nvPr/>
        </p:nvSpPr>
        <p:spPr bwMode="auto">
          <a:xfrm>
            <a:off x="9833029" y="70936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242CAC8A-ABE3-494A-9314-6C7678CED75B}"/>
              </a:ext>
            </a:extLst>
          </p:cNvPr>
          <p:cNvGrpSpPr/>
          <p:nvPr/>
        </p:nvGrpSpPr>
        <p:grpSpPr>
          <a:xfrm>
            <a:off x="10515829" y="919810"/>
            <a:ext cx="444352" cy="494964"/>
            <a:chOff x="6947149" y="926763"/>
            <a:chExt cx="444352" cy="494964"/>
          </a:xfrm>
        </p:grpSpPr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BDB7B6FF-2669-43C0-B967-59AE087F6B7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8FAF1DEA-7653-4D21-AD13-4081F4820903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16360F0E-356F-4F60-ADB2-C7969460E458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56</a:t>
                </a:r>
              </a:p>
            </p:txBody>
          </p: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2A597413-B670-4F7D-8833-35E4EE80A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0" name="Oval 229">
            <a:extLst>
              <a:ext uri="{FF2B5EF4-FFF2-40B4-BE49-F238E27FC236}">
                <a16:creationId xmlns:a16="http://schemas.microsoft.com/office/drawing/2014/main" id="{8BBA3740-87B4-474F-8DA1-168D5D5C578E}"/>
              </a:ext>
            </a:extLst>
          </p:cNvPr>
          <p:cNvSpPr/>
          <p:nvPr/>
        </p:nvSpPr>
        <p:spPr>
          <a:xfrm>
            <a:off x="3499888" y="76411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6043DC61-E8B1-4171-B549-5677C1ADCF33}"/>
              </a:ext>
            </a:extLst>
          </p:cNvPr>
          <p:cNvGrpSpPr/>
          <p:nvPr/>
        </p:nvGrpSpPr>
        <p:grpSpPr>
          <a:xfrm rot="5400000">
            <a:off x="3049499" y="2857052"/>
            <a:ext cx="2852780" cy="174822"/>
            <a:chOff x="5959359" y="5529580"/>
            <a:chExt cx="2852780" cy="174822"/>
          </a:xfrm>
        </p:grpSpPr>
        <p:pic>
          <p:nvPicPr>
            <p:cNvPr id="232" name="Picture 231">
              <a:extLst>
                <a:ext uri="{FF2B5EF4-FFF2-40B4-BE49-F238E27FC236}">
                  <a16:creationId xmlns:a16="http://schemas.microsoft.com/office/drawing/2014/main" id="{B14EFDB9-FF60-4C8E-AE07-3075D28FDE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232">
              <a:extLst>
                <a:ext uri="{FF2B5EF4-FFF2-40B4-BE49-F238E27FC236}">
                  <a16:creationId xmlns:a16="http://schemas.microsoft.com/office/drawing/2014/main" id="{EE33B8CF-26E8-4E52-9A17-95A9DAD4B7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233">
              <a:extLst>
                <a:ext uri="{FF2B5EF4-FFF2-40B4-BE49-F238E27FC236}">
                  <a16:creationId xmlns:a16="http://schemas.microsoft.com/office/drawing/2014/main" id="{D37EECCE-FFE0-4128-BB73-75C208176C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234">
              <a:extLst>
                <a:ext uri="{FF2B5EF4-FFF2-40B4-BE49-F238E27FC236}">
                  <a16:creationId xmlns:a16="http://schemas.microsoft.com/office/drawing/2014/main" id="{8CAB6B08-63F9-447C-9BAF-80A939AD97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235">
              <a:extLst>
                <a:ext uri="{FF2B5EF4-FFF2-40B4-BE49-F238E27FC236}">
                  <a16:creationId xmlns:a16="http://schemas.microsoft.com/office/drawing/2014/main" id="{AF8075AA-8A99-4845-95C9-96838EC41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236">
              <a:extLst>
                <a:ext uri="{FF2B5EF4-FFF2-40B4-BE49-F238E27FC236}">
                  <a16:creationId xmlns:a16="http://schemas.microsoft.com/office/drawing/2014/main" id="{274BDFD1-2407-4674-8E90-C4C346CB87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237">
              <a:extLst>
                <a:ext uri="{FF2B5EF4-FFF2-40B4-BE49-F238E27FC236}">
                  <a16:creationId xmlns:a16="http://schemas.microsoft.com/office/drawing/2014/main" id="{F2CB4592-4475-4E3A-811B-2A91BD35DA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5BBBD188-0AEC-4109-8B9A-A63FDB8F808F}"/>
              </a:ext>
            </a:extLst>
          </p:cNvPr>
          <p:cNvGrpSpPr/>
          <p:nvPr/>
        </p:nvGrpSpPr>
        <p:grpSpPr>
          <a:xfrm rot="5400000">
            <a:off x="3934624" y="2857052"/>
            <a:ext cx="2852780" cy="174822"/>
            <a:chOff x="5959359" y="5529580"/>
            <a:chExt cx="2852780" cy="174822"/>
          </a:xfrm>
        </p:grpSpPr>
        <p:pic>
          <p:nvPicPr>
            <p:cNvPr id="240" name="Picture 239">
              <a:extLst>
                <a:ext uri="{FF2B5EF4-FFF2-40B4-BE49-F238E27FC236}">
                  <a16:creationId xmlns:a16="http://schemas.microsoft.com/office/drawing/2014/main" id="{CEF7A31C-6830-40B2-809A-DA27430785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240">
              <a:extLst>
                <a:ext uri="{FF2B5EF4-FFF2-40B4-BE49-F238E27FC236}">
                  <a16:creationId xmlns:a16="http://schemas.microsoft.com/office/drawing/2014/main" id="{2A1145D0-A94C-4C54-9388-8254C228A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241">
              <a:extLst>
                <a:ext uri="{FF2B5EF4-FFF2-40B4-BE49-F238E27FC236}">
                  <a16:creationId xmlns:a16="http://schemas.microsoft.com/office/drawing/2014/main" id="{52AC51B6-EDCB-47DC-97C5-3BD295635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42">
              <a:extLst>
                <a:ext uri="{FF2B5EF4-FFF2-40B4-BE49-F238E27FC236}">
                  <a16:creationId xmlns:a16="http://schemas.microsoft.com/office/drawing/2014/main" id="{E6DAB816-7AC1-42CA-8AF5-58362661E1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243">
              <a:extLst>
                <a:ext uri="{FF2B5EF4-FFF2-40B4-BE49-F238E27FC236}">
                  <a16:creationId xmlns:a16="http://schemas.microsoft.com/office/drawing/2014/main" id="{E64F4C45-1639-4321-92DB-610305209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" name="Picture 244">
              <a:extLst>
                <a:ext uri="{FF2B5EF4-FFF2-40B4-BE49-F238E27FC236}">
                  <a16:creationId xmlns:a16="http://schemas.microsoft.com/office/drawing/2014/main" id="{862E5485-6133-4C39-A31D-BFF41A2CEA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245">
              <a:extLst>
                <a:ext uri="{FF2B5EF4-FFF2-40B4-BE49-F238E27FC236}">
                  <a16:creationId xmlns:a16="http://schemas.microsoft.com/office/drawing/2014/main" id="{B9616F1C-B6B2-4D72-99B1-E760D41765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4A5C4E8A-23B9-467C-B340-9A4BAD250F03}"/>
              </a:ext>
            </a:extLst>
          </p:cNvPr>
          <p:cNvGrpSpPr/>
          <p:nvPr/>
        </p:nvGrpSpPr>
        <p:grpSpPr>
          <a:xfrm rot="5400000">
            <a:off x="4830494" y="2857052"/>
            <a:ext cx="2852780" cy="174822"/>
            <a:chOff x="5959359" y="5529580"/>
            <a:chExt cx="2852780" cy="174822"/>
          </a:xfrm>
        </p:grpSpPr>
        <p:pic>
          <p:nvPicPr>
            <p:cNvPr id="248" name="Picture 247">
              <a:extLst>
                <a:ext uri="{FF2B5EF4-FFF2-40B4-BE49-F238E27FC236}">
                  <a16:creationId xmlns:a16="http://schemas.microsoft.com/office/drawing/2014/main" id="{BC84C43D-4D9F-4F8B-A952-766785044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248">
              <a:extLst>
                <a:ext uri="{FF2B5EF4-FFF2-40B4-BE49-F238E27FC236}">
                  <a16:creationId xmlns:a16="http://schemas.microsoft.com/office/drawing/2014/main" id="{C8BA65F2-2287-4BF6-BB83-DD47B31D10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0" name="Picture 249">
              <a:extLst>
                <a:ext uri="{FF2B5EF4-FFF2-40B4-BE49-F238E27FC236}">
                  <a16:creationId xmlns:a16="http://schemas.microsoft.com/office/drawing/2014/main" id="{B0F8617F-5D9B-42D0-9FAB-5A99F6173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1" name="Picture 250">
              <a:extLst>
                <a:ext uri="{FF2B5EF4-FFF2-40B4-BE49-F238E27FC236}">
                  <a16:creationId xmlns:a16="http://schemas.microsoft.com/office/drawing/2014/main" id="{BA1BCCF4-A39D-4402-986B-D2CFC21BEF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251">
              <a:extLst>
                <a:ext uri="{FF2B5EF4-FFF2-40B4-BE49-F238E27FC236}">
                  <a16:creationId xmlns:a16="http://schemas.microsoft.com/office/drawing/2014/main" id="{382B80A5-662A-4BEB-8CFE-4E3D735FE9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252">
              <a:extLst>
                <a:ext uri="{FF2B5EF4-FFF2-40B4-BE49-F238E27FC236}">
                  <a16:creationId xmlns:a16="http://schemas.microsoft.com/office/drawing/2014/main" id="{E1A0B2CF-1223-4997-A609-275A4DDE14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253">
              <a:extLst>
                <a:ext uri="{FF2B5EF4-FFF2-40B4-BE49-F238E27FC236}">
                  <a16:creationId xmlns:a16="http://schemas.microsoft.com/office/drawing/2014/main" id="{E315EB4E-4044-40EA-9CE2-6712E285A8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FC05C6BF-FE80-4B48-8892-4D4E9D0085FB}"/>
              </a:ext>
            </a:extLst>
          </p:cNvPr>
          <p:cNvGrpSpPr/>
          <p:nvPr/>
        </p:nvGrpSpPr>
        <p:grpSpPr>
          <a:xfrm rot="5400000">
            <a:off x="5732217" y="2857053"/>
            <a:ext cx="2852780" cy="174822"/>
            <a:chOff x="5959359" y="5529580"/>
            <a:chExt cx="2852780" cy="174822"/>
          </a:xfrm>
        </p:grpSpPr>
        <p:pic>
          <p:nvPicPr>
            <p:cNvPr id="256" name="Picture 255">
              <a:extLst>
                <a:ext uri="{FF2B5EF4-FFF2-40B4-BE49-F238E27FC236}">
                  <a16:creationId xmlns:a16="http://schemas.microsoft.com/office/drawing/2014/main" id="{D2C12684-6E79-4942-B4DF-EBABAEC69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256">
              <a:extLst>
                <a:ext uri="{FF2B5EF4-FFF2-40B4-BE49-F238E27FC236}">
                  <a16:creationId xmlns:a16="http://schemas.microsoft.com/office/drawing/2014/main" id="{8881E96C-70BA-445A-9CA6-AC78DA3137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257">
              <a:extLst>
                <a:ext uri="{FF2B5EF4-FFF2-40B4-BE49-F238E27FC236}">
                  <a16:creationId xmlns:a16="http://schemas.microsoft.com/office/drawing/2014/main" id="{4E3D0391-65F7-4B9D-BEAA-7E3C097B7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58">
              <a:extLst>
                <a:ext uri="{FF2B5EF4-FFF2-40B4-BE49-F238E27FC236}">
                  <a16:creationId xmlns:a16="http://schemas.microsoft.com/office/drawing/2014/main" id="{D7C915A2-15CF-4713-A266-D3F10C285D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59">
              <a:extLst>
                <a:ext uri="{FF2B5EF4-FFF2-40B4-BE49-F238E27FC236}">
                  <a16:creationId xmlns:a16="http://schemas.microsoft.com/office/drawing/2014/main" id="{530EEEBF-715D-49D5-9417-E978F0D7B5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1" name="Picture 260">
              <a:extLst>
                <a:ext uri="{FF2B5EF4-FFF2-40B4-BE49-F238E27FC236}">
                  <a16:creationId xmlns:a16="http://schemas.microsoft.com/office/drawing/2014/main" id="{FCC573AE-7464-4829-B40C-AF385F9667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2" name="Picture 261">
              <a:extLst>
                <a:ext uri="{FF2B5EF4-FFF2-40B4-BE49-F238E27FC236}">
                  <a16:creationId xmlns:a16="http://schemas.microsoft.com/office/drawing/2014/main" id="{FA76AADE-D64C-465D-B251-DDB7967D3D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2CDF94EA-3BA1-48B0-9E80-CCCCDA429817}"/>
              </a:ext>
            </a:extLst>
          </p:cNvPr>
          <p:cNvGrpSpPr/>
          <p:nvPr/>
        </p:nvGrpSpPr>
        <p:grpSpPr>
          <a:xfrm rot="5400000">
            <a:off x="6628086" y="2857053"/>
            <a:ext cx="2852780" cy="174822"/>
            <a:chOff x="5959359" y="5529580"/>
            <a:chExt cx="2852780" cy="174822"/>
          </a:xfrm>
        </p:grpSpPr>
        <p:pic>
          <p:nvPicPr>
            <p:cNvPr id="264" name="Picture 263">
              <a:extLst>
                <a:ext uri="{FF2B5EF4-FFF2-40B4-BE49-F238E27FC236}">
                  <a16:creationId xmlns:a16="http://schemas.microsoft.com/office/drawing/2014/main" id="{DA0E7F7B-60A7-409D-9847-B0330E7322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264">
              <a:extLst>
                <a:ext uri="{FF2B5EF4-FFF2-40B4-BE49-F238E27FC236}">
                  <a16:creationId xmlns:a16="http://schemas.microsoft.com/office/drawing/2014/main" id="{87267C6A-9612-4D2D-8012-9A7AC3B9EE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265">
              <a:extLst>
                <a:ext uri="{FF2B5EF4-FFF2-40B4-BE49-F238E27FC236}">
                  <a16:creationId xmlns:a16="http://schemas.microsoft.com/office/drawing/2014/main" id="{A84743E3-0CD0-44F6-B007-928556048D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266">
              <a:extLst>
                <a:ext uri="{FF2B5EF4-FFF2-40B4-BE49-F238E27FC236}">
                  <a16:creationId xmlns:a16="http://schemas.microsoft.com/office/drawing/2014/main" id="{A6AF72F2-9012-4E75-AE19-161076C3BB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8" name="Picture 267">
              <a:extLst>
                <a:ext uri="{FF2B5EF4-FFF2-40B4-BE49-F238E27FC236}">
                  <a16:creationId xmlns:a16="http://schemas.microsoft.com/office/drawing/2014/main" id="{30F316FC-F728-4847-ACEA-9A565F541C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268">
              <a:extLst>
                <a:ext uri="{FF2B5EF4-FFF2-40B4-BE49-F238E27FC236}">
                  <a16:creationId xmlns:a16="http://schemas.microsoft.com/office/drawing/2014/main" id="{2E75D70F-669B-4EB5-B5E9-6A9979AB55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269">
              <a:extLst>
                <a:ext uri="{FF2B5EF4-FFF2-40B4-BE49-F238E27FC236}">
                  <a16:creationId xmlns:a16="http://schemas.microsoft.com/office/drawing/2014/main" id="{896297DD-AC45-4B1B-9842-E6D3816173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F351CE72-0C5E-479E-9EC7-E986421774E8}"/>
              </a:ext>
            </a:extLst>
          </p:cNvPr>
          <p:cNvGrpSpPr/>
          <p:nvPr/>
        </p:nvGrpSpPr>
        <p:grpSpPr>
          <a:xfrm rot="5400000">
            <a:off x="7513211" y="2857053"/>
            <a:ext cx="2852780" cy="174822"/>
            <a:chOff x="5959359" y="5529580"/>
            <a:chExt cx="2852780" cy="174822"/>
          </a:xfrm>
        </p:grpSpPr>
        <p:pic>
          <p:nvPicPr>
            <p:cNvPr id="272" name="Picture 271">
              <a:extLst>
                <a:ext uri="{FF2B5EF4-FFF2-40B4-BE49-F238E27FC236}">
                  <a16:creationId xmlns:a16="http://schemas.microsoft.com/office/drawing/2014/main" id="{E8DE238F-6DEE-4B44-92F9-CADFF1587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3" name="Picture 272">
              <a:extLst>
                <a:ext uri="{FF2B5EF4-FFF2-40B4-BE49-F238E27FC236}">
                  <a16:creationId xmlns:a16="http://schemas.microsoft.com/office/drawing/2014/main" id="{71717308-6DBC-4D41-963F-0350AB805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4" name="Picture 273">
              <a:extLst>
                <a:ext uri="{FF2B5EF4-FFF2-40B4-BE49-F238E27FC236}">
                  <a16:creationId xmlns:a16="http://schemas.microsoft.com/office/drawing/2014/main" id="{2CE55CEE-D5B3-42CE-A8C7-30FF438957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5" name="Picture 274">
              <a:extLst>
                <a:ext uri="{FF2B5EF4-FFF2-40B4-BE49-F238E27FC236}">
                  <a16:creationId xmlns:a16="http://schemas.microsoft.com/office/drawing/2014/main" id="{B83FDE32-D03A-4E47-A2B1-D842951F42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275">
              <a:extLst>
                <a:ext uri="{FF2B5EF4-FFF2-40B4-BE49-F238E27FC236}">
                  <a16:creationId xmlns:a16="http://schemas.microsoft.com/office/drawing/2014/main" id="{83D65041-9472-4CB8-974F-89E9F273D9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276">
              <a:extLst>
                <a:ext uri="{FF2B5EF4-FFF2-40B4-BE49-F238E27FC236}">
                  <a16:creationId xmlns:a16="http://schemas.microsoft.com/office/drawing/2014/main" id="{C2F94182-07BA-4066-9B88-A54B0AB2F2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8" name="Picture 277">
              <a:extLst>
                <a:ext uri="{FF2B5EF4-FFF2-40B4-BE49-F238E27FC236}">
                  <a16:creationId xmlns:a16="http://schemas.microsoft.com/office/drawing/2014/main" id="{40D00598-092A-4BC6-A99D-B7385118A2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243B472B-8D7A-4B4D-8232-88E3B570E336}"/>
              </a:ext>
            </a:extLst>
          </p:cNvPr>
          <p:cNvGrpSpPr/>
          <p:nvPr/>
        </p:nvGrpSpPr>
        <p:grpSpPr>
          <a:xfrm rot="5400000">
            <a:off x="8409080" y="2857053"/>
            <a:ext cx="2852780" cy="174822"/>
            <a:chOff x="5959359" y="5529580"/>
            <a:chExt cx="2852780" cy="174822"/>
          </a:xfrm>
        </p:grpSpPr>
        <p:pic>
          <p:nvPicPr>
            <p:cNvPr id="280" name="Picture 279">
              <a:extLst>
                <a:ext uri="{FF2B5EF4-FFF2-40B4-BE49-F238E27FC236}">
                  <a16:creationId xmlns:a16="http://schemas.microsoft.com/office/drawing/2014/main" id="{65D59EA8-DD51-4915-9CF8-AED487336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280">
              <a:extLst>
                <a:ext uri="{FF2B5EF4-FFF2-40B4-BE49-F238E27FC236}">
                  <a16:creationId xmlns:a16="http://schemas.microsoft.com/office/drawing/2014/main" id="{F5B8332C-D5F3-4BB0-9DBC-5929C75C8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2" name="Picture 281">
              <a:extLst>
                <a:ext uri="{FF2B5EF4-FFF2-40B4-BE49-F238E27FC236}">
                  <a16:creationId xmlns:a16="http://schemas.microsoft.com/office/drawing/2014/main" id="{EBF36932-CCD1-4032-962E-95F8B20E3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3" name="Picture 282">
              <a:extLst>
                <a:ext uri="{FF2B5EF4-FFF2-40B4-BE49-F238E27FC236}">
                  <a16:creationId xmlns:a16="http://schemas.microsoft.com/office/drawing/2014/main" id="{56B98557-26AB-401B-A2B7-70352400FB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4" name="Picture 283">
              <a:extLst>
                <a:ext uri="{FF2B5EF4-FFF2-40B4-BE49-F238E27FC236}">
                  <a16:creationId xmlns:a16="http://schemas.microsoft.com/office/drawing/2014/main" id="{C6990871-844C-4DA8-959F-2E0CAACC64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284">
              <a:extLst>
                <a:ext uri="{FF2B5EF4-FFF2-40B4-BE49-F238E27FC236}">
                  <a16:creationId xmlns:a16="http://schemas.microsoft.com/office/drawing/2014/main" id="{538EDF9A-861E-4BCD-B176-288A44181F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285">
              <a:extLst>
                <a:ext uri="{FF2B5EF4-FFF2-40B4-BE49-F238E27FC236}">
                  <a16:creationId xmlns:a16="http://schemas.microsoft.com/office/drawing/2014/main" id="{CDCD1B12-70BD-4146-ADFE-DD20B4B415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6FB6609D-EC09-4650-9E25-4A2650977089}"/>
              </a:ext>
            </a:extLst>
          </p:cNvPr>
          <p:cNvGrpSpPr/>
          <p:nvPr/>
        </p:nvGrpSpPr>
        <p:grpSpPr>
          <a:xfrm rot="5400000">
            <a:off x="9309078" y="2855316"/>
            <a:ext cx="2852780" cy="174822"/>
            <a:chOff x="5959359" y="5529580"/>
            <a:chExt cx="2852780" cy="174822"/>
          </a:xfrm>
        </p:grpSpPr>
        <p:pic>
          <p:nvPicPr>
            <p:cNvPr id="288" name="Picture 287">
              <a:extLst>
                <a:ext uri="{FF2B5EF4-FFF2-40B4-BE49-F238E27FC236}">
                  <a16:creationId xmlns:a16="http://schemas.microsoft.com/office/drawing/2014/main" id="{FB849338-5E8A-4E1E-B9C9-248E497DE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288">
              <a:extLst>
                <a:ext uri="{FF2B5EF4-FFF2-40B4-BE49-F238E27FC236}">
                  <a16:creationId xmlns:a16="http://schemas.microsoft.com/office/drawing/2014/main" id="{1F190C6F-3ADD-4F4E-8306-07B8878CBC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89">
              <a:extLst>
                <a:ext uri="{FF2B5EF4-FFF2-40B4-BE49-F238E27FC236}">
                  <a16:creationId xmlns:a16="http://schemas.microsoft.com/office/drawing/2014/main" id="{E636C769-9241-4D39-9272-5E79C4E9B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90">
              <a:extLst>
                <a:ext uri="{FF2B5EF4-FFF2-40B4-BE49-F238E27FC236}">
                  <a16:creationId xmlns:a16="http://schemas.microsoft.com/office/drawing/2014/main" id="{579C0CED-7038-4843-B90A-5805DDC4BE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91">
              <a:extLst>
                <a:ext uri="{FF2B5EF4-FFF2-40B4-BE49-F238E27FC236}">
                  <a16:creationId xmlns:a16="http://schemas.microsoft.com/office/drawing/2014/main" id="{BE42532F-710F-49DE-B66F-41463C83CA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92">
              <a:extLst>
                <a:ext uri="{FF2B5EF4-FFF2-40B4-BE49-F238E27FC236}">
                  <a16:creationId xmlns:a16="http://schemas.microsoft.com/office/drawing/2014/main" id="{A3465FF2-0A23-46AA-9067-59F5C6927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4" name="Picture 293">
              <a:extLst>
                <a:ext uri="{FF2B5EF4-FFF2-40B4-BE49-F238E27FC236}">
                  <a16:creationId xmlns:a16="http://schemas.microsoft.com/office/drawing/2014/main" id="{6701990F-CAAC-453C-BEB3-BE2A00841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892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0.01927 -0.03797 C 0.02331 -0.0463 0.0293 -0.05047 0.03581 -0.05047 C 0.04297 -0.05047 0.04883 -0.0463 0.05286 -0.03797 L 0.07252 3.7037E-6 " pathEditMode="relative" rAng="0" ptsTypes="AAAAA">
                                      <p:cBhvr>
                                        <p:cTn id="47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3.7037E-6 L 0.0918 -0.03774 C 0.09596 -0.04607 0.10221 -0.05047 0.10846 -0.05047 C 0.11588 -0.05047 0.12174 -0.04607 0.12578 -0.03774 L 0.14583 3.7037E-6 " pathEditMode="relative" rAng="0" ptsTypes="AAAAA">
                                      <p:cBhvr>
                                        <p:cTn id="60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7037E-6 L 0.16575 -0.0382 C 0.17005 -0.0463 0.1763 -0.05047 0.18281 -0.05047 C 0.19036 -0.05047 0.19635 -0.0463 0.20052 -0.0382 L 0.2207 3.7037E-6 " pathEditMode="relative" rAng="0" ptsTypes="AAAAA">
                                      <p:cBhvr>
                                        <p:cTn id="73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3.7037E-6 L 0.2401 -0.03843 C 0.24401 -0.04699 0.25026 -0.05116 0.25677 -0.05116 C 0.26419 -0.05116 0.27005 -0.04699 0.27396 -0.03843 L 0.29388 3.7037E-6 " pathEditMode="relative" rAng="0" ptsTypes="AAAAA">
                                      <p:cBhvr>
                                        <p:cTn id="86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3.7037E-6 L 0.31341 -0.03843 C 0.31745 -0.04723 0.3237 -0.05116 0.33008 -0.05116 C 0.33737 -0.05116 0.34336 -0.04723 0.34739 -0.03843 L 0.36719 3.7037E-6 " pathEditMode="relative" rAng="0" ptsTypes="AAAAA">
                                      <p:cBhvr>
                                        <p:cTn id="99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3.7037E-6 L 0.38672 -0.0375 C 0.39075 -0.04584 0.39687 -0.05024 0.40338 -0.05024 C 0.41068 -0.05024 0.41654 -0.04584 0.42057 -0.0375 L 0.44036 3.7037E-6 " pathEditMode="relative" rAng="0" ptsTypes="AAAAA">
                                      <p:cBhvr>
                                        <p:cTn id="11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3.7037E-6 L 0.45989 -0.0382 C 0.46393 -0.04676 0.47005 -0.05116 0.47656 -0.05116 C 0.48385 -0.05116 0.48971 -0.04676 0.49375 -0.0382 L 0.51354 3.7037E-6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7" presetClass="path" presetSubtype="0" accel="50000" decel="5000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3.7037E-6 L 0.53307 -0.0375 C 0.53724 -0.04584 0.54336 -0.05024 0.54974 -0.05024 C 0.55716 -0.05024 0.56302 -0.04584 0.56706 -0.0375 L 0.58685 3.7037E-6 " pathEditMode="relative" rAng="0" ptsTypes="AAAAA">
                                      <p:cBhvr>
                                        <p:cTn id="138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70" grpId="0"/>
      <p:bldP spid="171" grpId="0"/>
      <p:bldP spid="172" grpId="0"/>
      <p:bldP spid="175" grpId="0"/>
      <p:bldP spid="177" grpId="0"/>
      <p:bldP spid="186" grpId="0" animBg="1"/>
      <p:bldP spid="187" grpId="0" animBg="1"/>
      <p:bldP spid="194" grpId="0" animBg="1"/>
      <p:bldP spid="200" grpId="0" animBg="1"/>
      <p:bldP spid="206" grpId="0" animBg="1"/>
      <p:bldP spid="212" grpId="0" animBg="1"/>
      <p:bldP spid="218" grpId="0" animBg="1"/>
      <p:bldP spid="224" grpId="0" animBg="1"/>
      <p:bldP spid="230" grpId="0" animBg="1"/>
      <p:bldP spid="230" grpId="1" animBg="1"/>
      <p:bldP spid="230" grpId="2" animBg="1"/>
      <p:bldP spid="230" grpId="3" animBg="1"/>
      <p:bldP spid="230" grpId="4" animBg="1"/>
      <p:bldP spid="230" grpId="5" animBg="1"/>
      <p:bldP spid="230" grpId="6" animBg="1"/>
      <p:bldP spid="230" grpId="7" animBg="1"/>
      <p:bldP spid="230" grpId="8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5D63-CE9E-4239-8781-A8DA9DCBB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8 Divide with remainders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4E6F6-3199-4E39-A93C-38A724A00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558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9BFCF4CB-6F2A-4E24-B032-EC396F0455AB}"/>
              </a:ext>
            </a:extLst>
          </p:cNvPr>
          <p:cNvGrpSpPr/>
          <p:nvPr/>
        </p:nvGrpSpPr>
        <p:grpSpPr>
          <a:xfrm>
            <a:off x="10063040" y="5383546"/>
            <a:ext cx="444352" cy="494964"/>
            <a:chOff x="6941313" y="926763"/>
            <a:chExt cx="444352" cy="49496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4ADA7A3A-7022-460B-9CC2-EAC86AFD8B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B2D7788D-05D1-499E-A806-70E873DB4B84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22604DA9-B2F3-4B3A-A99A-B22AC548BFAF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64</a:t>
                </a:r>
              </a:p>
            </p:txBody>
          </p: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135D9ACB-41EC-498B-A7C9-BCCF9C5DAE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7FBB4FED-8157-4C3F-84B1-5727DE7D754B}"/>
              </a:ext>
            </a:extLst>
          </p:cNvPr>
          <p:cNvGrpSpPr/>
          <p:nvPr/>
        </p:nvGrpSpPr>
        <p:grpSpPr>
          <a:xfrm>
            <a:off x="6482705" y="3156092"/>
            <a:ext cx="444352" cy="494964"/>
            <a:chOff x="6941313" y="926763"/>
            <a:chExt cx="444352" cy="494964"/>
          </a:xfrm>
        </p:grpSpPr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76CB0B82-3184-4314-BDE4-F78293E0AB9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8ED79EF9-58B2-48F6-80B8-B28E470D485F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11184CEE-6226-44B6-81A7-54E49FCDCB2A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CA251F19-655D-417B-B706-E90EC9A66D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7" y="497662"/>
            <a:ext cx="2814999" cy="817087"/>
            <a:chOff x="255525" y="372323"/>
            <a:chExt cx="2577775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 </a:t>
              </a:r>
              <a:r>
                <a:rPr lang="en-GB" sz="3600" dirty="0">
                  <a:latin typeface="Calibri" panose="020F0502020204030204" pitchFamily="34" charset="0"/>
                </a:rPr>
                <a:t>÷ 6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1939678" y="62067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1956127" y="598485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3r2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2814999" cy="817087"/>
            <a:chOff x="255525" y="372323"/>
            <a:chExt cx="2577775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 </a:t>
              </a:r>
              <a:r>
                <a:rPr lang="en-GB" sz="3600" dirty="0">
                  <a:latin typeface="Calibri" panose="020F0502020204030204" pitchFamily="34" charset="0"/>
                </a:rPr>
                <a:t>÷ 7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1911750" y="283952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1928200" y="2817330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3r3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2814999" cy="817087"/>
            <a:chOff x="255525" y="372323"/>
            <a:chExt cx="2577775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64 </a:t>
              </a:r>
              <a:r>
                <a:rPr lang="en-GB" sz="3600" dirty="0">
                  <a:latin typeface="Calibri" panose="020F0502020204030204" pitchFamily="34" charset="0"/>
                </a:rPr>
                <a:t>÷ 9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1911750" y="508493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1914947" y="5062741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7r1</a:t>
            </a:r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3B098A67-2507-4CA8-B202-1102937951DD}"/>
              </a:ext>
            </a:extLst>
          </p:cNvPr>
          <p:cNvGrpSpPr/>
          <p:nvPr/>
        </p:nvGrpSpPr>
        <p:grpSpPr>
          <a:xfrm>
            <a:off x="3422772" y="3154553"/>
            <a:ext cx="314510" cy="492950"/>
            <a:chOff x="3884378" y="928777"/>
            <a:chExt cx="314510" cy="492950"/>
          </a:xfrm>
        </p:grpSpPr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id="{9EBCD226-C0BD-4689-BB09-E22A977FE70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4CD8DACF-11FB-45D3-9AA0-E9F2695E0B03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A2AEBD84-88B5-468C-834B-570BA97808D3}"/>
              </a:ext>
            </a:extLst>
          </p:cNvPr>
          <p:cNvGrpSpPr/>
          <p:nvPr/>
        </p:nvGrpSpPr>
        <p:grpSpPr>
          <a:xfrm>
            <a:off x="4317296" y="3151800"/>
            <a:ext cx="232967" cy="494964"/>
            <a:chOff x="7007418" y="926763"/>
            <a:chExt cx="232967" cy="494964"/>
          </a:xfrm>
        </p:grpSpPr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C00F887D-8F75-458D-8C19-941026B25E3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58C786A8-961C-4632-89E2-A0C6F756E85D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542" name="TextBox 541">
                <a:extLst>
                  <a:ext uri="{FF2B5EF4-FFF2-40B4-BE49-F238E27FC236}">
                    <a16:creationId xmlns:a16="http://schemas.microsoft.com/office/drawing/2014/main" id="{B859E9A2-8C08-4F6A-86BD-EF0F13E4FF6B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cxnSp>
            <p:nvCxnSpPr>
              <p:cNvPr id="543" name="Straight Connector 542">
                <a:extLst>
                  <a:ext uri="{FF2B5EF4-FFF2-40B4-BE49-F238E27FC236}">
                    <a16:creationId xmlns:a16="http://schemas.microsoft.com/office/drawing/2014/main" id="{C720D110-6932-44EB-BF97-979B3E31AD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4" name="Freeform 11">
            <a:extLst>
              <a:ext uri="{FF2B5EF4-FFF2-40B4-BE49-F238E27FC236}">
                <a16:creationId xmlns:a16="http://schemas.microsoft.com/office/drawing/2014/main" id="{A527956A-02CF-4347-93BD-7C7F22DAFBC7}"/>
              </a:ext>
            </a:extLst>
          </p:cNvPr>
          <p:cNvSpPr>
            <a:spLocks/>
          </p:cNvSpPr>
          <p:nvPr/>
        </p:nvSpPr>
        <p:spPr bwMode="auto">
          <a:xfrm>
            <a:off x="3579953" y="2943401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45" name="Freeform 11">
            <a:extLst>
              <a:ext uri="{FF2B5EF4-FFF2-40B4-BE49-F238E27FC236}">
                <a16:creationId xmlns:a16="http://schemas.microsoft.com/office/drawing/2014/main" id="{D273C7C3-56E2-4648-A814-639083B733BF}"/>
              </a:ext>
            </a:extLst>
          </p:cNvPr>
          <p:cNvSpPr>
            <a:spLocks/>
          </p:cNvSpPr>
          <p:nvPr/>
        </p:nvSpPr>
        <p:spPr bwMode="auto">
          <a:xfrm>
            <a:off x="4470502" y="2938970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3C0C1F1F-BA54-4768-931B-E70B71C0292E}"/>
              </a:ext>
            </a:extLst>
          </p:cNvPr>
          <p:cNvGrpSpPr/>
          <p:nvPr/>
        </p:nvGrpSpPr>
        <p:grpSpPr>
          <a:xfrm>
            <a:off x="5146091" y="3149418"/>
            <a:ext cx="444352" cy="494964"/>
            <a:chOff x="6945114" y="926763"/>
            <a:chExt cx="444352" cy="494964"/>
          </a:xfrm>
        </p:grpSpPr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id="{99AE3F48-6D25-4186-8D5D-05153FA0B4B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8" name="Group 547">
              <a:extLst>
                <a:ext uri="{FF2B5EF4-FFF2-40B4-BE49-F238E27FC236}">
                  <a16:creationId xmlns:a16="http://schemas.microsoft.com/office/drawing/2014/main" id="{337C5682-44D7-46AB-8121-D1363DB3E54C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549" name="TextBox 548">
                <a:extLst>
                  <a:ext uri="{FF2B5EF4-FFF2-40B4-BE49-F238E27FC236}">
                    <a16:creationId xmlns:a16="http://schemas.microsoft.com/office/drawing/2014/main" id="{3B6FB1D6-2ADB-4DA6-8E3C-67C64D940586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</a:t>
                </a:r>
              </a:p>
            </p:txBody>
          </p:sp>
          <p:cxnSp>
            <p:nvCxnSpPr>
              <p:cNvPr id="550" name="Straight Connector 549">
                <a:extLst>
                  <a:ext uri="{FF2B5EF4-FFF2-40B4-BE49-F238E27FC236}">
                    <a16:creationId xmlns:a16="http://schemas.microsoft.com/office/drawing/2014/main" id="{1D546373-EF1A-41D3-9965-4B36264C0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51" name="Straight Connector 550">
            <a:extLst>
              <a:ext uri="{FF2B5EF4-FFF2-40B4-BE49-F238E27FC236}">
                <a16:creationId xmlns:a16="http://schemas.microsoft.com/office/drawing/2014/main" id="{D93EDFC7-59BF-4987-A287-11010292A770}"/>
              </a:ext>
            </a:extLst>
          </p:cNvPr>
          <p:cNvCxnSpPr>
            <a:cxnSpLocks/>
          </p:cNvCxnSpPr>
          <p:nvPr/>
        </p:nvCxnSpPr>
        <p:spPr>
          <a:xfrm>
            <a:off x="3387083" y="3167597"/>
            <a:ext cx="399085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2" name="Freeform 11">
            <a:extLst>
              <a:ext uri="{FF2B5EF4-FFF2-40B4-BE49-F238E27FC236}">
                <a16:creationId xmlns:a16="http://schemas.microsoft.com/office/drawing/2014/main" id="{BC4E914E-91B3-434E-9D57-6A8B14C18F94}"/>
              </a:ext>
            </a:extLst>
          </p:cNvPr>
          <p:cNvSpPr>
            <a:spLocks/>
          </p:cNvSpPr>
          <p:nvPr/>
        </p:nvSpPr>
        <p:spPr bwMode="auto">
          <a:xfrm>
            <a:off x="5363954" y="293897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A83C91DD-8735-4E25-8318-F8EB314189CA}"/>
              </a:ext>
            </a:extLst>
          </p:cNvPr>
          <p:cNvGrpSpPr/>
          <p:nvPr/>
        </p:nvGrpSpPr>
        <p:grpSpPr>
          <a:xfrm>
            <a:off x="6040600" y="3149418"/>
            <a:ext cx="444352" cy="494964"/>
            <a:chOff x="6940995" y="926763"/>
            <a:chExt cx="444352" cy="494964"/>
          </a:xfrm>
        </p:grpSpPr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id="{F728BC31-8E6E-4C12-B724-E0DCEB70F0E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5" name="Group 554">
              <a:extLst>
                <a:ext uri="{FF2B5EF4-FFF2-40B4-BE49-F238E27FC236}">
                  <a16:creationId xmlns:a16="http://schemas.microsoft.com/office/drawing/2014/main" id="{EEB95F21-6843-440D-B753-11F8367C77B4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556" name="TextBox 555">
                <a:extLst>
                  <a:ext uri="{FF2B5EF4-FFF2-40B4-BE49-F238E27FC236}">
                    <a16:creationId xmlns:a16="http://schemas.microsoft.com/office/drawing/2014/main" id="{22A5AB08-3EB4-47E0-BF3E-442A0B2AB044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</a:t>
                </a:r>
              </a:p>
            </p:txBody>
          </p:sp>
          <p:cxnSp>
            <p:nvCxnSpPr>
              <p:cNvPr id="557" name="Straight Connector 556">
                <a:extLst>
                  <a:ext uri="{FF2B5EF4-FFF2-40B4-BE49-F238E27FC236}">
                    <a16:creationId xmlns:a16="http://schemas.microsoft.com/office/drawing/2014/main" id="{F59ECAB9-2EC9-46E3-971A-CC9C5A03A8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8" name="Freeform 11">
            <a:extLst>
              <a:ext uri="{FF2B5EF4-FFF2-40B4-BE49-F238E27FC236}">
                <a16:creationId xmlns:a16="http://schemas.microsoft.com/office/drawing/2014/main" id="{8E36F09F-B9E2-4CA2-9B4D-2062A2022E07}"/>
              </a:ext>
            </a:extLst>
          </p:cNvPr>
          <p:cNvSpPr>
            <a:spLocks/>
          </p:cNvSpPr>
          <p:nvPr/>
        </p:nvSpPr>
        <p:spPr bwMode="auto">
          <a:xfrm>
            <a:off x="6256944" y="293669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0154BB06-52F2-4471-8F9E-03C5D9428DA4}"/>
              </a:ext>
            </a:extLst>
          </p:cNvPr>
          <p:cNvGrpSpPr/>
          <p:nvPr/>
        </p:nvGrpSpPr>
        <p:grpSpPr>
          <a:xfrm>
            <a:off x="6933590" y="3147141"/>
            <a:ext cx="444352" cy="494964"/>
            <a:chOff x="6940995" y="926763"/>
            <a:chExt cx="444352" cy="494964"/>
          </a:xfrm>
        </p:grpSpPr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id="{E92BCD4F-3187-41E6-8733-6EF7870D024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1" name="Group 560">
              <a:extLst>
                <a:ext uri="{FF2B5EF4-FFF2-40B4-BE49-F238E27FC236}">
                  <a16:creationId xmlns:a16="http://schemas.microsoft.com/office/drawing/2014/main" id="{5F1C5110-8FC3-45C0-9DA5-BAE3C57B6E0B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562" name="TextBox 561">
                <a:extLst>
                  <a:ext uri="{FF2B5EF4-FFF2-40B4-BE49-F238E27FC236}">
                    <a16:creationId xmlns:a16="http://schemas.microsoft.com/office/drawing/2014/main" id="{2EA8E69C-82E2-4472-B908-4FC07CD1C84E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</a:t>
                </a:r>
              </a:p>
            </p:txBody>
          </p:sp>
          <p:cxnSp>
            <p:nvCxnSpPr>
              <p:cNvPr id="563" name="Straight Connector 562">
                <a:extLst>
                  <a:ext uri="{FF2B5EF4-FFF2-40B4-BE49-F238E27FC236}">
                    <a16:creationId xmlns:a16="http://schemas.microsoft.com/office/drawing/2014/main" id="{D220D1E3-2BCD-48B0-8D11-C7EEB2872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64" name="Oval 563">
            <a:extLst>
              <a:ext uri="{FF2B5EF4-FFF2-40B4-BE49-F238E27FC236}">
                <a16:creationId xmlns:a16="http://schemas.microsoft.com/office/drawing/2014/main" id="{6BFC93B6-30DB-49D7-BCA5-3EB7F517476F}"/>
              </a:ext>
            </a:extLst>
          </p:cNvPr>
          <p:cNvSpPr/>
          <p:nvPr/>
        </p:nvSpPr>
        <p:spPr>
          <a:xfrm>
            <a:off x="3500664" y="300202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2CE852BA-066E-46AD-94A8-3F837CB5A5AA}"/>
              </a:ext>
            </a:extLst>
          </p:cNvPr>
          <p:cNvGrpSpPr/>
          <p:nvPr/>
        </p:nvGrpSpPr>
        <p:grpSpPr>
          <a:xfrm>
            <a:off x="3423618" y="5387072"/>
            <a:ext cx="314510" cy="492950"/>
            <a:chOff x="3884378" y="928777"/>
            <a:chExt cx="314510" cy="492950"/>
          </a:xfrm>
        </p:grpSpPr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BB12A83A-7BA5-4236-8F16-C40AEA9A96E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04CC63D6-8669-457F-9429-AC5C704AC1EC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358F821F-36C9-440B-AB82-1BB50B58F40D}"/>
              </a:ext>
            </a:extLst>
          </p:cNvPr>
          <p:cNvGrpSpPr/>
          <p:nvPr/>
        </p:nvGrpSpPr>
        <p:grpSpPr>
          <a:xfrm>
            <a:off x="4318142" y="5384319"/>
            <a:ext cx="232967" cy="494964"/>
            <a:chOff x="7007418" y="926763"/>
            <a:chExt cx="232967" cy="494964"/>
          </a:xfrm>
        </p:grpSpPr>
        <p:cxnSp>
          <p:nvCxnSpPr>
            <p:cNvPr id="569" name="Straight Connector 568">
              <a:extLst>
                <a:ext uri="{FF2B5EF4-FFF2-40B4-BE49-F238E27FC236}">
                  <a16:creationId xmlns:a16="http://schemas.microsoft.com/office/drawing/2014/main" id="{2266581C-C03F-45E7-BA20-50289AE9A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52793CDD-5679-4F12-8277-3ED514209DE3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571" name="TextBox 570">
                <a:extLst>
                  <a:ext uri="{FF2B5EF4-FFF2-40B4-BE49-F238E27FC236}">
                    <a16:creationId xmlns:a16="http://schemas.microsoft.com/office/drawing/2014/main" id="{E5A0C81D-D0C8-4674-AD60-5514D9A8F16C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id="{1F96939F-E4EC-4A54-B548-76F345C9AB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3" name="Freeform 11">
            <a:extLst>
              <a:ext uri="{FF2B5EF4-FFF2-40B4-BE49-F238E27FC236}">
                <a16:creationId xmlns:a16="http://schemas.microsoft.com/office/drawing/2014/main" id="{C540AB19-9F57-4C9E-A386-05A8E6FA89FB}"/>
              </a:ext>
            </a:extLst>
          </p:cNvPr>
          <p:cNvSpPr>
            <a:spLocks/>
          </p:cNvSpPr>
          <p:nvPr/>
        </p:nvSpPr>
        <p:spPr bwMode="auto">
          <a:xfrm>
            <a:off x="3580799" y="5175920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74" name="Freeform 11">
            <a:extLst>
              <a:ext uri="{FF2B5EF4-FFF2-40B4-BE49-F238E27FC236}">
                <a16:creationId xmlns:a16="http://schemas.microsoft.com/office/drawing/2014/main" id="{B3030DE2-FB8B-4142-9DE1-E50F3EEA516B}"/>
              </a:ext>
            </a:extLst>
          </p:cNvPr>
          <p:cNvSpPr>
            <a:spLocks/>
          </p:cNvSpPr>
          <p:nvPr/>
        </p:nvSpPr>
        <p:spPr bwMode="auto">
          <a:xfrm>
            <a:off x="4471348" y="5171489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79645353-A368-45E0-B056-E37E5E190D52}"/>
              </a:ext>
            </a:extLst>
          </p:cNvPr>
          <p:cNvGrpSpPr/>
          <p:nvPr/>
        </p:nvGrpSpPr>
        <p:grpSpPr>
          <a:xfrm>
            <a:off x="5152676" y="5381937"/>
            <a:ext cx="444352" cy="494964"/>
            <a:chOff x="6950853" y="926763"/>
            <a:chExt cx="444352" cy="494964"/>
          </a:xfrm>
        </p:grpSpPr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968C1B16-839F-487E-A3A2-26DF194907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7" name="Group 576">
              <a:extLst>
                <a:ext uri="{FF2B5EF4-FFF2-40B4-BE49-F238E27FC236}">
                  <a16:creationId xmlns:a16="http://schemas.microsoft.com/office/drawing/2014/main" id="{F6E07B9E-267C-47E1-8F5F-383F32E20173}"/>
                </a:ext>
              </a:extLst>
            </p:cNvPr>
            <p:cNvGrpSpPr/>
            <p:nvPr/>
          </p:nvGrpSpPr>
          <p:grpSpPr>
            <a:xfrm>
              <a:off x="6950853" y="928608"/>
              <a:ext cx="444352" cy="493119"/>
              <a:chOff x="6950853" y="928608"/>
              <a:chExt cx="444352" cy="493119"/>
            </a:xfrm>
          </p:grpSpPr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81387206-A824-409B-A5DC-22F4DEECB10A}"/>
                  </a:ext>
                </a:extLst>
              </p:cNvPr>
              <p:cNvSpPr txBox="1"/>
              <p:nvPr/>
            </p:nvSpPr>
            <p:spPr>
              <a:xfrm>
                <a:off x="695085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85E7E86A-06D2-4BB8-B7FF-24132CEE9C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0" name="Straight Connector 579">
            <a:extLst>
              <a:ext uri="{FF2B5EF4-FFF2-40B4-BE49-F238E27FC236}">
                <a16:creationId xmlns:a16="http://schemas.microsoft.com/office/drawing/2014/main" id="{FFB4279A-6A11-42D1-8B20-F07E8E17F861}"/>
              </a:ext>
            </a:extLst>
          </p:cNvPr>
          <p:cNvCxnSpPr>
            <a:cxnSpLocks/>
          </p:cNvCxnSpPr>
          <p:nvPr/>
        </p:nvCxnSpPr>
        <p:spPr>
          <a:xfrm>
            <a:off x="3387929" y="5400116"/>
            <a:ext cx="7684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1" name="Freeform 11">
            <a:extLst>
              <a:ext uri="{FF2B5EF4-FFF2-40B4-BE49-F238E27FC236}">
                <a16:creationId xmlns:a16="http://schemas.microsoft.com/office/drawing/2014/main" id="{1CFFF125-5744-42C0-A828-A203D217B35A}"/>
              </a:ext>
            </a:extLst>
          </p:cNvPr>
          <p:cNvSpPr>
            <a:spLocks/>
          </p:cNvSpPr>
          <p:nvPr/>
        </p:nvSpPr>
        <p:spPr bwMode="auto">
          <a:xfrm>
            <a:off x="5364800" y="517148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399A8D4D-E5EA-4014-A404-24C68334C5E9}"/>
              </a:ext>
            </a:extLst>
          </p:cNvPr>
          <p:cNvGrpSpPr/>
          <p:nvPr/>
        </p:nvGrpSpPr>
        <p:grpSpPr>
          <a:xfrm>
            <a:off x="6045328" y="5381937"/>
            <a:ext cx="444352" cy="494964"/>
            <a:chOff x="6944877" y="926763"/>
            <a:chExt cx="444352" cy="494964"/>
          </a:xfrm>
        </p:grpSpPr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97C1DA2A-52BD-4C2D-A777-CA5A4328381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87A20D26-7059-49FC-B954-D063A6AA89A6}"/>
                </a:ext>
              </a:extLst>
            </p:cNvPr>
            <p:cNvGrpSpPr/>
            <p:nvPr/>
          </p:nvGrpSpPr>
          <p:grpSpPr>
            <a:xfrm>
              <a:off x="6944877" y="928608"/>
              <a:ext cx="444352" cy="493119"/>
              <a:chOff x="6944877" y="928608"/>
              <a:chExt cx="444352" cy="493119"/>
            </a:xfrm>
          </p:grpSpPr>
          <p:sp>
            <p:nvSpPr>
              <p:cNvPr id="585" name="TextBox 584">
                <a:extLst>
                  <a:ext uri="{FF2B5EF4-FFF2-40B4-BE49-F238E27FC236}">
                    <a16:creationId xmlns:a16="http://schemas.microsoft.com/office/drawing/2014/main" id="{3CFEB5C5-BA50-4783-8DAD-4C26101093BA}"/>
                  </a:ext>
                </a:extLst>
              </p:cNvPr>
              <p:cNvSpPr txBox="1"/>
              <p:nvPr/>
            </p:nvSpPr>
            <p:spPr>
              <a:xfrm>
                <a:off x="6944877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</a:t>
                </a:r>
              </a:p>
            </p:txBody>
          </p: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AC7AE3BC-FD0B-44CD-A828-D57F64A07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7" name="Freeform 11">
            <a:extLst>
              <a:ext uri="{FF2B5EF4-FFF2-40B4-BE49-F238E27FC236}">
                <a16:creationId xmlns:a16="http://schemas.microsoft.com/office/drawing/2014/main" id="{C76FB546-8FF4-4C91-ACCF-C66D9D887C86}"/>
              </a:ext>
            </a:extLst>
          </p:cNvPr>
          <p:cNvSpPr>
            <a:spLocks/>
          </p:cNvSpPr>
          <p:nvPr/>
        </p:nvSpPr>
        <p:spPr bwMode="auto">
          <a:xfrm>
            <a:off x="6257790" y="516921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C333C1B1-1C00-428E-8220-64390682F44F}"/>
              </a:ext>
            </a:extLst>
          </p:cNvPr>
          <p:cNvGrpSpPr/>
          <p:nvPr/>
        </p:nvGrpSpPr>
        <p:grpSpPr>
          <a:xfrm>
            <a:off x="6932342" y="5379660"/>
            <a:ext cx="444352" cy="494964"/>
            <a:chOff x="6938901" y="926763"/>
            <a:chExt cx="444352" cy="494964"/>
          </a:xfrm>
        </p:grpSpPr>
        <p:cxnSp>
          <p:nvCxnSpPr>
            <p:cNvPr id="589" name="Straight Connector 588">
              <a:extLst>
                <a:ext uri="{FF2B5EF4-FFF2-40B4-BE49-F238E27FC236}">
                  <a16:creationId xmlns:a16="http://schemas.microsoft.com/office/drawing/2014/main" id="{5EC13DDB-5D60-49D1-A2E4-0ADB7B713C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F3FAB48F-010D-48C9-B46E-DB5E4DFE9454}"/>
                </a:ext>
              </a:extLst>
            </p:cNvPr>
            <p:cNvGrpSpPr/>
            <p:nvPr/>
          </p:nvGrpSpPr>
          <p:grpSpPr>
            <a:xfrm>
              <a:off x="6938901" y="928608"/>
              <a:ext cx="444352" cy="493119"/>
              <a:chOff x="6938901" y="928608"/>
              <a:chExt cx="444352" cy="493119"/>
            </a:xfrm>
          </p:grpSpPr>
          <p:sp>
            <p:nvSpPr>
              <p:cNvPr id="591" name="TextBox 590">
                <a:extLst>
                  <a:ext uri="{FF2B5EF4-FFF2-40B4-BE49-F238E27FC236}">
                    <a16:creationId xmlns:a16="http://schemas.microsoft.com/office/drawing/2014/main" id="{98C35005-4D93-4D9B-BE21-46FBEF2B7041}"/>
                  </a:ext>
                </a:extLst>
              </p:cNvPr>
              <p:cNvSpPr txBox="1"/>
              <p:nvPr/>
            </p:nvSpPr>
            <p:spPr>
              <a:xfrm>
                <a:off x="6938901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</a:t>
                </a:r>
              </a:p>
            </p:txBody>
          </p:sp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230D61A7-F3B1-43F0-930A-CB9FDD33BC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3" name="Freeform 11">
            <a:extLst>
              <a:ext uri="{FF2B5EF4-FFF2-40B4-BE49-F238E27FC236}">
                <a16:creationId xmlns:a16="http://schemas.microsoft.com/office/drawing/2014/main" id="{8693CB14-D72B-4E78-9853-231E0486FB5C}"/>
              </a:ext>
            </a:extLst>
          </p:cNvPr>
          <p:cNvSpPr>
            <a:spLocks/>
          </p:cNvSpPr>
          <p:nvPr/>
        </p:nvSpPr>
        <p:spPr bwMode="auto">
          <a:xfrm>
            <a:off x="7151884" y="516921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CDF4E203-3D07-470D-9722-8B4A1C504A9E}"/>
              </a:ext>
            </a:extLst>
          </p:cNvPr>
          <p:cNvGrpSpPr/>
          <p:nvPr/>
        </p:nvGrpSpPr>
        <p:grpSpPr>
          <a:xfrm>
            <a:off x="7834684" y="5379660"/>
            <a:ext cx="444352" cy="494964"/>
            <a:chOff x="6947149" y="926763"/>
            <a:chExt cx="444352" cy="494964"/>
          </a:xfrm>
        </p:grpSpPr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DA155723-B374-4AE4-A184-AC9BFCD8597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21110768-1A1D-447A-8E24-8D2CEB28261B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597" name="TextBox 596">
                <a:extLst>
                  <a:ext uri="{FF2B5EF4-FFF2-40B4-BE49-F238E27FC236}">
                    <a16:creationId xmlns:a16="http://schemas.microsoft.com/office/drawing/2014/main" id="{A63A33A6-BAA6-4211-8F8C-DA48CDC60974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7F83FD86-542B-4785-9EB7-475E300CBC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9" name="Freeform 11">
            <a:extLst>
              <a:ext uri="{FF2B5EF4-FFF2-40B4-BE49-F238E27FC236}">
                <a16:creationId xmlns:a16="http://schemas.microsoft.com/office/drawing/2014/main" id="{3753F809-7275-4008-A65E-45172FE00B28}"/>
              </a:ext>
            </a:extLst>
          </p:cNvPr>
          <p:cNvSpPr>
            <a:spLocks/>
          </p:cNvSpPr>
          <p:nvPr/>
        </p:nvSpPr>
        <p:spPr bwMode="auto">
          <a:xfrm>
            <a:off x="8046740" y="517566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C55CF3F3-F715-49EE-8AF0-9AF4CD9AAB67}"/>
              </a:ext>
            </a:extLst>
          </p:cNvPr>
          <p:cNvGrpSpPr/>
          <p:nvPr/>
        </p:nvGrpSpPr>
        <p:grpSpPr>
          <a:xfrm>
            <a:off x="8729540" y="5386117"/>
            <a:ext cx="444352" cy="494964"/>
            <a:chOff x="6947149" y="926763"/>
            <a:chExt cx="444352" cy="494964"/>
          </a:xfrm>
        </p:grpSpPr>
        <p:cxnSp>
          <p:nvCxnSpPr>
            <p:cNvPr id="601" name="Straight Connector 600">
              <a:extLst>
                <a:ext uri="{FF2B5EF4-FFF2-40B4-BE49-F238E27FC236}">
                  <a16:creationId xmlns:a16="http://schemas.microsoft.com/office/drawing/2014/main" id="{70E22880-6419-4A39-949C-1C56E40F44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6AF0CFC1-DCC1-4D4E-A37F-742DF345DC6D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603" name="TextBox 602">
                <a:extLst>
                  <a:ext uri="{FF2B5EF4-FFF2-40B4-BE49-F238E27FC236}">
                    <a16:creationId xmlns:a16="http://schemas.microsoft.com/office/drawing/2014/main" id="{EE329A80-FACD-474C-B483-7C85AC5CC16E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54</a:t>
                </a:r>
              </a:p>
            </p:txBody>
          </p:sp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7B3228B0-85AB-4A05-B575-1DD25A15D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5" name="Freeform 11">
            <a:extLst>
              <a:ext uri="{FF2B5EF4-FFF2-40B4-BE49-F238E27FC236}">
                <a16:creationId xmlns:a16="http://schemas.microsoft.com/office/drawing/2014/main" id="{54039765-3522-464F-8EE2-14BA8E01928C}"/>
              </a:ext>
            </a:extLst>
          </p:cNvPr>
          <p:cNvSpPr>
            <a:spLocks/>
          </p:cNvSpPr>
          <p:nvPr/>
        </p:nvSpPr>
        <p:spPr bwMode="auto">
          <a:xfrm>
            <a:off x="8943904" y="517660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1D9895FF-0EA5-4126-80A9-72A132A00B2E}"/>
              </a:ext>
            </a:extLst>
          </p:cNvPr>
          <p:cNvGrpSpPr/>
          <p:nvPr/>
        </p:nvGrpSpPr>
        <p:grpSpPr>
          <a:xfrm>
            <a:off x="9626704" y="5387051"/>
            <a:ext cx="444352" cy="494964"/>
            <a:chOff x="6947149" y="926763"/>
            <a:chExt cx="444352" cy="494964"/>
          </a:xfrm>
        </p:grpSpPr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BA33C8E1-FAFD-4BCC-806C-7BC3E88C773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8" name="Group 607">
              <a:extLst>
                <a:ext uri="{FF2B5EF4-FFF2-40B4-BE49-F238E27FC236}">
                  <a16:creationId xmlns:a16="http://schemas.microsoft.com/office/drawing/2014/main" id="{7C7F990F-93BA-4AD7-BDE0-4316D8EAF47F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609" name="TextBox 608">
                <a:extLst>
                  <a:ext uri="{FF2B5EF4-FFF2-40B4-BE49-F238E27FC236}">
                    <a16:creationId xmlns:a16="http://schemas.microsoft.com/office/drawing/2014/main" id="{854DC0B6-4678-4501-B086-5C3FFF28433F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63</a:t>
                </a:r>
              </a:p>
            </p:txBody>
          </p:sp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F34ACB22-DD6D-4608-BA13-A512C2C42D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1" name="Freeform 11">
            <a:extLst>
              <a:ext uri="{FF2B5EF4-FFF2-40B4-BE49-F238E27FC236}">
                <a16:creationId xmlns:a16="http://schemas.microsoft.com/office/drawing/2014/main" id="{151551FE-A9F6-4714-9CD2-6838977AC46F}"/>
              </a:ext>
            </a:extLst>
          </p:cNvPr>
          <p:cNvSpPr>
            <a:spLocks/>
          </p:cNvSpPr>
          <p:nvPr/>
        </p:nvSpPr>
        <p:spPr bwMode="auto">
          <a:xfrm>
            <a:off x="9834651" y="517979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A5B6ED93-35B6-4CD9-964A-590C85EC2C5E}"/>
              </a:ext>
            </a:extLst>
          </p:cNvPr>
          <p:cNvGrpSpPr/>
          <p:nvPr/>
        </p:nvGrpSpPr>
        <p:grpSpPr>
          <a:xfrm>
            <a:off x="10517451" y="5390244"/>
            <a:ext cx="444352" cy="494964"/>
            <a:chOff x="6947149" y="926763"/>
            <a:chExt cx="444352" cy="494964"/>
          </a:xfrm>
        </p:grpSpPr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BC37F0B1-5146-4026-A724-ECB774EBFF5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06E23A49-5819-49E3-AA3E-8B88F35BFE8D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615" name="TextBox 614">
                <a:extLst>
                  <a:ext uri="{FF2B5EF4-FFF2-40B4-BE49-F238E27FC236}">
                    <a16:creationId xmlns:a16="http://schemas.microsoft.com/office/drawing/2014/main" id="{7C6E4A9B-4A89-4B0E-A85F-28A71E0BDBD1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</a:t>
                </a:r>
              </a:p>
            </p:txBody>
          </p:sp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C4C5F717-C91C-4E18-88EB-7C9F97CFE2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3" name="Oval 622">
            <a:extLst>
              <a:ext uri="{FF2B5EF4-FFF2-40B4-BE49-F238E27FC236}">
                <a16:creationId xmlns:a16="http://schemas.microsoft.com/office/drawing/2014/main" id="{8F5DC0CA-DF75-4582-AC69-991CFB9CCAC5}"/>
              </a:ext>
            </a:extLst>
          </p:cNvPr>
          <p:cNvSpPr/>
          <p:nvPr/>
        </p:nvSpPr>
        <p:spPr>
          <a:xfrm>
            <a:off x="3501510" y="523454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8" name="Group 91">
            <a:extLst>
              <a:ext uri="{FF2B5EF4-FFF2-40B4-BE49-F238E27FC236}">
                <a16:creationId xmlns:a16="http://schemas.microsoft.com/office/drawing/2014/main" id="{5759E447-8DE8-48A0-8D8E-6D6FF6022E1D}"/>
              </a:ext>
            </a:extLst>
          </p:cNvPr>
          <p:cNvGrpSpPr/>
          <p:nvPr/>
        </p:nvGrpSpPr>
        <p:grpSpPr>
          <a:xfrm>
            <a:off x="6260098" y="2658171"/>
            <a:ext cx="446393" cy="479154"/>
            <a:chOff x="7395283" y="5821043"/>
            <a:chExt cx="205894" cy="512761"/>
          </a:xfrm>
        </p:grpSpPr>
        <p:sp>
          <p:nvSpPr>
            <p:cNvPr id="309" name="Freeform 11">
              <a:extLst>
                <a:ext uri="{FF2B5EF4-FFF2-40B4-BE49-F238E27FC236}">
                  <a16:creationId xmlns:a16="http://schemas.microsoft.com/office/drawing/2014/main" id="{DB953AE8-1448-4D6E-A4E1-32BCD9389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877EBBB7-EFB9-40A7-B84B-7337A870CBF6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+3</a:t>
              </a:r>
            </a:p>
          </p:txBody>
        </p:sp>
      </p:grpSp>
      <p:grpSp>
        <p:nvGrpSpPr>
          <p:cNvPr id="321" name="Group 91">
            <a:extLst>
              <a:ext uri="{FF2B5EF4-FFF2-40B4-BE49-F238E27FC236}">
                <a16:creationId xmlns:a16="http://schemas.microsoft.com/office/drawing/2014/main" id="{FA698787-8F18-4AA4-999B-24453D0348A7}"/>
              </a:ext>
            </a:extLst>
          </p:cNvPr>
          <p:cNvGrpSpPr/>
          <p:nvPr/>
        </p:nvGrpSpPr>
        <p:grpSpPr>
          <a:xfrm>
            <a:off x="9840433" y="4885625"/>
            <a:ext cx="446393" cy="479154"/>
            <a:chOff x="7395283" y="5821043"/>
            <a:chExt cx="205894" cy="512761"/>
          </a:xfrm>
        </p:grpSpPr>
        <p:sp>
          <p:nvSpPr>
            <p:cNvPr id="322" name="Freeform 11">
              <a:extLst>
                <a:ext uri="{FF2B5EF4-FFF2-40B4-BE49-F238E27FC236}">
                  <a16:creationId xmlns:a16="http://schemas.microsoft.com/office/drawing/2014/main" id="{15238A1F-94A6-438A-9B65-10FB8634A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E84F0904-95F2-48A7-A97F-5E8196CDA80A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+1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D3CC8426-D34D-4134-B76B-853FD86DDE7D}"/>
              </a:ext>
            </a:extLst>
          </p:cNvPr>
          <p:cNvGrpSpPr/>
          <p:nvPr/>
        </p:nvGrpSpPr>
        <p:grpSpPr>
          <a:xfrm>
            <a:off x="6488180" y="926843"/>
            <a:ext cx="444352" cy="494964"/>
            <a:chOff x="6941313" y="926763"/>
            <a:chExt cx="444352" cy="494964"/>
          </a:xfrm>
        </p:grpSpPr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D21E01C9-C0B7-4127-AA55-9BAE439FE1E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8E3AA66B-BC60-4179-AD48-23EE03A80960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488BD11B-3C0A-4CBD-AF66-ADA4BA3E44E9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3F4E0564-CDCD-4370-B4E8-5AFE3B7B2B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40F3B6A7-EE2A-4DD1-89D4-F7614B0B8DCF}"/>
              </a:ext>
            </a:extLst>
          </p:cNvPr>
          <p:cNvGrpSpPr/>
          <p:nvPr/>
        </p:nvGrpSpPr>
        <p:grpSpPr>
          <a:xfrm>
            <a:off x="3428247" y="925304"/>
            <a:ext cx="314510" cy="492950"/>
            <a:chOff x="3884378" y="928777"/>
            <a:chExt cx="314510" cy="492950"/>
          </a:xfrm>
        </p:grpSpPr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E9DA5A1B-AC0A-4BA5-BA8B-EEA200DDB2F1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40811032-EB05-41DC-9F6D-AE12B964D0DF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87066EC1-4DF5-43A9-9367-904A8F24418B}"/>
              </a:ext>
            </a:extLst>
          </p:cNvPr>
          <p:cNvGrpSpPr/>
          <p:nvPr/>
        </p:nvGrpSpPr>
        <p:grpSpPr>
          <a:xfrm>
            <a:off x="4322771" y="922551"/>
            <a:ext cx="232967" cy="494964"/>
            <a:chOff x="7007418" y="926763"/>
            <a:chExt cx="232967" cy="494964"/>
          </a:xfrm>
        </p:grpSpPr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244EDC5-4F59-4C7F-8804-D54133DDEC9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B75D4B48-11A4-4D58-BBE5-E67FA2E7ED1D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330" name="TextBox 329">
                <a:extLst>
                  <a:ext uri="{FF2B5EF4-FFF2-40B4-BE49-F238E27FC236}">
                    <a16:creationId xmlns:a16="http://schemas.microsoft.com/office/drawing/2014/main" id="{3DFAA663-C6B4-4B69-91E2-61A88B201BB3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F5CDC4D4-C742-415F-9CFA-7CB740A043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7" name="Freeform 11">
            <a:extLst>
              <a:ext uri="{FF2B5EF4-FFF2-40B4-BE49-F238E27FC236}">
                <a16:creationId xmlns:a16="http://schemas.microsoft.com/office/drawing/2014/main" id="{236F9144-3B5D-4739-9F36-6CC7FE6473CA}"/>
              </a:ext>
            </a:extLst>
          </p:cNvPr>
          <p:cNvSpPr>
            <a:spLocks/>
          </p:cNvSpPr>
          <p:nvPr/>
        </p:nvSpPr>
        <p:spPr bwMode="auto">
          <a:xfrm>
            <a:off x="3585428" y="714152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338" name="Freeform 11">
            <a:extLst>
              <a:ext uri="{FF2B5EF4-FFF2-40B4-BE49-F238E27FC236}">
                <a16:creationId xmlns:a16="http://schemas.microsoft.com/office/drawing/2014/main" id="{4E08D2E9-88B8-4363-826D-8B815A63E483}"/>
              </a:ext>
            </a:extLst>
          </p:cNvPr>
          <p:cNvSpPr>
            <a:spLocks/>
          </p:cNvSpPr>
          <p:nvPr/>
        </p:nvSpPr>
        <p:spPr bwMode="auto">
          <a:xfrm>
            <a:off x="4475977" y="709721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C9E2CF19-5281-4519-9074-4FD0484FE58A}"/>
              </a:ext>
            </a:extLst>
          </p:cNvPr>
          <p:cNvGrpSpPr/>
          <p:nvPr/>
        </p:nvGrpSpPr>
        <p:grpSpPr>
          <a:xfrm>
            <a:off x="5151566" y="920169"/>
            <a:ext cx="444352" cy="494964"/>
            <a:chOff x="6945114" y="926763"/>
            <a:chExt cx="444352" cy="494964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717FFAE9-8E0F-42DD-9C0B-71644C4A719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1289CA79-8EF8-4B9E-9DF9-FC04B669F047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56BD4396-385E-42DE-995F-130AD666AF09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CA8566D8-0564-4E84-9755-A431B7C56E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46" name="Straight Connector 345">
            <a:extLst>
              <a:ext uri="{FF2B5EF4-FFF2-40B4-BE49-F238E27FC236}">
                <a16:creationId xmlns:a16="http://schemas.microsoft.com/office/drawing/2014/main" id="{6C037F4E-FFC0-4698-A541-78FF0981D6A6}"/>
              </a:ext>
            </a:extLst>
          </p:cNvPr>
          <p:cNvCxnSpPr>
            <a:cxnSpLocks/>
          </p:cNvCxnSpPr>
          <p:nvPr/>
        </p:nvCxnSpPr>
        <p:spPr>
          <a:xfrm>
            <a:off x="3392558" y="938348"/>
            <a:ext cx="399085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Freeform 11">
            <a:extLst>
              <a:ext uri="{FF2B5EF4-FFF2-40B4-BE49-F238E27FC236}">
                <a16:creationId xmlns:a16="http://schemas.microsoft.com/office/drawing/2014/main" id="{D1765F30-0E11-48D9-8C2D-78429B4A8702}"/>
              </a:ext>
            </a:extLst>
          </p:cNvPr>
          <p:cNvSpPr>
            <a:spLocks/>
          </p:cNvSpPr>
          <p:nvPr/>
        </p:nvSpPr>
        <p:spPr bwMode="auto">
          <a:xfrm>
            <a:off x="5369429" y="70972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479D09D6-9B41-4D02-A5D1-CC31A8D7C599}"/>
              </a:ext>
            </a:extLst>
          </p:cNvPr>
          <p:cNvGrpSpPr/>
          <p:nvPr/>
        </p:nvGrpSpPr>
        <p:grpSpPr>
          <a:xfrm>
            <a:off x="6046075" y="920169"/>
            <a:ext cx="444352" cy="494964"/>
            <a:chOff x="6940995" y="926763"/>
            <a:chExt cx="444352" cy="494964"/>
          </a:xfrm>
        </p:grpSpPr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FB133E26-9711-4B7F-A8A8-A995CDD5B03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D9CF3943-C0E8-436B-9571-8387F887AF2A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351" name="TextBox 350">
                <a:extLst>
                  <a:ext uri="{FF2B5EF4-FFF2-40B4-BE49-F238E27FC236}">
                    <a16:creationId xmlns:a16="http://schemas.microsoft.com/office/drawing/2014/main" id="{D09297C6-6A23-4CBE-B58C-F684F00275EC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id="{B8755188-BE78-4CBE-860B-3352BB62B1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3" name="Freeform 11">
            <a:extLst>
              <a:ext uri="{FF2B5EF4-FFF2-40B4-BE49-F238E27FC236}">
                <a16:creationId xmlns:a16="http://schemas.microsoft.com/office/drawing/2014/main" id="{D175DD9A-2567-47A8-B583-11067BBB6691}"/>
              </a:ext>
            </a:extLst>
          </p:cNvPr>
          <p:cNvSpPr>
            <a:spLocks/>
          </p:cNvSpPr>
          <p:nvPr/>
        </p:nvSpPr>
        <p:spPr bwMode="auto">
          <a:xfrm>
            <a:off x="6262419" y="70744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58BCACDB-E032-4F68-8E71-2E2FD3EC4248}"/>
              </a:ext>
            </a:extLst>
          </p:cNvPr>
          <p:cNvGrpSpPr/>
          <p:nvPr/>
        </p:nvGrpSpPr>
        <p:grpSpPr>
          <a:xfrm>
            <a:off x="6939065" y="917892"/>
            <a:ext cx="444352" cy="494964"/>
            <a:chOff x="6940995" y="926763"/>
            <a:chExt cx="444352" cy="494964"/>
          </a:xfrm>
        </p:grpSpPr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1AE836AD-9E92-46A5-8316-D98A6348D72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0BBDEDBD-A5CA-4392-86AC-3D1F6118FD7A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D6F5841F-4F32-4D1A-A8B5-F0B833ED15F3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EB5E0250-FD23-4588-BC26-8964939228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9" name="Oval 358">
            <a:extLst>
              <a:ext uri="{FF2B5EF4-FFF2-40B4-BE49-F238E27FC236}">
                <a16:creationId xmlns:a16="http://schemas.microsoft.com/office/drawing/2014/main" id="{2022E000-88C0-4650-95F3-2DCA74242047}"/>
              </a:ext>
            </a:extLst>
          </p:cNvPr>
          <p:cNvSpPr/>
          <p:nvPr/>
        </p:nvSpPr>
        <p:spPr>
          <a:xfrm>
            <a:off x="3506139" y="77278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0" name="Group 91">
            <a:extLst>
              <a:ext uri="{FF2B5EF4-FFF2-40B4-BE49-F238E27FC236}">
                <a16:creationId xmlns:a16="http://schemas.microsoft.com/office/drawing/2014/main" id="{127E5F59-5FAC-4548-92C1-E542E19ED175}"/>
              </a:ext>
            </a:extLst>
          </p:cNvPr>
          <p:cNvGrpSpPr/>
          <p:nvPr/>
        </p:nvGrpSpPr>
        <p:grpSpPr>
          <a:xfrm>
            <a:off x="6265573" y="428922"/>
            <a:ext cx="446393" cy="479154"/>
            <a:chOff x="7395283" y="5821043"/>
            <a:chExt cx="205894" cy="512761"/>
          </a:xfrm>
        </p:grpSpPr>
        <p:sp>
          <p:nvSpPr>
            <p:cNvPr id="361" name="Freeform 11">
              <a:extLst>
                <a:ext uri="{FF2B5EF4-FFF2-40B4-BE49-F238E27FC236}">
                  <a16:creationId xmlns:a16="http://schemas.microsoft.com/office/drawing/2014/main" id="{1A2F1B74-0E28-4B26-9657-CE804CEA0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3297026D-64CF-47E2-9962-091810E92F71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100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0.01927 -0.03797 C 0.02331 -0.0463 0.0293 -0.05047 0.03581 -0.05047 C 0.04297 -0.05047 0.04883 -0.0463 0.05286 -0.03797 L 0.07253 4.81481E-6 " pathEditMode="relative" rAng="0" ptsTypes="AAAAA">
                                      <p:cBhvr>
                                        <p:cTn id="1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4.81481E-6 L 0.0918 -0.03774 C 0.09596 -0.04607 0.10221 -0.05047 0.10846 -0.05047 C 0.11588 -0.05047 0.12174 -0.04607 0.12578 -0.03774 L 0.14583 4.81481E-6 " pathEditMode="relative" rAng="0" ptsTypes="AAAAA">
                                      <p:cBhvr>
                                        <p:cTn id="26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4.81481E-6 L 0.16575 -0.0382 C 0.17005 -0.0463 0.1763 -0.05047 0.18281 -0.05047 C 0.19036 -0.05047 0.19635 -0.0463 0.20052 -0.0382 L 0.2207 4.81481E-6 " pathEditMode="relative" rAng="0" ptsTypes="AAAAA">
                                      <p:cBhvr>
                                        <p:cTn id="38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4.81481E-6 L 0.2401 -0.03843 C 0.24401 -0.047 0.25026 -0.05116 0.25677 -0.05116 C 0.26419 -0.05116 0.27005 -0.047 0.27396 -0.03843 L 0.29388 4.81481E-6 " pathEditMode="relative" rAng="0" ptsTypes="AAAAA">
                                      <p:cBhvr>
                                        <p:cTn id="50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0.01927 -0.03797 C 0.02331 -0.0463 0.0293 -0.05047 0.03581 -0.05047 C 0.04297 -0.05047 0.04883 -0.0463 0.05286 -0.03797 L 0.07252 4.81481E-6 " pathEditMode="relative" rAng="0" ptsTypes="AAAAA">
                                      <p:cBhvr>
                                        <p:cTn id="98" dur="1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4.81481E-6 L 0.0918 -0.03774 C 0.09596 -0.04607 0.10221 -0.05047 0.10846 -0.05047 C 0.11588 -0.05047 0.12174 -0.04607 0.12578 -0.03774 L 0.14583 4.81481E-6 " pathEditMode="relative" rAng="0" ptsTypes="AAAAA">
                                      <p:cBhvr>
                                        <p:cTn id="110" dur="1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4.81481E-6 L 0.16575 -0.0382 C 0.17005 -0.0463 0.1763 -0.05047 0.18281 -0.05047 C 0.19036 -0.05047 0.19635 -0.0463 0.20052 -0.0382 L 0.2207 4.81481E-6 " pathEditMode="relative" rAng="0" ptsTypes="AAAAA">
                                      <p:cBhvr>
                                        <p:cTn id="122" dur="1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4.81481E-6 L 0.2401 -0.03843 C 0.24401 -0.047 0.25026 -0.05116 0.25677 -0.05116 C 0.26419 -0.05116 0.27005 -0.047 0.27396 -0.03843 L 0.29388 4.81481E-6 " pathEditMode="relative" rAng="0" ptsTypes="AAAAA">
                                      <p:cBhvr>
                                        <p:cTn id="134" dur="1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0.01927 -0.03796 C 0.02331 -0.0463 0.0293 -0.05046 0.03581 -0.05046 C 0.04297 -0.05046 0.04883 -0.0463 0.05286 -0.03796 L 0.07252 1.85185E-6 " pathEditMode="relative" rAng="0" ptsTypes="AAAAA">
                                      <p:cBhvr>
                                        <p:cTn id="182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1.85185E-6 L 0.0918 -0.03773 C 0.09596 -0.04607 0.10221 -0.05046 0.10846 -0.05046 C 0.11588 -0.05046 0.12174 -0.04607 0.12578 -0.03773 L 0.14583 1.85185E-6 " pathEditMode="relative" rAng="0" ptsTypes="AAAAA">
                                      <p:cBhvr>
                                        <p:cTn id="194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1.85185E-6 L 0.16575 -0.0382 C 0.17005 -0.0463 0.1763 -0.05046 0.18281 -0.05046 C 0.19036 -0.05046 0.19635 -0.0463 0.20052 -0.0382 L 0.2207 1.85185E-6 " pathEditMode="relative" rAng="0" ptsTypes="AAAAA">
                                      <p:cBhvr>
                                        <p:cTn id="20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500"/>
                            </p:stCondLst>
                            <p:childTnLst>
                              <p:par>
                                <p:cTn id="2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1.85185E-6 L 0.2401 -0.03843 C 0.24401 -0.04699 0.25026 -0.05116 0.25677 -0.05116 C 0.26419 -0.05116 0.27005 -0.04699 0.27396 -0.03843 L 0.29388 1.85185E-6 " pathEditMode="relative" rAng="0" ptsTypes="AAAAA">
                                      <p:cBhvr>
                                        <p:cTn id="218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1.85185E-6 L 0.31341 -0.03843 C 0.31745 -0.04722 0.3237 -0.05116 0.33008 -0.05116 C 0.33737 -0.05116 0.34336 -0.04722 0.34739 -0.03843 L 0.36719 1.85185E-6 " pathEditMode="relative" rAng="0" ptsTypes="AAAAA">
                                      <p:cBhvr>
                                        <p:cTn id="230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0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1.85185E-6 L 0.38672 -0.0375 C 0.39075 -0.04584 0.39687 -0.05023 0.40338 -0.05023 C 0.41068 -0.05023 0.41654 -0.04584 0.42057 -0.0375 L 0.44036 1.85185E-6 " pathEditMode="relative" rAng="0" ptsTypes="AAAAA">
                                      <p:cBhvr>
                                        <p:cTn id="242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6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500"/>
                            </p:stCondLst>
                            <p:childTnLst>
                              <p:par>
                                <p:cTn id="2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1.85185E-6 L 0.45989 -0.0382 C 0.46393 -0.04676 0.47005 -0.05116 0.47656 -0.05116 C 0.48385 -0.05116 0.48971 -0.04676 0.49375 -0.0382 L 0.51354 1.85185E-6 " pathEditMode="relative" rAng="0" ptsTypes="AAAAA">
                                      <p:cBhvr>
                                        <p:cTn id="254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000"/>
                            </p:stCondLst>
                            <p:childTnLst>
                              <p:par>
                                <p:cTn id="2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8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500"/>
                            </p:stCondLst>
                            <p:childTnLst>
                              <p:par>
                                <p:cTn id="2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1.85185E-6 L 0.53307 -0.0375 C 0.53724 -0.04584 0.54336 -0.05023 0.54974 -0.05023 C 0.55716 -0.05023 0.56302 -0.04584 0.56706 -0.0375 L 0.58685 1.85185E-6 " pathEditMode="relative" rAng="0" ptsTypes="AAAAA">
                                      <p:cBhvr>
                                        <p:cTn id="26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000"/>
                            </p:stCondLst>
                            <p:childTnLst>
                              <p:par>
                                <p:cTn id="2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500"/>
                            </p:stCondLst>
                            <p:childTnLst>
                              <p:par>
                                <p:cTn id="2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500"/>
                            </p:stCondLst>
                            <p:childTnLst>
                              <p:par>
                                <p:cTn id="2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307" grpId="0"/>
      <p:bldP spid="336" grpId="0"/>
      <p:bldP spid="544" grpId="0" animBg="1"/>
      <p:bldP spid="545" grpId="0" animBg="1"/>
      <p:bldP spid="552" grpId="0" animBg="1"/>
      <p:bldP spid="558" grpId="0" animBg="1"/>
      <p:bldP spid="558" grpId="1" animBg="1"/>
      <p:bldP spid="564" grpId="0" animBg="1"/>
      <p:bldP spid="564" grpId="1" animBg="1"/>
      <p:bldP spid="564" grpId="2" animBg="1"/>
      <p:bldP spid="564" grpId="3" animBg="1"/>
      <p:bldP spid="564" grpId="4" animBg="1"/>
      <p:bldP spid="564" grpId="5" animBg="1"/>
      <p:bldP spid="573" grpId="0" animBg="1"/>
      <p:bldP spid="574" grpId="0" animBg="1"/>
      <p:bldP spid="581" grpId="0" animBg="1"/>
      <p:bldP spid="587" grpId="0" animBg="1"/>
      <p:bldP spid="593" grpId="0" animBg="1"/>
      <p:bldP spid="599" grpId="0" animBg="1"/>
      <p:bldP spid="605" grpId="0" animBg="1"/>
      <p:bldP spid="611" grpId="0" animBg="1"/>
      <p:bldP spid="611" grpId="1" animBg="1"/>
      <p:bldP spid="623" grpId="0" animBg="1"/>
      <p:bldP spid="623" grpId="1" animBg="1"/>
      <p:bldP spid="623" grpId="2" animBg="1"/>
      <p:bldP spid="623" grpId="3" animBg="1"/>
      <p:bldP spid="623" grpId="4" animBg="1"/>
      <p:bldP spid="623" grpId="5" animBg="1"/>
      <p:bldP spid="623" grpId="6" animBg="1"/>
      <p:bldP spid="623" grpId="7" animBg="1"/>
      <p:bldP spid="623" grpId="8" animBg="1"/>
      <p:bldP spid="623" grpId="9" animBg="1"/>
      <p:bldP spid="337" grpId="0" animBg="1"/>
      <p:bldP spid="338" grpId="0" animBg="1"/>
      <p:bldP spid="347" grpId="0" animBg="1"/>
      <p:bldP spid="353" grpId="0" animBg="1"/>
      <p:bldP spid="353" grpId="1" animBg="1"/>
      <p:bldP spid="359" grpId="0" animBg="1"/>
      <p:bldP spid="359" grpId="1" animBg="1"/>
      <p:bldP spid="359" grpId="2" animBg="1"/>
      <p:bldP spid="359" grpId="3" animBg="1"/>
      <p:bldP spid="359" grpId="4" animBg="1"/>
      <p:bldP spid="359" grpId="5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7" y="497662"/>
            <a:ext cx="2814999" cy="817087"/>
            <a:chOff x="255525" y="372323"/>
            <a:chExt cx="2577775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 </a:t>
              </a:r>
              <a:r>
                <a:rPr lang="en-GB" sz="3600" dirty="0">
                  <a:latin typeface="Calibri" panose="020F0502020204030204" pitchFamily="34" charset="0"/>
                </a:rPr>
                <a:t>÷ 6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1939678" y="62067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1956127" y="598485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3r2</a:t>
            </a:r>
          </a:p>
        </p:txBody>
      </p: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D3CC8426-D34D-4134-B76B-853FD86DDE7D}"/>
              </a:ext>
            </a:extLst>
          </p:cNvPr>
          <p:cNvGrpSpPr/>
          <p:nvPr/>
        </p:nvGrpSpPr>
        <p:grpSpPr>
          <a:xfrm>
            <a:off x="6488180" y="926843"/>
            <a:ext cx="444352" cy="494964"/>
            <a:chOff x="6941313" y="926763"/>
            <a:chExt cx="444352" cy="494964"/>
          </a:xfrm>
        </p:grpSpPr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D21E01C9-C0B7-4127-AA55-9BAE439FE1E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8E3AA66B-BC60-4179-AD48-23EE03A80960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488BD11B-3C0A-4CBD-AF66-ADA4BA3E44E9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3F4E0564-CDCD-4370-B4E8-5AFE3B7B2B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40F3B6A7-EE2A-4DD1-89D4-F7614B0B8DCF}"/>
              </a:ext>
            </a:extLst>
          </p:cNvPr>
          <p:cNvGrpSpPr/>
          <p:nvPr/>
        </p:nvGrpSpPr>
        <p:grpSpPr>
          <a:xfrm>
            <a:off x="3428247" y="925304"/>
            <a:ext cx="314510" cy="492950"/>
            <a:chOff x="3884378" y="928777"/>
            <a:chExt cx="314510" cy="492950"/>
          </a:xfrm>
        </p:grpSpPr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E9DA5A1B-AC0A-4BA5-BA8B-EEA200DDB2F1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40811032-EB05-41DC-9F6D-AE12B964D0DF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87066EC1-4DF5-43A9-9367-904A8F24418B}"/>
              </a:ext>
            </a:extLst>
          </p:cNvPr>
          <p:cNvGrpSpPr/>
          <p:nvPr/>
        </p:nvGrpSpPr>
        <p:grpSpPr>
          <a:xfrm>
            <a:off x="4322771" y="922551"/>
            <a:ext cx="232967" cy="494964"/>
            <a:chOff x="7007418" y="926763"/>
            <a:chExt cx="232967" cy="494964"/>
          </a:xfrm>
        </p:grpSpPr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244EDC5-4F59-4C7F-8804-D54133DDEC9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B75D4B48-11A4-4D58-BBE5-E67FA2E7ED1D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330" name="TextBox 329">
                <a:extLst>
                  <a:ext uri="{FF2B5EF4-FFF2-40B4-BE49-F238E27FC236}">
                    <a16:creationId xmlns:a16="http://schemas.microsoft.com/office/drawing/2014/main" id="{3DFAA663-C6B4-4B69-91E2-61A88B201BB3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F5CDC4D4-C742-415F-9CFA-7CB740A043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7" name="Freeform 11">
            <a:extLst>
              <a:ext uri="{FF2B5EF4-FFF2-40B4-BE49-F238E27FC236}">
                <a16:creationId xmlns:a16="http://schemas.microsoft.com/office/drawing/2014/main" id="{236F9144-3B5D-4739-9F36-6CC7FE6473CA}"/>
              </a:ext>
            </a:extLst>
          </p:cNvPr>
          <p:cNvSpPr>
            <a:spLocks/>
          </p:cNvSpPr>
          <p:nvPr/>
        </p:nvSpPr>
        <p:spPr bwMode="auto">
          <a:xfrm>
            <a:off x="3585428" y="714152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338" name="Freeform 11">
            <a:extLst>
              <a:ext uri="{FF2B5EF4-FFF2-40B4-BE49-F238E27FC236}">
                <a16:creationId xmlns:a16="http://schemas.microsoft.com/office/drawing/2014/main" id="{4E08D2E9-88B8-4363-826D-8B815A63E483}"/>
              </a:ext>
            </a:extLst>
          </p:cNvPr>
          <p:cNvSpPr>
            <a:spLocks/>
          </p:cNvSpPr>
          <p:nvPr/>
        </p:nvSpPr>
        <p:spPr bwMode="auto">
          <a:xfrm>
            <a:off x="4475977" y="709721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C9E2CF19-5281-4519-9074-4FD0484FE58A}"/>
              </a:ext>
            </a:extLst>
          </p:cNvPr>
          <p:cNvGrpSpPr/>
          <p:nvPr/>
        </p:nvGrpSpPr>
        <p:grpSpPr>
          <a:xfrm>
            <a:off x="5151566" y="920169"/>
            <a:ext cx="444352" cy="494964"/>
            <a:chOff x="6945114" y="926763"/>
            <a:chExt cx="444352" cy="494964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717FFAE9-8E0F-42DD-9C0B-71644C4A719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1289CA79-8EF8-4B9E-9DF9-FC04B669F047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56BD4396-385E-42DE-995F-130AD666AF09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</a:t>
                </a:r>
              </a:p>
            </p:txBody>
          </p: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CA8566D8-0564-4E84-9755-A431B7C56E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46" name="Straight Connector 345">
            <a:extLst>
              <a:ext uri="{FF2B5EF4-FFF2-40B4-BE49-F238E27FC236}">
                <a16:creationId xmlns:a16="http://schemas.microsoft.com/office/drawing/2014/main" id="{6C037F4E-FFC0-4698-A541-78FF0981D6A6}"/>
              </a:ext>
            </a:extLst>
          </p:cNvPr>
          <p:cNvCxnSpPr>
            <a:cxnSpLocks/>
          </p:cNvCxnSpPr>
          <p:nvPr/>
        </p:nvCxnSpPr>
        <p:spPr>
          <a:xfrm>
            <a:off x="3392558" y="938348"/>
            <a:ext cx="399085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Freeform 11">
            <a:extLst>
              <a:ext uri="{FF2B5EF4-FFF2-40B4-BE49-F238E27FC236}">
                <a16:creationId xmlns:a16="http://schemas.microsoft.com/office/drawing/2014/main" id="{D1765F30-0E11-48D9-8C2D-78429B4A8702}"/>
              </a:ext>
            </a:extLst>
          </p:cNvPr>
          <p:cNvSpPr>
            <a:spLocks/>
          </p:cNvSpPr>
          <p:nvPr/>
        </p:nvSpPr>
        <p:spPr bwMode="auto">
          <a:xfrm>
            <a:off x="5369429" y="70972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479D09D6-9B41-4D02-A5D1-CC31A8D7C599}"/>
              </a:ext>
            </a:extLst>
          </p:cNvPr>
          <p:cNvGrpSpPr/>
          <p:nvPr/>
        </p:nvGrpSpPr>
        <p:grpSpPr>
          <a:xfrm>
            <a:off x="6046075" y="920169"/>
            <a:ext cx="444352" cy="494964"/>
            <a:chOff x="6940995" y="926763"/>
            <a:chExt cx="444352" cy="494964"/>
          </a:xfrm>
        </p:grpSpPr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FB133E26-9711-4B7F-A8A8-A995CDD5B03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D9CF3943-C0E8-436B-9571-8387F887AF2A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351" name="TextBox 350">
                <a:extLst>
                  <a:ext uri="{FF2B5EF4-FFF2-40B4-BE49-F238E27FC236}">
                    <a16:creationId xmlns:a16="http://schemas.microsoft.com/office/drawing/2014/main" id="{D09297C6-6A23-4CBE-B58C-F684F00275EC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id="{B8755188-BE78-4CBE-860B-3352BB62B1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3" name="Freeform 11">
            <a:extLst>
              <a:ext uri="{FF2B5EF4-FFF2-40B4-BE49-F238E27FC236}">
                <a16:creationId xmlns:a16="http://schemas.microsoft.com/office/drawing/2014/main" id="{D175DD9A-2567-47A8-B583-11067BBB6691}"/>
              </a:ext>
            </a:extLst>
          </p:cNvPr>
          <p:cNvSpPr>
            <a:spLocks/>
          </p:cNvSpPr>
          <p:nvPr/>
        </p:nvSpPr>
        <p:spPr bwMode="auto">
          <a:xfrm>
            <a:off x="6262419" y="70744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58BCACDB-E032-4F68-8E71-2E2FD3EC4248}"/>
              </a:ext>
            </a:extLst>
          </p:cNvPr>
          <p:cNvGrpSpPr/>
          <p:nvPr/>
        </p:nvGrpSpPr>
        <p:grpSpPr>
          <a:xfrm>
            <a:off x="6939065" y="917892"/>
            <a:ext cx="444352" cy="494964"/>
            <a:chOff x="6940995" y="926763"/>
            <a:chExt cx="444352" cy="494964"/>
          </a:xfrm>
        </p:grpSpPr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1AE836AD-9E92-46A5-8316-D98A6348D72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0BBDEDBD-A5CA-4392-86AC-3D1F6118FD7A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D6F5841F-4F32-4D1A-A8B5-F0B833ED15F3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EB5E0250-FD23-4588-BC26-8964939228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9" name="Oval 358">
            <a:extLst>
              <a:ext uri="{FF2B5EF4-FFF2-40B4-BE49-F238E27FC236}">
                <a16:creationId xmlns:a16="http://schemas.microsoft.com/office/drawing/2014/main" id="{2022E000-88C0-4650-95F3-2DCA74242047}"/>
              </a:ext>
            </a:extLst>
          </p:cNvPr>
          <p:cNvSpPr/>
          <p:nvPr/>
        </p:nvSpPr>
        <p:spPr>
          <a:xfrm>
            <a:off x="3506139" y="77278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0" name="Group 91">
            <a:extLst>
              <a:ext uri="{FF2B5EF4-FFF2-40B4-BE49-F238E27FC236}">
                <a16:creationId xmlns:a16="http://schemas.microsoft.com/office/drawing/2014/main" id="{127E5F59-5FAC-4548-92C1-E542E19ED175}"/>
              </a:ext>
            </a:extLst>
          </p:cNvPr>
          <p:cNvGrpSpPr/>
          <p:nvPr/>
        </p:nvGrpSpPr>
        <p:grpSpPr>
          <a:xfrm>
            <a:off x="6265573" y="428922"/>
            <a:ext cx="446393" cy="479154"/>
            <a:chOff x="7395283" y="5821043"/>
            <a:chExt cx="205894" cy="512761"/>
          </a:xfrm>
        </p:grpSpPr>
        <p:sp>
          <p:nvSpPr>
            <p:cNvPr id="361" name="Freeform 11">
              <a:extLst>
                <a:ext uri="{FF2B5EF4-FFF2-40B4-BE49-F238E27FC236}">
                  <a16:creationId xmlns:a16="http://schemas.microsoft.com/office/drawing/2014/main" id="{1A2F1B74-0E28-4B26-9657-CE804CEA0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3297026D-64CF-47E2-9962-091810E92F71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+2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C18AF292-F5A2-4A49-AED6-AF6666823641}"/>
              </a:ext>
            </a:extLst>
          </p:cNvPr>
          <p:cNvGrpSpPr/>
          <p:nvPr/>
        </p:nvGrpSpPr>
        <p:grpSpPr>
          <a:xfrm rot="5400000">
            <a:off x="3292285" y="2578495"/>
            <a:ext cx="2406381" cy="174822"/>
            <a:chOff x="5959359" y="5529580"/>
            <a:chExt cx="2406381" cy="174822"/>
          </a:xfrm>
        </p:grpSpPr>
        <p:pic>
          <p:nvPicPr>
            <p:cNvPr id="198" name="Picture 197">
              <a:extLst>
                <a:ext uri="{FF2B5EF4-FFF2-40B4-BE49-F238E27FC236}">
                  <a16:creationId xmlns:a16="http://schemas.microsoft.com/office/drawing/2014/main" id="{32CE6A3D-774E-4AD8-97D7-02E3B61C9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198">
              <a:extLst>
                <a:ext uri="{FF2B5EF4-FFF2-40B4-BE49-F238E27FC236}">
                  <a16:creationId xmlns:a16="http://schemas.microsoft.com/office/drawing/2014/main" id="{7C226B0C-ECF8-4192-AEEE-A9A8EC7A5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C93BD54E-1187-4583-9528-0F68B9ED52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200">
              <a:extLst>
                <a:ext uri="{FF2B5EF4-FFF2-40B4-BE49-F238E27FC236}">
                  <a16:creationId xmlns:a16="http://schemas.microsoft.com/office/drawing/2014/main" id="{6F890CAA-E55A-4CDB-8CFE-F483E5A9B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11F5161C-3ADF-45CC-8884-A6CDFA0D9B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98A3892A-4286-454D-891D-47AB766C3A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8A7C8C1E-8F8B-42D9-952A-9FBB82195B4A}"/>
              </a:ext>
            </a:extLst>
          </p:cNvPr>
          <p:cNvGrpSpPr/>
          <p:nvPr/>
        </p:nvGrpSpPr>
        <p:grpSpPr>
          <a:xfrm rot="5400000">
            <a:off x="4177410" y="2578495"/>
            <a:ext cx="2406381" cy="174822"/>
            <a:chOff x="5959359" y="5529580"/>
            <a:chExt cx="2406381" cy="174822"/>
          </a:xfrm>
        </p:grpSpPr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3805079E-C413-4679-88BD-7E7896869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7D77F5F4-329D-4E5C-91AA-B10170B8BA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07">
              <a:extLst>
                <a:ext uri="{FF2B5EF4-FFF2-40B4-BE49-F238E27FC236}">
                  <a16:creationId xmlns:a16="http://schemas.microsoft.com/office/drawing/2014/main" id="{FDD39B50-9EAF-4F92-9AF4-27D9D023B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208">
              <a:extLst>
                <a:ext uri="{FF2B5EF4-FFF2-40B4-BE49-F238E27FC236}">
                  <a16:creationId xmlns:a16="http://schemas.microsoft.com/office/drawing/2014/main" id="{98DFBE7A-1B74-4DBA-A7CA-608DB09E1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209">
              <a:extLst>
                <a:ext uri="{FF2B5EF4-FFF2-40B4-BE49-F238E27FC236}">
                  <a16:creationId xmlns:a16="http://schemas.microsoft.com/office/drawing/2014/main" id="{87065C8C-BDCA-48DD-B0E3-F2A6FF7161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210">
              <a:extLst>
                <a:ext uri="{FF2B5EF4-FFF2-40B4-BE49-F238E27FC236}">
                  <a16:creationId xmlns:a16="http://schemas.microsoft.com/office/drawing/2014/main" id="{7719C3E2-F3EC-4374-9F1D-1990B05C1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09063EB4-3489-4A3F-87F6-2F2781B47C5E}"/>
              </a:ext>
            </a:extLst>
          </p:cNvPr>
          <p:cNvGrpSpPr/>
          <p:nvPr/>
        </p:nvGrpSpPr>
        <p:grpSpPr>
          <a:xfrm rot="5400000">
            <a:off x="5073279" y="2578495"/>
            <a:ext cx="2406381" cy="174822"/>
            <a:chOff x="5959359" y="5529580"/>
            <a:chExt cx="2406381" cy="174822"/>
          </a:xfrm>
        </p:grpSpPr>
        <p:pic>
          <p:nvPicPr>
            <p:cNvPr id="214" name="Picture 213">
              <a:extLst>
                <a:ext uri="{FF2B5EF4-FFF2-40B4-BE49-F238E27FC236}">
                  <a16:creationId xmlns:a16="http://schemas.microsoft.com/office/drawing/2014/main" id="{C11E720C-D616-411E-A85A-0BBB52B17F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214">
              <a:extLst>
                <a:ext uri="{FF2B5EF4-FFF2-40B4-BE49-F238E27FC236}">
                  <a16:creationId xmlns:a16="http://schemas.microsoft.com/office/drawing/2014/main" id="{D190533E-1E01-49B9-8237-50439AECB7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BAB6DCDE-A529-4FBB-A2D8-B6C031A34D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8F86A354-548C-4E36-945E-8F72E65B02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17">
              <a:extLst>
                <a:ext uri="{FF2B5EF4-FFF2-40B4-BE49-F238E27FC236}">
                  <a16:creationId xmlns:a16="http://schemas.microsoft.com/office/drawing/2014/main" id="{3592DCAA-15F9-4AA8-A7D4-9A28D3C7E2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42386338-1672-4D67-B019-38CA03ED02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AB64469E-EFB1-40C8-8008-EDCA554B1FA5}"/>
              </a:ext>
            </a:extLst>
          </p:cNvPr>
          <p:cNvGrpSpPr/>
          <p:nvPr/>
        </p:nvGrpSpPr>
        <p:grpSpPr>
          <a:xfrm rot="5400000">
            <a:off x="6414549" y="1693036"/>
            <a:ext cx="618178" cy="171780"/>
            <a:chOff x="5959359" y="5529580"/>
            <a:chExt cx="618178" cy="171780"/>
          </a:xfrm>
        </p:grpSpPr>
        <p:pic>
          <p:nvPicPr>
            <p:cNvPr id="222" name="Picture 221">
              <a:extLst>
                <a:ext uri="{FF2B5EF4-FFF2-40B4-BE49-F238E27FC236}">
                  <a16:creationId xmlns:a16="http://schemas.microsoft.com/office/drawing/2014/main" id="{0A91F4A6-5374-49FC-AB43-2B91B28D3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22">
              <a:extLst>
                <a:ext uri="{FF2B5EF4-FFF2-40B4-BE49-F238E27FC236}">
                  <a16:creationId xmlns:a16="http://schemas.microsoft.com/office/drawing/2014/main" id="{23A32548-3AEC-437F-B6B9-580FB1447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6" name="Rectangle 225">
            <a:extLst>
              <a:ext uri="{FF2B5EF4-FFF2-40B4-BE49-F238E27FC236}">
                <a16:creationId xmlns:a16="http://schemas.microsoft.com/office/drawing/2014/main" id="{897E2F3F-74F5-4549-ADE5-0BFFEE0526F7}"/>
              </a:ext>
            </a:extLst>
          </p:cNvPr>
          <p:cNvSpPr/>
          <p:nvPr/>
        </p:nvSpPr>
        <p:spPr>
          <a:xfrm>
            <a:off x="4222840" y="1372735"/>
            <a:ext cx="532629" cy="2694122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37F3BCD-B7D5-4BC2-98FF-8B2AC89A0EAA}"/>
              </a:ext>
            </a:extLst>
          </p:cNvPr>
          <p:cNvSpPr/>
          <p:nvPr/>
        </p:nvSpPr>
        <p:spPr>
          <a:xfrm>
            <a:off x="5101296" y="1376867"/>
            <a:ext cx="532629" cy="2694122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5CB8B63D-88CE-48D7-AE64-7C616CADEC59}"/>
              </a:ext>
            </a:extLst>
          </p:cNvPr>
          <p:cNvSpPr/>
          <p:nvPr/>
        </p:nvSpPr>
        <p:spPr>
          <a:xfrm>
            <a:off x="6017374" y="1372735"/>
            <a:ext cx="532629" cy="2694122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7B7514A8-F83F-45C1-AF41-5DC5E8311E1E}"/>
              </a:ext>
            </a:extLst>
          </p:cNvPr>
          <p:cNvSpPr/>
          <p:nvPr/>
        </p:nvSpPr>
        <p:spPr>
          <a:xfrm rot="5400000">
            <a:off x="5159480" y="430836"/>
            <a:ext cx="45061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D6339640-FBED-4836-82F0-5968E4BE919C}"/>
              </a:ext>
            </a:extLst>
          </p:cNvPr>
          <p:cNvSpPr/>
          <p:nvPr/>
        </p:nvSpPr>
        <p:spPr>
          <a:xfrm rot="5400000">
            <a:off x="5164630" y="879694"/>
            <a:ext cx="44570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50131A88-DD6E-4BE4-90F2-F11E4970F5C3}"/>
              </a:ext>
            </a:extLst>
          </p:cNvPr>
          <p:cNvSpPr/>
          <p:nvPr/>
        </p:nvSpPr>
        <p:spPr>
          <a:xfrm rot="5400000">
            <a:off x="5159367" y="1331666"/>
            <a:ext cx="45061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C2CD9BD9-868F-4CFA-8CC4-802F2BE42A33}"/>
              </a:ext>
            </a:extLst>
          </p:cNvPr>
          <p:cNvSpPr/>
          <p:nvPr/>
        </p:nvSpPr>
        <p:spPr>
          <a:xfrm rot="5400000">
            <a:off x="5163697" y="1780524"/>
            <a:ext cx="44570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BEAAC5F7-BCAE-49F5-A1EF-23F56C5AB241}"/>
              </a:ext>
            </a:extLst>
          </p:cNvPr>
          <p:cNvSpPr/>
          <p:nvPr/>
        </p:nvSpPr>
        <p:spPr>
          <a:xfrm rot="5400000">
            <a:off x="5161837" y="2232076"/>
            <a:ext cx="45061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1903A9CE-3FAE-442E-A855-A96EC496A5D6}"/>
              </a:ext>
            </a:extLst>
          </p:cNvPr>
          <p:cNvSpPr/>
          <p:nvPr/>
        </p:nvSpPr>
        <p:spPr>
          <a:xfrm rot="5400000">
            <a:off x="5162755" y="2680934"/>
            <a:ext cx="44570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44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0.01927 -0.03797 C 0.02331 -0.0463 0.0293 -0.05047 0.03581 -0.05047 C 0.04297 -0.05047 0.04883 -0.0463 0.05286 -0.03797 L 0.07253 4.81481E-6 " pathEditMode="relative" rAng="0" ptsTypes="AAAAA">
                                      <p:cBhvr>
                                        <p:cTn id="1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4.81481E-6 L 0.0918 -0.03774 C 0.09596 -0.04607 0.10221 -0.05047 0.10846 -0.05047 C 0.11588 -0.05047 0.12174 -0.04607 0.12578 -0.03774 L 0.14583 4.81481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4.81481E-6 L 0.16575 -0.0382 C 0.17005 -0.0463 0.1763 -0.05047 0.18281 -0.05047 C 0.19036 -0.05047 0.19635 -0.0463 0.20052 -0.0382 L 0.2207 4.81481E-6 " pathEditMode="relative" rAng="0" ptsTypes="AAAAA">
                                      <p:cBhvr>
                                        <p:cTn id="4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4.81481E-6 L 0.2401 -0.03843 C 0.24401 -0.047 0.25026 -0.05116 0.25677 -0.05116 C 0.26419 -0.05116 0.27005 -0.047 0.27396 -0.03843 L 0.29388 4.81481E-6 " pathEditMode="relative" rAng="0" ptsTypes="AAAAA">
                                      <p:cBhvr>
                                        <p:cTn id="59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337" grpId="0" animBg="1"/>
      <p:bldP spid="338" grpId="0" animBg="1"/>
      <p:bldP spid="347" grpId="0" animBg="1"/>
      <p:bldP spid="353" grpId="0" animBg="1"/>
      <p:bldP spid="353" grpId="1" animBg="1"/>
      <p:bldP spid="359" grpId="0" animBg="1"/>
      <p:bldP spid="359" grpId="1" animBg="1"/>
      <p:bldP spid="359" grpId="2" animBg="1"/>
      <p:bldP spid="359" grpId="3" animBg="1"/>
      <p:bldP spid="359" grpId="4" animBg="1"/>
      <p:bldP spid="359" grpId="5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4A714B5A-A1A4-4097-BF77-44738FB5984C}"/>
              </a:ext>
            </a:extLst>
          </p:cNvPr>
          <p:cNvGrpSpPr/>
          <p:nvPr/>
        </p:nvGrpSpPr>
        <p:grpSpPr>
          <a:xfrm>
            <a:off x="6501382" y="924370"/>
            <a:ext cx="444352" cy="494964"/>
            <a:chOff x="6941313" y="926763"/>
            <a:chExt cx="444352" cy="494964"/>
          </a:xfrm>
        </p:grpSpPr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0138667E-5036-445C-BFF7-EC3C161BDD8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3A2751F3-2980-49B9-ACBF-572DE94F2E66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5473413E-8F56-4231-A45B-C7E0E2C71D74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24</a:t>
                </a:r>
              </a:p>
            </p:txBody>
          </p: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9FDFB673-85B3-419B-A7B9-5822FB4AB4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207ED7E8-41FF-4426-BDFE-6AC67530E554}"/>
              </a:ext>
            </a:extLst>
          </p:cNvPr>
          <p:cNvGrpSpPr/>
          <p:nvPr/>
        </p:nvGrpSpPr>
        <p:grpSpPr>
          <a:xfrm>
            <a:off x="210052" y="502891"/>
            <a:ext cx="2814999" cy="817087"/>
            <a:chOff x="255525" y="372323"/>
            <a:chExt cx="2577775" cy="1134018"/>
          </a:xfrm>
        </p:grpSpPr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FF539AE9-2797-4433-99E3-E1B44DBBF4E0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B4B3C663-C8DA-49A8-893E-E1BCB8408F97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 </a:t>
              </a:r>
              <a:r>
                <a:rPr lang="en-GB" sz="3600" dirty="0">
                  <a:latin typeface="Calibri" panose="020F0502020204030204" pitchFamily="34" charset="0"/>
                </a:rPr>
                <a:t>÷ 7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206" name="Rectangle 205">
            <a:extLst>
              <a:ext uri="{FF2B5EF4-FFF2-40B4-BE49-F238E27FC236}">
                <a16:creationId xmlns:a16="http://schemas.microsoft.com/office/drawing/2014/main" id="{AABC1916-999F-4041-AA3D-DB8DFD9EAB15}"/>
              </a:ext>
            </a:extLst>
          </p:cNvPr>
          <p:cNvSpPr/>
          <p:nvPr/>
        </p:nvSpPr>
        <p:spPr>
          <a:xfrm>
            <a:off x="1948533" y="625905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C188BC21-521F-4BEB-81FD-A5A4DA634424}"/>
              </a:ext>
            </a:extLst>
          </p:cNvPr>
          <p:cNvSpPr txBox="1"/>
          <p:nvPr/>
        </p:nvSpPr>
        <p:spPr>
          <a:xfrm>
            <a:off x="1964983" y="603714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3r3</a:t>
            </a:r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76EF401A-E59A-407A-BF31-54C255045C98}"/>
              </a:ext>
            </a:extLst>
          </p:cNvPr>
          <p:cNvGrpSpPr/>
          <p:nvPr/>
        </p:nvGrpSpPr>
        <p:grpSpPr>
          <a:xfrm>
            <a:off x="3441449" y="922831"/>
            <a:ext cx="314510" cy="492950"/>
            <a:chOff x="3884378" y="928777"/>
            <a:chExt cx="314510" cy="49295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A4245B2-5043-47ED-9624-CBFB40F1240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D5505A94-3093-4D0F-9F94-A0E2C985EFE4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C2CD7B5C-BC26-4F41-9A5C-BDC9D9E89C06}"/>
              </a:ext>
            </a:extLst>
          </p:cNvPr>
          <p:cNvGrpSpPr/>
          <p:nvPr/>
        </p:nvGrpSpPr>
        <p:grpSpPr>
          <a:xfrm>
            <a:off x="4335973" y="920078"/>
            <a:ext cx="232967" cy="494964"/>
            <a:chOff x="7007418" y="926763"/>
            <a:chExt cx="232967" cy="494964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230E8F7-FB1D-4346-84D4-EF63139FC8C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D55982E7-9305-44D2-9FE4-C899AB05EA70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6C657AD6-F5DE-4F1A-A8D1-171F3006FB21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7660694B-D79D-40BF-A432-95309D5833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6" name="Freeform 11">
            <a:extLst>
              <a:ext uri="{FF2B5EF4-FFF2-40B4-BE49-F238E27FC236}">
                <a16:creationId xmlns:a16="http://schemas.microsoft.com/office/drawing/2014/main" id="{E1D14001-6CDB-4512-8A17-96F269DCD82F}"/>
              </a:ext>
            </a:extLst>
          </p:cNvPr>
          <p:cNvSpPr>
            <a:spLocks/>
          </p:cNvSpPr>
          <p:nvPr/>
        </p:nvSpPr>
        <p:spPr bwMode="auto">
          <a:xfrm>
            <a:off x="3598630" y="711679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17" name="Freeform 11">
            <a:extLst>
              <a:ext uri="{FF2B5EF4-FFF2-40B4-BE49-F238E27FC236}">
                <a16:creationId xmlns:a16="http://schemas.microsoft.com/office/drawing/2014/main" id="{CF0376C6-A334-44D9-A03A-97C0D37166ED}"/>
              </a:ext>
            </a:extLst>
          </p:cNvPr>
          <p:cNvSpPr>
            <a:spLocks/>
          </p:cNvSpPr>
          <p:nvPr/>
        </p:nvSpPr>
        <p:spPr bwMode="auto">
          <a:xfrm>
            <a:off x="4489179" y="707248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A4CF9B5D-A4FD-4807-BF82-D8700AD89516}"/>
              </a:ext>
            </a:extLst>
          </p:cNvPr>
          <p:cNvGrpSpPr/>
          <p:nvPr/>
        </p:nvGrpSpPr>
        <p:grpSpPr>
          <a:xfrm>
            <a:off x="5164768" y="917696"/>
            <a:ext cx="444352" cy="494964"/>
            <a:chOff x="6945114" y="926763"/>
            <a:chExt cx="444352" cy="494964"/>
          </a:xfrm>
        </p:grpSpPr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F87D0C77-4906-4846-ABB3-E1DC02E3141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605FBC29-0AF0-4E11-AEED-8C3D72CECCB0}"/>
                </a:ext>
              </a:extLst>
            </p:cNvPr>
            <p:cNvGrpSpPr/>
            <p:nvPr/>
          </p:nvGrpSpPr>
          <p:grpSpPr>
            <a:xfrm>
              <a:off x="6945114" y="928608"/>
              <a:ext cx="444352" cy="493119"/>
              <a:chOff x="6945114" y="928608"/>
              <a:chExt cx="444352" cy="493119"/>
            </a:xfrm>
          </p:grpSpPr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F96799C5-DD93-4BE6-9C26-40513C529462}"/>
                  </a:ext>
                </a:extLst>
              </p:cNvPr>
              <p:cNvSpPr txBox="1"/>
              <p:nvPr/>
            </p:nvSpPr>
            <p:spPr>
              <a:xfrm>
                <a:off x="6945114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</a:t>
                </a:r>
              </a:p>
            </p:txBody>
          </p: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D946CA1F-6722-42F3-B6A9-5648184D7C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3EA1A08E-C6BD-4DE7-9168-67B80DE866FC}"/>
              </a:ext>
            </a:extLst>
          </p:cNvPr>
          <p:cNvCxnSpPr>
            <a:cxnSpLocks/>
          </p:cNvCxnSpPr>
          <p:nvPr/>
        </p:nvCxnSpPr>
        <p:spPr>
          <a:xfrm>
            <a:off x="3405760" y="935875"/>
            <a:ext cx="399085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Freeform 11">
            <a:extLst>
              <a:ext uri="{FF2B5EF4-FFF2-40B4-BE49-F238E27FC236}">
                <a16:creationId xmlns:a16="http://schemas.microsoft.com/office/drawing/2014/main" id="{8969AC5D-A60D-4324-86DC-64AF8E2680FB}"/>
              </a:ext>
            </a:extLst>
          </p:cNvPr>
          <p:cNvSpPr>
            <a:spLocks/>
          </p:cNvSpPr>
          <p:nvPr/>
        </p:nvSpPr>
        <p:spPr bwMode="auto">
          <a:xfrm>
            <a:off x="5382631" y="70724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6DD1DD53-3FEC-40CE-9079-B65D619836D2}"/>
              </a:ext>
            </a:extLst>
          </p:cNvPr>
          <p:cNvGrpSpPr/>
          <p:nvPr/>
        </p:nvGrpSpPr>
        <p:grpSpPr>
          <a:xfrm>
            <a:off x="6059277" y="917696"/>
            <a:ext cx="444352" cy="494964"/>
            <a:chOff x="6940995" y="926763"/>
            <a:chExt cx="444352" cy="494964"/>
          </a:xfrm>
        </p:grpSpPr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E876741E-7265-4690-A68B-0619FD9B252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BF9CB2F6-B909-4702-B8FD-34BD7700F0C4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1533ECA8-171F-4E2A-8E66-6E24231E2E9E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</a:t>
                </a:r>
              </a:p>
            </p:txBody>
          </p: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5A8BED99-89CE-43A2-BE75-7C09F823A2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0" name="Freeform 11">
            <a:extLst>
              <a:ext uri="{FF2B5EF4-FFF2-40B4-BE49-F238E27FC236}">
                <a16:creationId xmlns:a16="http://schemas.microsoft.com/office/drawing/2014/main" id="{E0741094-A174-4D76-881C-FA535D254F2F}"/>
              </a:ext>
            </a:extLst>
          </p:cNvPr>
          <p:cNvSpPr>
            <a:spLocks/>
          </p:cNvSpPr>
          <p:nvPr/>
        </p:nvSpPr>
        <p:spPr bwMode="auto">
          <a:xfrm>
            <a:off x="6275621" y="70497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2AD71AB1-A026-473F-8F9E-D6C856561F88}"/>
              </a:ext>
            </a:extLst>
          </p:cNvPr>
          <p:cNvGrpSpPr/>
          <p:nvPr/>
        </p:nvGrpSpPr>
        <p:grpSpPr>
          <a:xfrm>
            <a:off x="6952267" y="915419"/>
            <a:ext cx="444352" cy="494964"/>
            <a:chOff x="6940995" y="926763"/>
            <a:chExt cx="444352" cy="494964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95C8C69-B901-4833-AA73-208000FF1C1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7626A339-DFB9-49D4-AB79-C0FD013C59F1}"/>
                </a:ext>
              </a:extLst>
            </p:cNvPr>
            <p:cNvGrpSpPr/>
            <p:nvPr/>
          </p:nvGrpSpPr>
          <p:grpSpPr>
            <a:xfrm>
              <a:off x="6940995" y="928608"/>
              <a:ext cx="444352" cy="493119"/>
              <a:chOff x="6940995" y="928608"/>
              <a:chExt cx="444352" cy="493119"/>
            </a:xfrm>
          </p:grpSpPr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0B0E43F5-D796-41F7-94E2-E3FB9B79D8AD}"/>
                  </a:ext>
                </a:extLst>
              </p:cNvPr>
              <p:cNvSpPr txBox="1"/>
              <p:nvPr/>
            </p:nvSpPr>
            <p:spPr>
              <a:xfrm>
                <a:off x="6940995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</a:t>
                </a:r>
              </a:p>
            </p:txBody>
          </p: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F8F5226C-7172-49A9-AB17-8ECE746E5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6" name="Oval 235">
            <a:extLst>
              <a:ext uri="{FF2B5EF4-FFF2-40B4-BE49-F238E27FC236}">
                <a16:creationId xmlns:a16="http://schemas.microsoft.com/office/drawing/2014/main" id="{F04A30F7-D7D2-49FE-AC79-014AF3939266}"/>
              </a:ext>
            </a:extLst>
          </p:cNvPr>
          <p:cNvSpPr/>
          <p:nvPr/>
        </p:nvSpPr>
        <p:spPr>
          <a:xfrm>
            <a:off x="3519341" y="77030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7" name="Group 91">
            <a:extLst>
              <a:ext uri="{FF2B5EF4-FFF2-40B4-BE49-F238E27FC236}">
                <a16:creationId xmlns:a16="http://schemas.microsoft.com/office/drawing/2014/main" id="{6906538E-9C40-46FD-AEC4-9931A207B0FB}"/>
              </a:ext>
            </a:extLst>
          </p:cNvPr>
          <p:cNvGrpSpPr/>
          <p:nvPr/>
        </p:nvGrpSpPr>
        <p:grpSpPr>
          <a:xfrm>
            <a:off x="6278775" y="426449"/>
            <a:ext cx="446393" cy="479154"/>
            <a:chOff x="7395283" y="5821043"/>
            <a:chExt cx="205894" cy="512761"/>
          </a:xfrm>
        </p:grpSpPr>
        <p:sp>
          <p:nvSpPr>
            <p:cNvPr id="238" name="Freeform 11">
              <a:extLst>
                <a:ext uri="{FF2B5EF4-FFF2-40B4-BE49-F238E27FC236}">
                  <a16:creationId xmlns:a16="http://schemas.microsoft.com/office/drawing/2014/main" id="{E1CCD912-2443-4655-B4FC-06CDF36FB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73C9EFF-8625-4A8B-9274-0DF813E109A1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+3</a:t>
              </a: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414D432C-52A9-4565-8A92-EF7621D8FF5B}"/>
              </a:ext>
            </a:extLst>
          </p:cNvPr>
          <p:cNvGrpSpPr/>
          <p:nvPr/>
        </p:nvGrpSpPr>
        <p:grpSpPr>
          <a:xfrm rot="5400000">
            <a:off x="3069085" y="2801694"/>
            <a:ext cx="2852780" cy="174822"/>
            <a:chOff x="5959359" y="5529580"/>
            <a:chExt cx="2852780" cy="174822"/>
          </a:xfrm>
        </p:grpSpPr>
        <p:pic>
          <p:nvPicPr>
            <p:cNvPr id="241" name="Picture 240">
              <a:extLst>
                <a:ext uri="{FF2B5EF4-FFF2-40B4-BE49-F238E27FC236}">
                  <a16:creationId xmlns:a16="http://schemas.microsoft.com/office/drawing/2014/main" id="{62618329-1ECF-479A-8B7C-3D97A1B295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241">
              <a:extLst>
                <a:ext uri="{FF2B5EF4-FFF2-40B4-BE49-F238E27FC236}">
                  <a16:creationId xmlns:a16="http://schemas.microsoft.com/office/drawing/2014/main" id="{9A1F65D2-BEE0-4418-9736-AE4402EB24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42">
              <a:extLst>
                <a:ext uri="{FF2B5EF4-FFF2-40B4-BE49-F238E27FC236}">
                  <a16:creationId xmlns:a16="http://schemas.microsoft.com/office/drawing/2014/main" id="{E0BB49CC-D69A-4C99-BE98-4DF3A0B5F0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243">
              <a:extLst>
                <a:ext uri="{FF2B5EF4-FFF2-40B4-BE49-F238E27FC236}">
                  <a16:creationId xmlns:a16="http://schemas.microsoft.com/office/drawing/2014/main" id="{908E46D5-FEC9-409D-B28C-D0224651A4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" name="Picture 244">
              <a:extLst>
                <a:ext uri="{FF2B5EF4-FFF2-40B4-BE49-F238E27FC236}">
                  <a16:creationId xmlns:a16="http://schemas.microsoft.com/office/drawing/2014/main" id="{DEE0E741-E5B2-4DD1-8EF1-5CE04AEBB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245">
              <a:extLst>
                <a:ext uri="{FF2B5EF4-FFF2-40B4-BE49-F238E27FC236}">
                  <a16:creationId xmlns:a16="http://schemas.microsoft.com/office/drawing/2014/main" id="{61F6529B-ECCE-4DF4-9437-3BD3097ED6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246">
              <a:extLst>
                <a:ext uri="{FF2B5EF4-FFF2-40B4-BE49-F238E27FC236}">
                  <a16:creationId xmlns:a16="http://schemas.microsoft.com/office/drawing/2014/main" id="{54149DA8-E012-4148-A98E-19FFBBE26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ECBE5D17-6978-4078-96DE-07A9A430630C}"/>
              </a:ext>
            </a:extLst>
          </p:cNvPr>
          <p:cNvGrpSpPr/>
          <p:nvPr/>
        </p:nvGrpSpPr>
        <p:grpSpPr>
          <a:xfrm rot="5400000">
            <a:off x="3954210" y="2801694"/>
            <a:ext cx="2852780" cy="174822"/>
            <a:chOff x="5959359" y="5529580"/>
            <a:chExt cx="2852780" cy="174822"/>
          </a:xfrm>
        </p:grpSpPr>
        <p:pic>
          <p:nvPicPr>
            <p:cNvPr id="251" name="Picture 250">
              <a:extLst>
                <a:ext uri="{FF2B5EF4-FFF2-40B4-BE49-F238E27FC236}">
                  <a16:creationId xmlns:a16="http://schemas.microsoft.com/office/drawing/2014/main" id="{B0AE0808-C714-4FEB-B962-33780957D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251">
              <a:extLst>
                <a:ext uri="{FF2B5EF4-FFF2-40B4-BE49-F238E27FC236}">
                  <a16:creationId xmlns:a16="http://schemas.microsoft.com/office/drawing/2014/main" id="{E6854DD5-2DB0-4AD1-A45A-F5D93B452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252">
              <a:extLst>
                <a:ext uri="{FF2B5EF4-FFF2-40B4-BE49-F238E27FC236}">
                  <a16:creationId xmlns:a16="http://schemas.microsoft.com/office/drawing/2014/main" id="{4BC9B752-6154-4D76-A574-4A4DB67A38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253">
              <a:extLst>
                <a:ext uri="{FF2B5EF4-FFF2-40B4-BE49-F238E27FC236}">
                  <a16:creationId xmlns:a16="http://schemas.microsoft.com/office/drawing/2014/main" id="{D05465A8-A830-4780-99BE-979E03B69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254">
              <a:extLst>
                <a:ext uri="{FF2B5EF4-FFF2-40B4-BE49-F238E27FC236}">
                  <a16:creationId xmlns:a16="http://schemas.microsoft.com/office/drawing/2014/main" id="{FFEA0723-8608-4387-92F3-2C4148065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255">
              <a:extLst>
                <a:ext uri="{FF2B5EF4-FFF2-40B4-BE49-F238E27FC236}">
                  <a16:creationId xmlns:a16="http://schemas.microsoft.com/office/drawing/2014/main" id="{5803093E-0400-43CE-8C5C-F4E054845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256">
              <a:extLst>
                <a:ext uri="{FF2B5EF4-FFF2-40B4-BE49-F238E27FC236}">
                  <a16:creationId xmlns:a16="http://schemas.microsoft.com/office/drawing/2014/main" id="{D233B30B-9794-48AD-AC31-DAFB1F747F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E0E39EB8-ABA0-454D-9235-289BA1A0C25C}"/>
              </a:ext>
            </a:extLst>
          </p:cNvPr>
          <p:cNvGrpSpPr/>
          <p:nvPr/>
        </p:nvGrpSpPr>
        <p:grpSpPr>
          <a:xfrm rot="5400000">
            <a:off x="4850079" y="2801694"/>
            <a:ext cx="2852780" cy="174822"/>
            <a:chOff x="5959359" y="5529580"/>
            <a:chExt cx="2852780" cy="174822"/>
          </a:xfrm>
        </p:grpSpPr>
        <p:pic>
          <p:nvPicPr>
            <p:cNvPr id="261" name="Picture 260">
              <a:extLst>
                <a:ext uri="{FF2B5EF4-FFF2-40B4-BE49-F238E27FC236}">
                  <a16:creationId xmlns:a16="http://schemas.microsoft.com/office/drawing/2014/main" id="{9047B4F4-AC00-4FB7-BC09-BBE98F7E1C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2" name="Picture 261">
              <a:extLst>
                <a:ext uri="{FF2B5EF4-FFF2-40B4-BE49-F238E27FC236}">
                  <a16:creationId xmlns:a16="http://schemas.microsoft.com/office/drawing/2014/main" id="{C7952178-85A3-4953-872E-D79B55CC2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3" name="Picture 262">
              <a:extLst>
                <a:ext uri="{FF2B5EF4-FFF2-40B4-BE49-F238E27FC236}">
                  <a16:creationId xmlns:a16="http://schemas.microsoft.com/office/drawing/2014/main" id="{1E4735BE-0B3E-4FD0-848E-C7086BB34B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263">
              <a:extLst>
                <a:ext uri="{FF2B5EF4-FFF2-40B4-BE49-F238E27FC236}">
                  <a16:creationId xmlns:a16="http://schemas.microsoft.com/office/drawing/2014/main" id="{669DE132-2B05-4A22-986B-B219C33204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264">
              <a:extLst>
                <a:ext uri="{FF2B5EF4-FFF2-40B4-BE49-F238E27FC236}">
                  <a16:creationId xmlns:a16="http://schemas.microsoft.com/office/drawing/2014/main" id="{BB61A740-4440-4381-9BDF-DEAE4E410E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265">
              <a:extLst>
                <a:ext uri="{FF2B5EF4-FFF2-40B4-BE49-F238E27FC236}">
                  <a16:creationId xmlns:a16="http://schemas.microsoft.com/office/drawing/2014/main" id="{4F32B2AD-82A6-47E0-A1E8-CBA4B2E374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266">
              <a:extLst>
                <a:ext uri="{FF2B5EF4-FFF2-40B4-BE49-F238E27FC236}">
                  <a16:creationId xmlns:a16="http://schemas.microsoft.com/office/drawing/2014/main" id="{38EAD24C-B54C-48B2-9E3C-ED970E117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B2CD5507-3345-482F-B32E-10D552C822C1}"/>
              </a:ext>
            </a:extLst>
          </p:cNvPr>
          <p:cNvGrpSpPr/>
          <p:nvPr/>
        </p:nvGrpSpPr>
        <p:grpSpPr>
          <a:xfrm rot="5400000">
            <a:off x="6191069" y="1915955"/>
            <a:ext cx="1064577" cy="172341"/>
            <a:chOff x="5959359" y="5529580"/>
            <a:chExt cx="1064577" cy="172341"/>
          </a:xfrm>
        </p:grpSpPr>
        <p:pic>
          <p:nvPicPr>
            <p:cNvPr id="276" name="Picture 275">
              <a:extLst>
                <a:ext uri="{FF2B5EF4-FFF2-40B4-BE49-F238E27FC236}">
                  <a16:creationId xmlns:a16="http://schemas.microsoft.com/office/drawing/2014/main" id="{9C6ECBB4-411D-477E-A30A-8E92D24154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276">
              <a:extLst>
                <a:ext uri="{FF2B5EF4-FFF2-40B4-BE49-F238E27FC236}">
                  <a16:creationId xmlns:a16="http://schemas.microsoft.com/office/drawing/2014/main" id="{C98D740B-FC6A-4D85-A8F1-879D37810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8" name="Picture 277">
              <a:extLst>
                <a:ext uri="{FF2B5EF4-FFF2-40B4-BE49-F238E27FC236}">
                  <a16:creationId xmlns:a16="http://schemas.microsoft.com/office/drawing/2014/main" id="{C5D7EAAC-6386-4C80-9A40-D8FAB7DB6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4" name="Rectangle 283">
            <a:extLst>
              <a:ext uri="{FF2B5EF4-FFF2-40B4-BE49-F238E27FC236}">
                <a16:creationId xmlns:a16="http://schemas.microsoft.com/office/drawing/2014/main" id="{FEA07BF5-6D15-4729-84AA-E0CCE836AACB}"/>
              </a:ext>
            </a:extLst>
          </p:cNvPr>
          <p:cNvSpPr/>
          <p:nvPr/>
        </p:nvSpPr>
        <p:spPr>
          <a:xfrm>
            <a:off x="4222840" y="1372735"/>
            <a:ext cx="532629" cy="314855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932BBB36-957C-436C-AEB8-2FBFB1E23A4E}"/>
              </a:ext>
            </a:extLst>
          </p:cNvPr>
          <p:cNvSpPr/>
          <p:nvPr/>
        </p:nvSpPr>
        <p:spPr>
          <a:xfrm>
            <a:off x="5101296" y="1376867"/>
            <a:ext cx="532629" cy="314855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0B933CBF-E17E-4EA3-8A24-2F848094CBCD}"/>
              </a:ext>
            </a:extLst>
          </p:cNvPr>
          <p:cNvSpPr/>
          <p:nvPr/>
        </p:nvSpPr>
        <p:spPr>
          <a:xfrm>
            <a:off x="6017374" y="1372735"/>
            <a:ext cx="532629" cy="314855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B29B3699-7024-475B-B1FF-A55F0F93EC68}"/>
              </a:ext>
            </a:extLst>
          </p:cNvPr>
          <p:cNvSpPr/>
          <p:nvPr/>
        </p:nvSpPr>
        <p:spPr>
          <a:xfrm rot="5400000">
            <a:off x="5159480" y="430836"/>
            <a:ext cx="45061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FC2665DD-4570-4C4D-B9CD-DAC8D1B78277}"/>
              </a:ext>
            </a:extLst>
          </p:cNvPr>
          <p:cNvSpPr/>
          <p:nvPr/>
        </p:nvSpPr>
        <p:spPr>
          <a:xfrm rot="5400000">
            <a:off x="5164630" y="879694"/>
            <a:ext cx="44570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20161BCE-544E-4992-8598-EC8F0B5B0BD2}"/>
              </a:ext>
            </a:extLst>
          </p:cNvPr>
          <p:cNvSpPr/>
          <p:nvPr/>
        </p:nvSpPr>
        <p:spPr>
          <a:xfrm rot="5400000">
            <a:off x="5159367" y="1331666"/>
            <a:ext cx="45061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9C39D94C-D1B8-47F1-AB9E-6D4AF0DD49FA}"/>
              </a:ext>
            </a:extLst>
          </p:cNvPr>
          <p:cNvSpPr/>
          <p:nvPr/>
        </p:nvSpPr>
        <p:spPr>
          <a:xfrm rot="5400000">
            <a:off x="5163697" y="1780524"/>
            <a:ext cx="44570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7ED1C6C5-A754-49BA-AF5A-E3B144840FC9}"/>
              </a:ext>
            </a:extLst>
          </p:cNvPr>
          <p:cNvSpPr/>
          <p:nvPr/>
        </p:nvSpPr>
        <p:spPr>
          <a:xfrm rot="5400000">
            <a:off x="5161837" y="2232076"/>
            <a:ext cx="45061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3845495C-29F5-4A22-A064-C129B0D30BC4}"/>
              </a:ext>
            </a:extLst>
          </p:cNvPr>
          <p:cNvSpPr/>
          <p:nvPr/>
        </p:nvSpPr>
        <p:spPr>
          <a:xfrm rot="5400000">
            <a:off x="5162755" y="2680934"/>
            <a:ext cx="44570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D0669013-7E69-4215-914D-AF287806FEDC}"/>
              </a:ext>
            </a:extLst>
          </p:cNvPr>
          <p:cNvSpPr/>
          <p:nvPr/>
        </p:nvSpPr>
        <p:spPr>
          <a:xfrm rot="5400000">
            <a:off x="5160634" y="3132906"/>
            <a:ext cx="450610" cy="23344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22222E-6 L 0.01927 -0.03796 C 0.02331 -0.04629 0.0293 -0.05046 0.03581 -0.05046 C 0.04297 -0.05046 0.04883 -0.04629 0.05287 -0.03796 L 0.07253 -2.22222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22222E-6 L 0.0918 -0.03773 C 0.09596 -0.04606 0.10221 -0.05046 0.10846 -0.05046 C 0.11589 -0.05046 0.12175 -0.04606 0.12578 -0.03773 L 0.14583 -2.22222E-6 " pathEditMode="relative" rAng="0" ptsTypes="AAAAA">
                                      <p:cBhvr>
                                        <p:cTn id="34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2.22222E-6 L 0.16576 -0.03819 C 0.17005 -0.04629 0.1763 -0.05046 0.18281 -0.05046 C 0.19037 -0.05046 0.19636 -0.04629 0.20052 -0.03819 L 0.2207 -2.22222E-6 " pathEditMode="relative" rAng="0" ptsTypes="AAAAA">
                                      <p:cBhvr>
                                        <p:cTn id="4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2.22222E-6 L 0.24011 -0.03842 C 0.24401 -0.04699 0.25026 -0.05116 0.25677 -0.05116 C 0.26419 -0.05116 0.27005 -0.04699 0.27396 -0.03842 L 0.29388 -2.22222E-6 " pathEditMode="relative" rAng="0" ptsTypes="AAAAA">
                                      <p:cBhvr>
                                        <p:cTn id="64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/>
      <p:bldP spid="216" grpId="0" animBg="1"/>
      <p:bldP spid="217" grpId="0" animBg="1"/>
      <p:bldP spid="224" grpId="0" animBg="1"/>
      <p:bldP spid="230" grpId="0" animBg="1"/>
      <p:bldP spid="230" grpId="1" animBg="1"/>
      <p:bldP spid="236" grpId="0" animBg="1"/>
      <p:bldP spid="236" grpId="1" animBg="1"/>
      <p:bldP spid="236" grpId="2" animBg="1"/>
      <p:bldP spid="236" grpId="3" animBg="1"/>
      <p:bldP spid="236" grpId="4" animBg="1"/>
      <p:bldP spid="236" grpId="5" animBg="1"/>
      <p:bldP spid="284" grpId="0" animBg="1"/>
      <p:bldP spid="284" grpId="1" animBg="1"/>
      <p:bldP spid="290" grpId="0" animBg="1"/>
      <p:bldP spid="290" grpId="1" animBg="1"/>
      <p:bldP spid="291" grpId="0" animBg="1"/>
      <p:bldP spid="291" grpId="1" animBg="1"/>
      <p:bldP spid="296" grpId="0" animBg="1"/>
      <p:bldP spid="296" grpId="1" animBg="1"/>
      <p:bldP spid="297" grpId="0" animBg="1"/>
      <p:bldP spid="297" grpId="1" animBg="1"/>
      <p:bldP spid="311" grpId="0" animBg="1"/>
      <p:bldP spid="311" grpId="1" animBg="1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765A6A89-F8EA-4E3B-B221-07E2A3153670}"/>
              </a:ext>
            </a:extLst>
          </p:cNvPr>
          <p:cNvGrpSpPr/>
          <p:nvPr/>
        </p:nvGrpSpPr>
        <p:grpSpPr>
          <a:xfrm>
            <a:off x="10052324" y="918378"/>
            <a:ext cx="444352" cy="494964"/>
            <a:chOff x="6941313" y="926763"/>
            <a:chExt cx="444352" cy="494964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B239E5C-6E4F-41A9-B4EC-05DD0F59947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4DC9A06A-0EFB-425B-858D-450C3BCDD08B}"/>
                </a:ext>
              </a:extLst>
            </p:cNvPr>
            <p:cNvGrpSpPr/>
            <p:nvPr/>
          </p:nvGrpSpPr>
          <p:grpSpPr>
            <a:xfrm>
              <a:off x="6941313" y="928608"/>
              <a:ext cx="444352" cy="493119"/>
              <a:chOff x="6941313" y="928608"/>
              <a:chExt cx="444352" cy="493119"/>
            </a:xfrm>
          </p:grpSpPr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77E56874-D0FB-4A4E-8533-3B300AF96F35}"/>
                  </a:ext>
                </a:extLst>
              </p:cNvPr>
              <p:cNvSpPr txBox="1"/>
              <p:nvPr/>
            </p:nvSpPr>
            <p:spPr>
              <a:xfrm>
                <a:off x="694131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64</a:t>
                </a:r>
              </a:p>
            </p:txBody>
          </p: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CF19F363-0D20-4A64-8531-3C4DD844DB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B93A9AEF-A6C5-4967-BB44-0D29942A30B8}"/>
              </a:ext>
            </a:extLst>
          </p:cNvPr>
          <p:cNvGrpSpPr/>
          <p:nvPr/>
        </p:nvGrpSpPr>
        <p:grpSpPr>
          <a:xfrm>
            <a:off x="243067" y="508252"/>
            <a:ext cx="2814999" cy="817087"/>
            <a:chOff x="255525" y="372323"/>
            <a:chExt cx="2577775" cy="1134018"/>
          </a:xfrm>
        </p:grpSpPr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CB23102E-BC74-4A93-8978-CA227491B18E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206955BA-4F90-4848-B73A-358995AC10A6}"/>
                </a:ext>
              </a:extLst>
            </p:cNvPr>
            <p:cNvSpPr txBox="1"/>
            <p:nvPr/>
          </p:nvSpPr>
          <p:spPr>
            <a:xfrm>
              <a:off x="308455" y="485388"/>
              <a:ext cx="161353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64 </a:t>
              </a:r>
              <a:r>
                <a:rPr lang="en-GB" sz="3600" dirty="0">
                  <a:latin typeface="Calibri" panose="020F0502020204030204" pitchFamily="34" charset="0"/>
                </a:rPr>
                <a:t>÷ 9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</a:t>
              </a:r>
            </a:p>
          </p:txBody>
        </p:sp>
      </p:grpSp>
      <p:sp>
        <p:nvSpPr>
          <p:cNvPr id="164" name="Rectangle 163">
            <a:extLst>
              <a:ext uri="{FF2B5EF4-FFF2-40B4-BE49-F238E27FC236}">
                <a16:creationId xmlns:a16="http://schemas.microsoft.com/office/drawing/2014/main" id="{7604B52E-BAE1-4762-960E-61ACE47BD66B}"/>
              </a:ext>
            </a:extLst>
          </p:cNvPr>
          <p:cNvSpPr/>
          <p:nvPr/>
        </p:nvSpPr>
        <p:spPr>
          <a:xfrm>
            <a:off x="1981548" y="631266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0EB3DA2-5E7D-4755-B22F-BE029909878C}"/>
              </a:ext>
            </a:extLst>
          </p:cNvPr>
          <p:cNvSpPr txBox="1"/>
          <p:nvPr/>
        </p:nvSpPr>
        <p:spPr>
          <a:xfrm>
            <a:off x="1984745" y="609075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7r1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20ADEF11-6622-460F-B113-2F6758585AC1}"/>
              </a:ext>
            </a:extLst>
          </p:cNvPr>
          <p:cNvGrpSpPr/>
          <p:nvPr/>
        </p:nvGrpSpPr>
        <p:grpSpPr>
          <a:xfrm>
            <a:off x="3412902" y="921904"/>
            <a:ext cx="314510" cy="492950"/>
            <a:chOff x="3884378" y="928777"/>
            <a:chExt cx="314510" cy="492950"/>
          </a:xfrm>
        </p:grpSpPr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DE7A3050-05F4-4F27-A16D-773D81C3B32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07EC057A-1C7C-491D-ABC8-3BDA0B43C419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9F4D579-4EF7-4935-B835-F9CC534143BF}"/>
              </a:ext>
            </a:extLst>
          </p:cNvPr>
          <p:cNvGrpSpPr/>
          <p:nvPr/>
        </p:nvGrpSpPr>
        <p:grpSpPr>
          <a:xfrm>
            <a:off x="4307426" y="919151"/>
            <a:ext cx="232967" cy="494964"/>
            <a:chOff x="7007418" y="926763"/>
            <a:chExt cx="232967" cy="494964"/>
          </a:xfrm>
        </p:grpSpPr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A5B6C461-D4F6-4360-A195-BE996C028C8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7EDB7DEA-92AA-4443-8BAA-1787526B312A}"/>
                </a:ext>
              </a:extLst>
            </p:cNvPr>
            <p:cNvGrpSpPr/>
            <p:nvPr/>
          </p:nvGrpSpPr>
          <p:grpSpPr>
            <a:xfrm>
              <a:off x="7007418" y="928608"/>
              <a:ext cx="232967" cy="493119"/>
              <a:chOff x="7007418" y="928608"/>
              <a:chExt cx="232967" cy="493119"/>
            </a:xfrm>
          </p:grpSpPr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53695AA4-AA6F-4F69-93F6-F1461C4294D5}"/>
                  </a:ext>
                </a:extLst>
              </p:cNvPr>
              <p:cNvSpPr txBox="1"/>
              <p:nvPr/>
            </p:nvSpPr>
            <p:spPr>
              <a:xfrm>
                <a:off x="7007418" y="1021617"/>
                <a:ext cx="2329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A58C6B09-CDF3-425E-95F2-733F9EC1FF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4" name="Freeform 11">
            <a:extLst>
              <a:ext uri="{FF2B5EF4-FFF2-40B4-BE49-F238E27FC236}">
                <a16:creationId xmlns:a16="http://schemas.microsoft.com/office/drawing/2014/main" id="{B63C229F-27D1-4AE0-9B4F-BCDF25290B86}"/>
              </a:ext>
            </a:extLst>
          </p:cNvPr>
          <p:cNvSpPr>
            <a:spLocks/>
          </p:cNvSpPr>
          <p:nvPr/>
        </p:nvSpPr>
        <p:spPr bwMode="auto">
          <a:xfrm>
            <a:off x="3570083" y="710752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75" name="Freeform 11">
            <a:extLst>
              <a:ext uri="{FF2B5EF4-FFF2-40B4-BE49-F238E27FC236}">
                <a16:creationId xmlns:a16="http://schemas.microsoft.com/office/drawing/2014/main" id="{EE3268B3-6916-4773-8E6C-F00BAD70F9C0}"/>
              </a:ext>
            </a:extLst>
          </p:cNvPr>
          <p:cNvSpPr>
            <a:spLocks/>
          </p:cNvSpPr>
          <p:nvPr/>
        </p:nvSpPr>
        <p:spPr bwMode="auto">
          <a:xfrm>
            <a:off x="4460632" y="706321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38F7DFC7-E319-4127-A327-E75EF6C15481}"/>
              </a:ext>
            </a:extLst>
          </p:cNvPr>
          <p:cNvGrpSpPr/>
          <p:nvPr/>
        </p:nvGrpSpPr>
        <p:grpSpPr>
          <a:xfrm>
            <a:off x="5141960" y="916769"/>
            <a:ext cx="444352" cy="494964"/>
            <a:chOff x="6950853" y="926763"/>
            <a:chExt cx="444352" cy="494964"/>
          </a:xfrm>
        </p:grpSpPr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2B760814-8268-44D4-AD37-DBED3C001C0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9BEC348B-B015-4E6B-AF59-E1E805821EC7}"/>
                </a:ext>
              </a:extLst>
            </p:cNvPr>
            <p:cNvGrpSpPr/>
            <p:nvPr/>
          </p:nvGrpSpPr>
          <p:grpSpPr>
            <a:xfrm>
              <a:off x="6950853" y="928608"/>
              <a:ext cx="444352" cy="493119"/>
              <a:chOff x="6950853" y="928608"/>
              <a:chExt cx="444352" cy="493119"/>
            </a:xfrm>
          </p:grpSpPr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42DE6C58-A617-4C34-9F45-FFAD578A3851}"/>
                  </a:ext>
                </a:extLst>
              </p:cNvPr>
              <p:cNvSpPr txBox="1"/>
              <p:nvPr/>
            </p:nvSpPr>
            <p:spPr>
              <a:xfrm>
                <a:off x="695085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</a:t>
                </a:r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2196A607-DCB7-4E72-B0A2-970407F7DC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82305060-53D9-4A58-A26A-E55D61340411}"/>
              </a:ext>
            </a:extLst>
          </p:cNvPr>
          <p:cNvCxnSpPr>
            <a:cxnSpLocks/>
          </p:cNvCxnSpPr>
          <p:nvPr/>
        </p:nvCxnSpPr>
        <p:spPr>
          <a:xfrm>
            <a:off x="3377213" y="934948"/>
            <a:ext cx="76848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Freeform 11">
            <a:extLst>
              <a:ext uri="{FF2B5EF4-FFF2-40B4-BE49-F238E27FC236}">
                <a16:creationId xmlns:a16="http://schemas.microsoft.com/office/drawing/2014/main" id="{E60DC0D2-5BD2-4244-B55D-2211BC128CA6}"/>
              </a:ext>
            </a:extLst>
          </p:cNvPr>
          <p:cNvSpPr>
            <a:spLocks/>
          </p:cNvSpPr>
          <p:nvPr/>
        </p:nvSpPr>
        <p:spPr bwMode="auto">
          <a:xfrm>
            <a:off x="5354084" y="70632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951F1546-972C-41EF-9371-697FC13D57C8}"/>
              </a:ext>
            </a:extLst>
          </p:cNvPr>
          <p:cNvGrpSpPr/>
          <p:nvPr/>
        </p:nvGrpSpPr>
        <p:grpSpPr>
          <a:xfrm>
            <a:off x="6034612" y="916769"/>
            <a:ext cx="444352" cy="494964"/>
            <a:chOff x="6944877" y="926763"/>
            <a:chExt cx="444352" cy="494964"/>
          </a:xfrm>
        </p:grpSpPr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FE25A647-0380-4698-846C-CD67B53B07E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20820F80-3145-4AE0-9E76-B0CF630D8A03}"/>
                </a:ext>
              </a:extLst>
            </p:cNvPr>
            <p:cNvGrpSpPr/>
            <p:nvPr/>
          </p:nvGrpSpPr>
          <p:grpSpPr>
            <a:xfrm>
              <a:off x="6944877" y="928608"/>
              <a:ext cx="444352" cy="493119"/>
              <a:chOff x="6944877" y="928608"/>
              <a:chExt cx="444352" cy="493119"/>
            </a:xfrm>
          </p:grpSpPr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4A168F33-B1B4-4BF7-A847-F03E49598E0C}"/>
                  </a:ext>
                </a:extLst>
              </p:cNvPr>
              <p:cNvSpPr txBox="1"/>
              <p:nvPr/>
            </p:nvSpPr>
            <p:spPr>
              <a:xfrm>
                <a:off x="6944877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</a:t>
                </a:r>
              </a:p>
            </p:txBody>
          </p: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F27E0524-7F1E-468D-9109-2C0D7C7B12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8" name="Freeform 11">
            <a:extLst>
              <a:ext uri="{FF2B5EF4-FFF2-40B4-BE49-F238E27FC236}">
                <a16:creationId xmlns:a16="http://schemas.microsoft.com/office/drawing/2014/main" id="{CEFA75E1-9DDD-4970-ABB8-1A497861E484}"/>
              </a:ext>
            </a:extLst>
          </p:cNvPr>
          <p:cNvSpPr>
            <a:spLocks/>
          </p:cNvSpPr>
          <p:nvPr/>
        </p:nvSpPr>
        <p:spPr bwMode="auto">
          <a:xfrm>
            <a:off x="6247074" y="70404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BFF9B23F-7348-4181-8A2F-AF5DD63499FD}"/>
              </a:ext>
            </a:extLst>
          </p:cNvPr>
          <p:cNvGrpSpPr/>
          <p:nvPr/>
        </p:nvGrpSpPr>
        <p:grpSpPr>
          <a:xfrm>
            <a:off x="6921626" y="914492"/>
            <a:ext cx="444352" cy="494964"/>
            <a:chOff x="6938901" y="926763"/>
            <a:chExt cx="444352" cy="494964"/>
          </a:xfrm>
        </p:grpSpPr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B3E31263-F23E-41DA-9A30-2324F0D649F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2690CECC-A2C6-4680-B2D2-D3DD63EB64C7}"/>
                </a:ext>
              </a:extLst>
            </p:cNvPr>
            <p:cNvGrpSpPr/>
            <p:nvPr/>
          </p:nvGrpSpPr>
          <p:grpSpPr>
            <a:xfrm>
              <a:off x="6938901" y="928608"/>
              <a:ext cx="444352" cy="493119"/>
              <a:chOff x="6938901" y="928608"/>
              <a:chExt cx="444352" cy="493119"/>
            </a:xfrm>
          </p:grpSpPr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6E13FE6-3E7E-4E19-B566-642AA4F800FF}"/>
                  </a:ext>
                </a:extLst>
              </p:cNvPr>
              <p:cNvSpPr txBox="1"/>
              <p:nvPr/>
            </p:nvSpPr>
            <p:spPr>
              <a:xfrm>
                <a:off x="6938901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</a:t>
                </a:r>
              </a:p>
            </p:txBody>
          </p: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62C2A030-795B-46C7-9355-F5C314C6DB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4" name="Freeform 11">
            <a:extLst>
              <a:ext uri="{FF2B5EF4-FFF2-40B4-BE49-F238E27FC236}">
                <a16:creationId xmlns:a16="http://schemas.microsoft.com/office/drawing/2014/main" id="{20821B02-088B-499E-94A7-257D63827FFB}"/>
              </a:ext>
            </a:extLst>
          </p:cNvPr>
          <p:cNvSpPr>
            <a:spLocks/>
          </p:cNvSpPr>
          <p:nvPr/>
        </p:nvSpPr>
        <p:spPr bwMode="auto">
          <a:xfrm>
            <a:off x="7141168" y="70404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9ACA5A97-9E2C-46CD-9A99-1C4BE8AC7EA2}"/>
              </a:ext>
            </a:extLst>
          </p:cNvPr>
          <p:cNvGrpSpPr/>
          <p:nvPr/>
        </p:nvGrpSpPr>
        <p:grpSpPr>
          <a:xfrm>
            <a:off x="7823968" y="914492"/>
            <a:ext cx="444352" cy="494964"/>
            <a:chOff x="6947149" y="926763"/>
            <a:chExt cx="444352" cy="494964"/>
          </a:xfrm>
        </p:grpSpPr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3706ABC-E231-49B8-8338-ADA5D9D8FB8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BD40F4EE-DE7B-4E3E-8BBF-D28FE1FBC8B9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7411B8A0-B9B7-4E7C-A65C-1A33FC1AF73D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</a:t>
                </a:r>
              </a:p>
            </p:txBody>
          </p: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3BCD9551-6FA6-4679-9A95-A09CF2E73B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2" name="Freeform 11">
            <a:extLst>
              <a:ext uri="{FF2B5EF4-FFF2-40B4-BE49-F238E27FC236}">
                <a16:creationId xmlns:a16="http://schemas.microsoft.com/office/drawing/2014/main" id="{0D8F61DA-6301-415D-8782-9696B44CAC04}"/>
              </a:ext>
            </a:extLst>
          </p:cNvPr>
          <p:cNvSpPr>
            <a:spLocks/>
          </p:cNvSpPr>
          <p:nvPr/>
        </p:nvSpPr>
        <p:spPr bwMode="auto">
          <a:xfrm>
            <a:off x="8036024" y="71050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9C235B62-DDDB-4E86-8500-1F9F13F3C7BA}"/>
              </a:ext>
            </a:extLst>
          </p:cNvPr>
          <p:cNvGrpSpPr/>
          <p:nvPr/>
        </p:nvGrpSpPr>
        <p:grpSpPr>
          <a:xfrm>
            <a:off x="8718824" y="920949"/>
            <a:ext cx="444352" cy="494964"/>
            <a:chOff x="6947149" y="926763"/>
            <a:chExt cx="444352" cy="494964"/>
          </a:xfrm>
        </p:grpSpPr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E117A335-6A7A-4842-B547-FD2575A9A1A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3E844A31-8002-4A21-A125-13FCF83170E1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185B0FD1-4A0D-4DAD-9ED8-3D13A3826962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54</a:t>
                </a:r>
              </a:p>
            </p:txBody>
          </p: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E5A50194-C43B-4308-AB1C-A6E0131416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8" name="Freeform 11">
            <a:extLst>
              <a:ext uri="{FF2B5EF4-FFF2-40B4-BE49-F238E27FC236}">
                <a16:creationId xmlns:a16="http://schemas.microsoft.com/office/drawing/2014/main" id="{12D51BD7-3C57-4BBE-BFC5-9D6CC70C10CC}"/>
              </a:ext>
            </a:extLst>
          </p:cNvPr>
          <p:cNvSpPr>
            <a:spLocks/>
          </p:cNvSpPr>
          <p:nvPr/>
        </p:nvSpPr>
        <p:spPr bwMode="auto">
          <a:xfrm>
            <a:off x="8933188" y="711435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24F8E143-C868-4841-8BF2-A073E8AB8252}"/>
              </a:ext>
            </a:extLst>
          </p:cNvPr>
          <p:cNvGrpSpPr/>
          <p:nvPr/>
        </p:nvGrpSpPr>
        <p:grpSpPr>
          <a:xfrm>
            <a:off x="9615988" y="921883"/>
            <a:ext cx="444352" cy="494964"/>
            <a:chOff x="6947149" y="926763"/>
            <a:chExt cx="444352" cy="494964"/>
          </a:xfrm>
        </p:grpSpPr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3549BD4E-62F0-40D1-9731-0A4FE0869BB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701BA3BA-1403-403B-97F0-AF727463279D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13DF4693-F761-4E7D-93B0-59D69317E9EA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63</a:t>
                </a:r>
              </a:p>
            </p:txBody>
          </p: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0E75D313-F3B9-4529-BAA1-A512DDD799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4" name="Freeform 11">
            <a:extLst>
              <a:ext uri="{FF2B5EF4-FFF2-40B4-BE49-F238E27FC236}">
                <a16:creationId xmlns:a16="http://schemas.microsoft.com/office/drawing/2014/main" id="{57C58AE6-534F-4DDA-BB1A-5DCD5DA195AF}"/>
              </a:ext>
            </a:extLst>
          </p:cNvPr>
          <p:cNvSpPr>
            <a:spLocks/>
          </p:cNvSpPr>
          <p:nvPr/>
        </p:nvSpPr>
        <p:spPr bwMode="auto">
          <a:xfrm>
            <a:off x="9823935" y="71462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885B57C8-FD59-42BF-B3B7-F8673B61940F}"/>
              </a:ext>
            </a:extLst>
          </p:cNvPr>
          <p:cNvGrpSpPr/>
          <p:nvPr/>
        </p:nvGrpSpPr>
        <p:grpSpPr>
          <a:xfrm>
            <a:off x="10506735" y="925076"/>
            <a:ext cx="444352" cy="494964"/>
            <a:chOff x="6947149" y="926763"/>
            <a:chExt cx="444352" cy="494964"/>
          </a:xfrm>
        </p:grpSpPr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B680996B-5BF5-40BE-B43E-9C846FFEB11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D464F94F-E9CF-4355-8C37-C80CCA0BF718}"/>
                </a:ext>
              </a:extLst>
            </p:cNvPr>
            <p:cNvGrpSpPr/>
            <p:nvPr/>
          </p:nvGrpSpPr>
          <p:grpSpPr>
            <a:xfrm>
              <a:off x="6947149" y="928608"/>
              <a:ext cx="444352" cy="493119"/>
              <a:chOff x="6947149" y="928608"/>
              <a:chExt cx="444352" cy="493119"/>
            </a:xfrm>
          </p:grpSpPr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B86991A9-3106-435F-A753-E28845634853}"/>
                  </a:ext>
                </a:extLst>
              </p:cNvPr>
              <p:cNvSpPr txBox="1"/>
              <p:nvPr/>
            </p:nvSpPr>
            <p:spPr>
              <a:xfrm>
                <a:off x="694714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</a:t>
                </a:r>
              </a:p>
            </p:txBody>
          </p: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DDBB8BB9-C00B-47D4-BBEA-F1D76A342C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0" name="Oval 259">
            <a:extLst>
              <a:ext uri="{FF2B5EF4-FFF2-40B4-BE49-F238E27FC236}">
                <a16:creationId xmlns:a16="http://schemas.microsoft.com/office/drawing/2014/main" id="{789D160B-54CD-4DFE-8AF3-ED1975020A0D}"/>
              </a:ext>
            </a:extLst>
          </p:cNvPr>
          <p:cNvSpPr/>
          <p:nvPr/>
        </p:nvSpPr>
        <p:spPr>
          <a:xfrm>
            <a:off x="3490794" y="76938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1" name="Group 91">
            <a:extLst>
              <a:ext uri="{FF2B5EF4-FFF2-40B4-BE49-F238E27FC236}">
                <a16:creationId xmlns:a16="http://schemas.microsoft.com/office/drawing/2014/main" id="{5D9013C8-A959-496D-AF4C-C1F1BCD73380}"/>
              </a:ext>
            </a:extLst>
          </p:cNvPr>
          <p:cNvGrpSpPr/>
          <p:nvPr/>
        </p:nvGrpSpPr>
        <p:grpSpPr>
          <a:xfrm>
            <a:off x="9829717" y="420457"/>
            <a:ext cx="446393" cy="479154"/>
            <a:chOff x="7395283" y="5821043"/>
            <a:chExt cx="205894" cy="512761"/>
          </a:xfrm>
        </p:grpSpPr>
        <p:sp>
          <p:nvSpPr>
            <p:cNvPr id="262" name="Freeform 11">
              <a:extLst>
                <a:ext uri="{FF2B5EF4-FFF2-40B4-BE49-F238E27FC236}">
                  <a16:creationId xmlns:a16="http://schemas.microsoft.com/office/drawing/2014/main" id="{D9A5FEBB-EF90-44B8-A802-437EF309B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4A69C789-5033-4FCF-911F-05482B4507C4}"/>
                </a:ext>
              </a:extLst>
            </p:cNvPr>
            <p:cNvSpPr/>
            <p:nvPr/>
          </p:nvSpPr>
          <p:spPr>
            <a:xfrm>
              <a:off x="7395825" y="5821043"/>
              <a:ext cx="198538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+1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3343C919-0FB0-4B15-9554-B451A673EC8A}"/>
              </a:ext>
            </a:extLst>
          </p:cNvPr>
          <p:cNvGrpSpPr/>
          <p:nvPr/>
        </p:nvGrpSpPr>
        <p:grpSpPr>
          <a:xfrm rot="5400000">
            <a:off x="2623298" y="3247480"/>
            <a:ext cx="3744353" cy="174822"/>
            <a:chOff x="5959359" y="5529580"/>
            <a:chExt cx="3744353" cy="174822"/>
          </a:xfrm>
        </p:grpSpPr>
        <p:pic>
          <p:nvPicPr>
            <p:cNvPr id="265" name="Picture 264">
              <a:extLst>
                <a:ext uri="{FF2B5EF4-FFF2-40B4-BE49-F238E27FC236}">
                  <a16:creationId xmlns:a16="http://schemas.microsoft.com/office/drawing/2014/main" id="{1D0E4310-DBB7-4104-B65C-F1BD7ED1E9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265">
              <a:extLst>
                <a:ext uri="{FF2B5EF4-FFF2-40B4-BE49-F238E27FC236}">
                  <a16:creationId xmlns:a16="http://schemas.microsoft.com/office/drawing/2014/main" id="{9556409D-2919-4699-8C3D-90997AA4C1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266">
              <a:extLst>
                <a:ext uri="{FF2B5EF4-FFF2-40B4-BE49-F238E27FC236}">
                  <a16:creationId xmlns:a16="http://schemas.microsoft.com/office/drawing/2014/main" id="{BB71034A-9243-4F41-9936-9D6B9A416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8" name="Picture 267">
              <a:extLst>
                <a:ext uri="{FF2B5EF4-FFF2-40B4-BE49-F238E27FC236}">
                  <a16:creationId xmlns:a16="http://schemas.microsoft.com/office/drawing/2014/main" id="{2D7CE9D5-E2B1-4042-8A6D-FE9F1F07F9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268">
              <a:extLst>
                <a:ext uri="{FF2B5EF4-FFF2-40B4-BE49-F238E27FC236}">
                  <a16:creationId xmlns:a16="http://schemas.microsoft.com/office/drawing/2014/main" id="{F0AA3292-0EC4-40D0-875F-67AF32886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269">
              <a:extLst>
                <a:ext uri="{FF2B5EF4-FFF2-40B4-BE49-F238E27FC236}">
                  <a16:creationId xmlns:a16="http://schemas.microsoft.com/office/drawing/2014/main" id="{FB81E247-73EE-4F70-9E52-BEA9650A4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1" name="Picture 270">
              <a:extLst>
                <a:ext uri="{FF2B5EF4-FFF2-40B4-BE49-F238E27FC236}">
                  <a16:creationId xmlns:a16="http://schemas.microsoft.com/office/drawing/2014/main" id="{0AB4EC5F-1639-4FF9-B41B-90B989DC2E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2" name="Picture 271">
              <a:extLst>
                <a:ext uri="{FF2B5EF4-FFF2-40B4-BE49-F238E27FC236}">
                  <a16:creationId xmlns:a16="http://schemas.microsoft.com/office/drawing/2014/main" id="{EEE2F0C6-AF99-4367-A05D-AB52EE77F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3" name="Picture 272">
              <a:extLst>
                <a:ext uri="{FF2B5EF4-FFF2-40B4-BE49-F238E27FC236}">
                  <a16:creationId xmlns:a16="http://schemas.microsoft.com/office/drawing/2014/main" id="{9D157BFA-D756-4D7B-ABC9-2CB685A95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1A3BCEB9-3548-45AD-ABEE-BDF0B7CA0435}"/>
              </a:ext>
            </a:extLst>
          </p:cNvPr>
          <p:cNvGrpSpPr/>
          <p:nvPr/>
        </p:nvGrpSpPr>
        <p:grpSpPr>
          <a:xfrm rot="5400000">
            <a:off x="3508423" y="3247480"/>
            <a:ext cx="3744353" cy="174822"/>
            <a:chOff x="5959359" y="5529580"/>
            <a:chExt cx="3744353" cy="174822"/>
          </a:xfrm>
        </p:grpSpPr>
        <p:pic>
          <p:nvPicPr>
            <p:cNvPr id="275" name="Picture 274">
              <a:extLst>
                <a:ext uri="{FF2B5EF4-FFF2-40B4-BE49-F238E27FC236}">
                  <a16:creationId xmlns:a16="http://schemas.microsoft.com/office/drawing/2014/main" id="{6073FF15-A508-4ED7-8FD3-AD880B7E20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275">
              <a:extLst>
                <a:ext uri="{FF2B5EF4-FFF2-40B4-BE49-F238E27FC236}">
                  <a16:creationId xmlns:a16="http://schemas.microsoft.com/office/drawing/2014/main" id="{72E07247-8B14-4174-8A93-8462E6DBC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276">
              <a:extLst>
                <a:ext uri="{FF2B5EF4-FFF2-40B4-BE49-F238E27FC236}">
                  <a16:creationId xmlns:a16="http://schemas.microsoft.com/office/drawing/2014/main" id="{FC515DF7-2472-44F9-AD04-F9D2A640DF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8" name="Picture 277">
              <a:extLst>
                <a:ext uri="{FF2B5EF4-FFF2-40B4-BE49-F238E27FC236}">
                  <a16:creationId xmlns:a16="http://schemas.microsoft.com/office/drawing/2014/main" id="{0693EC7D-AE0A-482A-A44D-FE9241BDD2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9" name="Picture 278">
              <a:extLst>
                <a:ext uri="{FF2B5EF4-FFF2-40B4-BE49-F238E27FC236}">
                  <a16:creationId xmlns:a16="http://schemas.microsoft.com/office/drawing/2014/main" id="{E589517E-6862-47D4-A51D-111049291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0" name="Picture 279">
              <a:extLst>
                <a:ext uri="{FF2B5EF4-FFF2-40B4-BE49-F238E27FC236}">
                  <a16:creationId xmlns:a16="http://schemas.microsoft.com/office/drawing/2014/main" id="{32BCDE52-FBD9-40B8-9186-A89F97C00C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280">
              <a:extLst>
                <a:ext uri="{FF2B5EF4-FFF2-40B4-BE49-F238E27FC236}">
                  <a16:creationId xmlns:a16="http://schemas.microsoft.com/office/drawing/2014/main" id="{51628C43-8AC8-47CD-BA24-8B8FA81669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2" name="Picture 281">
              <a:extLst>
                <a:ext uri="{FF2B5EF4-FFF2-40B4-BE49-F238E27FC236}">
                  <a16:creationId xmlns:a16="http://schemas.microsoft.com/office/drawing/2014/main" id="{7D312E26-E2B2-44F5-BD95-2322E30AE7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3" name="Picture 282">
              <a:extLst>
                <a:ext uri="{FF2B5EF4-FFF2-40B4-BE49-F238E27FC236}">
                  <a16:creationId xmlns:a16="http://schemas.microsoft.com/office/drawing/2014/main" id="{018B8A7E-F7AB-4FB7-BCBD-792703281D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FE0AAA0A-24A4-4598-8589-61A7EDD75275}"/>
              </a:ext>
            </a:extLst>
          </p:cNvPr>
          <p:cNvGrpSpPr/>
          <p:nvPr/>
        </p:nvGrpSpPr>
        <p:grpSpPr>
          <a:xfrm rot="5400000">
            <a:off x="4404292" y="3247480"/>
            <a:ext cx="3744353" cy="174822"/>
            <a:chOff x="5959359" y="5529580"/>
            <a:chExt cx="3744353" cy="174822"/>
          </a:xfrm>
        </p:grpSpPr>
        <p:pic>
          <p:nvPicPr>
            <p:cNvPr id="285" name="Picture 284">
              <a:extLst>
                <a:ext uri="{FF2B5EF4-FFF2-40B4-BE49-F238E27FC236}">
                  <a16:creationId xmlns:a16="http://schemas.microsoft.com/office/drawing/2014/main" id="{F9AEB05F-D794-41DC-95EF-0A7A4C6202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285">
              <a:extLst>
                <a:ext uri="{FF2B5EF4-FFF2-40B4-BE49-F238E27FC236}">
                  <a16:creationId xmlns:a16="http://schemas.microsoft.com/office/drawing/2014/main" id="{8A5740DB-FDD2-4B2D-8878-86EE2385D0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286">
              <a:extLst>
                <a:ext uri="{FF2B5EF4-FFF2-40B4-BE49-F238E27FC236}">
                  <a16:creationId xmlns:a16="http://schemas.microsoft.com/office/drawing/2014/main" id="{CCF89DE6-276F-4E61-B63B-D9A470BDC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287">
              <a:extLst>
                <a:ext uri="{FF2B5EF4-FFF2-40B4-BE49-F238E27FC236}">
                  <a16:creationId xmlns:a16="http://schemas.microsoft.com/office/drawing/2014/main" id="{BB700422-A382-450D-B97A-BE922A4728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288">
              <a:extLst>
                <a:ext uri="{FF2B5EF4-FFF2-40B4-BE49-F238E27FC236}">
                  <a16:creationId xmlns:a16="http://schemas.microsoft.com/office/drawing/2014/main" id="{8A51477F-2568-430C-A4E6-5FEB7FE99A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89">
              <a:extLst>
                <a:ext uri="{FF2B5EF4-FFF2-40B4-BE49-F238E27FC236}">
                  <a16:creationId xmlns:a16="http://schemas.microsoft.com/office/drawing/2014/main" id="{5F7581C6-FBD0-4A5B-B5EF-43F3646057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90">
              <a:extLst>
                <a:ext uri="{FF2B5EF4-FFF2-40B4-BE49-F238E27FC236}">
                  <a16:creationId xmlns:a16="http://schemas.microsoft.com/office/drawing/2014/main" id="{F2BA0C18-8FAD-447C-8E20-445DF7A149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91">
              <a:extLst>
                <a:ext uri="{FF2B5EF4-FFF2-40B4-BE49-F238E27FC236}">
                  <a16:creationId xmlns:a16="http://schemas.microsoft.com/office/drawing/2014/main" id="{220F2374-4733-4FE3-BB31-5CD99BBF2D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92">
              <a:extLst>
                <a:ext uri="{FF2B5EF4-FFF2-40B4-BE49-F238E27FC236}">
                  <a16:creationId xmlns:a16="http://schemas.microsoft.com/office/drawing/2014/main" id="{DB10A5A2-89E0-4F2A-93B2-D3C79BFB65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A9D0195E-F395-418C-9B7A-1275B73CD2BF}"/>
              </a:ext>
            </a:extLst>
          </p:cNvPr>
          <p:cNvGrpSpPr/>
          <p:nvPr/>
        </p:nvGrpSpPr>
        <p:grpSpPr>
          <a:xfrm rot="5400000">
            <a:off x="5306015" y="3247481"/>
            <a:ext cx="3744353" cy="174822"/>
            <a:chOff x="5959359" y="5529580"/>
            <a:chExt cx="3744353" cy="174822"/>
          </a:xfrm>
        </p:grpSpPr>
        <p:pic>
          <p:nvPicPr>
            <p:cNvPr id="295" name="Picture 294">
              <a:extLst>
                <a:ext uri="{FF2B5EF4-FFF2-40B4-BE49-F238E27FC236}">
                  <a16:creationId xmlns:a16="http://schemas.microsoft.com/office/drawing/2014/main" id="{BEEFFB63-5758-476C-BB1A-F9C8168D90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" name="Picture 295">
              <a:extLst>
                <a:ext uri="{FF2B5EF4-FFF2-40B4-BE49-F238E27FC236}">
                  <a16:creationId xmlns:a16="http://schemas.microsoft.com/office/drawing/2014/main" id="{66A3BC06-2C2C-42C0-90ED-8EFA89E040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296">
              <a:extLst>
                <a:ext uri="{FF2B5EF4-FFF2-40B4-BE49-F238E27FC236}">
                  <a16:creationId xmlns:a16="http://schemas.microsoft.com/office/drawing/2014/main" id="{F3858376-3759-401A-A763-8DDE9A8216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297">
              <a:extLst>
                <a:ext uri="{FF2B5EF4-FFF2-40B4-BE49-F238E27FC236}">
                  <a16:creationId xmlns:a16="http://schemas.microsoft.com/office/drawing/2014/main" id="{E2E53DA1-93F2-422B-9C2F-29C15C2F50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298">
              <a:extLst>
                <a:ext uri="{FF2B5EF4-FFF2-40B4-BE49-F238E27FC236}">
                  <a16:creationId xmlns:a16="http://schemas.microsoft.com/office/drawing/2014/main" id="{9F2E9C68-F8C8-4D02-912E-6C21F2E87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0" name="Picture 299">
              <a:extLst>
                <a:ext uri="{FF2B5EF4-FFF2-40B4-BE49-F238E27FC236}">
                  <a16:creationId xmlns:a16="http://schemas.microsoft.com/office/drawing/2014/main" id="{9FDF93BE-E872-48BE-9080-5D04F882BA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1" name="Picture 300">
              <a:extLst>
                <a:ext uri="{FF2B5EF4-FFF2-40B4-BE49-F238E27FC236}">
                  <a16:creationId xmlns:a16="http://schemas.microsoft.com/office/drawing/2014/main" id="{3DB0E96B-8C4C-4A06-AB3E-F18F39F51B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301">
              <a:extLst>
                <a:ext uri="{FF2B5EF4-FFF2-40B4-BE49-F238E27FC236}">
                  <a16:creationId xmlns:a16="http://schemas.microsoft.com/office/drawing/2014/main" id="{49B64296-B826-4E07-BC32-1D6A335462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3" name="Picture 302">
              <a:extLst>
                <a:ext uri="{FF2B5EF4-FFF2-40B4-BE49-F238E27FC236}">
                  <a16:creationId xmlns:a16="http://schemas.microsoft.com/office/drawing/2014/main" id="{B565F07B-0DDD-460E-B239-BF412A22B4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F2BFF304-1C79-4899-9A9F-9AE7B74C34DB}"/>
              </a:ext>
            </a:extLst>
          </p:cNvPr>
          <p:cNvGrpSpPr/>
          <p:nvPr/>
        </p:nvGrpSpPr>
        <p:grpSpPr>
          <a:xfrm rot="5400000">
            <a:off x="6201884" y="3247481"/>
            <a:ext cx="3744353" cy="174822"/>
            <a:chOff x="5959359" y="5529580"/>
            <a:chExt cx="3744353" cy="174822"/>
          </a:xfrm>
        </p:grpSpPr>
        <p:pic>
          <p:nvPicPr>
            <p:cNvPr id="305" name="Picture 304">
              <a:extLst>
                <a:ext uri="{FF2B5EF4-FFF2-40B4-BE49-F238E27FC236}">
                  <a16:creationId xmlns:a16="http://schemas.microsoft.com/office/drawing/2014/main" id="{06E70EBC-FE9C-441B-8A88-CC8E49ABF8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305">
              <a:extLst>
                <a:ext uri="{FF2B5EF4-FFF2-40B4-BE49-F238E27FC236}">
                  <a16:creationId xmlns:a16="http://schemas.microsoft.com/office/drawing/2014/main" id="{A96F27FF-D5C1-4D75-9713-25AD0EEAF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306">
              <a:extLst>
                <a:ext uri="{FF2B5EF4-FFF2-40B4-BE49-F238E27FC236}">
                  <a16:creationId xmlns:a16="http://schemas.microsoft.com/office/drawing/2014/main" id="{459B3DC8-691C-4BD2-8469-8B51F5D22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307">
              <a:extLst>
                <a:ext uri="{FF2B5EF4-FFF2-40B4-BE49-F238E27FC236}">
                  <a16:creationId xmlns:a16="http://schemas.microsoft.com/office/drawing/2014/main" id="{B470C608-6E5D-4E75-BBAE-AEF8CF79D1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308">
              <a:extLst>
                <a:ext uri="{FF2B5EF4-FFF2-40B4-BE49-F238E27FC236}">
                  <a16:creationId xmlns:a16="http://schemas.microsoft.com/office/drawing/2014/main" id="{3215D426-8D09-4BBE-BC80-C14389460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309">
              <a:extLst>
                <a:ext uri="{FF2B5EF4-FFF2-40B4-BE49-F238E27FC236}">
                  <a16:creationId xmlns:a16="http://schemas.microsoft.com/office/drawing/2014/main" id="{23BB8872-99A7-4194-B508-D792711ABC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310">
              <a:extLst>
                <a:ext uri="{FF2B5EF4-FFF2-40B4-BE49-F238E27FC236}">
                  <a16:creationId xmlns:a16="http://schemas.microsoft.com/office/drawing/2014/main" id="{5128C600-949C-49ED-B8A0-406C471BA1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311">
              <a:extLst>
                <a:ext uri="{FF2B5EF4-FFF2-40B4-BE49-F238E27FC236}">
                  <a16:creationId xmlns:a16="http://schemas.microsoft.com/office/drawing/2014/main" id="{92002681-0668-46C4-B726-669D21C67D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312">
              <a:extLst>
                <a:ext uri="{FF2B5EF4-FFF2-40B4-BE49-F238E27FC236}">
                  <a16:creationId xmlns:a16="http://schemas.microsoft.com/office/drawing/2014/main" id="{BFE191E9-8E10-4344-938E-CF2B1F69B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8E8900B1-EC43-4F52-A27F-C0157B7C4AAD}"/>
              </a:ext>
            </a:extLst>
          </p:cNvPr>
          <p:cNvGrpSpPr/>
          <p:nvPr/>
        </p:nvGrpSpPr>
        <p:grpSpPr>
          <a:xfrm rot="5400000">
            <a:off x="7087009" y="3247481"/>
            <a:ext cx="3744353" cy="174822"/>
            <a:chOff x="5959359" y="5529580"/>
            <a:chExt cx="3744353" cy="174822"/>
          </a:xfrm>
        </p:grpSpPr>
        <p:pic>
          <p:nvPicPr>
            <p:cNvPr id="315" name="Picture 314">
              <a:extLst>
                <a:ext uri="{FF2B5EF4-FFF2-40B4-BE49-F238E27FC236}">
                  <a16:creationId xmlns:a16="http://schemas.microsoft.com/office/drawing/2014/main" id="{E74C197D-0DCA-40E5-965A-01173204D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323">
              <a:extLst>
                <a:ext uri="{FF2B5EF4-FFF2-40B4-BE49-F238E27FC236}">
                  <a16:creationId xmlns:a16="http://schemas.microsoft.com/office/drawing/2014/main" id="{DC3F7BF7-D4DA-4F48-9F51-971978CAE0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5" name="Picture 324">
              <a:extLst>
                <a:ext uri="{FF2B5EF4-FFF2-40B4-BE49-F238E27FC236}">
                  <a16:creationId xmlns:a16="http://schemas.microsoft.com/office/drawing/2014/main" id="{BDAF8263-E074-4B52-96A9-F36A7AFF17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6" name="Picture 325">
              <a:extLst>
                <a:ext uri="{FF2B5EF4-FFF2-40B4-BE49-F238E27FC236}">
                  <a16:creationId xmlns:a16="http://schemas.microsoft.com/office/drawing/2014/main" id="{4DD3A9C2-063A-4DD1-96CD-B50720470D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" name="Picture 326">
              <a:extLst>
                <a:ext uri="{FF2B5EF4-FFF2-40B4-BE49-F238E27FC236}">
                  <a16:creationId xmlns:a16="http://schemas.microsoft.com/office/drawing/2014/main" id="{7B8798A0-0087-4AA2-B930-516DD9E26D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" name="Picture 327">
              <a:extLst>
                <a:ext uri="{FF2B5EF4-FFF2-40B4-BE49-F238E27FC236}">
                  <a16:creationId xmlns:a16="http://schemas.microsoft.com/office/drawing/2014/main" id="{C9E55199-54DF-4646-B129-CF49844BF1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9" name="Picture 328">
              <a:extLst>
                <a:ext uri="{FF2B5EF4-FFF2-40B4-BE49-F238E27FC236}">
                  <a16:creationId xmlns:a16="http://schemas.microsoft.com/office/drawing/2014/main" id="{94C81AEE-A7F8-4F7D-B668-540A4963FA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329">
              <a:extLst>
                <a:ext uri="{FF2B5EF4-FFF2-40B4-BE49-F238E27FC236}">
                  <a16:creationId xmlns:a16="http://schemas.microsoft.com/office/drawing/2014/main" id="{9CFAC19B-2974-4C64-9DCC-07F880560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330">
              <a:extLst>
                <a:ext uri="{FF2B5EF4-FFF2-40B4-BE49-F238E27FC236}">
                  <a16:creationId xmlns:a16="http://schemas.microsoft.com/office/drawing/2014/main" id="{04FFF520-125E-40A5-9FD6-C4B8C84C7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3647DF9-05A5-48A1-806F-44F2B23CDB27}"/>
              </a:ext>
            </a:extLst>
          </p:cNvPr>
          <p:cNvGrpSpPr/>
          <p:nvPr/>
        </p:nvGrpSpPr>
        <p:grpSpPr>
          <a:xfrm rot="5400000">
            <a:off x="7982878" y="3247481"/>
            <a:ext cx="3744353" cy="174822"/>
            <a:chOff x="5959359" y="5529580"/>
            <a:chExt cx="3744353" cy="174822"/>
          </a:xfrm>
        </p:grpSpPr>
        <p:pic>
          <p:nvPicPr>
            <p:cNvPr id="338" name="Picture 337">
              <a:extLst>
                <a:ext uri="{FF2B5EF4-FFF2-40B4-BE49-F238E27FC236}">
                  <a16:creationId xmlns:a16="http://schemas.microsoft.com/office/drawing/2014/main" id="{C4BF5BF1-726E-4531-A38F-606F684295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59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9" name="Picture 338">
              <a:extLst>
                <a:ext uri="{FF2B5EF4-FFF2-40B4-BE49-F238E27FC236}">
                  <a16:creationId xmlns:a16="http://schemas.microsoft.com/office/drawing/2014/main" id="{DEEE42BB-B0BA-4BEC-8016-3FA6DC57DC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5757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0" name="Picture 339">
              <a:extLst>
                <a:ext uri="{FF2B5EF4-FFF2-40B4-BE49-F238E27FC236}">
                  <a16:creationId xmlns:a16="http://schemas.microsoft.com/office/drawing/2014/main" id="{CFE1E44B-4F87-43E9-838E-9CDF302A56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2156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1" name="Picture 340">
              <a:extLst>
                <a:ext uri="{FF2B5EF4-FFF2-40B4-BE49-F238E27FC236}">
                  <a16:creationId xmlns:a16="http://schemas.microsoft.com/office/drawing/2014/main" id="{D7FCA505-2D95-4D4C-9AE2-D7218A0D4C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97330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2" name="Picture 341">
              <a:extLst>
                <a:ext uri="{FF2B5EF4-FFF2-40B4-BE49-F238E27FC236}">
                  <a16:creationId xmlns:a16="http://schemas.microsoft.com/office/drawing/2014/main" id="{40F81399-CAC8-402A-AAFF-75D3E3E91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32816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3" name="Picture 342">
              <a:extLst>
                <a:ext uri="{FF2B5EF4-FFF2-40B4-BE49-F238E27FC236}">
                  <a16:creationId xmlns:a16="http://schemas.microsoft.com/office/drawing/2014/main" id="{6931619B-FD7D-43E7-93CF-207B5DFB84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93960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4" name="Picture 343">
              <a:extLst>
                <a:ext uri="{FF2B5EF4-FFF2-40B4-BE49-F238E27FC236}">
                  <a16:creationId xmlns:a16="http://schemas.microsoft.com/office/drawing/2014/main" id="{8C695350-8BA1-4454-9E54-F3623C507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0359" y="5529580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5" name="Picture 344">
              <a:extLst>
                <a:ext uri="{FF2B5EF4-FFF2-40B4-BE49-F238E27FC236}">
                  <a16:creationId xmlns:a16="http://schemas.microsoft.com/office/drawing/2014/main" id="{6A698A78-17F8-47A1-BE04-2711E2A10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086758" y="5530141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6" name="Picture 345">
              <a:extLst>
                <a:ext uri="{FF2B5EF4-FFF2-40B4-BE49-F238E27FC236}">
                  <a16:creationId xmlns:a16="http://schemas.microsoft.com/office/drawing/2014/main" id="{B7BF84AB-719C-4087-9082-1C6466666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531932" y="5532622"/>
              <a:ext cx="171780" cy="1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" name="Picture 347">
            <a:extLst>
              <a:ext uri="{FF2B5EF4-FFF2-40B4-BE49-F238E27FC236}">
                <a16:creationId xmlns:a16="http://schemas.microsoft.com/office/drawing/2014/main" id="{ACEE0998-F089-4305-9700-1666188B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221234" y="1460979"/>
            <a:ext cx="171780" cy="17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7" name="Rectangle 376">
            <a:extLst>
              <a:ext uri="{FF2B5EF4-FFF2-40B4-BE49-F238E27FC236}">
                <a16:creationId xmlns:a16="http://schemas.microsoft.com/office/drawing/2014/main" id="{440E3AD4-4DE8-4706-AB5E-F7877FF278E3}"/>
              </a:ext>
            </a:extLst>
          </p:cNvPr>
          <p:cNvSpPr/>
          <p:nvPr/>
        </p:nvSpPr>
        <p:spPr>
          <a:xfrm>
            <a:off x="4222840" y="1372734"/>
            <a:ext cx="532629" cy="40195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E5F80D9F-2596-4AE2-907A-6D0563FFE120}"/>
              </a:ext>
            </a:extLst>
          </p:cNvPr>
          <p:cNvSpPr/>
          <p:nvPr/>
        </p:nvSpPr>
        <p:spPr>
          <a:xfrm>
            <a:off x="5101296" y="1376866"/>
            <a:ext cx="532629" cy="40195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F468AA37-E357-4B55-A3FD-8B1FCEF4FD62}"/>
              </a:ext>
            </a:extLst>
          </p:cNvPr>
          <p:cNvSpPr/>
          <p:nvPr/>
        </p:nvSpPr>
        <p:spPr>
          <a:xfrm>
            <a:off x="6017374" y="1372734"/>
            <a:ext cx="532629" cy="40195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7BCB854B-6AC7-4303-AB52-E021AD2F566D}"/>
              </a:ext>
            </a:extLst>
          </p:cNvPr>
          <p:cNvSpPr/>
          <p:nvPr/>
        </p:nvSpPr>
        <p:spPr>
          <a:xfrm>
            <a:off x="6895830" y="1376866"/>
            <a:ext cx="532629" cy="40195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DCD79E16-A8CE-4EB7-ABCC-A4BF69010723}"/>
              </a:ext>
            </a:extLst>
          </p:cNvPr>
          <p:cNvSpPr/>
          <p:nvPr/>
        </p:nvSpPr>
        <p:spPr>
          <a:xfrm>
            <a:off x="7797607" y="1377678"/>
            <a:ext cx="532629" cy="40195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3398DC56-C9EA-4AC5-A049-FCF0900E2EA1}"/>
              </a:ext>
            </a:extLst>
          </p:cNvPr>
          <p:cNvSpPr/>
          <p:nvPr/>
        </p:nvSpPr>
        <p:spPr>
          <a:xfrm>
            <a:off x="8713685" y="1373546"/>
            <a:ext cx="532629" cy="40195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CF4662DD-09C5-44C5-81BF-DF72A496F09C}"/>
              </a:ext>
            </a:extLst>
          </p:cNvPr>
          <p:cNvSpPr/>
          <p:nvPr/>
        </p:nvSpPr>
        <p:spPr>
          <a:xfrm>
            <a:off x="9592141" y="1377678"/>
            <a:ext cx="532629" cy="4019511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D9C6C904-F1AC-4110-ADE6-E4A9FED7EBAA}"/>
              </a:ext>
            </a:extLst>
          </p:cNvPr>
          <p:cNvSpPr/>
          <p:nvPr/>
        </p:nvSpPr>
        <p:spPr>
          <a:xfrm rot="5400000">
            <a:off x="6945434" y="-1358260"/>
            <a:ext cx="45061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8F36ABB8-3EEA-42AC-BA79-DDBA244EE3C6}"/>
              </a:ext>
            </a:extLst>
          </p:cNvPr>
          <p:cNvSpPr/>
          <p:nvPr/>
        </p:nvSpPr>
        <p:spPr>
          <a:xfrm rot="5400000">
            <a:off x="6953726" y="-909402"/>
            <a:ext cx="44570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2DAF3542-07BB-40F1-B605-E8ABD18AF768}"/>
              </a:ext>
            </a:extLst>
          </p:cNvPr>
          <p:cNvSpPr/>
          <p:nvPr/>
        </p:nvSpPr>
        <p:spPr>
          <a:xfrm rot="5400000">
            <a:off x="6948463" y="-457430"/>
            <a:ext cx="45061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C04D5B99-B943-4F0D-A660-DE092E71B81B}"/>
              </a:ext>
            </a:extLst>
          </p:cNvPr>
          <p:cNvSpPr/>
          <p:nvPr/>
        </p:nvSpPr>
        <p:spPr>
          <a:xfrm rot="5400000">
            <a:off x="6952793" y="-8572"/>
            <a:ext cx="44570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13283102-786D-44FA-B4EA-7CD116C62F1E}"/>
              </a:ext>
            </a:extLst>
          </p:cNvPr>
          <p:cNvSpPr/>
          <p:nvPr/>
        </p:nvSpPr>
        <p:spPr>
          <a:xfrm rot="5400000">
            <a:off x="6950933" y="442980"/>
            <a:ext cx="45061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8698FC70-308C-461C-A629-79C29E65ECC9}"/>
              </a:ext>
            </a:extLst>
          </p:cNvPr>
          <p:cNvSpPr/>
          <p:nvPr/>
        </p:nvSpPr>
        <p:spPr>
          <a:xfrm rot="5400000">
            <a:off x="6951851" y="891838"/>
            <a:ext cx="44570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692AD246-32C4-48FD-AE4C-2053CEFAD5DC}"/>
              </a:ext>
            </a:extLst>
          </p:cNvPr>
          <p:cNvSpPr/>
          <p:nvPr/>
        </p:nvSpPr>
        <p:spPr>
          <a:xfrm rot="5400000">
            <a:off x="6946588" y="1343810"/>
            <a:ext cx="45061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32F905EA-1171-4BD7-81C8-B779C2B1FB98}"/>
              </a:ext>
            </a:extLst>
          </p:cNvPr>
          <p:cNvSpPr/>
          <p:nvPr/>
        </p:nvSpPr>
        <p:spPr>
          <a:xfrm rot="5400000">
            <a:off x="6950918" y="1792668"/>
            <a:ext cx="44570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7D74C74-2AF6-4AA5-806C-5BA05CF31EB2}"/>
              </a:ext>
            </a:extLst>
          </p:cNvPr>
          <p:cNvSpPr/>
          <p:nvPr/>
        </p:nvSpPr>
        <p:spPr>
          <a:xfrm rot="5400000">
            <a:off x="6953436" y="2241592"/>
            <a:ext cx="445700" cy="5912604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03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0.01927 -0.03796 C 0.0233 -0.04629 0.02929 -0.05046 0.0358 -0.05046 C 0.04297 -0.05046 0.04883 -0.04629 0.05286 -0.03796 L 0.07252 -2.22222E-6 " pathEditMode="relative" rAng="0" ptsTypes="AAAAA">
                                      <p:cBhvr>
                                        <p:cTn id="14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22222E-6 L 0.09179 -0.03773 C 0.09596 -0.04606 0.10221 -0.05046 0.10846 -0.05046 C 0.11588 -0.05046 0.12174 -0.04606 0.12578 -0.03773 L 0.14583 -2.22222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2.22222E-6 L 0.16575 -0.03819 C 0.17005 -0.04629 0.1763 -0.05046 0.18281 -0.05046 C 0.19036 -0.05046 0.19635 -0.04629 0.20052 -0.03819 L 0.2207 -2.22222E-6 " pathEditMode="relative" rAng="0" ptsTypes="AAAAA">
                                      <p:cBhvr>
                                        <p:cTn id="44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2.22222E-6 L 0.2401 -0.03842 C 0.24401 -0.04699 0.25026 -0.05116 0.25677 -0.05116 C 0.26419 -0.05116 0.27005 -0.04699 0.27396 -0.03842 L 0.29388 -2.22222E-6 " pathEditMode="relative" rAng="0" ptsTypes="AAAAA">
                                      <p:cBhvr>
                                        <p:cTn id="59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2.22222E-6 L 0.31341 -0.03842 C 0.31745 -0.04722 0.3237 -0.05116 0.33008 -0.05116 C 0.33737 -0.05116 0.34336 -0.04722 0.34739 -0.03842 L 0.36718 -2.22222E-6 " pathEditMode="relative" rAng="0" ptsTypes="AAAAA">
                                      <p:cBhvr>
                                        <p:cTn id="74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8 -2.22222E-6 L 0.38672 -0.0375 C 0.39075 -0.04583 0.39687 -0.05023 0.40338 -0.05023 C 0.41067 -0.05023 0.41653 -0.04583 0.42057 -0.0375 L 0.44036 -2.22222E-6 " pathEditMode="relative" rAng="0" ptsTypes="AAAAA">
                                      <p:cBhvr>
                                        <p:cTn id="89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2.22222E-6 L 0.45989 -0.03819 C 0.46393 -0.04676 0.47005 -0.05116 0.47656 -0.05116 C 0.48385 -0.05116 0.48971 -0.04676 0.49375 -0.03819 L 0.51354 -2.22222E-6 " pathEditMode="relative" rAng="0" ptsTypes="AAAAA">
                                      <p:cBhvr>
                                        <p:cTn id="104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-2.22222E-6 L 0.53307 -0.0375 C 0.53724 -0.04583 0.54336 -0.05023 0.54974 -0.05023 C 0.55716 -0.05023 0.56302 -0.04583 0.56705 -0.0375 L 0.58685 -2.22222E-6 " pathEditMode="relative" rAng="0" ptsTypes="AAAAA">
                                      <p:cBhvr>
                                        <p:cTn id="119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00"/>
                            </p:stCondLst>
                            <p:childTnLst>
                              <p:par>
                                <p:cTn id="2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74" grpId="0" animBg="1"/>
      <p:bldP spid="175" grpId="0" animBg="1"/>
      <p:bldP spid="182" grpId="0" animBg="1"/>
      <p:bldP spid="188" grpId="0" animBg="1"/>
      <p:bldP spid="194" grpId="0" animBg="1"/>
      <p:bldP spid="242" grpId="0" animBg="1"/>
      <p:bldP spid="248" grpId="0" animBg="1"/>
      <p:bldP spid="254" grpId="0" animBg="1"/>
      <p:bldP spid="254" grpId="1" animBg="1"/>
      <p:bldP spid="260" grpId="0" animBg="1"/>
      <p:bldP spid="260" grpId="1" animBg="1"/>
      <p:bldP spid="260" grpId="2" animBg="1"/>
      <p:bldP spid="260" grpId="3" animBg="1"/>
      <p:bldP spid="260" grpId="4" animBg="1"/>
      <p:bldP spid="260" grpId="5" animBg="1"/>
      <p:bldP spid="260" grpId="6" animBg="1"/>
      <p:bldP spid="260" grpId="7" animBg="1"/>
      <p:bldP spid="260" grpId="8" animBg="1"/>
      <p:bldP spid="260" grpId="9" animBg="1"/>
      <p:bldP spid="377" grpId="0" animBg="1"/>
      <p:bldP spid="377" grpId="1" animBg="1"/>
      <p:bldP spid="378" grpId="0" animBg="1"/>
      <p:bldP spid="378" grpId="1" animBg="1"/>
      <p:bldP spid="379" grpId="0" animBg="1"/>
      <p:bldP spid="379" grpId="1" animBg="1"/>
      <p:bldP spid="380" grpId="0" animBg="1"/>
      <p:bldP spid="380" grpId="1" animBg="1"/>
      <p:bldP spid="381" grpId="0" animBg="1"/>
      <p:bldP spid="381" grpId="1" animBg="1"/>
      <p:bldP spid="382" grpId="0" animBg="1"/>
      <p:bldP spid="382" grpId="1" animBg="1"/>
      <p:bldP spid="383" grpId="0" animBg="1"/>
      <p:bldP spid="383" grpId="1" animBg="1"/>
      <p:bldP spid="384" grpId="0" animBg="1"/>
      <p:bldP spid="384" grpId="1" animBg="1"/>
      <p:bldP spid="385" grpId="0" animBg="1"/>
      <p:bldP spid="385" grpId="1" animBg="1"/>
      <p:bldP spid="386" grpId="0" animBg="1"/>
      <p:bldP spid="386" grpId="1" animBg="1"/>
      <p:bldP spid="387" grpId="0" animBg="1"/>
      <p:bldP spid="387" grpId="1" animBg="1"/>
      <p:bldP spid="388" grpId="0" animBg="1"/>
      <p:bldP spid="388" grpId="1" animBg="1"/>
      <p:bldP spid="389" grpId="0" animBg="1"/>
      <p:bldP spid="389" grpId="1" animBg="1"/>
      <p:bldP spid="390" grpId="0" animBg="1"/>
      <p:bldP spid="390" grpId="1" animBg="1"/>
      <p:bldP spid="391" grpId="0" animBg="1"/>
      <p:bldP spid="391" grpId="1" animBg="1"/>
      <p:bldP spid="392" grpId="0" animBg="1"/>
      <p:bldP spid="39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3F7C5-3A0A-4788-8A3E-F866DC91B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9 Divide a multiple of 10 by a single-digit number mentally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7AF31-6E68-4CE5-AD8E-FCCFFBB0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60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070021" cy="817087"/>
            <a:chOff x="255525" y="372323"/>
            <a:chExt cx="2577775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67601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360 </a:t>
              </a:r>
              <a:r>
                <a:rPr lang="en-GB" sz="3600" dirty="0">
                  <a:latin typeface="Calibri" panose="020F0502020204030204" pitchFamily="34" charset="0"/>
                </a:rPr>
                <a:t>÷ 6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109953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202729" y="2817330"/>
            <a:ext cx="87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3068467" cy="817087"/>
            <a:chOff x="255525" y="372323"/>
            <a:chExt cx="2809883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82784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720 </a:t>
              </a:r>
              <a:r>
                <a:rPr lang="en-GB" sz="3600" dirty="0">
                  <a:latin typeface="Calibri" panose="020F0502020204030204" pitchFamily="34" charset="0"/>
                </a:rPr>
                <a:t>÷ 9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114233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211046" y="5062741"/>
            <a:ext cx="874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789388" y="2723001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2607973" y="2717385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785279" y="496068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2606540" y="4957811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CA1E7B0F-01CC-4ACF-A761-6A50A2C36387}"/>
              </a:ext>
            </a:extLst>
          </p:cNvPr>
          <p:cNvGrpSpPr/>
          <p:nvPr/>
        </p:nvGrpSpPr>
        <p:grpSpPr>
          <a:xfrm>
            <a:off x="181830" y="494242"/>
            <a:ext cx="3070021" cy="817087"/>
            <a:chOff x="255525" y="372323"/>
            <a:chExt cx="2577775" cy="1134018"/>
          </a:xfrm>
        </p:grpSpPr>
        <p:sp>
          <p:nvSpPr>
            <p:cNvPr id="465" name="Rectangle: Rounded Corners 464">
              <a:extLst>
                <a:ext uri="{FF2B5EF4-FFF2-40B4-BE49-F238E27FC236}">
                  <a16:creationId xmlns:a16="http://schemas.microsoft.com/office/drawing/2014/main" id="{A3D2F053-6771-4296-9514-B3C899764724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DB7E2A6-6BB9-492B-8176-53A426866446}"/>
                </a:ext>
              </a:extLst>
            </p:cNvPr>
            <p:cNvSpPr txBox="1"/>
            <p:nvPr/>
          </p:nvSpPr>
          <p:spPr>
            <a:xfrm>
              <a:off x="308455" y="485388"/>
              <a:ext cx="167601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420 </a:t>
              </a:r>
              <a:r>
                <a:rPr lang="en-GB" sz="3600" dirty="0">
                  <a:latin typeface="Calibri" panose="020F0502020204030204" pitchFamily="34" charset="0"/>
                </a:rPr>
                <a:t>÷ 7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467" name="Rectangle 466">
            <a:extLst>
              <a:ext uri="{FF2B5EF4-FFF2-40B4-BE49-F238E27FC236}">
                <a16:creationId xmlns:a16="http://schemas.microsoft.com/office/drawing/2014/main" id="{5E81FE14-1057-46ED-A024-4818444E59B9}"/>
              </a:ext>
            </a:extLst>
          </p:cNvPr>
          <p:cNvSpPr/>
          <p:nvPr/>
        </p:nvSpPr>
        <p:spPr>
          <a:xfrm>
            <a:off x="2118514" y="617256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7106B6CF-0DAC-4D42-9967-B5C5F0D203A7}"/>
              </a:ext>
            </a:extLst>
          </p:cNvPr>
          <p:cNvSpPr txBox="1"/>
          <p:nvPr/>
        </p:nvSpPr>
        <p:spPr>
          <a:xfrm>
            <a:off x="2211290" y="595065"/>
            <a:ext cx="87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8C6CFBFB-61F9-4599-BF01-A4AA9F0E2092}"/>
              </a:ext>
            </a:extLst>
          </p:cNvPr>
          <p:cNvSpPr/>
          <p:nvPr/>
        </p:nvSpPr>
        <p:spPr>
          <a:xfrm>
            <a:off x="797949" y="50073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BA262F2D-0F66-4600-A7CA-5BF93D6DA579}"/>
              </a:ext>
            </a:extLst>
          </p:cNvPr>
          <p:cNvSpPr/>
          <p:nvPr/>
        </p:nvSpPr>
        <p:spPr>
          <a:xfrm>
            <a:off x="2616534" y="495120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72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/>
      <p:bldP spid="336" grpId="0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468" grpId="0"/>
      <p:bldP spid="539" grpId="0" animBg="1"/>
      <p:bldP spid="539" grpId="1" animBg="1"/>
      <p:bldP spid="540" grpId="0" animBg="1"/>
      <p:bldP spid="54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CA1E7B0F-01CC-4ACF-A761-6A50A2C36387}"/>
              </a:ext>
            </a:extLst>
          </p:cNvPr>
          <p:cNvGrpSpPr/>
          <p:nvPr/>
        </p:nvGrpSpPr>
        <p:grpSpPr>
          <a:xfrm>
            <a:off x="181830" y="494242"/>
            <a:ext cx="3070021" cy="817087"/>
            <a:chOff x="255525" y="372323"/>
            <a:chExt cx="2577775" cy="1134018"/>
          </a:xfrm>
        </p:grpSpPr>
        <p:sp>
          <p:nvSpPr>
            <p:cNvPr id="465" name="Rectangle: Rounded Corners 464">
              <a:extLst>
                <a:ext uri="{FF2B5EF4-FFF2-40B4-BE49-F238E27FC236}">
                  <a16:creationId xmlns:a16="http://schemas.microsoft.com/office/drawing/2014/main" id="{A3D2F053-6771-4296-9514-B3C899764724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DB7E2A6-6BB9-492B-8176-53A426866446}"/>
                </a:ext>
              </a:extLst>
            </p:cNvPr>
            <p:cNvSpPr txBox="1"/>
            <p:nvPr/>
          </p:nvSpPr>
          <p:spPr>
            <a:xfrm>
              <a:off x="308455" y="485388"/>
              <a:ext cx="167601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420 </a:t>
              </a:r>
              <a:r>
                <a:rPr lang="en-GB" sz="3600" dirty="0">
                  <a:latin typeface="Calibri" panose="020F0502020204030204" pitchFamily="34" charset="0"/>
                </a:rPr>
                <a:t>÷ 7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467" name="Rectangle 466">
            <a:extLst>
              <a:ext uri="{FF2B5EF4-FFF2-40B4-BE49-F238E27FC236}">
                <a16:creationId xmlns:a16="http://schemas.microsoft.com/office/drawing/2014/main" id="{5E81FE14-1057-46ED-A024-4818444E59B9}"/>
              </a:ext>
            </a:extLst>
          </p:cNvPr>
          <p:cNvSpPr/>
          <p:nvPr/>
        </p:nvSpPr>
        <p:spPr>
          <a:xfrm>
            <a:off x="2118514" y="617256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7106B6CF-0DAC-4D42-9967-B5C5F0D203A7}"/>
              </a:ext>
            </a:extLst>
          </p:cNvPr>
          <p:cNvSpPr txBox="1"/>
          <p:nvPr/>
        </p:nvSpPr>
        <p:spPr>
          <a:xfrm>
            <a:off x="2211290" y="595065"/>
            <a:ext cx="87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C7A57E82-3300-45F0-8D58-5ECC364D0725}"/>
              </a:ext>
            </a:extLst>
          </p:cNvPr>
          <p:cNvGrpSpPr/>
          <p:nvPr/>
        </p:nvGrpSpPr>
        <p:grpSpPr>
          <a:xfrm>
            <a:off x="3440491" y="930789"/>
            <a:ext cx="314510" cy="492950"/>
            <a:chOff x="3884378" y="928777"/>
            <a:chExt cx="314510" cy="492950"/>
          </a:xfrm>
        </p:grpSpPr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id="{F2456162-9DCF-4B03-AE64-15B11919EA9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64A3C7F0-AEA2-4539-91E7-8384F83F9B89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57C0B0F6-D243-4A9A-A475-A3F4F98FFC51}"/>
              </a:ext>
            </a:extLst>
          </p:cNvPr>
          <p:cNvGrpSpPr/>
          <p:nvPr/>
        </p:nvGrpSpPr>
        <p:grpSpPr>
          <a:xfrm>
            <a:off x="4268913" y="928036"/>
            <a:ext cx="453345" cy="494964"/>
            <a:chOff x="6941316" y="926763"/>
            <a:chExt cx="453345" cy="494964"/>
          </a:xfrm>
        </p:grpSpPr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id="{D83C1A1D-F786-4B13-A25D-5C839B756DF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9C6E64E9-08C1-43F2-B5D3-85FF1CD86B3B}"/>
                </a:ext>
              </a:extLst>
            </p:cNvPr>
            <p:cNvGrpSpPr/>
            <p:nvPr/>
          </p:nvGrpSpPr>
          <p:grpSpPr>
            <a:xfrm>
              <a:off x="6941316" y="928608"/>
              <a:ext cx="453345" cy="493119"/>
              <a:chOff x="6941316" y="928608"/>
              <a:chExt cx="453345" cy="493119"/>
            </a:xfrm>
          </p:grpSpPr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28F1077F-741E-4B7A-9D72-F0984E1213AA}"/>
                  </a:ext>
                </a:extLst>
              </p:cNvPr>
              <p:cNvSpPr txBox="1"/>
              <p:nvPr/>
            </p:nvSpPr>
            <p:spPr>
              <a:xfrm>
                <a:off x="6941316" y="1021617"/>
                <a:ext cx="4533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476" name="Straight Connector 475">
                <a:extLst>
                  <a:ext uri="{FF2B5EF4-FFF2-40B4-BE49-F238E27FC236}">
                    <a16:creationId xmlns:a16="http://schemas.microsoft.com/office/drawing/2014/main" id="{8B851F77-A9B6-4743-B95A-6DD0338441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7" name="Freeform 11">
            <a:extLst>
              <a:ext uri="{FF2B5EF4-FFF2-40B4-BE49-F238E27FC236}">
                <a16:creationId xmlns:a16="http://schemas.microsoft.com/office/drawing/2014/main" id="{56E110C9-70A6-4352-899F-FD2A00B5DE43}"/>
              </a:ext>
            </a:extLst>
          </p:cNvPr>
          <p:cNvSpPr>
            <a:spLocks/>
          </p:cNvSpPr>
          <p:nvPr/>
        </p:nvSpPr>
        <p:spPr bwMode="auto">
          <a:xfrm>
            <a:off x="3597672" y="719637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478" name="Freeform 11">
            <a:extLst>
              <a:ext uri="{FF2B5EF4-FFF2-40B4-BE49-F238E27FC236}">
                <a16:creationId xmlns:a16="http://schemas.microsoft.com/office/drawing/2014/main" id="{0E2279A1-7C6E-4456-9BFD-6975D9C3D1D5}"/>
              </a:ext>
            </a:extLst>
          </p:cNvPr>
          <p:cNvSpPr>
            <a:spLocks/>
          </p:cNvSpPr>
          <p:nvPr/>
        </p:nvSpPr>
        <p:spPr bwMode="auto">
          <a:xfrm>
            <a:off x="4488221" y="715206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AF493D0E-F90F-418D-B27B-14500E53126A}"/>
              </a:ext>
            </a:extLst>
          </p:cNvPr>
          <p:cNvGrpSpPr/>
          <p:nvPr/>
        </p:nvGrpSpPr>
        <p:grpSpPr>
          <a:xfrm>
            <a:off x="5102219" y="925654"/>
            <a:ext cx="574196" cy="494964"/>
            <a:chOff x="6883523" y="926763"/>
            <a:chExt cx="574196" cy="494964"/>
          </a:xfrm>
        </p:grpSpPr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id="{F0097DC7-351A-4C07-ABD9-7115011E9C4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D55E3DE2-70A6-4460-B746-E4D15006476C}"/>
                </a:ext>
              </a:extLst>
            </p:cNvPr>
            <p:cNvGrpSpPr/>
            <p:nvPr/>
          </p:nvGrpSpPr>
          <p:grpSpPr>
            <a:xfrm>
              <a:off x="6883523" y="928608"/>
              <a:ext cx="574196" cy="493119"/>
              <a:chOff x="6883523" y="928608"/>
              <a:chExt cx="574196" cy="493119"/>
            </a:xfrm>
          </p:grpSpPr>
          <p:sp>
            <p:nvSpPr>
              <p:cNvPr id="482" name="TextBox 481">
                <a:extLst>
                  <a:ext uri="{FF2B5EF4-FFF2-40B4-BE49-F238E27FC236}">
                    <a16:creationId xmlns:a16="http://schemas.microsoft.com/office/drawing/2014/main" id="{D24FBF6E-3396-4845-ABD5-8CE17DE1148D}"/>
                  </a:ext>
                </a:extLst>
              </p:cNvPr>
              <p:cNvSpPr txBox="1"/>
              <p:nvPr/>
            </p:nvSpPr>
            <p:spPr>
              <a:xfrm>
                <a:off x="6883523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140</a:t>
                </a:r>
              </a:p>
            </p:txBody>
          </p:sp>
          <p:cxnSp>
            <p:nvCxnSpPr>
              <p:cNvPr id="483" name="Straight Connector 482">
                <a:extLst>
                  <a:ext uri="{FF2B5EF4-FFF2-40B4-BE49-F238E27FC236}">
                    <a16:creationId xmlns:a16="http://schemas.microsoft.com/office/drawing/2014/main" id="{ED87A13D-C381-48A8-AC9F-DF96A7587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4" name="Straight Connector 483">
            <a:extLst>
              <a:ext uri="{FF2B5EF4-FFF2-40B4-BE49-F238E27FC236}">
                <a16:creationId xmlns:a16="http://schemas.microsoft.com/office/drawing/2014/main" id="{6D80515E-1F9E-4FC3-88C5-310769C077C7}"/>
              </a:ext>
            </a:extLst>
          </p:cNvPr>
          <p:cNvCxnSpPr>
            <a:cxnSpLocks/>
          </p:cNvCxnSpPr>
          <p:nvPr/>
        </p:nvCxnSpPr>
        <p:spPr>
          <a:xfrm flipV="1">
            <a:off x="3404802" y="938643"/>
            <a:ext cx="5900976" cy="519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5" name="Freeform 11">
            <a:extLst>
              <a:ext uri="{FF2B5EF4-FFF2-40B4-BE49-F238E27FC236}">
                <a16:creationId xmlns:a16="http://schemas.microsoft.com/office/drawing/2014/main" id="{EE4568DF-AD30-4D3B-9983-EEDDFEB53B0A}"/>
              </a:ext>
            </a:extLst>
          </p:cNvPr>
          <p:cNvSpPr>
            <a:spLocks/>
          </p:cNvSpPr>
          <p:nvPr/>
        </p:nvSpPr>
        <p:spPr bwMode="auto">
          <a:xfrm>
            <a:off x="5381673" y="71520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83A08F16-F38C-4175-8543-C0440E78B625}"/>
              </a:ext>
            </a:extLst>
          </p:cNvPr>
          <p:cNvGrpSpPr/>
          <p:nvPr/>
        </p:nvGrpSpPr>
        <p:grpSpPr>
          <a:xfrm>
            <a:off x="6005815" y="925654"/>
            <a:ext cx="574196" cy="494964"/>
            <a:chOff x="6888491" y="926763"/>
            <a:chExt cx="574196" cy="494964"/>
          </a:xfrm>
        </p:grpSpPr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4CF0068B-DB06-465C-B89D-C26C623FCC7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D4E26345-23DA-48E6-9A81-91E6BCF12F93}"/>
                </a:ext>
              </a:extLst>
            </p:cNvPr>
            <p:cNvGrpSpPr/>
            <p:nvPr/>
          </p:nvGrpSpPr>
          <p:grpSpPr>
            <a:xfrm>
              <a:off x="6888491" y="928608"/>
              <a:ext cx="574196" cy="493119"/>
              <a:chOff x="6888491" y="928608"/>
              <a:chExt cx="574196" cy="493119"/>
            </a:xfrm>
          </p:grpSpPr>
          <p:sp>
            <p:nvSpPr>
              <p:cNvPr id="489" name="TextBox 488">
                <a:extLst>
                  <a:ext uri="{FF2B5EF4-FFF2-40B4-BE49-F238E27FC236}">
                    <a16:creationId xmlns:a16="http://schemas.microsoft.com/office/drawing/2014/main" id="{43660CCD-02B2-442D-BEA9-28F895797A93}"/>
                  </a:ext>
                </a:extLst>
              </p:cNvPr>
              <p:cNvSpPr txBox="1"/>
              <p:nvPr/>
            </p:nvSpPr>
            <p:spPr>
              <a:xfrm>
                <a:off x="688849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210</a:t>
                </a:r>
              </a:p>
            </p:txBody>
          </p:sp>
          <p:cxnSp>
            <p:nvCxnSpPr>
              <p:cNvPr id="490" name="Straight Connector 489">
                <a:extLst>
                  <a:ext uri="{FF2B5EF4-FFF2-40B4-BE49-F238E27FC236}">
                    <a16:creationId xmlns:a16="http://schemas.microsoft.com/office/drawing/2014/main" id="{FEAABCA9-8C1B-41FC-8AFA-6D69BD26FB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1" name="Freeform 11">
            <a:extLst>
              <a:ext uri="{FF2B5EF4-FFF2-40B4-BE49-F238E27FC236}">
                <a16:creationId xmlns:a16="http://schemas.microsoft.com/office/drawing/2014/main" id="{4DB964B2-E244-455E-9395-E43FB7D49F2D}"/>
              </a:ext>
            </a:extLst>
          </p:cNvPr>
          <p:cNvSpPr>
            <a:spLocks/>
          </p:cNvSpPr>
          <p:nvPr/>
        </p:nvSpPr>
        <p:spPr bwMode="auto">
          <a:xfrm>
            <a:off x="6274663" y="71292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9BDF6D31-02F6-4431-95B2-8AD786303448}"/>
              </a:ext>
            </a:extLst>
          </p:cNvPr>
          <p:cNvGrpSpPr/>
          <p:nvPr/>
        </p:nvGrpSpPr>
        <p:grpSpPr>
          <a:xfrm>
            <a:off x="6887788" y="923377"/>
            <a:ext cx="574196" cy="494964"/>
            <a:chOff x="6877474" y="926763"/>
            <a:chExt cx="574196" cy="494964"/>
          </a:xfrm>
        </p:grpSpPr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5BF889A9-73DA-458C-9906-C7EF3C26E82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206F111B-A5AB-4FF4-AD94-59DF8F2DDBED}"/>
                </a:ext>
              </a:extLst>
            </p:cNvPr>
            <p:cNvGrpSpPr/>
            <p:nvPr/>
          </p:nvGrpSpPr>
          <p:grpSpPr>
            <a:xfrm>
              <a:off x="6877474" y="928608"/>
              <a:ext cx="574196" cy="493119"/>
              <a:chOff x="6877474" y="928608"/>
              <a:chExt cx="574196" cy="493119"/>
            </a:xfrm>
          </p:grpSpPr>
          <p:sp>
            <p:nvSpPr>
              <p:cNvPr id="495" name="TextBox 494">
                <a:extLst>
                  <a:ext uri="{FF2B5EF4-FFF2-40B4-BE49-F238E27FC236}">
                    <a16:creationId xmlns:a16="http://schemas.microsoft.com/office/drawing/2014/main" id="{A71B0D61-C190-4CCC-B320-B648DFB3D822}"/>
                  </a:ext>
                </a:extLst>
              </p:cNvPr>
              <p:cNvSpPr txBox="1"/>
              <p:nvPr/>
            </p:nvSpPr>
            <p:spPr>
              <a:xfrm>
                <a:off x="6877474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280</a:t>
                </a:r>
              </a:p>
            </p:txBody>
          </p:sp>
          <p:cxnSp>
            <p:nvCxnSpPr>
              <p:cNvPr id="496" name="Straight Connector 495">
                <a:extLst>
                  <a:ext uri="{FF2B5EF4-FFF2-40B4-BE49-F238E27FC236}">
                    <a16:creationId xmlns:a16="http://schemas.microsoft.com/office/drawing/2014/main" id="{E637C354-D8CE-4372-A8F0-05E8147363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7" name="Freeform 11">
            <a:extLst>
              <a:ext uri="{FF2B5EF4-FFF2-40B4-BE49-F238E27FC236}">
                <a16:creationId xmlns:a16="http://schemas.microsoft.com/office/drawing/2014/main" id="{3CDA056C-4D33-4B41-BF6C-21A81D01437F}"/>
              </a:ext>
            </a:extLst>
          </p:cNvPr>
          <p:cNvSpPr>
            <a:spLocks/>
          </p:cNvSpPr>
          <p:nvPr/>
        </p:nvSpPr>
        <p:spPr bwMode="auto">
          <a:xfrm>
            <a:off x="7168757" y="71292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E28ACBB1-1211-4262-BEF0-9DF27F085ED3}"/>
              </a:ext>
            </a:extLst>
          </p:cNvPr>
          <p:cNvGrpSpPr/>
          <p:nvPr/>
        </p:nvGrpSpPr>
        <p:grpSpPr>
          <a:xfrm>
            <a:off x="7785455" y="923377"/>
            <a:ext cx="574196" cy="494964"/>
            <a:chOff x="6881047" y="926763"/>
            <a:chExt cx="574196" cy="494964"/>
          </a:xfrm>
        </p:grpSpPr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B102464C-8518-4B66-977C-BD8E6C84B74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CF65D842-36AB-4B0A-93D0-BD89E81FC14B}"/>
                </a:ext>
              </a:extLst>
            </p:cNvPr>
            <p:cNvGrpSpPr/>
            <p:nvPr/>
          </p:nvGrpSpPr>
          <p:grpSpPr>
            <a:xfrm>
              <a:off x="6881047" y="928608"/>
              <a:ext cx="574196" cy="493119"/>
              <a:chOff x="6881047" y="928608"/>
              <a:chExt cx="574196" cy="493119"/>
            </a:xfrm>
          </p:grpSpPr>
          <p:sp>
            <p:nvSpPr>
              <p:cNvPr id="501" name="TextBox 500">
                <a:extLst>
                  <a:ext uri="{FF2B5EF4-FFF2-40B4-BE49-F238E27FC236}">
                    <a16:creationId xmlns:a16="http://schemas.microsoft.com/office/drawing/2014/main" id="{DF4D0678-27E5-419B-877D-C573E4CB00ED}"/>
                  </a:ext>
                </a:extLst>
              </p:cNvPr>
              <p:cNvSpPr txBox="1"/>
              <p:nvPr/>
            </p:nvSpPr>
            <p:spPr>
              <a:xfrm>
                <a:off x="688104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350</a:t>
                </a:r>
              </a:p>
            </p:txBody>
          </p:sp>
          <p:cxnSp>
            <p:nvCxnSpPr>
              <p:cNvPr id="502" name="Straight Connector 501">
                <a:extLst>
                  <a:ext uri="{FF2B5EF4-FFF2-40B4-BE49-F238E27FC236}">
                    <a16:creationId xmlns:a16="http://schemas.microsoft.com/office/drawing/2014/main" id="{9ECD8F6B-BBB6-4E2C-806B-D9434B8044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3" name="Freeform 11">
            <a:extLst>
              <a:ext uri="{FF2B5EF4-FFF2-40B4-BE49-F238E27FC236}">
                <a16:creationId xmlns:a16="http://schemas.microsoft.com/office/drawing/2014/main" id="{0B060FF2-0CDF-4CD3-9EF4-84655C7449F2}"/>
              </a:ext>
            </a:extLst>
          </p:cNvPr>
          <p:cNvSpPr>
            <a:spLocks/>
          </p:cNvSpPr>
          <p:nvPr/>
        </p:nvSpPr>
        <p:spPr bwMode="auto">
          <a:xfrm>
            <a:off x="8063613" y="71938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02108C36-40D3-4297-A999-8AEB2168C78F}"/>
              </a:ext>
            </a:extLst>
          </p:cNvPr>
          <p:cNvGrpSpPr/>
          <p:nvPr/>
        </p:nvGrpSpPr>
        <p:grpSpPr>
          <a:xfrm>
            <a:off x="8680311" y="929834"/>
            <a:ext cx="574196" cy="494964"/>
            <a:chOff x="6881047" y="926763"/>
            <a:chExt cx="574196" cy="494964"/>
          </a:xfrm>
        </p:grpSpPr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ECFDE684-D716-4D88-8AF7-719D62CA988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6" name="Group 505">
              <a:extLst>
                <a:ext uri="{FF2B5EF4-FFF2-40B4-BE49-F238E27FC236}">
                  <a16:creationId xmlns:a16="http://schemas.microsoft.com/office/drawing/2014/main" id="{80C69907-A9CD-4F74-86A6-413822752D1E}"/>
                </a:ext>
              </a:extLst>
            </p:cNvPr>
            <p:cNvGrpSpPr/>
            <p:nvPr/>
          </p:nvGrpSpPr>
          <p:grpSpPr>
            <a:xfrm>
              <a:off x="6881047" y="928608"/>
              <a:ext cx="574196" cy="493119"/>
              <a:chOff x="6881047" y="928608"/>
              <a:chExt cx="574196" cy="493119"/>
            </a:xfrm>
          </p:grpSpPr>
          <p:sp>
            <p:nvSpPr>
              <p:cNvPr id="507" name="TextBox 506">
                <a:extLst>
                  <a:ext uri="{FF2B5EF4-FFF2-40B4-BE49-F238E27FC236}">
                    <a16:creationId xmlns:a16="http://schemas.microsoft.com/office/drawing/2014/main" id="{E8B68843-C1C8-4A1E-8AA4-F39739FBF5A4}"/>
                  </a:ext>
                </a:extLst>
              </p:cNvPr>
              <p:cNvSpPr txBox="1"/>
              <p:nvPr/>
            </p:nvSpPr>
            <p:spPr>
              <a:xfrm>
                <a:off x="688104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420</a:t>
                </a:r>
              </a:p>
            </p:txBody>
          </p:sp>
          <p:cxnSp>
            <p:nvCxnSpPr>
              <p:cNvPr id="508" name="Straight Connector 507">
                <a:extLst>
                  <a:ext uri="{FF2B5EF4-FFF2-40B4-BE49-F238E27FC236}">
                    <a16:creationId xmlns:a16="http://schemas.microsoft.com/office/drawing/2014/main" id="{5295998A-1450-4EEF-B071-AA25102CB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8" name="Oval 537">
            <a:extLst>
              <a:ext uri="{FF2B5EF4-FFF2-40B4-BE49-F238E27FC236}">
                <a16:creationId xmlns:a16="http://schemas.microsoft.com/office/drawing/2014/main" id="{07CD5DD6-0A5D-4096-BB31-0FC05417CA41}"/>
              </a:ext>
            </a:extLst>
          </p:cNvPr>
          <p:cNvSpPr/>
          <p:nvPr/>
        </p:nvSpPr>
        <p:spPr>
          <a:xfrm>
            <a:off x="3518383" y="77826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8C6CFBFB-61F9-4599-BF01-A4AA9F0E2092}"/>
              </a:ext>
            </a:extLst>
          </p:cNvPr>
          <p:cNvSpPr/>
          <p:nvPr/>
        </p:nvSpPr>
        <p:spPr>
          <a:xfrm>
            <a:off x="797949" y="50073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BA262F2D-0F66-4600-A7CA-5BF93D6DA579}"/>
              </a:ext>
            </a:extLst>
          </p:cNvPr>
          <p:cNvSpPr/>
          <p:nvPr/>
        </p:nvSpPr>
        <p:spPr>
          <a:xfrm>
            <a:off x="2616534" y="495120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1" name="Rectangle 540">
            <a:extLst>
              <a:ext uri="{FF2B5EF4-FFF2-40B4-BE49-F238E27FC236}">
                <a16:creationId xmlns:a16="http://schemas.microsoft.com/office/drawing/2014/main" id="{440C0058-99D4-43A4-8231-3486253616D1}"/>
              </a:ext>
            </a:extLst>
          </p:cNvPr>
          <p:cNvSpPr/>
          <p:nvPr/>
        </p:nvSpPr>
        <p:spPr>
          <a:xfrm>
            <a:off x="4487378" y="1115502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B404741E-1482-4CFF-8D1D-5272F3B418A8}"/>
              </a:ext>
            </a:extLst>
          </p:cNvPr>
          <p:cNvSpPr/>
          <p:nvPr/>
        </p:nvSpPr>
        <p:spPr>
          <a:xfrm>
            <a:off x="5458152" y="1115128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C6D4F644-D88B-4637-A715-259781F0D9D4}"/>
              </a:ext>
            </a:extLst>
          </p:cNvPr>
          <p:cNvSpPr/>
          <p:nvPr/>
        </p:nvSpPr>
        <p:spPr>
          <a:xfrm>
            <a:off x="6357353" y="1117095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4" name="Rectangle 543">
            <a:extLst>
              <a:ext uri="{FF2B5EF4-FFF2-40B4-BE49-F238E27FC236}">
                <a16:creationId xmlns:a16="http://schemas.microsoft.com/office/drawing/2014/main" id="{20B2E245-E085-471A-AF4B-EF101017DC3E}"/>
              </a:ext>
            </a:extLst>
          </p:cNvPr>
          <p:cNvSpPr/>
          <p:nvPr/>
        </p:nvSpPr>
        <p:spPr>
          <a:xfrm>
            <a:off x="7237678" y="1116721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18C3D914-D46D-48FC-A111-FC5256B4361D}"/>
              </a:ext>
            </a:extLst>
          </p:cNvPr>
          <p:cNvSpPr/>
          <p:nvPr/>
        </p:nvSpPr>
        <p:spPr>
          <a:xfrm>
            <a:off x="8139555" y="1115128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8B3B480A-EB08-4E9A-B18C-47C258AB9A3B}"/>
              </a:ext>
            </a:extLst>
          </p:cNvPr>
          <p:cNvSpPr/>
          <p:nvPr/>
        </p:nvSpPr>
        <p:spPr>
          <a:xfrm>
            <a:off x="9031745" y="1115128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82F1BF0C-7DB9-4F42-BAA7-3BE92F477371}"/>
              </a:ext>
            </a:extLst>
          </p:cNvPr>
          <p:cNvSpPr txBox="1"/>
          <p:nvPr/>
        </p:nvSpPr>
        <p:spPr>
          <a:xfrm>
            <a:off x="3841120" y="425093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4D9EE54D-C97E-4417-98A0-C32843BE4B1E}"/>
              </a:ext>
            </a:extLst>
          </p:cNvPr>
          <p:cNvSpPr txBox="1"/>
          <p:nvPr/>
        </p:nvSpPr>
        <p:spPr>
          <a:xfrm>
            <a:off x="4735183" y="420253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3B390F29-8E90-45BC-844D-14C5ACCF737D}"/>
              </a:ext>
            </a:extLst>
          </p:cNvPr>
          <p:cNvSpPr txBox="1"/>
          <p:nvPr/>
        </p:nvSpPr>
        <p:spPr>
          <a:xfrm>
            <a:off x="5627394" y="42540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A9A2BBFF-6C8D-427C-B231-F94774F46EDE}"/>
              </a:ext>
            </a:extLst>
          </p:cNvPr>
          <p:cNvSpPr txBox="1"/>
          <p:nvPr/>
        </p:nvSpPr>
        <p:spPr>
          <a:xfrm>
            <a:off x="6521457" y="42056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7EFA1EA5-0911-47C1-8AB9-257432260BFF}"/>
              </a:ext>
            </a:extLst>
          </p:cNvPr>
          <p:cNvSpPr txBox="1"/>
          <p:nvPr/>
        </p:nvSpPr>
        <p:spPr>
          <a:xfrm>
            <a:off x="7410085" y="427280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53" name="TextBox 552">
            <a:extLst>
              <a:ext uri="{FF2B5EF4-FFF2-40B4-BE49-F238E27FC236}">
                <a16:creationId xmlns:a16="http://schemas.microsoft.com/office/drawing/2014/main" id="{7A26EE09-3D9E-4007-8F39-25A280E32593}"/>
              </a:ext>
            </a:extLst>
          </p:cNvPr>
          <p:cNvSpPr txBox="1"/>
          <p:nvPr/>
        </p:nvSpPr>
        <p:spPr>
          <a:xfrm>
            <a:off x="8304148" y="422440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14215871-ED3B-40EA-8340-586D618CDC8E}"/>
              </a:ext>
            </a:extLst>
          </p:cNvPr>
          <p:cNvGrpSpPr/>
          <p:nvPr/>
        </p:nvGrpSpPr>
        <p:grpSpPr>
          <a:xfrm>
            <a:off x="4189905" y="1472216"/>
            <a:ext cx="556845" cy="4763813"/>
            <a:chOff x="4205595" y="1477193"/>
            <a:chExt cx="556845" cy="4763813"/>
          </a:xfrm>
        </p:grpSpPr>
        <p:grpSp>
          <p:nvGrpSpPr>
            <p:cNvPr id="252" name="Group 56">
              <a:extLst>
                <a:ext uri="{FF2B5EF4-FFF2-40B4-BE49-F238E27FC236}">
                  <a16:creationId xmlns:a16="http://schemas.microsoft.com/office/drawing/2014/main" id="{393F1760-83F5-48AA-B9AC-FFE5A14D91B5}"/>
                </a:ext>
              </a:extLst>
            </p:cNvPr>
            <p:cNvGrpSpPr/>
            <p:nvPr/>
          </p:nvGrpSpPr>
          <p:grpSpPr>
            <a:xfrm rot="5400000">
              <a:off x="3521799" y="2160989"/>
              <a:ext cx="1539560" cy="171967"/>
              <a:chOff x="7746380" y="2949426"/>
              <a:chExt cx="2188691" cy="244475"/>
            </a:xfrm>
          </p:grpSpPr>
          <p:pic>
            <p:nvPicPr>
              <p:cNvPr id="388" name="Picture 14">
                <a:extLst>
                  <a:ext uri="{FF2B5EF4-FFF2-40B4-BE49-F238E27FC236}">
                    <a16:creationId xmlns:a16="http://schemas.microsoft.com/office/drawing/2014/main" id="{52709617-D854-41A4-9996-5447FAD3DA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5">
                <a:extLst>
                  <a:ext uri="{FF2B5EF4-FFF2-40B4-BE49-F238E27FC236}">
                    <a16:creationId xmlns:a16="http://schemas.microsoft.com/office/drawing/2014/main" id="{51C706AF-A8B8-41A3-B126-819A82160D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6">
                <a:extLst>
                  <a:ext uri="{FF2B5EF4-FFF2-40B4-BE49-F238E27FC236}">
                    <a16:creationId xmlns:a16="http://schemas.microsoft.com/office/drawing/2014/main" id="{79CC2FB7-BC4C-42C5-A816-C9899BAB60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17">
                <a:extLst>
                  <a:ext uri="{FF2B5EF4-FFF2-40B4-BE49-F238E27FC236}">
                    <a16:creationId xmlns:a16="http://schemas.microsoft.com/office/drawing/2014/main" id="{2D2860BE-FCAE-4354-8998-089E92DFE3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18">
                <a:extLst>
                  <a:ext uri="{FF2B5EF4-FFF2-40B4-BE49-F238E27FC236}">
                    <a16:creationId xmlns:a16="http://schemas.microsoft.com/office/drawing/2014/main" id="{2025728A-F66F-438A-B5FB-FCA6D73DFF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19">
                <a:extLst>
                  <a:ext uri="{FF2B5EF4-FFF2-40B4-BE49-F238E27FC236}">
                    <a16:creationId xmlns:a16="http://schemas.microsoft.com/office/drawing/2014/main" id="{AB339E5D-5655-48EE-80AE-68C1CFF5FA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20">
                <a:extLst>
                  <a:ext uri="{FF2B5EF4-FFF2-40B4-BE49-F238E27FC236}">
                    <a16:creationId xmlns:a16="http://schemas.microsoft.com/office/drawing/2014/main" id="{3F62F11B-251E-43DD-8C1D-98C3826933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21">
                <a:extLst>
                  <a:ext uri="{FF2B5EF4-FFF2-40B4-BE49-F238E27FC236}">
                    <a16:creationId xmlns:a16="http://schemas.microsoft.com/office/drawing/2014/main" id="{502F843E-FBD9-4FCC-8CDF-E5F6948194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22">
                <a:extLst>
                  <a:ext uri="{FF2B5EF4-FFF2-40B4-BE49-F238E27FC236}">
                    <a16:creationId xmlns:a16="http://schemas.microsoft.com/office/drawing/2014/main" id="{96EDC08A-D57A-4817-B453-45FDDA3949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23">
                <a:extLst>
                  <a:ext uri="{FF2B5EF4-FFF2-40B4-BE49-F238E27FC236}">
                    <a16:creationId xmlns:a16="http://schemas.microsoft.com/office/drawing/2014/main" id="{2B2F9CB8-E669-4A8D-B0FA-18A1A5613D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53" name="Group 56">
              <a:extLst>
                <a:ext uri="{FF2B5EF4-FFF2-40B4-BE49-F238E27FC236}">
                  <a16:creationId xmlns:a16="http://schemas.microsoft.com/office/drawing/2014/main" id="{91B971FB-C0D7-4630-92A3-BFB2F143A237}"/>
                </a:ext>
              </a:extLst>
            </p:cNvPr>
            <p:cNvGrpSpPr/>
            <p:nvPr/>
          </p:nvGrpSpPr>
          <p:grpSpPr>
            <a:xfrm rot="5400000">
              <a:off x="3712590" y="2160989"/>
              <a:ext cx="1539560" cy="171967"/>
              <a:chOff x="7746380" y="2949426"/>
              <a:chExt cx="2188691" cy="244475"/>
            </a:xfrm>
          </p:grpSpPr>
          <p:pic>
            <p:nvPicPr>
              <p:cNvPr id="359" name="Picture 14">
                <a:extLst>
                  <a:ext uri="{FF2B5EF4-FFF2-40B4-BE49-F238E27FC236}">
                    <a16:creationId xmlns:a16="http://schemas.microsoft.com/office/drawing/2014/main" id="{B746AB9E-AF99-4498-B2BF-D19D12B54F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5">
                <a:extLst>
                  <a:ext uri="{FF2B5EF4-FFF2-40B4-BE49-F238E27FC236}">
                    <a16:creationId xmlns:a16="http://schemas.microsoft.com/office/drawing/2014/main" id="{99F3E353-5A86-439E-9CD5-741B44C920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16">
                <a:extLst>
                  <a:ext uri="{FF2B5EF4-FFF2-40B4-BE49-F238E27FC236}">
                    <a16:creationId xmlns:a16="http://schemas.microsoft.com/office/drawing/2014/main" id="{D1B8B4FB-2DBD-4954-B5FF-E7E85C0558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17">
                <a:extLst>
                  <a:ext uri="{FF2B5EF4-FFF2-40B4-BE49-F238E27FC236}">
                    <a16:creationId xmlns:a16="http://schemas.microsoft.com/office/drawing/2014/main" id="{C6DC33AD-582A-4604-93A8-6E701EE88B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18">
                <a:extLst>
                  <a:ext uri="{FF2B5EF4-FFF2-40B4-BE49-F238E27FC236}">
                    <a16:creationId xmlns:a16="http://schemas.microsoft.com/office/drawing/2014/main" id="{56ECEAB6-068F-4C6F-894F-2AC18586AD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19">
                <a:extLst>
                  <a:ext uri="{FF2B5EF4-FFF2-40B4-BE49-F238E27FC236}">
                    <a16:creationId xmlns:a16="http://schemas.microsoft.com/office/drawing/2014/main" id="{7C8949D7-D2E9-4B03-A5AE-6BF327A365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20">
                <a:extLst>
                  <a:ext uri="{FF2B5EF4-FFF2-40B4-BE49-F238E27FC236}">
                    <a16:creationId xmlns:a16="http://schemas.microsoft.com/office/drawing/2014/main" id="{88A70BF9-5903-4C3D-B982-BEB513EC70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21">
                <a:extLst>
                  <a:ext uri="{FF2B5EF4-FFF2-40B4-BE49-F238E27FC236}">
                    <a16:creationId xmlns:a16="http://schemas.microsoft.com/office/drawing/2014/main" id="{CEDFA87F-D73A-496F-9685-DD08326BF4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22">
                <a:extLst>
                  <a:ext uri="{FF2B5EF4-FFF2-40B4-BE49-F238E27FC236}">
                    <a16:creationId xmlns:a16="http://schemas.microsoft.com/office/drawing/2014/main" id="{F19B9FF9-34A2-43BD-A848-BDBC5EDD0B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23">
                <a:extLst>
                  <a:ext uri="{FF2B5EF4-FFF2-40B4-BE49-F238E27FC236}">
                    <a16:creationId xmlns:a16="http://schemas.microsoft.com/office/drawing/2014/main" id="{CF8DA216-2A0F-4329-BD15-B9399BB5D6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54" name="Group 56">
              <a:extLst>
                <a:ext uri="{FF2B5EF4-FFF2-40B4-BE49-F238E27FC236}">
                  <a16:creationId xmlns:a16="http://schemas.microsoft.com/office/drawing/2014/main" id="{F86EA5DE-872E-407C-A4E4-6E4F7D088F77}"/>
                </a:ext>
              </a:extLst>
            </p:cNvPr>
            <p:cNvGrpSpPr/>
            <p:nvPr/>
          </p:nvGrpSpPr>
          <p:grpSpPr>
            <a:xfrm rot="5400000">
              <a:off x="3904101" y="2160990"/>
              <a:ext cx="1539560" cy="171967"/>
              <a:chOff x="7746380" y="2949426"/>
              <a:chExt cx="2188691" cy="244475"/>
            </a:xfrm>
          </p:grpSpPr>
          <p:pic>
            <p:nvPicPr>
              <p:cNvPr id="349" name="Picture 14">
                <a:extLst>
                  <a:ext uri="{FF2B5EF4-FFF2-40B4-BE49-F238E27FC236}">
                    <a16:creationId xmlns:a16="http://schemas.microsoft.com/office/drawing/2014/main" id="{2B02C0C5-EF8B-41B0-B5A4-A6A2F55D84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5">
                <a:extLst>
                  <a:ext uri="{FF2B5EF4-FFF2-40B4-BE49-F238E27FC236}">
                    <a16:creationId xmlns:a16="http://schemas.microsoft.com/office/drawing/2014/main" id="{8C891ECD-C4B4-4FFD-B5FB-C76E394DA9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1" name="Picture 16">
                <a:extLst>
                  <a:ext uri="{FF2B5EF4-FFF2-40B4-BE49-F238E27FC236}">
                    <a16:creationId xmlns:a16="http://schemas.microsoft.com/office/drawing/2014/main" id="{DE29B9B4-EE5D-4029-AB59-12C5E6D566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17">
                <a:extLst>
                  <a:ext uri="{FF2B5EF4-FFF2-40B4-BE49-F238E27FC236}">
                    <a16:creationId xmlns:a16="http://schemas.microsoft.com/office/drawing/2014/main" id="{0ABC4E64-5266-4E1D-87B7-DFA5E68086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18">
                <a:extLst>
                  <a:ext uri="{FF2B5EF4-FFF2-40B4-BE49-F238E27FC236}">
                    <a16:creationId xmlns:a16="http://schemas.microsoft.com/office/drawing/2014/main" id="{2E55A569-28AD-4FD1-8856-5C17A8161C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19">
                <a:extLst>
                  <a:ext uri="{FF2B5EF4-FFF2-40B4-BE49-F238E27FC236}">
                    <a16:creationId xmlns:a16="http://schemas.microsoft.com/office/drawing/2014/main" id="{38BA457A-D884-4911-9811-A23586E57F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20">
                <a:extLst>
                  <a:ext uri="{FF2B5EF4-FFF2-40B4-BE49-F238E27FC236}">
                    <a16:creationId xmlns:a16="http://schemas.microsoft.com/office/drawing/2014/main" id="{569A39CE-A193-4CB6-ACEB-6FB876CFAD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21">
                <a:extLst>
                  <a:ext uri="{FF2B5EF4-FFF2-40B4-BE49-F238E27FC236}">
                    <a16:creationId xmlns:a16="http://schemas.microsoft.com/office/drawing/2014/main" id="{9CD07557-9C5B-4F20-9883-6C47E92F08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22">
                <a:extLst>
                  <a:ext uri="{FF2B5EF4-FFF2-40B4-BE49-F238E27FC236}">
                    <a16:creationId xmlns:a16="http://schemas.microsoft.com/office/drawing/2014/main" id="{D79E2E1D-B931-48AE-9F7B-132B892F85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23">
                <a:extLst>
                  <a:ext uri="{FF2B5EF4-FFF2-40B4-BE49-F238E27FC236}">
                    <a16:creationId xmlns:a16="http://schemas.microsoft.com/office/drawing/2014/main" id="{0ACC7D41-25A0-4AA5-BD39-6792AD794C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55" name="Group 56">
              <a:extLst>
                <a:ext uri="{FF2B5EF4-FFF2-40B4-BE49-F238E27FC236}">
                  <a16:creationId xmlns:a16="http://schemas.microsoft.com/office/drawing/2014/main" id="{F4D98822-0208-44C9-AA5E-725869E3BE1D}"/>
                </a:ext>
              </a:extLst>
            </p:cNvPr>
            <p:cNvGrpSpPr/>
            <p:nvPr/>
          </p:nvGrpSpPr>
          <p:grpSpPr>
            <a:xfrm rot="5400000">
              <a:off x="3524375" y="3774728"/>
              <a:ext cx="1539560" cy="171967"/>
              <a:chOff x="7746380" y="2949426"/>
              <a:chExt cx="2188691" cy="244475"/>
            </a:xfrm>
          </p:grpSpPr>
          <p:pic>
            <p:nvPicPr>
              <p:cNvPr id="311" name="Picture 14">
                <a:extLst>
                  <a:ext uri="{FF2B5EF4-FFF2-40B4-BE49-F238E27FC236}">
                    <a16:creationId xmlns:a16="http://schemas.microsoft.com/office/drawing/2014/main" id="{D32E602B-F4A4-4F68-BC07-FFE6ED6F5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2" name="Picture 15">
                <a:extLst>
                  <a:ext uri="{FF2B5EF4-FFF2-40B4-BE49-F238E27FC236}">
                    <a16:creationId xmlns:a16="http://schemas.microsoft.com/office/drawing/2014/main" id="{40BA905C-C839-491C-A792-5D94B69FDE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3" name="Picture 16">
                <a:extLst>
                  <a:ext uri="{FF2B5EF4-FFF2-40B4-BE49-F238E27FC236}">
                    <a16:creationId xmlns:a16="http://schemas.microsoft.com/office/drawing/2014/main" id="{DE603FFF-177B-4B3A-A98B-F45B9C1E02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4" name="Picture 17">
                <a:extLst>
                  <a:ext uri="{FF2B5EF4-FFF2-40B4-BE49-F238E27FC236}">
                    <a16:creationId xmlns:a16="http://schemas.microsoft.com/office/drawing/2014/main" id="{457B4B7C-2F3A-47E5-9F0C-9450DAC45E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5" name="Picture 18">
                <a:extLst>
                  <a:ext uri="{FF2B5EF4-FFF2-40B4-BE49-F238E27FC236}">
                    <a16:creationId xmlns:a16="http://schemas.microsoft.com/office/drawing/2014/main" id="{F647B01E-F0EA-4379-A4EF-5DB5E1446D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19">
                <a:extLst>
                  <a:ext uri="{FF2B5EF4-FFF2-40B4-BE49-F238E27FC236}">
                    <a16:creationId xmlns:a16="http://schemas.microsoft.com/office/drawing/2014/main" id="{BBAD9ECB-2213-44BF-8273-D8EEC2A34E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20">
                <a:extLst>
                  <a:ext uri="{FF2B5EF4-FFF2-40B4-BE49-F238E27FC236}">
                    <a16:creationId xmlns:a16="http://schemas.microsoft.com/office/drawing/2014/main" id="{87EED8A1-5D24-4DDC-A498-1E9A9F548B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21">
                <a:extLst>
                  <a:ext uri="{FF2B5EF4-FFF2-40B4-BE49-F238E27FC236}">
                    <a16:creationId xmlns:a16="http://schemas.microsoft.com/office/drawing/2014/main" id="{754ED347-99B4-4460-AB65-522EE03293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22">
                <a:extLst>
                  <a:ext uri="{FF2B5EF4-FFF2-40B4-BE49-F238E27FC236}">
                    <a16:creationId xmlns:a16="http://schemas.microsoft.com/office/drawing/2014/main" id="{25D8C1C3-F5A2-4F10-9DCE-24BEBEC089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23">
                <a:extLst>
                  <a:ext uri="{FF2B5EF4-FFF2-40B4-BE49-F238E27FC236}">
                    <a16:creationId xmlns:a16="http://schemas.microsoft.com/office/drawing/2014/main" id="{3DEFFD43-5031-478D-822A-BCFC389E29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56" name="Group 56">
              <a:extLst>
                <a:ext uri="{FF2B5EF4-FFF2-40B4-BE49-F238E27FC236}">
                  <a16:creationId xmlns:a16="http://schemas.microsoft.com/office/drawing/2014/main" id="{4227118B-4996-4527-A39F-C08854319FE6}"/>
                </a:ext>
              </a:extLst>
            </p:cNvPr>
            <p:cNvGrpSpPr/>
            <p:nvPr/>
          </p:nvGrpSpPr>
          <p:grpSpPr>
            <a:xfrm rot="5400000">
              <a:off x="3715166" y="3774728"/>
              <a:ext cx="1539560" cy="171967"/>
              <a:chOff x="7746380" y="2949426"/>
              <a:chExt cx="2188691" cy="244475"/>
            </a:xfrm>
          </p:grpSpPr>
          <p:pic>
            <p:nvPicPr>
              <p:cNvPr id="279" name="Picture 14">
                <a:extLst>
                  <a:ext uri="{FF2B5EF4-FFF2-40B4-BE49-F238E27FC236}">
                    <a16:creationId xmlns:a16="http://schemas.microsoft.com/office/drawing/2014/main" id="{4BC73C93-E9C7-4889-82AA-348E473F14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0" name="Picture 15">
                <a:extLst>
                  <a:ext uri="{FF2B5EF4-FFF2-40B4-BE49-F238E27FC236}">
                    <a16:creationId xmlns:a16="http://schemas.microsoft.com/office/drawing/2014/main" id="{C67E2603-C454-4500-A04C-2645404DE6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1" name="Picture 16">
                <a:extLst>
                  <a:ext uri="{FF2B5EF4-FFF2-40B4-BE49-F238E27FC236}">
                    <a16:creationId xmlns:a16="http://schemas.microsoft.com/office/drawing/2014/main" id="{D008B43B-DDC7-4817-968B-F1168F48FF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2" name="Picture 17">
                <a:extLst>
                  <a:ext uri="{FF2B5EF4-FFF2-40B4-BE49-F238E27FC236}">
                    <a16:creationId xmlns:a16="http://schemas.microsoft.com/office/drawing/2014/main" id="{41B51D1E-E2BA-429E-A08A-DE8EE1BACF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3" name="Picture 18">
                <a:extLst>
                  <a:ext uri="{FF2B5EF4-FFF2-40B4-BE49-F238E27FC236}">
                    <a16:creationId xmlns:a16="http://schemas.microsoft.com/office/drawing/2014/main" id="{9FA7A442-31EC-4D97-86B5-F662F4FA5B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4" name="Picture 19">
                <a:extLst>
                  <a:ext uri="{FF2B5EF4-FFF2-40B4-BE49-F238E27FC236}">
                    <a16:creationId xmlns:a16="http://schemas.microsoft.com/office/drawing/2014/main" id="{4CE24591-4E80-48A3-BE98-807DCDC7C1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5" name="Picture 20">
                <a:extLst>
                  <a:ext uri="{FF2B5EF4-FFF2-40B4-BE49-F238E27FC236}">
                    <a16:creationId xmlns:a16="http://schemas.microsoft.com/office/drawing/2014/main" id="{751800AB-5689-4C10-8AE6-F43B2CF109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" name="Picture 21">
                <a:extLst>
                  <a:ext uri="{FF2B5EF4-FFF2-40B4-BE49-F238E27FC236}">
                    <a16:creationId xmlns:a16="http://schemas.microsoft.com/office/drawing/2014/main" id="{1BC7A841-D44D-40AD-973A-401CE79CA0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7" name="Picture 22">
                <a:extLst>
                  <a:ext uri="{FF2B5EF4-FFF2-40B4-BE49-F238E27FC236}">
                    <a16:creationId xmlns:a16="http://schemas.microsoft.com/office/drawing/2014/main" id="{B66B129D-97DA-432A-AFA9-F983F2CF0A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8" name="Picture 23">
                <a:extLst>
                  <a:ext uri="{FF2B5EF4-FFF2-40B4-BE49-F238E27FC236}">
                    <a16:creationId xmlns:a16="http://schemas.microsoft.com/office/drawing/2014/main" id="{F8ADD8B2-3BE6-4B60-B41C-180A5D4496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57" name="Group 56">
              <a:extLst>
                <a:ext uri="{FF2B5EF4-FFF2-40B4-BE49-F238E27FC236}">
                  <a16:creationId xmlns:a16="http://schemas.microsoft.com/office/drawing/2014/main" id="{252F734E-3773-49F0-8B45-12B6C000EAA1}"/>
                </a:ext>
              </a:extLst>
            </p:cNvPr>
            <p:cNvGrpSpPr/>
            <p:nvPr/>
          </p:nvGrpSpPr>
          <p:grpSpPr>
            <a:xfrm rot="5400000">
              <a:off x="3906677" y="3774729"/>
              <a:ext cx="1539560" cy="171967"/>
              <a:chOff x="7746380" y="2949426"/>
              <a:chExt cx="2188691" cy="244475"/>
            </a:xfrm>
          </p:grpSpPr>
          <p:pic>
            <p:nvPicPr>
              <p:cNvPr id="269" name="Picture 14">
                <a:extLst>
                  <a:ext uri="{FF2B5EF4-FFF2-40B4-BE49-F238E27FC236}">
                    <a16:creationId xmlns:a16="http://schemas.microsoft.com/office/drawing/2014/main" id="{D8AB8D39-BD96-438D-A757-9393EB0F7F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0" name="Picture 15">
                <a:extLst>
                  <a:ext uri="{FF2B5EF4-FFF2-40B4-BE49-F238E27FC236}">
                    <a16:creationId xmlns:a16="http://schemas.microsoft.com/office/drawing/2014/main" id="{29F32FAB-3E24-448E-9E4C-DBFF51D953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1" name="Picture 16">
                <a:extLst>
                  <a:ext uri="{FF2B5EF4-FFF2-40B4-BE49-F238E27FC236}">
                    <a16:creationId xmlns:a16="http://schemas.microsoft.com/office/drawing/2014/main" id="{2F8451AA-C6D1-4E03-B516-3D296F1D2C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7">
                <a:extLst>
                  <a:ext uri="{FF2B5EF4-FFF2-40B4-BE49-F238E27FC236}">
                    <a16:creationId xmlns:a16="http://schemas.microsoft.com/office/drawing/2014/main" id="{A536A689-45A9-475F-9A62-76651E1AC8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3" name="Picture 18">
                <a:extLst>
                  <a:ext uri="{FF2B5EF4-FFF2-40B4-BE49-F238E27FC236}">
                    <a16:creationId xmlns:a16="http://schemas.microsoft.com/office/drawing/2014/main" id="{E8DE85CF-6D94-4ECE-A1F5-4C37FE1A65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4" name="Picture 19">
                <a:extLst>
                  <a:ext uri="{FF2B5EF4-FFF2-40B4-BE49-F238E27FC236}">
                    <a16:creationId xmlns:a16="http://schemas.microsoft.com/office/drawing/2014/main" id="{E13C0977-284E-4686-AE67-DC8C01D0D7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5" name="Picture 20">
                <a:extLst>
                  <a:ext uri="{FF2B5EF4-FFF2-40B4-BE49-F238E27FC236}">
                    <a16:creationId xmlns:a16="http://schemas.microsoft.com/office/drawing/2014/main" id="{ABDC5802-6E90-4C99-B9E5-5FEAA88D36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" name="Picture 21">
                <a:extLst>
                  <a:ext uri="{FF2B5EF4-FFF2-40B4-BE49-F238E27FC236}">
                    <a16:creationId xmlns:a16="http://schemas.microsoft.com/office/drawing/2014/main" id="{9F53C5C6-A196-45E4-BC62-4BFF5D6722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7" name="Picture 22">
                <a:extLst>
                  <a:ext uri="{FF2B5EF4-FFF2-40B4-BE49-F238E27FC236}">
                    <a16:creationId xmlns:a16="http://schemas.microsoft.com/office/drawing/2014/main" id="{BF8CA8DB-861D-4ADF-89BA-AEE714BB3E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8" name="Picture 23">
                <a:extLst>
                  <a:ext uri="{FF2B5EF4-FFF2-40B4-BE49-F238E27FC236}">
                    <a16:creationId xmlns:a16="http://schemas.microsoft.com/office/drawing/2014/main" id="{78A01111-BFC7-457B-8DBF-DBF6794E83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58" name="Group 56">
              <a:extLst>
                <a:ext uri="{FF2B5EF4-FFF2-40B4-BE49-F238E27FC236}">
                  <a16:creationId xmlns:a16="http://schemas.microsoft.com/office/drawing/2014/main" id="{2F4EF419-D54A-4884-918F-1262F082DF52}"/>
                </a:ext>
              </a:extLst>
            </p:cNvPr>
            <p:cNvGrpSpPr/>
            <p:nvPr/>
          </p:nvGrpSpPr>
          <p:grpSpPr>
            <a:xfrm rot="5400000">
              <a:off x="3712590" y="5385242"/>
              <a:ext cx="1539560" cy="171967"/>
              <a:chOff x="7746380" y="2949426"/>
              <a:chExt cx="2188691" cy="244475"/>
            </a:xfrm>
          </p:grpSpPr>
          <p:pic>
            <p:nvPicPr>
              <p:cNvPr id="259" name="Picture 14">
                <a:extLst>
                  <a:ext uri="{FF2B5EF4-FFF2-40B4-BE49-F238E27FC236}">
                    <a16:creationId xmlns:a16="http://schemas.microsoft.com/office/drawing/2014/main" id="{69B2D629-7CFC-49D2-8592-9A6FF6E440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15">
                <a:extLst>
                  <a:ext uri="{FF2B5EF4-FFF2-40B4-BE49-F238E27FC236}">
                    <a16:creationId xmlns:a16="http://schemas.microsoft.com/office/drawing/2014/main" id="{849353E5-6957-4300-A3A2-6AD829161B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1" name="Picture 16">
                <a:extLst>
                  <a:ext uri="{FF2B5EF4-FFF2-40B4-BE49-F238E27FC236}">
                    <a16:creationId xmlns:a16="http://schemas.microsoft.com/office/drawing/2014/main" id="{070681DE-092E-4A17-85CF-29CFBE5FE9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2" name="Picture 17">
                <a:extLst>
                  <a:ext uri="{FF2B5EF4-FFF2-40B4-BE49-F238E27FC236}">
                    <a16:creationId xmlns:a16="http://schemas.microsoft.com/office/drawing/2014/main" id="{D0C0B833-D3A9-483A-9C56-58945BBA70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3" name="Picture 18">
                <a:extLst>
                  <a:ext uri="{FF2B5EF4-FFF2-40B4-BE49-F238E27FC236}">
                    <a16:creationId xmlns:a16="http://schemas.microsoft.com/office/drawing/2014/main" id="{6F5202AC-CF0C-42A7-B3FC-7160F95478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4" name="Picture 19">
                <a:extLst>
                  <a:ext uri="{FF2B5EF4-FFF2-40B4-BE49-F238E27FC236}">
                    <a16:creationId xmlns:a16="http://schemas.microsoft.com/office/drawing/2014/main" id="{16B174CA-F0B1-4DDA-A7DA-1E65242774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20">
                <a:extLst>
                  <a:ext uri="{FF2B5EF4-FFF2-40B4-BE49-F238E27FC236}">
                    <a16:creationId xmlns:a16="http://schemas.microsoft.com/office/drawing/2014/main" id="{08D47ECE-A310-4192-B3DB-18B244EA80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21">
                <a:extLst>
                  <a:ext uri="{FF2B5EF4-FFF2-40B4-BE49-F238E27FC236}">
                    <a16:creationId xmlns:a16="http://schemas.microsoft.com/office/drawing/2014/main" id="{157C09B0-8933-497A-8341-C5E120DE15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22">
                <a:extLst>
                  <a:ext uri="{FF2B5EF4-FFF2-40B4-BE49-F238E27FC236}">
                    <a16:creationId xmlns:a16="http://schemas.microsoft.com/office/drawing/2014/main" id="{634DDE16-1EE7-46D6-83C6-5EF49A851E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8" name="Picture 23">
                <a:extLst>
                  <a:ext uri="{FF2B5EF4-FFF2-40B4-BE49-F238E27FC236}">
                    <a16:creationId xmlns:a16="http://schemas.microsoft.com/office/drawing/2014/main" id="{0CA81632-1A18-436C-B0A3-4DBB328436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0F1EA88D-B6C1-4ABA-86E0-5088A0C672B3}"/>
              </a:ext>
            </a:extLst>
          </p:cNvPr>
          <p:cNvGrpSpPr/>
          <p:nvPr/>
        </p:nvGrpSpPr>
        <p:grpSpPr>
          <a:xfrm>
            <a:off x="5095831" y="1472216"/>
            <a:ext cx="556845" cy="4763813"/>
            <a:chOff x="4205595" y="1477193"/>
            <a:chExt cx="556845" cy="4763813"/>
          </a:xfrm>
        </p:grpSpPr>
        <p:grpSp>
          <p:nvGrpSpPr>
            <p:cNvPr id="399" name="Group 56">
              <a:extLst>
                <a:ext uri="{FF2B5EF4-FFF2-40B4-BE49-F238E27FC236}">
                  <a16:creationId xmlns:a16="http://schemas.microsoft.com/office/drawing/2014/main" id="{33ABC010-60E8-44DE-993B-DC3A06A046EE}"/>
                </a:ext>
              </a:extLst>
            </p:cNvPr>
            <p:cNvGrpSpPr/>
            <p:nvPr/>
          </p:nvGrpSpPr>
          <p:grpSpPr>
            <a:xfrm rot="5400000">
              <a:off x="3521799" y="2160989"/>
              <a:ext cx="1539560" cy="171967"/>
              <a:chOff x="7746380" y="2949426"/>
              <a:chExt cx="2188691" cy="244475"/>
            </a:xfrm>
          </p:grpSpPr>
          <p:pic>
            <p:nvPicPr>
              <p:cNvPr id="511" name="Picture 14">
                <a:extLst>
                  <a:ext uri="{FF2B5EF4-FFF2-40B4-BE49-F238E27FC236}">
                    <a16:creationId xmlns:a16="http://schemas.microsoft.com/office/drawing/2014/main" id="{11C400B9-8079-4944-8DFD-958FE6A0D3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2" name="Picture 15">
                <a:extLst>
                  <a:ext uri="{FF2B5EF4-FFF2-40B4-BE49-F238E27FC236}">
                    <a16:creationId xmlns:a16="http://schemas.microsoft.com/office/drawing/2014/main" id="{92695894-64BD-44E5-81E5-3A71EBA1FE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3" name="Picture 16">
                <a:extLst>
                  <a:ext uri="{FF2B5EF4-FFF2-40B4-BE49-F238E27FC236}">
                    <a16:creationId xmlns:a16="http://schemas.microsoft.com/office/drawing/2014/main" id="{2F395079-337A-41BE-90BD-F39F5B2576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4" name="Picture 17">
                <a:extLst>
                  <a:ext uri="{FF2B5EF4-FFF2-40B4-BE49-F238E27FC236}">
                    <a16:creationId xmlns:a16="http://schemas.microsoft.com/office/drawing/2014/main" id="{0037C509-BBA8-45B4-B90E-F5C6A40B06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5" name="Picture 18">
                <a:extLst>
                  <a:ext uri="{FF2B5EF4-FFF2-40B4-BE49-F238E27FC236}">
                    <a16:creationId xmlns:a16="http://schemas.microsoft.com/office/drawing/2014/main" id="{55063FE7-968C-46DB-875A-E8F5D86AFB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6" name="Picture 19">
                <a:extLst>
                  <a:ext uri="{FF2B5EF4-FFF2-40B4-BE49-F238E27FC236}">
                    <a16:creationId xmlns:a16="http://schemas.microsoft.com/office/drawing/2014/main" id="{308397E8-79D3-472D-B4AF-F4DDEDD1D6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7" name="Picture 20">
                <a:extLst>
                  <a:ext uri="{FF2B5EF4-FFF2-40B4-BE49-F238E27FC236}">
                    <a16:creationId xmlns:a16="http://schemas.microsoft.com/office/drawing/2014/main" id="{05347EDF-0847-4545-A566-5CAFD1078C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8" name="Picture 21">
                <a:extLst>
                  <a:ext uri="{FF2B5EF4-FFF2-40B4-BE49-F238E27FC236}">
                    <a16:creationId xmlns:a16="http://schemas.microsoft.com/office/drawing/2014/main" id="{1E9CEE7E-7AB1-4834-A5B6-8723EDF42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9" name="Picture 22">
                <a:extLst>
                  <a:ext uri="{FF2B5EF4-FFF2-40B4-BE49-F238E27FC236}">
                    <a16:creationId xmlns:a16="http://schemas.microsoft.com/office/drawing/2014/main" id="{D3547230-4EDE-4ADB-8293-C925C80742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0" name="Picture 23">
                <a:extLst>
                  <a:ext uri="{FF2B5EF4-FFF2-40B4-BE49-F238E27FC236}">
                    <a16:creationId xmlns:a16="http://schemas.microsoft.com/office/drawing/2014/main" id="{5BB6D15C-B182-4C1B-80C5-17D929FA87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00" name="Group 56">
              <a:extLst>
                <a:ext uri="{FF2B5EF4-FFF2-40B4-BE49-F238E27FC236}">
                  <a16:creationId xmlns:a16="http://schemas.microsoft.com/office/drawing/2014/main" id="{205D7CB3-502D-48D2-9033-A18270D2CEB9}"/>
                </a:ext>
              </a:extLst>
            </p:cNvPr>
            <p:cNvGrpSpPr/>
            <p:nvPr/>
          </p:nvGrpSpPr>
          <p:grpSpPr>
            <a:xfrm rot="5400000">
              <a:off x="3712590" y="2160989"/>
              <a:ext cx="1539560" cy="171967"/>
              <a:chOff x="7746380" y="2949426"/>
              <a:chExt cx="2188691" cy="244475"/>
            </a:xfrm>
          </p:grpSpPr>
          <p:pic>
            <p:nvPicPr>
              <p:cNvPr id="456" name="Picture 14">
                <a:extLst>
                  <a:ext uri="{FF2B5EF4-FFF2-40B4-BE49-F238E27FC236}">
                    <a16:creationId xmlns:a16="http://schemas.microsoft.com/office/drawing/2014/main" id="{3C63258B-4E89-4C80-84F2-6660DBCF81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7" name="Picture 15">
                <a:extLst>
                  <a:ext uri="{FF2B5EF4-FFF2-40B4-BE49-F238E27FC236}">
                    <a16:creationId xmlns:a16="http://schemas.microsoft.com/office/drawing/2014/main" id="{A071ED21-A12D-4D9F-963F-6F2C05B56B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8" name="Picture 16">
                <a:extLst>
                  <a:ext uri="{FF2B5EF4-FFF2-40B4-BE49-F238E27FC236}">
                    <a16:creationId xmlns:a16="http://schemas.microsoft.com/office/drawing/2014/main" id="{C3D95071-ECF0-4A11-950A-41EBF8EFD2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9" name="Picture 17">
                <a:extLst>
                  <a:ext uri="{FF2B5EF4-FFF2-40B4-BE49-F238E27FC236}">
                    <a16:creationId xmlns:a16="http://schemas.microsoft.com/office/drawing/2014/main" id="{A4C828F6-0DA9-4B6C-B0F7-282E2675F5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0" name="Picture 18">
                <a:extLst>
                  <a:ext uri="{FF2B5EF4-FFF2-40B4-BE49-F238E27FC236}">
                    <a16:creationId xmlns:a16="http://schemas.microsoft.com/office/drawing/2014/main" id="{1BD98E3C-F7E5-4C57-A2B1-C1394F3083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1" name="Picture 19">
                <a:extLst>
                  <a:ext uri="{FF2B5EF4-FFF2-40B4-BE49-F238E27FC236}">
                    <a16:creationId xmlns:a16="http://schemas.microsoft.com/office/drawing/2014/main" id="{6FE5DD28-10F5-4AAC-BC78-536B132621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2" name="Picture 20">
                <a:extLst>
                  <a:ext uri="{FF2B5EF4-FFF2-40B4-BE49-F238E27FC236}">
                    <a16:creationId xmlns:a16="http://schemas.microsoft.com/office/drawing/2014/main" id="{8BCC0103-4D4E-4FD1-8ECA-992E44399A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3" name="Picture 21">
                <a:extLst>
                  <a:ext uri="{FF2B5EF4-FFF2-40B4-BE49-F238E27FC236}">
                    <a16:creationId xmlns:a16="http://schemas.microsoft.com/office/drawing/2014/main" id="{494009E7-9B9B-4EE6-9C4B-14D6324069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9" name="Picture 22">
                <a:extLst>
                  <a:ext uri="{FF2B5EF4-FFF2-40B4-BE49-F238E27FC236}">
                    <a16:creationId xmlns:a16="http://schemas.microsoft.com/office/drawing/2014/main" id="{5AE6B7DD-E06C-4EC3-99A9-0012D55A13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0" name="Picture 23">
                <a:extLst>
                  <a:ext uri="{FF2B5EF4-FFF2-40B4-BE49-F238E27FC236}">
                    <a16:creationId xmlns:a16="http://schemas.microsoft.com/office/drawing/2014/main" id="{74D9FD7D-ED4B-48F0-A5DA-E6858F72A0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01" name="Group 56">
              <a:extLst>
                <a:ext uri="{FF2B5EF4-FFF2-40B4-BE49-F238E27FC236}">
                  <a16:creationId xmlns:a16="http://schemas.microsoft.com/office/drawing/2014/main" id="{655982AD-0BE8-46F3-A81E-7F222CE05A89}"/>
                </a:ext>
              </a:extLst>
            </p:cNvPr>
            <p:cNvGrpSpPr/>
            <p:nvPr/>
          </p:nvGrpSpPr>
          <p:grpSpPr>
            <a:xfrm rot="5400000">
              <a:off x="3904101" y="2160990"/>
              <a:ext cx="1539560" cy="171967"/>
              <a:chOff x="7746380" y="2949426"/>
              <a:chExt cx="2188691" cy="244475"/>
            </a:xfrm>
          </p:grpSpPr>
          <p:pic>
            <p:nvPicPr>
              <p:cNvPr id="446" name="Picture 14">
                <a:extLst>
                  <a:ext uri="{FF2B5EF4-FFF2-40B4-BE49-F238E27FC236}">
                    <a16:creationId xmlns:a16="http://schemas.microsoft.com/office/drawing/2014/main" id="{99A551A4-847D-4A53-83F7-C102A7A432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7" name="Picture 15">
                <a:extLst>
                  <a:ext uri="{FF2B5EF4-FFF2-40B4-BE49-F238E27FC236}">
                    <a16:creationId xmlns:a16="http://schemas.microsoft.com/office/drawing/2014/main" id="{01210300-21DE-4BCD-B18C-1B17387E87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8" name="Picture 16">
                <a:extLst>
                  <a:ext uri="{FF2B5EF4-FFF2-40B4-BE49-F238E27FC236}">
                    <a16:creationId xmlns:a16="http://schemas.microsoft.com/office/drawing/2014/main" id="{C8D37792-B985-41F0-BA41-4740778385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9" name="Picture 17">
                <a:extLst>
                  <a:ext uri="{FF2B5EF4-FFF2-40B4-BE49-F238E27FC236}">
                    <a16:creationId xmlns:a16="http://schemas.microsoft.com/office/drawing/2014/main" id="{AD48045B-3354-49F2-B690-4F478C2288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0" name="Picture 18">
                <a:extLst>
                  <a:ext uri="{FF2B5EF4-FFF2-40B4-BE49-F238E27FC236}">
                    <a16:creationId xmlns:a16="http://schemas.microsoft.com/office/drawing/2014/main" id="{C5613CB4-58BB-42D1-A68C-29AE7FA152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1" name="Picture 19">
                <a:extLst>
                  <a:ext uri="{FF2B5EF4-FFF2-40B4-BE49-F238E27FC236}">
                    <a16:creationId xmlns:a16="http://schemas.microsoft.com/office/drawing/2014/main" id="{83BB3871-B3CB-42C1-9600-A52D391EAD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2" name="Picture 20">
                <a:extLst>
                  <a:ext uri="{FF2B5EF4-FFF2-40B4-BE49-F238E27FC236}">
                    <a16:creationId xmlns:a16="http://schemas.microsoft.com/office/drawing/2014/main" id="{9ADE5A76-8079-4E67-9683-1487597736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3" name="Picture 21">
                <a:extLst>
                  <a:ext uri="{FF2B5EF4-FFF2-40B4-BE49-F238E27FC236}">
                    <a16:creationId xmlns:a16="http://schemas.microsoft.com/office/drawing/2014/main" id="{FA77CC48-D256-4333-91B5-38270737E6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4" name="Picture 22">
                <a:extLst>
                  <a:ext uri="{FF2B5EF4-FFF2-40B4-BE49-F238E27FC236}">
                    <a16:creationId xmlns:a16="http://schemas.microsoft.com/office/drawing/2014/main" id="{B6B8334E-E9CD-4768-A7D7-A8FEC297D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5" name="Picture 23">
                <a:extLst>
                  <a:ext uri="{FF2B5EF4-FFF2-40B4-BE49-F238E27FC236}">
                    <a16:creationId xmlns:a16="http://schemas.microsoft.com/office/drawing/2014/main" id="{DCBB2FDD-7A0A-4350-9AD5-5CA3F55ACB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02" name="Group 56">
              <a:extLst>
                <a:ext uri="{FF2B5EF4-FFF2-40B4-BE49-F238E27FC236}">
                  <a16:creationId xmlns:a16="http://schemas.microsoft.com/office/drawing/2014/main" id="{5EC3D509-219C-4809-8C78-BA10CC71F346}"/>
                </a:ext>
              </a:extLst>
            </p:cNvPr>
            <p:cNvGrpSpPr/>
            <p:nvPr/>
          </p:nvGrpSpPr>
          <p:grpSpPr>
            <a:xfrm rot="5400000">
              <a:off x="3524375" y="3774728"/>
              <a:ext cx="1539560" cy="171967"/>
              <a:chOff x="7746380" y="2949426"/>
              <a:chExt cx="2188691" cy="244475"/>
            </a:xfrm>
          </p:grpSpPr>
          <p:pic>
            <p:nvPicPr>
              <p:cNvPr id="436" name="Picture 14">
                <a:extLst>
                  <a:ext uri="{FF2B5EF4-FFF2-40B4-BE49-F238E27FC236}">
                    <a16:creationId xmlns:a16="http://schemas.microsoft.com/office/drawing/2014/main" id="{391E0DD6-7C2E-46BF-BCAA-5A7FF58CF5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7" name="Picture 15">
                <a:extLst>
                  <a:ext uri="{FF2B5EF4-FFF2-40B4-BE49-F238E27FC236}">
                    <a16:creationId xmlns:a16="http://schemas.microsoft.com/office/drawing/2014/main" id="{DB61A101-DA52-48F3-87EC-B82C32DEFE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8" name="Picture 16">
                <a:extLst>
                  <a:ext uri="{FF2B5EF4-FFF2-40B4-BE49-F238E27FC236}">
                    <a16:creationId xmlns:a16="http://schemas.microsoft.com/office/drawing/2014/main" id="{BCA5BE91-781E-420C-9377-8E59E194D5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9" name="Picture 17">
                <a:extLst>
                  <a:ext uri="{FF2B5EF4-FFF2-40B4-BE49-F238E27FC236}">
                    <a16:creationId xmlns:a16="http://schemas.microsoft.com/office/drawing/2014/main" id="{08506C8A-4B61-4A6A-B5C5-9FF5CA5583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0" name="Picture 18">
                <a:extLst>
                  <a:ext uri="{FF2B5EF4-FFF2-40B4-BE49-F238E27FC236}">
                    <a16:creationId xmlns:a16="http://schemas.microsoft.com/office/drawing/2014/main" id="{923051A9-C36D-4BD6-A13C-06241697BB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1" name="Picture 19">
                <a:extLst>
                  <a:ext uri="{FF2B5EF4-FFF2-40B4-BE49-F238E27FC236}">
                    <a16:creationId xmlns:a16="http://schemas.microsoft.com/office/drawing/2014/main" id="{87C4DE72-49B8-44D9-8D8D-88D533DB66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2" name="Picture 20">
                <a:extLst>
                  <a:ext uri="{FF2B5EF4-FFF2-40B4-BE49-F238E27FC236}">
                    <a16:creationId xmlns:a16="http://schemas.microsoft.com/office/drawing/2014/main" id="{92C2F9A7-812C-40D2-BBED-BA8432D590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3" name="Picture 21">
                <a:extLst>
                  <a:ext uri="{FF2B5EF4-FFF2-40B4-BE49-F238E27FC236}">
                    <a16:creationId xmlns:a16="http://schemas.microsoft.com/office/drawing/2014/main" id="{05831987-D31A-4C17-98CC-AB852CC32D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4" name="Picture 22">
                <a:extLst>
                  <a:ext uri="{FF2B5EF4-FFF2-40B4-BE49-F238E27FC236}">
                    <a16:creationId xmlns:a16="http://schemas.microsoft.com/office/drawing/2014/main" id="{4986223A-2DE0-4926-A7C6-134B798F9C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5" name="Picture 23">
                <a:extLst>
                  <a:ext uri="{FF2B5EF4-FFF2-40B4-BE49-F238E27FC236}">
                    <a16:creationId xmlns:a16="http://schemas.microsoft.com/office/drawing/2014/main" id="{4FCAAF02-BEF8-49C6-A8F8-C64168897C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03" name="Group 56">
              <a:extLst>
                <a:ext uri="{FF2B5EF4-FFF2-40B4-BE49-F238E27FC236}">
                  <a16:creationId xmlns:a16="http://schemas.microsoft.com/office/drawing/2014/main" id="{3CF9FBB8-524D-472F-962A-50BD44302241}"/>
                </a:ext>
              </a:extLst>
            </p:cNvPr>
            <p:cNvGrpSpPr/>
            <p:nvPr/>
          </p:nvGrpSpPr>
          <p:grpSpPr>
            <a:xfrm rot="5400000">
              <a:off x="3715166" y="3774728"/>
              <a:ext cx="1539560" cy="171967"/>
              <a:chOff x="7746380" y="2949426"/>
              <a:chExt cx="2188691" cy="244475"/>
            </a:xfrm>
          </p:grpSpPr>
          <p:pic>
            <p:nvPicPr>
              <p:cNvPr id="426" name="Picture 14">
                <a:extLst>
                  <a:ext uri="{FF2B5EF4-FFF2-40B4-BE49-F238E27FC236}">
                    <a16:creationId xmlns:a16="http://schemas.microsoft.com/office/drawing/2014/main" id="{82928478-035E-4B32-8946-3A4E72897E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7" name="Picture 15">
                <a:extLst>
                  <a:ext uri="{FF2B5EF4-FFF2-40B4-BE49-F238E27FC236}">
                    <a16:creationId xmlns:a16="http://schemas.microsoft.com/office/drawing/2014/main" id="{C48EF4BB-F201-4BF6-A4D2-DE1252499E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16">
                <a:extLst>
                  <a:ext uri="{FF2B5EF4-FFF2-40B4-BE49-F238E27FC236}">
                    <a16:creationId xmlns:a16="http://schemas.microsoft.com/office/drawing/2014/main" id="{6FF6DA06-E533-4C3F-B3D3-57524C1FF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17">
                <a:extLst>
                  <a:ext uri="{FF2B5EF4-FFF2-40B4-BE49-F238E27FC236}">
                    <a16:creationId xmlns:a16="http://schemas.microsoft.com/office/drawing/2014/main" id="{5BAFC52E-1612-4E21-8FB4-A82287D97F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18">
                <a:extLst>
                  <a:ext uri="{FF2B5EF4-FFF2-40B4-BE49-F238E27FC236}">
                    <a16:creationId xmlns:a16="http://schemas.microsoft.com/office/drawing/2014/main" id="{637376CA-F672-41A6-9E40-BBFD4272C2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" name="Picture 19">
                <a:extLst>
                  <a:ext uri="{FF2B5EF4-FFF2-40B4-BE49-F238E27FC236}">
                    <a16:creationId xmlns:a16="http://schemas.microsoft.com/office/drawing/2014/main" id="{263C47CD-D418-4418-8138-37B0F7CCC3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2" name="Picture 20">
                <a:extLst>
                  <a:ext uri="{FF2B5EF4-FFF2-40B4-BE49-F238E27FC236}">
                    <a16:creationId xmlns:a16="http://schemas.microsoft.com/office/drawing/2014/main" id="{B831CB9F-9F05-446E-BB5F-5D6AEB8DF0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3" name="Picture 21">
                <a:extLst>
                  <a:ext uri="{FF2B5EF4-FFF2-40B4-BE49-F238E27FC236}">
                    <a16:creationId xmlns:a16="http://schemas.microsoft.com/office/drawing/2014/main" id="{87579910-FE12-4D87-AA48-A4BDCD0B0F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4" name="Picture 22">
                <a:extLst>
                  <a:ext uri="{FF2B5EF4-FFF2-40B4-BE49-F238E27FC236}">
                    <a16:creationId xmlns:a16="http://schemas.microsoft.com/office/drawing/2014/main" id="{A6821761-0F1C-4BAF-B9E5-C3ADF1F7E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5" name="Picture 23">
                <a:extLst>
                  <a:ext uri="{FF2B5EF4-FFF2-40B4-BE49-F238E27FC236}">
                    <a16:creationId xmlns:a16="http://schemas.microsoft.com/office/drawing/2014/main" id="{4AAB8324-CFB8-4B5C-907A-CD0C479D53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04" name="Group 56">
              <a:extLst>
                <a:ext uri="{FF2B5EF4-FFF2-40B4-BE49-F238E27FC236}">
                  <a16:creationId xmlns:a16="http://schemas.microsoft.com/office/drawing/2014/main" id="{1B9A8250-F3CC-44D6-825A-0FC4A9A09B87}"/>
                </a:ext>
              </a:extLst>
            </p:cNvPr>
            <p:cNvGrpSpPr/>
            <p:nvPr/>
          </p:nvGrpSpPr>
          <p:grpSpPr>
            <a:xfrm rot="5400000">
              <a:off x="3906677" y="3774729"/>
              <a:ext cx="1539560" cy="171967"/>
              <a:chOff x="7746380" y="2949426"/>
              <a:chExt cx="2188691" cy="244475"/>
            </a:xfrm>
          </p:grpSpPr>
          <p:pic>
            <p:nvPicPr>
              <p:cNvPr id="416" name="Picture 14">
                <a:extLst>
                  <a:ext uri="{FF2B5EF4-FFF2-40B4-BE49-F238E27FC236}">
                    <a16:creationId xmlns:a16="http://schemas.microsoft.com/office/drawing/2014/main" id="{B7A5B6C2-5C13-4500-9B94-13E4976FBC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5">
                <a:extLst>
                  <a:ext uri="{FF2B5EF4-FFF2-40B4-BE49-F238E27FC236}">
                    <a16:creationId xmlns:a16="http://schemas.microsoft.com/office/drawing/2014/main" id="{B6944CD6-C5AA-4C22-A695-1160E3674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16">
                <a:extLst>
                  <a:ext uri="{FF2B5EF4-FFF2-40B4-BE49-F238E27FC236}">
                    <a16:creationId xmlns:a16="http://schemas.microsoft.com/office/drawing/2014/main" id="{DE27B459-0823-48A7-AB9E-5CF51774FC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17">
                <a:extLst>
                  <a:ext uri="{FF2B5EF4-FFF2-40B4-BE49-F238E27FC236}">
                    <a16:creationId xmlns:a16="http://schemas.microsoft.com/office/drawing/2014/main" id="{5D830DC2-09BB-46E2-B200-1EC401C08D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18">
                <a:extLst>
                  <a:ext uri="{FF2B5EF4-FFF2-40B4-BE49-F238E27FC236}">
                    <a16:creationId xmlns:a16="http://schemas.microsoft.com/office/drawing/2014/main" id="{59DFA038-9E9B-4DF8-92F5-F6FD0B51BD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1" name="Picture 19">
                <a:extLst>
                  <a:ext uri="{FF2B5EF4-FFF2-40B4-BE49-F238E27FC236}">
                    <a16:creationId xmlns:a16="http://schemas.microsoft.com/office/drawing/2014/main" id="{E8579274-9EFD-49EA-B01B-B90CF364CE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2" name="Picture 20">
                <a:extLst>
                  <a:ext uri="{FF2B5EF4-FFF2-40B4-BE49-F238E27FC236}">
                    <a16:creationId xmlns:a16="http://schemas.microsoft.com/office/drawing/2014/main" id="{DB43DAB6-7D8E-474B-8BFB-7BC22393F9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3" name="Picture 21">
                <a:extLst>
                  <a:ext uri="{FF2B5EF4-FFF2-40B4-BE49-F238E27FC236}">
                    <a16:creationId xmlns:a16="http://schemas.microsoft.com/office/drawing/2014/main" id="{023311D4-3D3A-4387-8042-EFFA867DE8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4" name="Picture 22">
                <a:extLst>
                  <a:ext uri="{FF2B5EF4-FFF2-40B4-BE49-F238E27FC236}">
                    <a16:creationId xmlns:a16="http://schemas.microsoft.com/office/drawing/2014/main" id="{02854571-F3D6-4129-859A-3497512A45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5" name="Picture 23">
                <a:extLst>
                  <a:ext uri="{FF2B5EF4-FFF2-40B4-BE49-F238E27FC236}">
                    <a16:creationId xmlns:a16="http://schemas.microsoft.com/office/drawing/2014/main" id="{0AD0A1B3-0797-4FFE-982F-0075C78466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05" name="Group 56">
              <a:extLst>
                <a:ext uri="{FF2B5EF4-FFF2-40B4-BE49-F238E27FC236}">
                  <a16:creationId xmlns:a16="http://schemas.microsoft.com/office/drawing/2014/main" id="{6B4709DB-D0C6-452C-83B6-CB11A3600C96}"/>
                </a:ext>
              </a:extLst>
            </p:cNvPr>
            <p:cNvGrpSpPr/>
            <p:nvPr/>
          </p:nvGrpSpPr>
          <p:grpSpPr>
            <a:xfrm rot="5400000">
              <a:off x="3712590" y="5385242"/>
              <a:ext cx="1539560" cy="171967"/>
              <a:chOff x="7746380" y="2949426"/>
              <a:chExt cx="2188691" cy="244475"/>
            </a:xfrm>
          </p:grpSpPr>
          <p:pic>
            <p:nvPicPr>
              <p:cNvPr id="406" name="Picture 14">
                <a:extLst>
                  <a:ext uri="{FF2B5EF4-FFF2-40B4-BE49-F238E27FC236}">
                    <a16:creationId xmlns:a16="http://schemas.microsoft.com/office/drawing/2014/main" id="{882528C6-FE0B-4B9B-BE5E-0863F5F508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15">
                <a:extLst>
                  <a:ext uri="{FF2B5EF4-FFF2-40B4-BE49-F238E27FC236}">
                    <a16:creationId xmlns:a16="http://schemas.microsoft.com/office/drawing/2014/main" id="{638B00A4-9DFD-4ADF-A2D8-0CC4B6474C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16">
                <a:extLst>
                  <a:ext uri="{FF2B5EF4-FFF2-40B4-BE49-F238E27FC236}">
                    <a16:creationId xmlns:a16="http://schemas.microsoft.com/office/drawing/2014/main" id="{33BF5C63-7DEB-4AC8-BDFE-85141F6F7A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17">
                <a:extLst>
                  <a:ext uri="{FF2B5EF4-FFF2-40B4-BE49-F238E27FC236}">
                    <a16:creationId xmlns:a16="http://schemas.microsoft.com/office/drawing/2014/main" id="{7C7187EF-E292-4B71-B963-7FB63788A7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8">
                <a:extLst>
                  <a:ext uri="{FF2B5EF4-FFF2-40B4-BE49-F238E27FC236}">
                    <a16:creationId xmlns:a16="http://schemas.microsoft.com/office/drawing/2014/main" id="{171F5747-5FD9-43B0-8D64-0B8E9832C1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" name="Picture 19">
                <a:extLst>
                  <a:ext uri="{FF2B5EF4-FFF2-40B4-BE49-F238E27FC236}">
                    <a16:creationId xmlns:a16="http://schemas.microsoft.com/office/drawing/2014/main" id="{C818F820-7686-40B1-B734-4A14096391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20">
                <a:extLst>
                  <a:ext uri="{FF2B5EF4-FFF2-40B4-BE49-F238E27FC236}">
                    <a16:creationId xmlns:a16="http://schemas.microsoft.com/office/drawing/2014/main" id="{A9D3E0FC-1BA8-4081-BD37-40F62445EB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21">
                <a:extLst>
                  <a:ext uri="{FF2B5EF4-FFF2-40B4-BE49-F238E27FC236}">
                    <a16:creationId xmlns:a16="http://schemas.microsoft.com/office/drawing/2014/main" id="{13973688-8CFF-4D95-B8F2-AEAC16559C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22">
                <a:extLst>
                  <a:ext uri="{FF2B5EF4-FFF2-40B4-BE49-F238E27FC236}">
                    <a16:creationId xmlns:a16="http://schemas.microsoft.com/office/drawing/2014/main" id="{298412DC-995A-4676-A95C-090B1C9C0F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23">
                <a:extLst>
                  <a:ext uri="{FF2B5EF4-FFF2-40B4-BE49-F238E27FC236}">
                    <a16:creationId xmlns:a16="http://schemas.microsoft.com/office/drawing/2014/main" id="{6CE7B6B1-11AE-408E-92AA-E1CAEB3040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3ED69BE7-3DAF-4857-99BC-0392D7567CB2}"/>
              </a:ext>
            </a:extLst>
          </p:cNvPr>
          <p:cNvGrpSpPr/>
          <p:nvPr/>
        </p:nvGrpSpPr>
        <p:grpSpPr>
          <a:xfrm>
            <a:off x="5982524" y="1462604"/>
            <a:ext cx="556845" cy="4763813"/>
            <a:chOff x="4205595" y="1477193"/>
            <a:chExt cx="556845" cy="4763813"/>
          </a:xfrm>
        </p:grpSpPr>
        <p:grpSp>
          <p:nvGrpSpPr>
            <p:cNvPr id="522" name="Group 56">
              <a:extLst>
                <a:ext uri="{FF2B5EF4-FFF2-40B4-BE49-F238E27FC236}">
                  <a16:creationId xmlns:a16="http://schemas.microsoft.com/office/drawing/2014/main" id="{BC91DD08-4306-4E80-875C-44BCC0F35636}"/>
                </a:ext>
              </a:extLst>
            </p:cNvPr>
            <p:cNvGrpSpPr/>
            <p:nvPr/>
          </p:nvGrpSpPr>
          <p:grpSpPr>
            <a:xfrm rot="5400000">
              <a:off x="3521799" y="2160989"/>
              <a:ext cx="1539560" cy="171967"/>
              <a:chOff x="7746380" y="2949426"/>
              <a:chExt cx="2188691" cy="244475"/>
            </a:xfrm>
          </p:grpSpPr>
          <p:pic>
            <p:nvPicPr>
              <p:cNvPr id="657" name="Picture 14">
                <a:extLst>
                  <a:ext uri="{FF2B5EF4-FFF2-40B4-BE49-F238E27FC236}">
                    <a16:creationId xmlns:a16="http://schemas.microsoft.com/office/drawing/2014/main" id="{F8EEB126-1FFD-4A40-8BC7-CC5F9649DE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8" name="Picture 15">
                <a:extLst>
                  <a:ext uri="{FF2B5EF4-FFF2-40B4-BE49-F238E27FC236}">
                    <a16:creationId xmlns:a16="http://schemas.microsoft.com/office/drawing/2014/main" id="{9CAA00B7-A97F-4ED6-A43C-BE488EE521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9" name="Picture 16">
                <a:extLst>
                  <a:ext uri="{FF2B5EF4-FFF2-40B4-BE49-F238E27FC236}">
                    <a16:creationId xmlns:a16="http://schemas.microsoft.com/office/drawing/2014/main" id="{FE959230-BEDA-40F0-BB1F-EF8E1E537F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0" name="Picture 17">
                <a:extLst>
                  <a:ext uri="{FF2B5EF4-FFF2-40B4-BE49-F238E27FC236}">
                    <a16:creationId xmlns:a16="http://schemas.microsoft.com/office/drawing/2014/main" id="{FC44FCB8-B6DA-4437-AB6F-297335A5F5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1" name="Picture 18">
                <a:extLst>
                  <a:ext uri="{FF2B5EF4-FFF2-40B4-BE49-F238E27FC236}">
                    <a16:creationId xmlns:a16="http://schemas.microsoft.com/office/drawing/2014/main" id="{A462B585-D717-4F74-AC02-2DCF779979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2" name="Picture 19">
                <a:extLst>
                  <a:ext uri="{FF2B5EF4-FFF2-40B4-BE49-F238E27FC236}">
                    <a16:creationId xmlns:a16="http://schemas.microsoft.com/office/drawing/2014/main" id="{3DE3D503-B15B-494E-8A38-6D718F4BF5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3" name="Picture 20">
                <a:extLst>
                  <a:ext uri="{FF2B5EF4-FFF2-40B4-BE49-F238E27FC236}">
                    <a16:creationId xmlns:a16="http://schemas.microsoft.com/office/drawing/2014/main" id="{8E860169-C7E7-4AB4-BA06-36BA623806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4" name="Picture 21">
                <a:extLst>
                  <a:ext uri="{FF2B5EF4-FFF2-40B4-BE49-F238E27FC236}">
                    <a16:creationId xmlns:a16="http://schemas.microsoft.com/office/drawing/2014/main" id="{EFEC67EC-B3F3-4F6E-A80F-A847BEF104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5" name="Picture 22">
                <a:extLst>
                  <a:ext uri="{FF2B5EF4-FFF2-40B4-BE49-F238E27FC236}">
                    <a16:creationId xmlns:a16="http://schemas.microsoft.com/office/drawing/2014/main" id="{F11D8435-E16F-4FD7-94AD-59C5CF8E95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6" name="Picture 23">
                <a:extLst>
                  <a:ext uri="{FF2B5EF4-FFF2-40B4-BE49-F238E27FC236}">
                    <a16:creationId xmlns:a16="http://schemas.microsoft.com/office/drawing/2014/main" id="{20D32DF9-91C1-4E3C-8702-6FE7FD5F82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23" name="Group 56">
              <a:extLst>
                <a:ext uri="{FF2B5EF4-FFF2-40B4-BE49-F238E27FC236}">
                  <a16:creationId xmlns:a16="http://schemas.microsoft.com/office/drawing/2014/main" id="{20A49356-F047-4746-9046-E882AB43CC1E}"/>
                </a:ext>
              </a:extLst>
            </p:cNvPr>
            <p:cNvGrpSpPr/>
            <p:nvPr/>
          </p:nvGrpSpPr>
          <p:grpSpPr>
            <a:xfrm rot="5400000">
              <a:off x="3712590" y="2160989"/>
              <a:ext cx="1539560" cy="171967"/>
              <a:chOff x="7746380" y="2949426"/>
              <a:chExt cx="2188691" cy="244475"/>
            </a:xfrm>
          </p:grpSpPr>
          <p:pic>
            <p:nvPicPr>
              <p:cNvPr id="647" name="Picture 14">
                <a:extLst>
                  <a:ext uri="{FF2B5EF4-FFF2-40B4-BE49-F238E27FC236}">
                    <a16:creationId xmlns:a16="http://schemas.microsoft.com/office/drawing/2014/main" id="{347D417A-AC15-4F34-A54D-98215E4801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8" name="Picture 15">
                <a:extLst>
                  <a:ext uri="{FF2B5EF4-FFF2-40B4-BE49-F238E27FC236}">
                    <a16:creationId xmlns:a16="http://schemas.microsoft.com/office/drawing/2014/main" id="{CDAE7C2C-381C-40C1-ADAD-4BFCF0B779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9" name="Picture 16">
                <a:extLst>
                  <a:ext uri="{FF2B5EF4-FFF2-40B4-BE49-F238E27FC236}">
                    <a16:creationId xmlns:a16="http://schemas.microsoft.com/office/drawing/2014/main" id="{800636DC-B259-493F-A413-F0283F0612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0" name="Picture 17">
                <a:extLst>
                  <a:ext uri="{FF2B5EF4-FFF2-40B4-BE49-F238E27FC236}">
                    <a16:creationId xmlns:a16="http://schemas.microsoft.com/office/drawing/2014/main" id="{901582BE-9B4C-4A30-A9B6-437B60AD05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1" name="Picture 18">
                <a:extLst>
                  <a:ext uri="{FF2B5EF4-FFF2-40B4-BE49-F238E27FC236}">
                    <a16:creationId xmlns:a16="http://schemas.microsoft.com/office/drawing/2014/main" id="{4C468D28-A77B-4FC3-89A6-DEAD74BD8D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2" name="Picture 19">
                <a:extLst>
                  <a:ext uri="{FF2B5EF4-FFF2-40B4-BE49-F238E27FC236}">
                    <a16:creationId xmlns:a16="http://schemas.microsoft.com/office/drawing/2014/main" id="{EA2517C0-5DAA-476A-A470-28CCB3D5AB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3" name="Picture 20">
                <a:extLst>
                  <a:ext uri="{FF2B5EF4-FFF2-40B4-BE49-F238E27FC236}">
                    <a16:creationId xmlns:a16="http://schemas.microsoft.com/office/drawing/2014/main" id="{E4E98ED4-6532-465D-88E5-30BC7ED4F6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4" name="Picture 21">
                <a:extLst>
                  <a:ext uri="{FF2B5EF4-FFF2-40B4-BE49-F238E27FC236}">
                    <a16:creationId xmlns:a16="http://schemas.microsoft.com/office/drawing/2014/main" id="{F5BFE1FB-EE8C-4C8A-B1B0-C591C27AE9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5" name="Picture 22">
                <a:extLst>
                  <a:ext uri="{FF2B5EF4-FFF2-40B4-BE49-F238E27FC236}">
                    <a16:creationId xmlns:a16="http://schemas.microsoft.com/office/drawing/2014/main" id="{B4D703F9-C5EA-4CEE-B4C4-7D5D088935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6" name="Picture 23">
                <a:extLst>
                  <a:ext uri="{FF2B5EF4-FFF2-40B4-BE49-F238E27FC236}">
                    <a16:creationId xmlns:a16="http://schemas.microsoft.com/office/drawing/2014/main" id="{5FB06B0B-D91A-477B-B252-D3BB913983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24" name="Group 56">
              <a:extLst>
                <a:ext uri="{FF2B5EF4-FFF2-40B4-BE49-F238E27FC236}">
                  <a16:creationId xmlns:a16="http://schemas.microsoft.com/office/drawing/2014/main" id="{EA82D333-01A7-4A81-B5E6-10FB593DC389}"/>
                </a:ext>
              </a:extLst>
            </p:cNvPr>
            <p:cNvGrpSpPr/>
            <p:nvPr/>
          </p:nvGrpSpPr>
          <p:grpSpPr>
            <a:xfrm rot="5400000">
              <a:off x="3904101" y="2160990"/>
              <a:ext cx="1539560" cy="171967"/>
              <a:chOff x="7746380" y="2949426"/>
              <a:chExt cx="2188691" cy="244475"/>
            </a:xfrm>
          </p:grpSpPr>
          <p:pic>
            <p:nvPicPr>
              <p:cNvPr id="637" name="Picture 14">
                <a:extLst>
                  <a:ext uri="{FF2B5EF4-FFF2-40B4-BE49-F238E27FC236}">
                    <a16:creationId xmlns:a16="http://schemas.microsoft.com/office/drawing/2014/main" id="{A1E37CEC-1701-4320-89A3-88C761810B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8" name="Picture 15">
                <a:extLst>
                  <a:ext uri="{FF2B5EF4-FFF2-40B4-BE49-F238E27FC236}">
                    <a16:creationId xmlns:a16="http://schemas.microsoft.com/office/drawing/2014/main" id="{3CE109E2-45A5-4D31-AF6A-8EF08B63D8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9" name="Picture 16">
                <a:extLst>
                  <a:ext uri="{FF2B5EF4-FFF2-40B4-BE49-F238E27FC236}">
                    <a16:creationId xmlns:a16="http://schemas.microsoft.com/office/drawing/2014/main" id="{F9A53485-71C6-4AF7-A41C-2967B11C3F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0" name="Picture 17">
                <a:extLst>
                  <a:ext uri="{FF2B5EF4-FFF2-40B4-BE49-F238E27FC236}">
                    <a16:creationId xmlns:a16="http://schemas.microsoft.com/office/drawing/2014/main" id="{C87E64CC-77DB-4051-819E-83195381AE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1" name="Picture 18">
                <a:extLst>
                  <a:ext uri="{FF2B5EF4-FFF2-40B4-BE49-F238E27FC236}">
                    <a16:creationId xmlns:a16="http://schemas.microsoft.com/office/drawing/2014/main" id="{9D45B840-8D2E-4D7F-AEB9-D2F6860784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2" name="Picture 19">
                <a:extLst>
                  <a:ext uri="{FF2B5EF4-FFF2-40B4-BE49-F238E27FC236}">
                    <a16:creationId xmlns:a16="http://schemas.microsoft.com/office/drawing/2014/main" id="{82526220-9C43-48D4-91C1-02DA47FBA9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3" name="Picture 20">
                <a:extLst>
                  <a:ext uri="{FF2B5EF4-FFF2-40B4-BE49-F238E27FC236}">
                    <a16:creationId xmlns:a16="http://schemas.microsoft.com/office/drawing/2014/main" id="{B430E9E1-B373-4DFB-AC33-597FC5379E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4" name="Picture 21">
                <a:extLst>
                  <a:ext uri="{FF2B5EF4-FFF2-40B4-BE49-F238E27FC236}">
                    <a16:creationId xmlns:a16="http://schemas.microsoft.com/office/drawing/2014/main" id="{A8F3A8FB-E07E-4ACB-8CE7-674612A412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5" name="Picture 22">
                <a:extLst>
                  <a:ext uri="{FF2B5EF4-FFF2-40B4-BE49-F238E27FC236}">
                    <a16:creationId xmlns:a16="http://schemas.microsoft.com/office/drawing/2014/main" id="{499F3F2D-E113-4803-B9FE-4DA905E006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6" name="Picture 23">
                <a:extLst>
                  <a:ext uri="{FF2B5EF4-FFF2-40B4-BE49-F238E27FC236}">
                    <a16:creationId xmlns:a16="http://schemas.microsoft.com/office/drawing/2014/main" id="{5ED08883-45A7-40C2-AB90-41CCEC3A56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25" name="Group 56">
              <a:extLst>
                <a:ext uri="{FF2B5EF4-FFF2-40B4-BE49-F238E27FC236}">
                  <a16:creationId xmlns:a16="http://schemas.microsoft.com/office/drawing/2014/main" id="{85C81EC3-71CE-495F-AFF9-5BD326F9B1CA}"/>
                </a:ext>
              </a:extLst>
            </p:cNvPr>
            <p:cNvGrpSpPr/>
            <p:nvPr/>
          </p:nvGrpSpPr>
          <p:grpSpPr>
            <a:xfrm rot="5400000">
              <a:off x="3524375" y="3774728"/>
              <a:ext cx="1539560" cy="171967"/>
              <a:chOff x="7746380" y="2949426"/>
              <a:chExt cx="2188691" cy="244475"/>
            </a:xfrm>
          </p:grpSpPr>
          <p:pic>
            <p:nvPicPr>
              <p:cNvPr id="627" name="Picture 14">
                <a:extLst>
                  <a:ext uri="{FF2B5EF4-FFF2-40B4-BE49-F238E27FC236}">
                    <a16:creationId xmlns:a16="http://schemas.microsoft.com/office/drawing/2014/main" id="{68AA374E-CBCB-412F-A36E-E5838DA26C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8" name="Picture 15">
                <a:extLst>
                  <a:ext uri="{FF2B5EF4-FFF2-40B4-BE49-F238E27FC236}">
                    <a16:creationId xmlns:a16="http://schemas.microsoft.com/office/drawing/2014/main" id="{A17D32C5-EE88-441B-B1B0-A4E43356D9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9" name="Picture 16">
                <a:extLst>
                  <a:ext uri="{FF2B5EF4-FFF2-40B4-BE49-F238E27FC236}">
                    <a16:creationId xmlns:a16="http://schemas.microsoft.com/office/drawing/2014/main" id="{E91AAA71-9B15-4211-935E-767FCB6F4C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0" name="Picture 17">
                <a:extLst>
                  <a:ext uri="{FF2B5EF4-FFF2-40B4-BE49-F238E27FC236}">
                    <a16:creationId xmlns:a16="http://schemas.microsoft.com/office/drawing/2014/main" id="{BC5F425D-E0E8-4EE8-A721-8F128F67B0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1" name="Picture 18">
                <a:extLst>
                  <a:ext uri="{FF2B5EF4-FFF2-40B4-BE49-F238E27FC236}">
                    <a16:creationId xmlns:a16="http://schemas.microsoft.com/office/drawing/2014/main" id="{ADB8E86C-A681-4F55-87FF-AEBB449DCC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2" name="Picture 19">
                <a:extLst>
                  <a:ext uri="{FF2B5EF4-FFF2-40B4-BE49-F238E27FC236}">
                    <a16:creationId xmlns:a16="http://schemas.microsoft.com/office/drawing/2014/main" id="{73EF202C-551F-40F0-B889-5F8D4A2274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3" name="Picture 20">
                <a:extLst>
                  <a:ext uri="{FF2B5EF4-FFF2-40B4-BE49-F238E27FC236}">
                    <a16:creationId xmlns:a16="http://schemas.microsoft.com/office/drawing/2014/main" id="{EB75422B-F5B9-4BE8-BC80-1B3FE6AF71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" name="Picture 21">
                <a:extLst>
                  <a:ext uri="{FF2B5EF4-FFF2-40B4-BE49-F238E27FC236}">
                    <a16:creationId xmlns:a16="http://schemas.microsoft.com/office/drawing/2014/main" id="{A421323F-65AF-4988-80B4-E262CA7F7F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" name="Picture 22">
                <a:extLst>
                  <a:ext uri="{FF2B5EF4-FFF2-40B4-BE49-F238E27FC236}">
                    <a16:creationId xmlns:a16="http://schemas.microsoft.com/office/drawing/2014/main" id="{F93C4442-BE6E-4A6D-94FC-67B9AE6132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6" name="Picture 23">
                <a:extLst>
                  <a:ext uri="{FF2B5EF4-FFF2-40B4-BE49-F238E27FC236}">
                    <a16:creationId xmlns:a16="http://schemas.microsoft.com/office/drawing/2014/main" id="{7C2622AF-E934-4F00-A63D-015E8077D6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26" name="Group 56">
              <a:extLst>
                <a:ext uri="{FF2B5EF4-FFF2-40B4-BE49-F238E27FC236}">
                  <a16:creationId xmlns:a16="http://schemas.microsoft.com/office/drawing/2014/main" id="{F456AB73-E02C-4E8F-9077-4613C87E2C40}"/>
                </a:ext>
              </a:extLst>
            </p:cNvPr>
            <p:cNvGrpSpPr/>
            <p:nvPr/>
          </p:nvGrpSpPr>
          <p:grpSpPr>
            <a:xfrm rot="5400000">
              <a:off x="3715166" y="3774728"/>
              <a:ext cx="1539560" cy="171967"/>
              <a:chOff x="7746380" y="2949426"/>
              <a:chExt cx="2188691" cy="244475"/>
            </a:xfrm>
          </p:grpSpPr>
          <p:pic>
            <p:nvPicPr>
              <p:cNvPr id="564" name="Picture 14">
                <a:extLst>
                  <a:ext uri="{FF2B5EF4-FFF2-40B4-BE49-F238E27FC236}">
                    <a16:creationId xmlns:a16="http://schemas.microsoft.com/office/drawing/2014/main" id="{F765B7B4-BE1D-4C61-A238-F2B5D3BDE8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7" name="Picture 15">
                <a:extLst>
                  <a:ext uri="{FF2B5EF4-FFF2-40B4-BE49-F238E27FC236}">
                    <a16:creationId xmlns:a16="http://schemas.microsoft.com/office/drawing/2014/main" id="{49789E69-0A36-4607-BB17-404BA8C074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8" name="Picture 16">
                <a:extLst>
                  <a:ext uri="{FF2B5EF4-FFF2-40B4-BE49-F238E27FC236}">
                    <a16:creationId xmlns:a16="http://schemas.microsoft.com/office/drawing/2014/main" id="{35756E79-5A70-4BDB-B13D-8CBE4B6381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9" name="Picture 17">
                <a:extLst>
                  <a:ext uri="{FF2B5EF4-FFF2-40B4-BE49-F238E27FC236}">
                    <a16:creationId xmlns:a16="http://schemas.microsoft.com/office/drawing/2014/main" id="{A275FB63-29A5-4010-9CF8-8E763BC091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" name="Picture 18">
                <a:extLst>
                  <a:ext uri="{FF2B5EF4-FFF2-40B4-BE49-F238E27FC236}">
                    <a16:creationId xmlns:a16="http://schemas.microsoft.com/office/drawing/2014/main" id="{37675BAD-0DCF-4118-8980-93FDF05054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1" name="Picture 19">
                <a:extLst>
                  <a:ext uri="{FF2B5EF4-FFF2-40B4-BE49-F238E27FC236}">
                    <a16:creationId xmlns:a16="http://schemas.microsoft.com/office/drawing/2014/main" id="{363BE162-E874-47BE-8538-4589DB70A8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" name="Picture 20">
                <a:extLst>
                  <a:ext uri="{FF2B5EF4-FFF2-40B4-BE49-F238E27FC236}">
                    <a16:creationId xmlns:a16="http://schemas.microsoft.com/office/drawing/2014/main" id="{FD9641BD-4FC1-4197-B9B8-6985DB1797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4" name="Picture 21">
                <a:extLst>
                  <a:ext uri="{FF2B5EF4-FFF2-40B4-BE49-F238E27FC236}">
                    <a16:creationId xmlns:a16="http://schemas.microsoft.com/office/drawing/2014/main" id="{33E1884A-964F-4B9E-94C3-D1195F24C4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5" name="Picture 22">
                <a:extLst>
                  <a:ext uri="{FF2B5EF4-FFF2-40B4-BE49-F238E27FC236}">
                    <a16:creationId xmlns:a16="http://schemas.microsoft.com/office/drawing/2014/main" id="{A1991D0F-E0B1-4C54-9B9C-F075D04C4E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6" name="Picture 23">
                <a:extLst>
                  <a:ext uri="{FF2B5EF4-FFF2-40B4-BE49-F238E27FC236}">
                    <a16:creationId xmlns:a16="http://schemas.microsoft.com/office/drawing/2014/main" id="{681D320D-052D-4BE6-93C4-297E69A805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27" name="Group 56">
              <a:extLst>
                <a:ext uri="{FF2B5EF4-FFF2-40B4-BE49-F238E27FC236}">
                  <a16:creationId xmlns:a16="http://schemas.microsoft.com/office/drawing/2014/main" id="{2598AB06-8406-4A20-AEF8-800C8450BD18}"/>
                </a:ext>
              </a:extLst>
            </p:cNvPr>
            <p:cNvGrpSpPr/>
            <p:nvPr/>
          </p:nvGrpSpPr>
          <p:grpSpPr>
            <a:xfrm rot="5400000">
              <a:off x="3906677" y="3774729"/>
              <a:ext cx="1539560" cy="171967"/>
              <a:chOff x="7746380" y="2949426"/>
              <a:chExt cx="2188691" cy="244475"/>
            </a:xfrm>
          </p:grpSpPr>
          <p:pic>
            <p:nvPicPr>
              <p:cNvPr id="554" name="Picture 14">
                <a:extLst>
                  <a:ext uri="{FF2B5EF4-FFF2-40B4-BE49-F238E27FC236}">
                    <a16:creationId xmlns:a16="http://schemas.microsoft.com/office/drawing/2014/main" id="{0093C427-7B7B-439A-AD92-63501BA26E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5" name="Picture 15">
                <a:extLst>
                  <a:ext uri="{FF2B5EF4-FFF2-40B4-BE49-F238E27FC236}">
                    <a16:creationId xmlns:a16="http://schemas.microsoft.com/office/drawing/2014/main" id="{843CC8A6-AB99-4640-9C48-EECC887E7B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6" name="Picture 16">
                <a:extLst>
                  <a:ext uri="{FF2B5EF4-FFF2-40B4-BE49-F238E27FC236}">
                    <a16:creationId xmlns:a16="http://schemas.microsoft.com/office/drawing/2014/main" id="{B02148DC-2E64-48A1-8E9B-213B61F715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7" name="Picture 17">
                <a:extLst>
                  <a:ext uri="{FF2B5EF4-FFF2-40B4-BE49-F238E27FC236}">
                    <a16:creationId xmlns:a16="http://schemas.microsoft.com/office/drawing/2014/main" id="{F62653A5-16BB-4C69-B862-590BF2865F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8" name="Picture 18">
                <a:extLst>
                  <a:ext uri="{FF2B5EF4-FFF2-40B4-BE49-F238E27FC236}">
                    <a16:creationId xmlns:a16="http://schemas.microsoft.com/office/drawing/2014/main" id="{00B3AD2E-526A-4F18-A603-C9DE048401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9" name="Picture 19">
                <a:extLst>
                  <a:ext uri="{FF2B5EF4-FFF2-40B4-BE49-F238E27FC236}">
                    <a16:creationId xmlns:a16="http://schemas.microsoft.com/office/drawing/2014/main" id="{E7842991-2A1D-4546-82EB-508934540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0" name="Picture 20">
                <a:extLst>
                  <a:ext uri="{FF2B5EF4-FFF2-40B4-BE49-F238E27FC236}">
                    <a16:creationId xmlns:a16="http://schemas.microsoft.com/office/drawing/2014/main" id="{D8513936-B146-413A-BE35-BD4C772603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1" name="Picture 21">
                <a:extLst>
                  <a:ext uri="{FF2B5EF4-FFF2-40B4-BE49-F238E27FC236}">
                    <a16:creationId xmlns:a16="http://schemas.microsoft.com/office/drawing/2014/main" id="{8220192E-5149-4EE3-B24A-ACC8452D83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2" name="Picture 22">
                <a:extLst>
                  <a:ext uri="{FF2B5EF4-FFF2-40B4-BE49-F238E27FC236}">
                    <a16:creationId xmlns:a16="http://schemas.microsoft.com/office/drawing/2014/main" id="{029C6722-D87F-462A-83AF-38E419A977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" name="Picture 23">
                <a:extLst>
                  <a:ext uri="{FF2B5EF4-FFF2-40B4-BE49-F238E27FC236}">
                    <a16:creationId xmlns:a16="http://schemas.microsoft.com/office/drawing/2014/main" id="{14AACEFB-084D-41CC-92D4-C1DE7B5C9D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28" name="Group 56">
              <a:extLst>
                <a:ext uri="{FF2B5EF4-FFF2-40B4-BE49-F238E27FC236}">
                  <a16:creationId xmlns:a16="http://schemas.microsoft.com/office/drawing/2014/main" id="{C604DEDC-671F-43D1-A9B4-7EDA91CD1CE0}"/>
                </a:ext>
              </a:extLst>
            </p:cNvPr>
            <p:cNvGrpSpPr/>
            <p:nvPr/>
          </p:nvGrpSpPr>
          <p:grpSpPr>
            <a:xfrm rot="5400000">
              <a:off x="3712590" y="5385242"/>
              <a:ext cx="1539560" cy="171967"/>
              <a:chOff x="7746380" y="2949426"/>
              <a:chExt cx="2188691" cy="244475"/>
            </a:xfrm>
          </p:grpSpPr>
          <p:pic>
            <p:nvPicPr>
              <p:cNvPr id="529" name="Picture 14">
                <a:extLst>
                  <a:ext uri="{FF2B5EF4-FFF2-40B4-BE49-F238E27FC236}">
                    <a16:creationId xmlns:a16="http://schemas.microsoft.com/office/drawing/2014/main" id="{088C5CB0-7E7C-4AA3-AE3E-E6BC67CDC6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0" name="Picture 15">
                <a:extLst>
                  <a:ext uri="{FF2B5EF4-FFF2-40B4-BE49-F238E27FC236}">
                    <a16:creationId xmlns:a16="http://schemas.microsoft.com/office/drawing/2014/main" id="{BB67E67A-C74D-4153-8085-619848C13F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1" name="Picture 16">
                <a:extLst>
                  <a:ext uri="{FF2B5EF4-FFF2-40B4-BE49-F238E27FC236}">
                    <a16:creationId xmlns:a16="http://schemas.microsoft.com/office/drawing/2014/main" id="{61F23023-7D27-48A9-9A83-AB43DEEC57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2" name="Picture 17">
                <a:extLst>
                  <a:ext uri="{FF2B5EF4-FFF2-40B4-BE49-F238E27FC236}">
                    <a16:creationId xmlns:a16="http://schemas.microsoft.com/office/drawing/2014/main" id="{A642E593-06F4-484B-9608-DB4538A071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3" name="Picture 18">
                <a:extLst>
                  <a:ext uri="{FF2B5EF4-FFF2-40B4-BE49-F238E27FC236}">
                    <a16:creationId xmlns:a16="http://schemas.microsoft.com/office/drawing/2014/main" id="{3FAC785D-993A-454E-B8C0-3CD4991E24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4" name="Picture 19">
                <a:extLst>
                  <a:ext uri="{FF2B5EF4-FFF2-40B4-BE49-F238E27FC236}">
                    <a16:creationId xmlns:a16="http://schemas.microsoft.com/office/drawing/2014/main" id="{8133F272-734A-47BA-A561-DFB55508C2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5" name="Picture 20">
                <a:extLst>
                  <a:ext uri="{FF2B5EF4-FFF2-40B4-BE49-F238E27FC236}">
                    <a16:creationId xmlns:a16="http://schemas.microsoft.com/office/drawing/2014/main" id="{FE5D70FB-3FAE-4C72-B955-FD48FC8145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6" name="Picture 21">
                <a:extLst>
                  <a:ext uri="{FF2B5EF4-FFF2-40B4-BE49-F238E27FC236}">
                    <a16:creationId xmlns:a16="http://schemas.microsoft.com/office/drawing/2014/main" id="{3165E9F6-D387-440B-B4A2-19B7F4B6B4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7" name="Picture 22">
                <a:extLst>
                  <a:ext uri="{FF2B5EF4-FFF2-40B4-BE49-F238E27FC236}">
                    <a16:creationId xmlns:a16="http://schemas.microsoft.com/office/drawing/2014/main" id="{A37EE220-6010-4B4B-9279-18C66FBF75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7" name="Picture 23">
                <a:extLst>
                  <a:ext uri="{FF2B5EF4-FFF2-40B4-BE49-F238E27FC236}">
                    <a16:creationId xmlns:a16="http://schemas.microsoft.com/office/drawing/2014/main" id="{495CC437-552B-4249-A1C8-C9E31B0464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667" name="Group 666">
            <a:extLst>
              <a:ext uri="{FF2B5EF4-FFF2-40B4-BE49-F238E27FC236}">
                <a16:creationId xmlns:a16="http://schemas.microsoft.com/office/drawing/2014/main" id="{687F8065-D73C-4A27-82E7-95C43219EB63}"/>
              </a:ext>
            </a:extLst>
          </p:cNvPr>
          <p:cNvGrpSpPr/>
          <p:nvPr/>
        </p:nvGrpSpPr>
        <p:grpSpPr>
          <a:xfrm>
            <a:off x="6888450" y="1462604"/>
            <a:ext cx="556845" cy="4763813"/>
            <a:chOff x="4205595" y="1477193"/>
            <a:chExt cx="556845" cy="4763813"/>
          </a:xfrm>
        </p:grpSpPr>
        <p:grpSp>
          <p:nvGrpSpPr>
            <p:cNvPr id="668" name="Group 56">
              <a:extLst>
                <a:ext uri="{FF2B5EF4-FFF2-40B4-BE49-F238E27FC236}">
                  <a16:creationId xmlns:a16="http://schemas.microsoft.com/office/drawing/2014/main" id="{F93F53C3-99DC-4CB4-83C0-3B416A0892FF}"/>
                </a:ext>
              </a:extLst>
            </p:cNvPr>
            <p:cNvGrpSpPr/>
            <p:nvPr/>
          </p:nvGrpSpPr>
          <p:grpSpPr>
            <a:xfrm rot="5400000">
              <a:off x="3521799" y="2160989"/>
              <a:ext cx="1539560" cy="171967"/>
              <a:chOff x="7746380" y="2949426"/>
              <a:chExt cx="2188691" cy="244475"/>
            </a:xfrm>
          </p:grpSpPr>
          <p:pic>
            <p:nvPicPr>
              <p:cNvPr id="735" name="Picture 14">
                <a:extLst>
                  <a:ext uri="{FF2B5EF4-FFF2-40B4-BE49-F238E27FC236}">
                    <a16:creationId xmlns:a16="http://schemas.microsoft.com/office/drawing/2014/main" id="{F9EECBD0-0A88-4A15-913A-7303AE89CE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6" name="Picture 15">
                <a:extLst>
                  <a:ext uri="{FF2B5EF4-FFF2-40B4-BE49-F238E27FC236}">
                    <a16:creationId xmlns:a16="http://schemas.microsoft.com/office/drawing/2014/main" id="{009AF91A-1BB8-4FCB-80B6-D737C3DD47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7" name="Picture 16">
                <a:extLst>
                  <a:ext uri="{FF2B5EF4-FFF2-40B4-BE49-F238E27FC236}">
                    <a16:creationId xmlns:a16="http://schemas.microsoft.com/office/drawing/2014/main" id="{A6C6EB65-2889-4459-A7D7-30921275A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8" name="Picture 17">
                <a:extLst>
                  <a:ext uri="{FF2B5EF4-FFF2-40B4-BE49-F238E27FC236}">
                    <a16:creationId xmlns:a16="http://schemas.microsoft.com/office/drawing/2014/main" id="{993938A8-1E1B-43EF-B97D-1F21C0421F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9" name="Picture 18">
                <a:extLst>
                  <a:ext uri="{FF2B5EF4-FFF2-40B4-BE49-F238E27FC236}">
                    <a16:creationId xmlns:a16="http://schemas.microsoft.com/office/drawing/2014/main" id="{CE36B14E-EEB9-4D3B-AAC8-11B834313D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0" name="Picture 19">
                <a:extLst>
                  <a:ext uri="{FF2B5EF4-FFF2-40B4-BE49-F238E27FC236}">
                    <a16:creationId xmlns:a16="http://schemas.microsoft.com/office/drawing/2014/main" id="{364297B9-37C3-4404-BD02-9C44E48D6B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1" name="Picture 20">
                <a:extLst>
                  <a:ext uri="{FF2B5EF4-FFF2-40B4-BE49-F238E27FC236}">
                    <a16:creationId xmlns:a16="http://schemas.microsoft.com/office/drawing/2014/main" id="{1C3B8AD8-C09F-4ABF-BCD2-DC83C75042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2" name="Picture 21">
                <a:extLst>
                  <a:ext uri="{FF2B5EF4-FFF2-40B4-BE49-F238E27FC236}">
                    <a16:creationId xmlns:a16="http://schemas.microsoft.com/office/drawing/2014/main" id="{073F21A5-9196-4C99-999C-FDA6ECD67E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3" name="Picture 22">
                <a:extLst>
                  <a:ext uri="{FF2B5EF4-FFF2-40B4-BE49-F238E27FC236}">
                    <a16:creationId xmlns:a16="http://schemas.microsoft.com/office/drawing/2014/main" id="{68B20905-158A-488A-8F73-E3088F0CDD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4" name="Picture 23">
                <a:extLst>
                  <a:ext uri="{FF2B5EF4-FFF2-40B4-BE49-F238E27FC236}">
                    <a16:creationId xmlns:a16="http://schemas.microsoft.com/office/drawing/2014/main" id="{645C2D20-3B30-4370-B9BE-C53D37E20A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69" name="Group 56">
              <a:extLst>
                <a:ext uri="{FF2B5EF4-FFF2-40B4-BE49-F238E27FC236}">
                  <a16:creationId xmlns:a16="http://schemas.microsoft.com/office/drawing/2014/main" id="{DC530E64-3C37-4750-9F3F-FE42C35FC830}"/>
                </a:ext>
              </a:extLst>
            </p:cNvPr>
            <p:cNvGrpSpPr/>
            <p:nvPr/>
          </p:nvGrpSpPr>
          <p:grpSpPr>
            <a:xfrm rot="5400000">
              <a:off x="3712590" y="2160989"/>
              <a:ext cx="1539560" cy="171967"/>
              <a:chOff x="7746380" y="2949426"/>
              <a:chExt cx="2188691" cy="244475"/>
            </a:xfrm>
          </p:grpSpPr>
          <p:pic>
            <p:nvPicPr>
              <p:cNvPr id="725" name="Picture 14">
                <a:extLst>
                  <a:ext uri="{FF2B5EF4-FFF2-40B4-BE49-F238E27FC236}">
                    <a16:creationId xmlns:a16="http://schemas.microsoft.com/office/drawing/2014/main" id="{6D222D5E-8A10-4642-A662-A6F41DE01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6" name="Picture 15">
                <a:extLst>
                  <a:ext uri="{FF2B5EF4-FFF2-40B4-BE49-F238E27FC236}">
                    <a16:creationId xmlns:a16="http://schemas.microsoft.com/office/drawing/2014/main" id="{CDC56087-4E90-4D37-9169-1E90832326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7" name="Picture 16">
                <a:extLst>
                  <a:ext uri="{FF2B5EF4-FFF2-40B4-BE49-F238E27FC236}">
                    <a16:creationId xmlns:a16="http://schemas.microsoft.com/office/drawing/2014/main" id="{BED6F1BC-0ED3-4245-8CB1-57EC329970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8" name="Picture 17">
                <a:extLst>
                  <a:ext uri="{FF2B5EF4-FFF2-40B4-BE49-F238E27FC236}">
                    <a16:creationId xmlns:a16="http://schemas.microsoft.com/office/drawing/2014/main" id="{AD26BE65-08A4-4E77-A31C-5241045569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9" name="Picture 18">
                <a:extLst>
                  <a:ext uri="{FF2B5EF4-FFF2-40B4-BE49-F238E27FC236}">
                    <a16:creationId xmlns:a16="http://schemas.microsoft.com/office/drawing/2014/main" id="{6AE87E8A-7B49-4447-9ECD-87AD0A017B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0" name="Picture 19">
                <a:extLst>
                  <a:ext uri="{FF2B5EF4-FFF2-40B4-BE49-F238E27FC236}">
                    <a16:creationId xmlns:a16="http://schemas.microsoft.com/office/drawing/2014/main" id="{67A51760-B0E7-405B-9231-1BD27367E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1" name="Picture 20">
                <a:extLst>
                  <a:ext uri="{FF2B5EF4-FFF2-40B4-BE49-F238E27FC236}">
                    <a16:creationId xmlns:a16="http://schemas.microsoft.com/office/drawing/2014/main" id="{DD6DB1CE-2E6C-4089-A228-93428F7AD5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2" name="Picture 21">
                <a:extLst>
                  <a:ext uri="{FF2B5EF4-FFF2-40B4-BE49-F238E27FC236}">
                    <a16:creationId xmlns:a16="http://schemas.microsoft.com/office/drawing/2014/main" id="{0D6E415B-024C-4799-B36D-846872BB88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3" name="Picture 22">
                <a:extLst>
                  <a:ext uri="{FF2B5EF4-FFF2-40B4-BE49-F238E27FC236}">
                    <a16:creationId xmlns:a16="http://schemas.microsoft.com/office/drawing/2014/main" id="{ECFEE1A1-EA05-4EAD-9CD7-E343E83D42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4" name="Picture 23">
                <a:extLst>
                  <a:ext uri="{FF2B5EF4-FFF2-40B4-BE49-F238E27FC236}">
                    <a16:creationId xmlns:a16="http://schemas.microsoft.com/office/drawing/2014/main" id="{45602A74-9AC5-425E-863A-6A81D8C408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0" name="Group 56">
              <a:extLst>
                <a:ext uri="{FF2B5EF4-FFF2-40B4-BE49-F238E27FC236}">
                  <a16:creationId xmlns:a16="http://schemas.microsoft.com/office/drawing/2014/main" id="{B17E1FD8-AD83-4E75-82C1-1ECA4A4C0067}"/>
                </a:ext>
              </a:extLst>
            </p:cNvPr>
            <p:cNvGrpSpPr/>
            <p:nvPr/>
          </p:nvGrpSpPr>
          <p:grpSpPr>
            <a:xfrm rot="5400000">
              <a:off x="3904101" y="2160990"/>
              <a:ext cx="1539560" cy="171967"/>
              <a:chOff x="7746380" y="2949426"/>
              <a:chExt cx="2188691" cy="244475"/>
            </a:xfrm>
          </p:grpSpPr>
          <p:pic>
            <p:nvPicPr>
              <p:cNvPr id="715" name="Picture 14">
                <a:extLst>
                  <a:ext uri="{FF2B5EF4-FFF2-40B4-BE49-F238E27FC236}">
                    <a16:creationId xmlns:a16="http://schemas.microsoft.com/office/drawing/2014/main" id="{9ACAE705-618A-4891-9C9D-CDF82A43DD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" name="Picture 15">
                <a:extLst>
                  <a:ext uri="{FF2B5EF4-FFF2-40B4-BE49-F238E27FC236}">
                    <a16:creationId xmlns:a16="http://schemas.microsoft.com/office/drawing/2014/main" id="{3E0AB0C9-FCB3-47B7-8FB0-A317A898C3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" name="Picture 16">
                <a:extLst>
                  <a:ext uri="{FF2B5EF4-FFF2-40B4-BE49-F238E27FC236}">
                    <a16:creationId xmlns:a16="http://schemas.microsoft.com/office/drawing/2014/main" id="{AAEE315B-2E4B-4789-B933-FA2857C15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8" name="Picture 17">
                <a:extLst>
                  <a:ext uri="{FF2B5EF4-FFF2-40B4-BE49-F238E27FC236}">
                    <a16:creationId xmlns:a16="http://schemas.microsoft.com/office/drawing/2014/main" id="{62ED689A-925E-4BA9-A7B3-45A3FC08BC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9" name="Picture 18">
                <a:extLst>
                  <a:ext uri="{FF2B5EF4-FFF2-40B4-BE49-F238E27FC236}">
                    <a16:creationId xmlns:a16="http://schemas.microsoft.com/office/drawing/2014/main" id="{DB277CB1-1B46-4AD3-A31E-64DB40ED58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0" name="Picture 19">
                <a:extLst>
                  <a:ext uri="{FF2B5EF4-FFF2-40B4-BE49-F238E27FC236}">
                    <a16:creationId xmlns:a16="http://schemas.microsoft.com/office/drawing/2014/main" id="{E3C78526-D0D0-470D-8856-EB25B9940A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1" name="Picture 20">
                <a:extLst>
                  <a:ext uri="{FF2B5EF4-FFF2-40B4-BE49-F238E27FC236}">
                    <a16:creationId xmlns:a16="http://schemas.microsoft.com/office/drawing/2014/main" id="{22DBAEDD-F4C7-47D4-B96D-67CB9FE6DD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2" name="Picture 21">
                <a:extLst>
                  <a:ext uri="{FF2B5EF4-FFF2-40B4-BE49-F238E27FC236}">
                    <a16:creationId xmlns:a16="http://schemas.microsoft.com/office/drawing/2014/main" id="{8C85ED8F-CDFF-4254-92C9-84A4A5D3B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3" name="Picture 22">
                <a:extLst>
                  <a:ext uri="{FF2B5EF4-FFF2-40B4-BE49-F238E27FC236}">
                    <a16:creationId xmlns:a16="http://schemas.microsoft.com/office/drawing/2014/main" id="{F0FE0A07-B68B-404E-80E3-59567C8C96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4" name="Picture 23">
                <a:extLst>
                  <a:ext uri="{FF2B5EF4-FFF2-40B4-BE49-F238E27FC236}">
                    <a16:creationId xmlns:a16="http://schemas.microsoft.com/office/drawing/2014/main" id="{9A113CC4-B7F0-412D-9F3C-515A850062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1" name="Group 56">
              <a:extLst>
                <a:ext uri="{FF2B5EF4-FFF2-40B4-BE49-F238E27FC236}">
                  <a16:creationId xmlns:a16="http://schemas.microsoft.com/office/drawing/2014/main" id="{64EE72BA-77DE-4DBD-A117-934D48BA97E0}"/>
                </a:ext>
              </a:extLst>
            </p:cNvPr>
            <p:cNvGrpSpPr/>
            <p:nvPr/>
          </p:nvGrpSpPr>
          <p:grpSpPr>
            <a:xfrm rot="5400000">
              <a:off x="3524375" y="3774728"/>
              <a:ext cx="1539560" cy="171967"/>
              <a:chOff x="7746380" y="2949426"/>
              <a:chExt cx="2188691" cy="244475"/>
            </a:xfrm>
          </p:grpSpPr>
          <p:pic>
            <p:nvPicPr>
              <p:cNvPr id="705" name="Picture 14">
                <a:extLst>
                  <a:ext uri="{FF2B5EF4-FFF2-40B4-BE49-F238E27FC236}">
                    <a16:creationId xmlns:a16="http://schemas.microsoft.com/office/drawing/2014/main" id="{7CD87251-07FC-4F36-B326-B9F26E6E59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6" name="Picture 15">
                <a:extLst>
                  <a:ext uri="{FF2B5EF4-FFF2-40B4-BE49-F238E27FC236}">
                    <a16:creationId xmlns:a16="http://schemas.microsoft.com/office/drawing/2014/main" id="{876A40C5-8FC0-4890-B40D-99D4DEDD60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7" name="Picture 16">
                <a:extLst>
                  <a:ext uri="{FF2B5EF4-FFF2-40B4-BE49-F238E27FC236}">
                    <a16:creationId xmlns:a16="http://schemas.microsoft.com/office/drawing/2014/main" id="{972E9865-99E7-4C21-95F0-5259A65451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8" name="Picture 17">
                <a:extLst>
                  <a:ext uri="{FF2B5EF4-FFF2-40B4-BE49-F238E27FC236}">
                    <a16:creationId xmlns:a16="http://schemas.microsoft.com/office/drawing/2014/main" id="{A4BCF40C-CE41-4CC9-84EA-98E5338C0F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9" name="Picture 18">
                <a:extLst>
                  <a:ext uri="{FF2B5EF4-FFF2-40B4-BE49-F238E27FC236}">
                    <a16:creationId xmlns:a16="http://schemas.microsoft.com/office/drawing/2014/main" id="{E9326044-6622-459A-A55E-261408E5E5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0" name="Picture 19">
                <a:extLst>
                  <a:ext uri="{FF2B5EF4-FFF2-40B4-BE49-F238E27FC236}">
                    <a16:creationId xmlns:a16="http://schemas.microsoft.com/office/drawing/2014/main" id="{470472A8-7C38-441A-BE75-BF864481BA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1" name="Picture 20">
                <a:extLst>
                  <a:ext uri="{FF2B5EF4-FFF2-40B4-BE49-F238E27FC236}">
                    <a16:creationId xmlns:a16="http://schemas.microsoft.com/office/drawing/2014/main" id="{0E467D18-97DC-4A3D-8FE9-42A6D54D5F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2" name="Picture 21">
                <a:extLst>
                  <a:ext uri="{FF2B5EF4-FFF2-40B4-BE49-F238E27FC236}">
                    <a16:creationId xmlns:a16="http://schemas.microsoft.com/office/drawing/2014/main" id="{A2ACDB28-0EA3-4126-9B54-800494D820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3" name="Picture 22">
                <a:extLst>
                  <a:ext uri="{FF2B5EF4-FFF2-40B4-BE49-F238E27FC236}">
                    <a16:creationId xmlns:a16="http://schemas.microsoft.com/office/drawing/2014/main" id="{F5F5C1FA-EEAD-4EA4-96E7-E5F2186F7B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4" name="Picture 23">
                <a:extLst>
                  <a:ext uri="{FF2B5EF4-FFF2-40B4-BE49-F238E27FC236}">
                    <a16:creationId xmlns:a16="http://schemas.microsoft.com/office/drawing/2014/main" id="{1A76FB93-4ADA-482D-91D3-6122D4DCBC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2" name="Group 56">
              <a:extLst>
                <a:ext uri="{FF2B5EF4-FFF2-40B4-BE49-F238E27FC236}">
                  <a16:creationId xmlns:a16="http://schemas.microsoft.com/office/drawing/2014/main" id="{21B22410-0CF0-4C97-B508-4DF2C5934788}"/>
                </a:ext>
              </a:extLst>
            </p:cNvPr>
            <p:cNvGrpSpPr/>
            <p:nvPr/>
          </p:nvGrpSpPr>
          <p:grpSpPr>
            <a:xfrm rot="5400000">
              <a:off x="3715166" y="3774728"/>
              <a:ext cx="1539560" cy="171967"/>
              <a:chOff x="7746380" y="2949426"/>
              <a:chExt cx="2188691" cy="244475"/>
            </a:xfrm>
          </p:grpSpPr>
          <p:pic>
            <p:nvPicPr>
              <p:cNvPr id="695" name="Picture 14">
                <a:extLst>
                  <a:ext uri="{FF2B5EF4-FFF2-40B4-BE49-F238E27FC236}">
                    <a16:creationId xmlns:a16="http://schemas.microsoft.com/office/drawing/2014/main" id="{6A8A46BD-E368-47D8-8EA7-25A3ECB258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6" name="Picture 15">
                <a:extLst>
                  <a:ext uri="{FF2B5EF4-FFF2-40B4-BE49-F238E27FC236}">
                    <a16:creationId xmlns:a16="http://schemas.microsoft.com/office/drawing/2014/main" id="{CD95850C-8DAD-4050-9C05-D9F8283868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7" name="Picture 16">
                <a:extLst>
                  <a:ext uri="{FF2B5EF4-FFF2-40B4-BE49-F238E27FC236}">
                    <a16:creationId xmlns:a16="http://schemas.microsoft.com/office/drawing/2014/main" id="{CA6B8784-A2A5-42D2-9C03-0F236F042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8" name="Picture 17">
                <a:extLst>
                  <a:ext uri="{FF2B5EF4-FFF2-40B4-BE49-F238E27FC236}">
                    <a16:creationId xmlns:a16="http://schemas.microsoft.com/office/drawing/2014/main" id="{CE372F12-D627-4336-B0D2-383049A07C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9" name="Picture 18">
                <a:extLst>
                  <a:ext uri="{FF2B5EF4-FFF2-40B4-BE49-F238E27FC236}">
                    <a16:creationId xmlns:a16="http://schemas.microsoft.com/office/drawing/2014/main" id="{5CC952C1-9D92-47A0-A8FA-D9860A5D14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0" name="Picture 19">
                <a:extLst>
                  <a:ext uri="{FF2B5EF4-FFF2-40B4-BE49-F238E27FC236}">
                    <a16:creationId xmlns:a16="http://schemas.microsoft.com/office/drawing/2014/main" id="{FB40A643-A813-46FB-A38F-0846EDCB89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1" name="Picture 20">
                <a:extLst>
                  <a:ext uri="{FF2B5EF4-FFF2-40B4-BE49-F238E27FC236}">
                    <a16:creationId xmlns:a16="http://schemas.microsoft.com/office/drawing/2014/main" id="{1C2D407B-6630-4387-A372-53CCA79790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2" name="Picture 21">
                <a:extLst>
                  <a:ext uri="{FF2B5EF4-FFF2-40B4-BE49-F238E27FC236}">
                    <a16:creationId xmlns:a16="http://schemas.microsoft.com/office/drawing/2014/main" id="{DB972020-B0ED-498E-A82B-2211C5BD80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3" name="Picture 22">
                <a:extLst>
                  <a:ext uri="{FF2B5EF4-FFF2-40B4-BE49-F238E27FC236}">
                    <a16:creationId xmlns:a16="http://schemas.microsoft.com/office/drawing/2014/main" id="{F3C537F6-99AD-4906-BF4A-6596C23EA1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4" name="Picture 23">
                <a:extLst>
                  <a:ext uri="{FF2B5EF4-FFF2-40B4-BE49-F238E27FC236}">
                    <a16:creationId xmlns:a16="http://schemas.microsoft.com/office/drawing/2014/main" id="{9305FDE5-336E-4B41-B876-1B112B2D38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3" name="Group 56">
              <a:extLst>
                <a:ext uri="{FF2B5EF4-FFF2-40B4-BE49-F238E27FC236}">
                  <a16:creationId xmlns:a16="http://schemas.microsoft.com/office/drawing/2014/main" id="{7779DF4E-3005-47C7-8CA5-D305A6251F77}"/>
                </a:ext>
              </a:extLst>
            </p:cNvPr>
            <p:cNvGrpSpPr/>
            <p:nvPr/>
          </p:nvGrpSpPr>
          <p:grpSpPr>
            <a:xfrm rot="5400000">
              <a:off x="3906677" y="3774729"/>
              <a:ext cx="1539560" cy="171967"/>
              <a:chOff x="7746380" y="2949426"/>
              <a:chExt cx="2188691" cy="244475"/>
            </a:xfrm>
          </p:grpSpPr>
          <p:pic>
            <p:nvPicPr>
              <p:cNvPr id="685" name="Picture 14">
                <a:extLst>
                  <a:ext uri="{FF2B5EF4-FFF2-40B4-BE49-F238E27FC236}">
                    <a16:creationId xmlns:a16="http://schemas.microsoft.com/office/drawing/2014/main" id="{EB3A0ADC-A3B7-4C55-BE22-029A36A5C0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6" name="Picture 15">
                <a:extLst>
                  <a:ext uri="{FF2B5EF4-FFF2-40B4-BE49-F238E27FC236}">
                    <a16:creationId xmlns:a16="http://schemas.microsoft.com/office/drawing/2014/main" id="{C86D528E-AD30-49B2-BA6F-A2BF2A56DF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7" name="Picture 16">
                <a:extLst>
                  <a:ext uri="{FF2B5EF4-FFF2-40B4-BE49-F238E27FC236}">
                    <a16:creationId xmlns:a16="http://schemas.microsoft.com/office/drawing/2014/main" id="{AFFEB350-5DFC-431F-BD51-509D34AFD7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8" name="Picture 17">
                <a:extLst>
                  <a:ext uri="{FF2B5EF4-FFF2-40B4-BE49-F238E27FC236}">
                    <a16:creationId xmlns:a16="http://schemas.microsoft.com/office/drawing/2014/main" id="{9FEA9C14-163D-4BA7-87B0-4918D4B573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9" name="Picture 18">
                <a:extLst>
                  <a:ext uri="{FF2B5EF4-FFF2-40B4-BE49-F238E27FC236}">
                    <a16:creationId xmlns:a16="http://schemas.microsoft.com/office/drawing/2014/main" id="{0DFFF42B-AF1C-4209-A97F-9D8839F1C9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0" name="Picture 19">
                <a:extLst>
                  <a:ext uri="{FF2B5EF4-FFF2-40B4-BE49-F238E27FC236}">
                    <a16:creationId xmlns:a16="http://schemas.microsoft.com/office/drawing/2014/main" id="{73FEB480-1F97-4F5D-82F4-CAACCB87BF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1" name="Picture 20">
                <a:extLst>
                  <a:ext uri="{FF2B5EF4-FFF2-40B4-BE49-F238E27FC236}">
                    <a16:creationId xmlns:a16="http://schemas.microsoft.com/office/drawing/2014/main" id="{F06215A4-15C8-469F-AEA2-F93B99642A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2" name="Picture 21">
                <a:extLst>
                  <a:ext uri="{FF2B5EF4-FFF2-40B4-BE49-F238E27FC236}">
                    <a16:creationId xmlns:a16="http://schemas.microsoft.com/office/drawing/2014/main" id="{F7A7728A-4BB8-414A-8877-05378095F3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3" name="Picture 22">
                <a:extLst>
                  <a:ext uri="{FF2B5EF4-FFF2-40B4-BE49-F238E27FC236}">
                    <a16:creationId xmlns:a16="http://schemas.microsoft.com/office/drawing/2014/main" id="{76AE2B5C-B50A-4485-8975-02A351F0CB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4" name="Picture 23">
                <a:extLst>
                  <a:ext uri="{FF2B5EF4-FFF2-40B4-BE49-F238E27FC236}">
                    <a16:creationId xmlns:a16="http://schemas.microsoft.com/office/drawing/2014/main" id="{D02EA8F7-D1B2-4C8E-BB58-F5E5F8BDF5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74" name="Group 56">
              <a:extLst>
                <a:ext uri="{FF2B5EF4-FFF2-40B4-BE49-F238E27FC236}">
                  <a16:creationId xmlns:a16="http://schemas.microsoft.com/office/drawing/2014/main" id="{A9121823-8789-4F5C-85BE-3D706301B035}"/>
                </a:ext>
              </a:extLst>
            </p:cNvPr>
            <p:cNvGrpSpPr/>
            <p:nvPr/>
          </p:nvGrpSpPr>
          <p:grpSpPr>
            <a:xfrm rot="5400000">
              <a:off x="3712590" y="5385242"/>
              <a:ext cx="1539560" cy="171967"/>
              <a:chOff x="7746380" y="2949426"/>
              <a:chExt cx="2188691" cy="244475"/>
            </a:xfrm>
          </p:grpSpPr>
          <p:pic>
            <p:nvPicPr>
              <p:cNvPr id="675" name="Picture 14">
                <a:extLst>
                  <a:ext uri="{FF2B5EF4-FFF2-40B4-BE49-F238E27FC236}">
                    <a16:creationId xmlns:a16="http://schemas.microsoft.com/office/drawing/2014/main" id="{B338B2D0-506C-4AD1-977B-3458F93496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6" name="Picture 15">
                <a:extLst>
                  <a:ext uri="{FF2B5EF4-FFF2-40B4-BE49-F238E27FC236}">
                    <a16:creationId xmlns:a16="http://schemas.microsoft.com/office/drawing/2014/main" id="{A6594DFD-BB8C-465B-BA20-9E82BE4276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7" name="Picture 16">
                <a:extLst>
                  <a:ext uri="{FF2B5EF4-FFF2-40B4-BE49-F238E27FC236}">
                    <a16:creationId xmlns:a16="http://schemas.microsoft.com/office/drawing/2014/main" id="{41B2C70F-E11B-4C61-9F1B-6D5A72528C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8" name="Picture 17">
                <a:extLst>
                  <a:ext uri="{FF2B5EF4-FFF2-40B4-BE49-F238E27FC236}">
                    <a16:creationId xmlns:a16="http://schemas.microsoft.com/office/drawing/2014/main" id="{916BEFF3-25A5-47B4-A76E-89B76A28E5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9" name="Picture 18">
                <a:extLst>
                  <a:ext uri="{FF2B5EF4-FFF2-40B4-BE49-F238E27FC236}">
                    <a16:creationId xmlns:a16="http://schemas.microsoft.com/office/drawing/2014/main" id="{2134FA41-F4E9-4218-B59B-B63F820659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0" name="Picture 19">
                <a:extLst>
                  <a:ext uri="{FF2B5EF4-FFF2-40B4-BE49-F238E27FC236}">
                    <a16:creationId xmlns:a16="http://schemas.microsoft.com/office/drawing/2014/main" id="{13E9C9C7-3C68-4737-AAC2-7DF52F4979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1" name="Picture 20">
                <a:extLst>
                  <a:ext uri="{FF2B5EF4-FFF2-40B4-BE49-F238E27FC236}">
                    <a16:creationId xmlns:a16="http://schemas.microsoft.com/office/drawing/2014/main" id="{901622B1-CF4C-4409-B732-500C4A9951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2" name="Picture 21">
                <a:extLst>
                  <a:ext uri="{FF2B5EF4-FFF2-40B4-BE49-F238E27FC236}">
                    <a16:creationId xmlns:a16="http://schemas.microsoft.com/office/drawing/2014/main" id="{F3A89B41-2698-4457-BB1C-7C5C6F384E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3" name="Picture 22">
                <a:extLst>
                  <a:ext uri="{FF2B5EF4-FFF2-40B4-BE49-F238E27FC236}">
                    <a16:creationId xmlns:a16="http://schemas.microsoft.com/office/drawing/2014/main" id="{144F43F1-495A-4713-B247-F184889B5E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4" name="Picture 23">
                <a:extLst>
                  <a:ext uri="{FF2B5EF4-FFF2-40B4-BE49-F238E27FC236}">
                    <a16:creationId xmlns:a16="http://schemas.microsoft.com/office/drawing/2014/main" id="{34BE242F-F9AC-4367-B70C-D6E254F4B8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45" name="Group 744">
            <a:extLst>
              <a:ext uri="{FF2B5EF4-FFF2-40B4-BE49-F238E27FC236}">
                <a16:creationId xmlns:a16="http://schemas.microsoft.com/office/drawing/2014/main" id="{4A17035D-449E-431E-B88A-6D0EC52F171E}"/>
              </a:ext>
            </a:extLst>
          </p:cNvPr>
          <p:cNvGrpSpPr/>
          <p:nvPr/>
        </p:nvGrpSpPr>
        <p:grpSpPr>
          <a:xfrm>
            <a:off x="7779586" y="1463820"/>
            <a:ext cx="556845" cy="4763813"/>
            <a:chOff x="4205595" y="1477193"/>
            <a:chExt cx="556845" cy="4763813"/>
          </a:xfrm>
        </p:grpSpPr>
        <p:grpSp>
          <p:nvGrpSpPr>
            <p:cNvPr id="746" name="Group 56">
              <a:extLst>
                <a:ext uri="{FF2B5EF4-FFF2-40B4-BE49-F238E27FC236}">
                  <a16:creationId xmlns:a16="http://schemas.microsoft.com/office/drawing/2014/main" id="{88C16289-9C71-47BB-A868-1B3AD05AF96D}"/>
                </a:ext>
              </a:extLst>
            </p:cNvPr>
            <p:cNvGrpSpPr/>
            <p:nvPr/>
          </p:nvGrpSpPr>
          <p:grpSpPr>
            <a:xfrm rot="5400000">
              <a:off x="3521799" y="2160989"/>
              <a:ext cx="1539560" cy="171967"/>
              <a:chOff x="7746380" y="2949426"/>
              <a:chExt cx="2188691" cy="244475"/>
            </a:xfrm>
          </p:grpSpPr>
          <p:pic>
            <p:nvPicPr>
              <p:cNvPr id="813" name="Picture 14">
                <a:extLst>
                  <a:ext uri="{FF2B5EF4-FFF2-40B4-BE49-F238E27FC236}">
                    <a16:creationId xmlns:a16="http://schemas.microsoft.com/office/drawing/2014/main" id="{6AF27822-07DF-4202-98FF-234320AA32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4" name="Picture 15">
                <a:extLst>
                  <a:ext uri="{FF2B5EF4-FFF2-40B4-BE49-F238E27FC236}">
                    <a16:creationId xmlns:a16="http://schemas.microsoft.com/office/drawing/2014/main" id="{5AA652F7-24D7-4D55-A2C0-37F8BECD3B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5" name="Picture 16">
                <a:extLst>
                  <a:ext uri="{FF2B5EF4-FFF2-40B4-BE49-F238E27FC236}">
                    <a16:creationId xmlns:a16="http://schemas.microsoft.com/office/drawing/2014/main" id="{A34403D1-21F3-4002-B70E-9ACC918232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6" name="Picture 17">
                <a:extLst>
                  <a:ext uri="{FF2B5EF4-FFF2-40B4-BE49-F238E27FC236}">
                    <a16:creationId xmlns:a16="http://schemas.microsoft.com/office/drawing/2014/main" id="{8DF04FC9-25DD-4767-8052-63A5F1657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7" name="Picture 18">
                <a:extLst>
                  <a:ext uri="{FF2B5EF4-FFF2-40B4-BE49-F238E27FC236}">
                    <a16:creationId xmlns:a16="http://schemas.microsoft.com/office/drawing/2014/main" id="{9F3E4C15-C210-4A7F-8E9A-F46D0D1FD6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8" name="Picture 19">
                <a:extLst>
                  <a:ext uri="{FF2B5EF4-FFF2-40B4-BE49-F238E27FC236}">
                    <a16:creationId xmlns:a16="http://schemas.microsoft.com/office/drawing/2014/main" id="{E7DA013F-F168-4FBB-A3D7-4E48C85CEB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9" name="Picture 20">
                <a:extLst>
                  <a:ext uri="{FF2B5EF4-FFF2-40B4-BE49-F238E27FC236}">
                    <a16:creationId xmlns:a16="http://schemas.microsoft.com/office/drawing/2014/main" id="{471AE1F0-E6FE-487A-B5F1-6EF3C312F5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0" name="Picture 21">
                <a:extLst>
                  <a:ext uri="{FF2B5EF4-FFF2-40B4-BE49-F238E27FC236}">
                    <a16:creationId xmlns:a16="http://schemas.microsoft.com/office/drawing/2014/main" id="{0DA528A2-E86F-478A-B43C-80436F5E0D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" name="Picture 22">
                <a:extLst>
                  <a:ext uri="{FF2B5EF4-FFF2-40B4-BE49-F238E27FC236}">
                    <a16:creationId xmlns:a16="http://schemas.microsoft.com/office/drawing/2014/main" id="{4B46A7E7-805E-4463-AB25-A52BE81B56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2" name="Picture 23">
                <a:extLst>
                  <a:ext uri="{FF2B5EF4-FFF2-40B4-BE49-F238E27FC236}">
                    <a16:creationId xmlns:a16="http://schemas.microsoft.com/office/drawing/2014/main" id="{F146BFD4-A3A2-4D1A-BDBD-D98F26F605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47" name="Group 56">
              <a:extLst>
                <a:ext uri="{FF2B5EF4-FFF2-40B4-BE49-F238E27FC236}">
                  <a16:creationId xmlns:a16="http://schemas.microsoft.com/office/drawing/2014/main" id="{36258F35-AC37-4C8B-8B36-EDF043A72DDE}"/>
                </a:ext>
              </a:extLst>
            </p:cNvPr>
            <p:cNvGrpSpPr/>
            <p:nvPr/>
          </p:nvGrpSpPr>
          <p:grpSpPr>
            <a:xfrm rot="5400000">
              <a:off x="3712590" y="2160989"/>
              <a:ext cx="1539560" cy="171967"/>
              <a:chOff x="7746380" y="2949426"/>
              <a:chExt cx="2188691" cy="244475"/>
            </a:xfrm>
          </p:grpSpPr>
          <p:pic>
            <p:nvPicPr>
              <p:cNvPr id="803" name="Picture 14">
                <a:extLst>
                  <a:ext uri="{FF2B5EF4-FFF2-40B4-BE49-F238E27FC236}">
                    <a16:creationId xmlns:a16="http://schemas.microsoft.com/office/drawing/2014/main" id="{448A6289-B718-45D7-8F57-A3C55C200D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4" name="Picture 15">
                <a:extLst>
                  <a:ext uri="{FF2B5EF4-FFF2-40B4-BE49-F238E27FC236}">
                    <a16:creationId xmlns:a16="http://schemas.microsoft.com/office/drawing/2014/main" id="{575B70E6-F04E-43DD-81CF-5E6ACE5AA3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5" name="Picture 16">
                <a:extLst>
                  <a:ext uri="{FF2B5EF4-FFF2-40B4-BE49-F238E27FC236}">
                    <a16:creationId xmlns:a16="http://schemas.microsoft.com/office/drawing/2014/main" id="{F55D7B89-7DC5-4A6E-AC3E-9607BF3D6C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6" name="Picture 17">
                <a:extLst>
                  <a:ext uri="{FF2B5EF4-FFF2-40B4-BE49-F238E27FC236}">
                    <a16:creationId xmlns:a16="http://schemas.microsoft.com/office/drawing/2014/main" id="{6924F482-D9F0-4DCD-836B-10A65E9BC5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7" name="Picture 18">
                <a:extLst>
                  <a:ext uri="{FF2B5EF4-FFF2-40B4-BE49-F238E27FC236}">
                    <a16:creationId xmlns:a16="http://schemas.microsoft.com/office/drawing/2014/main" id="{6ADC287C-663D-44E2-869E-3CB9AB7EC4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8" name="Picture 19">
                <a:extLst>
                  <a:ext uri="{FF2B5EF4-FFF2-40B4-BE49-F238E27FC236}">
                    <a16:creationId xmlns:a16="http://schemas.microsoft.com/office/drawing/2014/main" id="{792DE961-7C53-4A32-8812-AD04BBF98A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9" name="Picture 20">
                <a:extLst>
                  <a:ext uri="{FF2B5EF4-FFF2-40B4-BE49-F238E27FC236}">
                    <a16:creationId xmlns:a16="http://schemas.microsoft.com/office/drawing/2014/main" id="{4C0E8910-EC2D-4041-8BF3-4E814B787D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0" name="Picture 21">
                <a:extLst>
                  <a:ext uri="{FF2B5EF4-FFF2-40B4-BE49-F238E27FC236}">
                    <a16:creationId xmlns:a16="http://schemas.microsoft.com/office/drawing/2014/main" id="{EA33812E-106F-4A9F-8493-7901D10917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1" name="Picture 22">
                <a:extLst>
                  <a:ext uri="{FF2B5EF4-FFF2-40B4-BE49-F238E27FC236}">
                    <a16:creationId xmlns:a16="http://schemas.microsoft.com/office/drawing/2014/main" id="{C77A8243-ED57-4171-BE44-4D7BE4A59C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2" name="Picture 23">
                <a:extLst>
                  <a:ext uri="{FF2B5EF4-FFF2-40B4-BE49-F238E27FC236}">
                    <a16:creationId xmlns:a16="http://schemas.microsoft.com/office/drawing/2014/main" id="{593B504B-8EEF-4BFE-AEA9-3D2722F69C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48" name="Group 56">
              <a:extLst>
                <a:ext uri="{FF2B5EF4-FFF2-40B4-BE49-F238E27FC236}">
                  <a16:creationId xmlns:a16="http://schemas.microsoft.com/office/drawing/2014/main" id="{B0640EAC-1B24-4113-BF1F-461AC59E393C}"/>
                </a:ext>
              </a:extLst>
            </p:cNvPr>
            <p:cNvGrpSpPr/>
            <p:nvPr/>
          </p:nvGrpSpPr>
          <p:grpSpPr>
            <a:xfrm rot="5400000">
              <a:off x="3904101" y="2160990"/>
              <a:ext cx="1539560" cy="171967"/>
              <a:chOff x="7746380" y="2949426"/>
              <a:chExt cx="2188691" cy="244475"/>
            </a:xfrm>
          </p:grpSpPr>
          <p:pic>
            <p:nvPicPr>
              <p:cNvPr id="793" name="Picture 14">
                <a:extLst>
                  <a:ext uri="{FF2B5EF4-FFF2-40B4-BE49-F238E27FC236}">
                    <a16:creationId xmlns:a16="http://schemas.microsoft.com/office/drawing/2014/main" id="{118D7BB3-DBC6-48C2-B8E7-4FCF8BD23E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4" name="Picture 15">
                <a:extLst>
                  <a:ext uri="{FF2B5EF4-FFF2-40B4-BE49-F238E27FC236}">
                    <a16:creationId xmlns:a16="http://schemas.microsoft.com/office/drawing/2014/main" id="{7D1C569B-6EDA-4350-85AB-EB33341A82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5" name="Picture 16">
                <a:extLst>
                  <a:ext uri="{FF2B5EF4-FFF2-40B4-BE49-F238E27FC236}">
                    <a16:creationId xmlns:a16="http://schemas.microsoft.com/office/drawing/2014/main" id="{19ABB3F7-8A5B-4407-9336-6FD86A8D0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6" name="Picture 17">
                <a:extLst>
                  <a:ext uri="{FF2B5EF4-FFF2-40B4-BE49-F238E27FC236}">
                    <a16:creationId xmlns:a16="http://schemas.microsoft.com/office/drawing/2014/main" id="{0A77B755-7245-4BF4-945B-44BECAFEC4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7" name="Picture 18">
                <a:extLst>
                  <a:ext uri="{FF2B5EF4-FFF2-40B4-BE49-F238E27FC236}">
                    <a16:creationId xmlns:a16="http://schemas.microsoft.com/office/drawing/2014/main" id="{80E1FA69-98AE-47D3-8C3F-BCF66ECF23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8" name="Picture 19">
                <a:extLst>
                  <a:ext uri="{FF2B5EF4-FFF2-40B4-BE49-F238E27FC236}">
                    <a16:creationId xmlns:a16="http://schemas.microsoft.com/office/drawing/2014/main" id="{1E1149A1-C785-49DB-AD79-DF9A3BCBDA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9" name="Picture 20">
                <a:extLst>
                  <a:ext uri="{FF2B5EF4-FFF2-40B4-BE49-F238E27FC236}">
                    <a16:creationId xmlns:a16="http://schemas.microsoft.com/office/drawing/2014/main" id="{049F6059-131C-430F-90CD-9F6F3AFE8B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0" name="Picture 21">
                <a:extLst>
                  <a:ext uri="{FF2B5EF4-FFF2-40B4-BE49-F238E27FC236}">
                    <a16:creationId xmlns:a16="http://schemas.microsoft.com/office/drawing/2014/main" id="{C0950E0F-8B85-4640-92C6-E40B7A6B2A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1" name="Picture 22">
                <a:extLst>
                  <a:ext uri="{FF2B5EF4-FFF2-40B4-BE49-F238E27FC236}">
                    <a16:creationId xmlns:a16="http://schemas.microsoft.com/office/drawing/2014/main" id="{63D7903B-5155-47AA-9595-61AB36D1FA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2" name="Picture 23">
                <a:extLst>
                  <a:ext uri="{FF2B5EF4-FFF2-40B4-BE49-F238E27FC236}">
                    <a16:creationId xmlns:a16="http://schemas.microsoft.com/office/drawing/2014/main" id="{CA741474-A08E-4215-9B44-CF8542E7BC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49" name="Group 56">
              <a:extLst>
                <a:ext uri="{FF2B5EF4-FFF2-40B4-BE49-F238E27FC236}">
                  <a16:creationId xmlns:a16="http://schemas.microsoft.com/office/drawing/2014/main" id="{719156BE-E26D-43DE-894D-0D0E769FA979}"/>
                </a:ext>
              </a:extLst>
            </p:cNvPr>
            <p:cNvGrpSpPr/>
            <p:nvPr/>
          </p:nvGrpSpPr>
          <p:grpSpPr>
            <a:xfrm rot="5400000">
              <a:off x="3524375" y="3774728"/>
              <a:ext cx="1539560" cy="171967"/>
              <a:chOff x="7746380" y="2949426"/>
              <a:chExt cx="2188691" cy="244475"/>
            </a:xfrm>
          </p:grpSpPr>
          <p:pic>
            <p:nvPicPr>
              <p:cNvPr id="783" name="Picture 14">
                <a:extLst>
                  <a:ext uri="{FF2B5EF4-FFF2-40B4-BE49-F238E27FC236}">
                    <a16:creationId xmlns:a16="http://schemas.microsoft.com/office/drawing/2014/main" id="{D2A9EFFC-B27C-4694-89CC-39E4271DFD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4" name="Picture 15">
                <a:extLst>
                  <a:ext uri="{FF2B5EF4-FFF2-40B4-BE49-F238E27FC236}">
                    <a16:creationId xmlns:a16="http://schemas.microsoft.com/office/drawing/2014/main" id="{3A38E791-3C8F-4333-86A0-1EB641252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5" name="Picture 16">
                <a:extLst>
                  <a:ext uri="{FF2B5EF4-FFF2-40B4-BE49-F238E27FC236}">
                    <a16:creationId xmlns:a16="http://schemas.microsoft.com/office/drawing/2014/main" id="{E1079E97-9DC0-47AF-BB6E-448D99AEB2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6" name="Picture 17">
                <a:extLst>
                  <a:ext uri="{FF2B5EF4-FFF2-40B4-BE49-F238E27FC236}">
                    <a16:creationId xmlns:a16="http://schemas.microsoft.com/office/drawing/2014/main" id="{7C1743E0-D812-4B7D-96E1-ACF62A50F2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7" name="Picture 18">
                <a:extLst>
                  <a:ext uri="{FF2B5EF4-FFF2-40B4-BE49-F238E27FC236}">
                    <a16:creationId xmlns:a16="http://schemas.microsoft.com/office/drawing/2014/main" id="{5D94BE53-2E60-4A29-8A9B-7E5420015E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8" name="Picture 19">
                <a:extLst>
                  <a:ext uri="{FF2B5EF4-FFF2-40B4-BE49-F238E27FC236}">
                    <a16:creationId xmlns:a16="http://schemas.microsoft.com/office/drawing/2014/main" id="{E9D92305-F2EA-4152-B9D2-0735899165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9" name="Picture 20">
                <a:extLst>
                  <a:ext uri="{FF2B5EF4-FFF2-40B4-BE49-F238E27FC236}">
                    <a16:creationId xmlns:a16="http://schemas.microsoft.com/office/drawing/2014/main" id="{79C356C1-7C09-4699-9FE1-BEFED41886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0" name="Picture 21">
                <a:extLst>
                  <a:ext uri="{FF2B5EF4-FFF2-40B4-BE49-F238E27FC236}">
                    <a16:creationId xmlns:a16="http://schemas.microsoft.com/office/drawing/2014/main" id="{29A12357-6C90-4740-995B-F7F45B11C9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1" name="Picture 22">
                <a:extLst>
                  <a:ext uri="{FF2B5EF4-FFF2-40B4-BE49-F238E27FC236}">
                    <a16:creationId xmlns:a16="http://schemas.microsoft.com/office/drawing/2014/main" id="{13C05AF3-F946-4FAF-882A-78BA16245F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2" name="Picture 23">
                <a:extLst>
                  <a:ext uri="{FF2B5EF4-FFF2-40B4-BE49-F238E27FC236}">
                    <a16:creationId xmlns:a16="http://schemas.microsoft.com/office/drawing/2014/main" id="{DE5ED1F1-2F5A-43F7-A31D-BFE9899C66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50" name="Group 56">
              <a:extLst>
                <a:ext uri="{FF2B5EF4-FFF2-40B4-BE49-F238E27FC236}">
                  <a16:creationId xmlns:a16="http://schemas.microsoft.com/office/drawing/2014/main" id="{07468D95-80E3-437C-B46D-C44EFC87E95B}"/>
                </a:ext>
              </a:extLst>
            </p:cNvPr>
            <p:cNvGrpSpPr/>
            <p:nvPr/>
          </p:nvGrpSpPr>
          <p:grpSpPr>
            <a:xfrm rot="5400000">
              <a:off x="3715166" y="3774728"/>
              <a:ext cx="1539560" cy="171967"/>
              <a:chOff x="7746380" y="2949426"/>
              <a:chExt cx="2188691" cy="244475"/>
            </a:xfrm>
          </p:grpSpPr>
          <p:pic>
            <p:nvPicPr>
              <p:cNvPr id="773" name="Picture 14">
                <a:extLst>
                  <a:ext uri="{FF2B5EF4-FFF2-40B4-BE49-F238E27FC236}">
                    <a16:creationId xmlns:a16="http://schemas.microsoft.com/office/drawing/2014/main" id="{C4B1C441-2870-419F-A8C2-EB8E2807C6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4" name="Picture 15">
                <a:extLst>
                  <a:ext uri="{FF2B5EF4-FFF2-40B4-BE49-F238E27FC236}">
                    <a16:creationId xmlns:a16="http://schemas.microsoft.com/office/drawing/2014/main" id="{871EE3FD-8C62-419A-A799-1D5DE9CAE7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5" name="Picture 16">
                <a:extLst>
                  <a:ext uri="{FF2B5EF4-FFF2-40B4-BE49-F238E27FC236}">
                    <a16:creationId xmlns:a16="http://schemas.microsoft.com/office/drawing/2014/main" id="{5E07B1C2-7EEF-4B11-84DD-E528902C92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6" name="Picture 17">
                <a:extLst>
                  <a:ext uri="{FF2B5EF4-FFF2-40B4-BE49-F238E27FC236}">
                    <a16:creationId xmlns:a16="http://schemas.microsoft.com/office/drawing/2014/main" id="{C0875272-12D2-44B7-AAF9-E5E8E98978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7" name="Picture 18">
                <a:extLst>
                  <a:ext uri="{FF2B5EF4-FFF2-40B4-BE49-F238E27FC236}">
                    <a16:creationId xmlns:a16="http://schemas.microsoft.com/office/drawing/2014/main" id="{DB411331-2CF7-4A06-8D1E-6D37866E05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" name="Picture 19">
                <a:extLst>
                  <a:ext uri="{FF2B5EF4-FFF2-40B4-BE49-F238E27FC236}">
                    <a16:creationId xmlns:a16="http://schemas.microsoft.com/office/drawing/2014/main" id="{9EEC6804-247D-43D1-AB2B-4EC9EE1A99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9" name="Picture 20">
                <a:extLst>
                  <a:ext uri="{FF2B5EF4-FFF2-40B4-BE49-F238E27FC236}">
                    <a16:creationId xmlns:a16="http://schemas.microsoft.com/office/drawing/2014/main" id="{DF293482-FB72-485C-B301-338373CE9A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0" name="Picture 21">
                <a:extLst>
                  <a:ext uri="{FF2B5EF4-FFF2-40B4-BE49-F238E27FC236}">
                    <a16:creationId xmlns:a16="http://schemas.microsoft.com/office/drawing/2014/main" id="{43BD4104-BEE4-4987-B297-B5124E41A7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1" name="Picture 22">
                <a:extLst>
                  <a:ext uri="{FF2B5EF4-FFF2-40B4-BE49-F238E27FC236}">
                    <a16:creationId xmlns:a16="http://schemas.microsoft.com/office/drawing/2014/main" id="{984B00EF-5861-4F0F-82F1-8DDCD0C93A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2" name="Picture 23">
                <a:extLst>
                  <a:ext uri="{FF2B5EF4-FFF2-40B4-BE49-F238E27FC236}">
                    <a16:creationId xmlns:a16="http://schemas.microsoft.com/office/drawing/2014/main" id="{85419EC4-3C88-4E1E-81DD-05FB7C0CCA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51" name="Group 56">
              <a:extLst>
                <a:ext uri="{FF2B5EF4-FFF2-40B4-BE49-F238E27FC236}">
                  <a16:creationId xmlns:a16="http://schemas.microsoft.com/office/drawing/2014/main" id="{C1EDFB66-9758-4600-B076-DE0B4D77C07B}"/>
                </a:ext>
              </a:extLst>
            </p:cNvPr>
            <p:cNvGrpSpPr/>
            <p:nvPr/>
          </p:nvGrpSpPr>
          <p:grpSpPr>
            <a:xfrm rot="5400000">
              <a:off x="3906677" y="3774729"/>
              <a:ext cx="1539560" cy="171967"/>
              <a:chOff x="7746380" y="2949426"/>
              <a:chExt cx="2188691" cy="244475"/>
            </a:xfrm>
          </p:grpSpPr>
          <p:pic>
            <p:nvPicPr>
              <p:cNvPr id="763" name="Picture 14">
                <a:extLst>
                  <a:ext uri="{FF2B5EF4-FFF2-40B4-BE49-F238E27FC236}">
                    <a16:creationId xmlns:a16="http://schemas.microsoft.com/office/drawing/2014/main" id="{21298244-C58D-470D-9364-BCAAFE5D21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4" name="Picture 15">
                <a:extLst>
                  <a:ext uri="{FF2B5EF4-FFF2-40B4-BE49-F238E27FC236}">
                    <a16:creationId xmlns:a16="http://schemas.microsoft.com/office/drawing/2014/main" id="{B5FFF94B-0440-445E-8121-506A4D7FC4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5" name="Picture 16">
                <a:extLst>
                  <a:ext uri="{FF2B5EF4-FFF2-40B4-BE49-F238E27FC236}">
                    <a16:creationId xmlns:a16="http://schemas.microsoft.com/office/drawing/2014/main" id="{A685FDD4-A422-4DD7-A976-23235AEB7C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6" name="Picture 17">
                <a:extLst>
                  <a:ext uri="{FF2B5EF4-FFF2-40B4-BE49-F238E27FC236}">
                    <a16:creationId xmlns:a16="http://schemas.microsoft.com/office/drawing/2014/main" id="{5C8832B7-1449-4629-ACE0-811DA6955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7" name="Picture 18">
                <a:extLst>
                  <a:ext uri="{FF2B5EF4-FFF2-40B4-BE49-F238E27FC236}">
                    <a16:creationId xmlns:a16="http://schemas.microsoft.com/office/drawing/2014/main" id="{3C146C87-F6F9-45FC-B1C3-E864D1E5FA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8" name="Picture 19">
                <a:extLst>
                  <a:ext uri="{FF2B5EF4-FFF2-40B4-BE49-F238E27FC236}">
                    <a16:creationId xmlns:a16="http://schemas.microsoft.com/office/drawing/2014/main" id="{74EA479E-4AAD-4405-8FE7-4E57F9DFB4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9" name="Picture 20">
                <a:extLst>
                  <a:ext uri="{FF2B5EF4-FFF2-40B4-BE49-F238E27FC236}">
                    <a16:creationId xmlns:a16="http://schemas.microsoft.com/office/drawing/2014/main" id="{EE9D582E-3682-4831-87A6-636287CF9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0" name="Picture 21">
                <a:extLst>
                  <a:ext uri="{FF2B5EF4-FFF2-40B4-BE49-F238E27FC236}">
                    <a16:creationId xmlns:a16="http://schemas.microsoft.com/office/drawing/2014/main" id="{F06851E4-BE31-4A30-B709-E576BFB278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1" name="Picture 22">
                <a:extLst>
                  <a:ext uri="{FF2B5EF4-FFF2-40B4-BE49-F238E27FC236}">
                    <a16:creationId xmlns:a16="http://schemas.microsoft.com/office/drawing/2014/main" id="{DCBAA56D-45BE-4368-8563-42BF9054A4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2" name="Picture 23">
                <a:extLst>
                  <a:ext uri="{FF2B5EF4-FFF2-40B4-BE49-F238E27FC236}">
                    <a16:creationId xmlns:a16="http://schemas.microsoft.com/office/drawing/2014/main" id="{6B5C32F3-B6EC-43E1-9284-ECB5F62CF4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52" name="Group 56">
              <a:extLst>
                <a:ext uri="{FF2B5EF4-FFF2-40B4-BE49-F238E27FC236}">
                  <a16:creationId xmlns:a16="http://schemas.microsoft.com/office/drawing/2014/main" id="{ABA6296F-005A-4C73-A9C4-7CBD4DE850C2}"/>
                </a:ext>
              </a:extLst>
            </p:cNvPr>
            <p:cNvGrpSpPr/>
            <p:nvPr/>
          </p:nvGrpSpPr>
          <p:grpSpPr>
            <a:xfrm rot="5400000">
              <a:off x="3712590" y="5385242"/>
              <a:ext cx="1539560" cy="171967"/>
              <a:chOff x="7746380" y="2949426"/>
              <a:chExt cx="2188691" cy="244475"/>
            </a:xfrm>
          </p:grpSpPr>
          <p:pic>
            <p:nvPicPr>
              <p:cNvPr id="753" name="Picture 14">
                <a:extLst>
                  <a:ext uri="{FF2B5EF4-FFF2-40B4-BE49-F238E27FC236}">
                    <a16:creationId xmlns:a16="http://schemas.microsoft.com/office/drawing/2014/main" id="{F19F4639-676D-49FE-946C-2BD88AFFFD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4" name="Picture 15">
                <a:extLst>
                  <a:ext uri="{FF2B5EF4-FFF2-40B4-BE49-F238E27FC236}">
                    <a16:creationId xmlns:a16="http://schemas.microsoft.com/office/drawing/2014/main" id="{1BBCB41C-679A-4FB3-9208-357B16B37A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5" name="Picture 16">
                <a:extLst>
                  <a:ext uri="{FF2B5EF4-FFF2-40B4-BE49-F238E27FC236}">
                    <a16:creationId xmlns:a16="http://schemas.microsoft.com/office/drawing/2014/main" id="{025DB598-77F2-42AC-AB9E-85A24D3C6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6" name="Picture 17">
                <a:extLst>
                  <a:ext uri="{FF2B5EF4-FFF2-40B4-BE49-F238E27FC236}">
                    <a16:creationId xmlns:a16="http://schemas.microsoft.com/office/drawing/2014/main" id="{BA081DBB-41BC-47DA-9329-9B467EC10D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7" name="Picture 18">
                <a:extLst>
                  <a:ext uri="{FF2B5EF4-FFF2-40B4-BE49-F238E27FC236}">
                    <a16:creationId xmlns:a16="http://schemas.microsoft.com/office/drawing/2014/main" id="{B3BF0CC7-C2FC-43EF-9D28-830C13F943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8" name="Picture 19">
                <a:extLst>
                  <a:ext uri="{FF2B5EF4-FFF2-40B4-BE49-F238E27FC236}">
                    <a16:creationId xmlns:a16="http://schemas.microsoft.com/office/drawing/2014/main" id="{4AA6F053-1E8A-4ACF-8E97-7103440A71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9" name="Picture 20">
                <a:extLst>
                  <a:ext uri="{FF2B5EF4-FFF2-40B4-BE49-F238E27FC236}">
                    <a16:creationId xmlns:a16="http://schemas.microsoft.com/office/drawing/2014/main" id="{C9985121-A7ED-46B5-9253-7F36E76E11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0" name="Picture 21">
                <a:extLst>
                  <a:ext uri="{FF2B5EF4-FFF2-40B4-BE49-F238E27FC236}">
                    <a16:creationId xmlns:a16="http://schemas.microsoft.com/office/drawing/2014/main" id="{BDE642B9-6E0A-4233-BB10-B90AF7D1FB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1" name="Picture 22">
                <a:extLst>
                  <a:ext uri="{FF2B5EF4-FFF2-40B4-BE49-F238E27FC236}">
                    <a16:creationId xmlns:a16="http://schemas.microsoft.com/office/drawing/2014/main" id="{D957EF11-1458-44B6-A74E-E9F98ABE75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2" name="Picture 23">
                <a:extLst>
                  <a:ext uri="{FF2B5EF4-FFF2-40B4-BE49-F238E27FC236}">
                    <a16:creationId xmlns:a16="http://schemas.microsoft.com/office/drawing/2014/main" id="{64344FC5-297D-40A2-9992-5221C35633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823" name="Group 822">
            <a:extLst>
              <a:ext uri="{FF2B5EF4-FFF2-40B4-BE49-F238E27FC236}">
                <a16:creationId xmlns:a16="http://schemas.microsoft.com/office/drawing/2014/main" id="{7CF6EDF0-3A01-455F-B503-35673CAFC16E}"/>
              </a:ext>
            </a:extLst>
          </p:cNvPr>
          <p:cNvGrpSpPr/>
          <p:nvPr/>
        </p:nvGrpSpPr>
        <p:grpSpPr>
          <a:xfrm>
            <a:off x="8685512" y="1463820"/>
            <a:ext cx="556845" cy="4763813"/>
            <a:chOff x="4205595" y="1477193"/>
            <a:chExt cx="556845" cy="4763813"/>
          </a:xfrm>
        </p:grpSpPr>
        <p:grpSp>
          <p:nvGrpSpPr>
            <p:cNvPr id="824" name="Group 56">
              <a:extLst>
                <a:ext uri="{FF2B5EF4-FFF2-40B4-BE49-F238E27FC236}">
                  <a16:creationId xmlns:a16="http://schemas.microsoft.com/office/drawing/2014/main" id="{73CD8026-A9A0-40AD-BA3E-DBD9909BEE91}"/>
                </a:ext>
              </a:extLst>
            </p:cNvPr>
            <p:cNvGrpSpPr/>
            <p:nvPr/>
          </p:nvGrpSpPr>
          <p:grpSpPr>
            <a:xfrm rot="5400000">
              <a:off x="3521799" y="2160989"/>
              <a:ext cx="1539560" cy="171967"/>
              <a:chOff x="7746380" y="2949426"/>
              <a:chExt cx="2188691" cy="244475"/>
            </a:xfrm>
          </p:grpSpPr>
          <p:pic>
            <p:nvPicPr>
              <p:cNvPr id="891" name="Picture 14">
                <a:extLst>
                  <a:ext uri="{FF2B5EF4-FFF2-40B4-BE49-F238E27FC236}">
                    <a16:creationId xmlns:a16="http://schemas.microsoft.com/office/drawing/2014/main" id="{30539061-71F4-4733-8802-4ECF846714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2" name="Picture 15">
                <a:extLst>
                  <a:ext uri="{FF2B5EF4-FFF2-40B4-BE49-F238E27FC236}">
                    <a16:creationId xmlns:a16="http://schemas.microsoft.com/office/drawing/2014/main" id="{EE5F7905-7277-4D73-A22B-4B63BEFD0B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3" name="Picture 16">
                <a:extLst>
                  <a:ext uri="{FF2B5EF4-FFF2-40B4-BE49-F238E27FC236}">
                    <a16:creationId xmlns:a16="http://schemas.microsoft.com/office/drawing/2014/main" id="{69607ACB-65E4-4E3F-BDAF-B2E274075E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4" name="Picture 17">
                <a:extLst>
                  <a:ext uri="{FF2B5EF4-FFF2-40B4-BE49-F238E27FC236}">
                    <a16:creationId xmlns:a16="http://schemas.microsoft.com/office/drawing/2014/main" id="{B8DE85AA-B295-4AEC-8F8D-154BC8E5F7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5" name="Picture 18">
                <a:extLst>
                  <a:ext uri="{FF2B5EF4-FFF2-40B4-BE49-F238E27FC236}">
                    <a16:creationId xmlns:a16="http://schemas.microsoft.com/office/drawing/2014/main" id="{5ACFD8A5-ACA6-4908-A93D-3794BEDF6B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6" name="Picture 19">
                <a:extLst>
                  <a:ext uri="{FF2B5EF4-FFF2-40B4-BE49-F238E27FC236}">
                    <a16:creationId xmlns:a16="http://schemas.microsoft.com/office/drawing/2014/main" id="{60BC682B-2213-4201-8D13-70E1D1B53A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7" name="Picture 20">
                <a:extLst>
                  <a:ext uri="{FF2B5EF4-FFF2-40B4-BE49-F238E27FC236}">
                    <a16:creationId xmlns:a16="http://schemas.microsoft.com/office/drawing/2014/main" id="{FF05C7D5-9B67-4B9D-9465-13D61B6A67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8" name="Picture 21">
                <a:extLst>
                  <a:ext uri="{FF2B5EF4-FFF2-40B4-BE49-F238E27FC236}">
                    <a16:creationId xmlns:a16="http://schemas.microsoft.com/office/drawing/2014/main" id="{2464525C-660A-4C76-9B85-3E908A366F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9" name="Picture 22">
                <a:extLst>
                  <a:ext uri="{FF2B5EF4-FFF2-40B4-BE49-F238E27FC236}">
                    <a16:creationId xmlns:a16="http://schemas.microsoft.com/office/drawing/2014/main" id="{B7C5A852-8608-49B4-85F7-E096B6130B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0" name="Picture 23">
                <a:extLst>
                  <a:ext uri="{FF2B5EF4-FFF2-40B4-BE49-F238E27FC236}">
                    <a16:creationId xmlns:a16="http://schemas.microsoft.com/office/drawing/2014/main" id="{2E101D04-F462-4826-8F52-A854831422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25" name="Group 56">
              <a:extLst>
                <a:ext uri="{FF2B5EF4-FFF2-40B4-BE49-F238E27FC236}">
                  <a16:creationId xmlns:a16="http://schemas.microsoft.com/office/drawing/2014/main" id="{D83A904A-B972-4613-A7F9-CCFD46866AE1}"/>
                </a:ext>
              </a:extLst>
            </p:cNvPr>
            <p:cNvGrpSpPr/>
            <p:nvPr/>
          </p:nvGrpSpPr>
          <p:grpSpPr>
            <a:xfrm rot="5400000">
              <a:off x="3712590" y="2160989"/>
              <a:ext cx="1539560" cy="171967"/>
              <a:chOff x="7746380" y="2949426"/>
              <a:chExt cx="2188691" cy="244475"/>
            </a:xfrm>
          </p:grpSpPr>
          <p:pic>
            <p:nvPicPr>
              <p:cNvPr id="881" name="Picture 14">
                <a:extLst>
                  <a:ext uri="{FF2B5EF4-FFF2-40B4-BE49-F238E27FC236}">
                    <a16:creationId xmlns:a16="http://schemas.microsoft.com/office/drawing/2014/main" id="{439D8EA8-0AB3-463E-936B-CAD2CE7ECF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2" name="Picture 15">
                <a:extLst>
                  <a:ext uri="{FF2B5EF4-FFF2-40B4-BE49-F238E27FC236}">
                    <a16:creationId xmlns:a16="http://schemas.microsoft.com/office/drawing/2014/main" id="{1457272D-9959-46BD-A560-DC33A4B53D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3" name="Picture 16">
                <a:extLst>
                  <a:ext uri="{FF2B5EF4-FFF2-40B4-BE49-F238E27FC236}">
                    <a16:creationId xmlns:a16="http://schemas.microsoft.com/office/drawing/2014/main" id="{FD85A810-8814-4D21-AD9D-6C0C3E3B32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4" name="Picture 17">
                <a:extLst>
                  <a:ext uri="{FF2B5EF4-FFF2-40B4-BE49-F238E27FC236}">
                    <a16:creationId xmlns:a16="http://schemas.microsoft.com/office/drawing/2014/main" id="{0797D4C4-A9C8-492B-9B87-75B6374A12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5" name="Picture 18">
                <a:extLst>
                  <a:ext uri="{FF2B5EF4-FFF2-40B4-BE49-F238E27FC236}">
                    <a16:creationId xmlns:a16="http://schemas.microsoft.com/office/drawing/2014/main" id="{16C20B32-B9EB-4C59-A9DF-913A9F9D73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6" name="Picture 19">
                <a:extLst>
                  <a:ext uri="{FF2B5EF4-FFF2-40B4-BE49-F238E27FC236}">
                    <a16:creationId xmlns:a16="http://schemas.microsoft.com/office/drawing/2014/main" id="{84538ED9-89EA-4AC8-8AEA-87EDF18606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7" name="Picture 20">
                <a:extLst>
                  <a:ext uri="{FF2B5EF4-FFF2-40B4-BE49-F238E27FC236}">
                    <a16:creationId xmlns:a16="http://schemas.microsoft.com/office/drawing/2014/main" id="{CC439D6E-7BCB-4C2B-A0B6-6DF0A2F139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8" name="Picture 21">
                <a:extLst>
                  <a:ext uri="{FF2B5EF4-FFF2-40B4-BE49-F238E27FC236}">
                    <a16:creationId xmlns:a16="http://schemas.microsoft.com/office/drawing/2014/main" id="{7CD53370-2737-44BF-86D8-0D2778F8D9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9" name="Picture 22">
                <a:extLst>
                  <a:ext uri="{FF2B5EF4-FFF2-40B4-BE49-F238E27FC236}">
                    <a16:creationId xmlns:a16="http://schemas.microsoft.com/office/drawing/2014/main" id="{88185DBE-A64A-4422-BE60-DA53068A82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0" name="Picture 23">
                <a:extLst>
                  <a:ext uri="{FF2B5EF4-FFF2-40B4-BE49-F238E27FC236}">
                    <a16:creationId xmlns:a16="http://schemas.microsoft.com/office/drawing/2014/main" id="{0B948A37-CB65-4B8B-8FEF-22293F64CD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26" name="Group 56">
              <a:extLst>
                <a:ext uri="{FF2B5EF4-FFF2-40B4-BE49-F238E27FC236}">
                  <a16:creationId xmlns:a16="http://schemas.microsoft.com/office/drawing/2014/main" id="{554A8113-0AFD-4531-BA11-DF1510647F2D}"/>
                </a:ext>
              </a:extLst>
            </p:cNvPr>
            <p:cNvGrpSpPr/>
            <p:nvPr/>
          </p:nvGrpSpPr>
          <p:grpSpPr>
            <a:xfrm rot="5400000">
              <a:off x="3904101" y="2160990"/>
              <a:ext cx="1539560" cy="171967"/>
              <a:chOff x="7746380" y="2949426"/>
              <a:chExt cx="2188691" cy="244475"/>
            </a:xfrm>
          </p:grpSpPr>
          <p:pic>
            <p:nvPicPr>
              <p:cNvPr id="871" name="Picture 14">
                <a:extLst>
                  <a:ext uri="{FF2B5EF4-FFF2-40B4-BE49-F238E27FC236}">
                    <a16:creationId xmlns:a16="http://schemas.microsoft.com/office/drawing/2014/main" id="{CA5B32C9-3A27-4CF4-A28C-F8F845306A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2" name="Picture 15">
                <a:extLst>
                  <a:ext uri="{FF2B5EF4-FFF2-40B4-BE49-F238E27FC236}">
                    <a16:creationId xmlns:a16="http://schemas.microsoft.com/office/drawing/2014/main" id="{62BC5EEB-A12E-4CBE-A73E-E176669250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3" name="Picture 16">
                <a:extLst>
                  <a:ext uri="{FF2B5EF4-FFF2-40B4-BE49-F238E27FC236}">
                    <a16:creationId xmlns:a16="http://schemas.microsoft.com/office/drawing/2014/main" id="{7C543420-9144-4558-A1B6-1A9562E593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4" name="Picture 17">
                <a:extLst>
                  <a:ext uri="{FF2B5EF4-FFF2-40B4-BE49-F238E27FC236}">
                    <a16:creationId xmlns:a16="http://schemas.microsoft.com/office/drawing/2014/main" id="{91074F1C-2028-4599-AF4C-742B89B1A4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5" name="Picture 18">
                <a:extLst>
                  <a:ext uri="{FF2B5EF4-FFF2-40B4-BE49-F238E27FC236}">
                    <a16:creationId xmlns:a16="http://schemas.microsoft.com/office/drawing/2014/main" id="{0A5D5C61-412D-4AA2-82B7-1120A2D33F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6" name="Picture 19">
                <a:extLst>
                  <a:ext uri="{FF2B5EF4-FFF2-40B4-BE49-F238E27FC236}">
                    <a16:creationId xmlns:a16="http://schemas.microsoft.com/office/drawing/2014/main" id="{6433E34A-7E34-4680-9E7D-28E0C828F6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7" name="Picture 20">
                <a:extLst>
                  <a:ext uri="{FF2B5EF4-FFF2-40B4-BE49-F238E27FC236}">
                    <a16:creationId xmlns:a16="http://schemas.microsoft.com/office/drawing/2014/main" id="{B097E57D-D4A4-407E-ABC6-9668378A5D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8" name="Picture 21">
                <a:extLst>
                  <a:ext uri="{FF2B5EF4-FFF2-40B4-BE49-F238E27FC236}">
                    <a16:creationId xmlns:a16="http://schemas.microsoft.com/office/drawing/2014/main" id="{280C6265-A491-43C8-BC83-726D99151B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9" name="Picture 22">
                <a:extLst>
                  <a:ext uri="{FF2B5EF4-FFF2-40B4-BE49-F238E27FC236}">
                    <a16:creationId xmlns:a16="http://schemas.microsoft.com/office/drawing/2014/main" id="{0AA99203-CC74-45EB-A481-CD3698AE0E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0" name="Picture 23">
                <a:extLst>
                  <a:ext uri="{FF2B5EF4-FFF2-40B4-BE49-F238E27FC236}">
                    <a16:creationId xmlns:a16="http://schemas.microsoft.com/office/drawing/2014/main" id="{35A6D05B-C90B-49C9-83FE-7B8DF699A4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27" name="Group 56">
              <a:extLst>
                <a:ext uri="{FF2B5EF4-FFF2-40B4-BE49-F238E27FC236}">
                  <a16:creationId xmlns:a16="http://schemas.microsoft.com/office/drawing/2014/main" id="{9C7B6EA1-3E04-43E5-91B3-E583970C55C5}"/>
                </a:ext>
              </a:extLst>
            </p:cNvPr>
            <p:cNvGrpSpPr/>
            <p:nvPr/>
          </p:nvGrpSpPr>
          <p:grpSpPr>
            <a:xfrm rot="5400000">
              <a:off x="3524375" y="3774728"/>
              <a:ext cx="1539560" cy="171967"/>
              <a:chOff x="7746380" y="2949426"/>
              <a:chExt cx="2188691" cy="244475"/>
            </a:xfrm>
          </p:grpSpPr>
          <p:pic>
            <p:nvPicPr>
              <p:cNvPr id="861" name="Picture 14">
                <a:extLst>
                  <a:ext uri="{FF2B5EF4-FFF2-40B4-BE49-F238E27FC236}">
                    <a16:creationId xmlns:a16="http://schemas.microsoft.com/office/drawing/2014/main" id="{5FD53061-D268-4703-A852-2E4EA8ED08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2" name="Picture 15">
                <a:extLst>
                  <a:ext uri="{FF2B5EF4-FFF2-40B4-BE49-F238E27FC236}">
                    <a16:creationId xmlns:a16="http://schemas.microsoft.com/office/drawing/2014/main" id="{AD697322-2BBB-427D-90BD-FC256152EB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3" name="Picture 16">
                <a:extLst>
                  <a:ext uri="{FF2B5EF4-FFF2-40B4-BE49-F238E27FC236}">
                    <a16:creationId xmlns:a16="http://schemas.microsoft.com/office/drawing/2014/main" id="{845FA1FE-F098-4371-A36E-F8DE404FC0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4" name="Picture 17">
                <a:extLst>
                  <a:ext uri="{FF2B5EF4-FFF2-40B4-BE49-F238E27FC236}">
                    <a16:creationId xmlns:a16="http://schemas.microsoft.com/office/drawing/2014/main" id="{2BFC5E8D-6680-44AC-B1B9-7F11CDA945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5" name="Picture 18">
                <a:extLst>
                  <a:ext uri="{FF2B5EF4-FFF2-40B4-BE49-F238E27FC236}">
                    <a16:creationId xmlns:a16="http://schemas.microsoft.com/office/drawing/2014/main" id="{54B2F5AB-26C2-4864-AA58-4ADB504BF7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6" name="Picture 19">
                <a:extLst>
                  <a:ext uri="{FF2B5EF4-FFF2-40B4-BE49-F238E27FC236}">
                    <a16:creationId xmlns:a16="http://schemas.microsoft.com/office/drawing/2014/main" id="{8F23783F-E72A-452E-A32D-3EB666F81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7" name="Picture 20">
                <a:extLst>
                  <a:ext uri="{FF2B5EF4-FFF2-40B4-BE49-F238E27FC236}">
                    <a16:creationId xmlns:a16="http://schemas.microsoft.com/office/drawing/2014/main" id="{19130F3B-7BC7-4BBC-89C8-0F819F4280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8" name="Picture 21">
                <a:extLst>
                  <a:ext uri="{FF2B5EF4-FFF2-40B4-BE49-F238E27FC236}">
                    <a16:creationId xmlns:a16="http://schemas.microsoft.com/office/drawing/2014/main" id="{695A6631-93A2-4A14-9E84-A623CBBDCD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9" name="Picture 22">
                <a:extLst>
                  <a:ext uri="{FF2B5EF4-FFF2-40B4-BE49-F238E27FC236}">
                    <a16:creationId xmlns:a16="http://schemas.microsoft.com/office/drawing/2014/main" id="{523B7ABD-0389-43C5-8A18-6CDA152508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0" name="Picture 23">
                <a:extLst>
                  <a:ext uri="{FF2B5EF4-FFF2-40B4-BE49-F238E27FC236}">
                    <a16:creationId xmlns:a16="http://schemas.microsoft.com/office/drawing/2014/main" id="{3F916396-434A-4B29-994E-1EC267644B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28" name="Group 56">
              <a:extLst>
                <a:ext uri="{FF2B5EF4-FFF2-40B4-BE49-F238E27FC236}">
                  <a16:creationId xmlns:a16="http://schemas.microsoft.com/office/drawing/2014/main" id="{5F2199A0-7EB0-4148-B80B-B7834C9452DB}"/>
                </a:ext>
              </a:extLst>
            </p:cNvPr>
            <p:cNvGrpSpPr/>
            <p:nvPr/>
          </p:nvGrpSpPr>
          <p:grpSpPr>
            <a:xfrm rot="5400000">
              <a:off x="3715166" y="3774728"/>
              <a:ext cx="1539560" cy="171967"/>
              <a:chOff x="7746380" y="2949426"/>
              <a:chExt cx="2188691" cy="244475"/>
            </a:xfrm>
          </p:grpSpPr>
          <p:pic>
            <p:nvPicPr>
              <p:cNvPr id="851" name="Picture 14">
                <a:extLst>
                  <a:ext uri="{FF2B5EF4-FFF2-40B4-BE49-F238E27FC236}">
                    <a16:creationId xmlns:a16="http://schemas.microsoft.com/office/drawing/2014/main" id="{2F036BCA-CD5E-47D7-B5B7-D417C79F1A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2" name="Picture 15">
                <a:extLst>
                  <a:ext uri="{FF2B5EF4-FFF2-40B4-BE49-F238E27FC236}">
                    <a16:creationId xmlns:a16="http://schemas.microsoft.com/office/drawing/2014/main" id="{6CD80A00-81B8-4F14-8BA3-C09F48EF30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3" name="Picture 16">
                <a:extLst>
                  <a:ext uri="{FF2B5EF4-FFF2-40B4-BE49-F238E27FC236}">
                    <a16:creationId xmlns:a16="http://schemas.microsoft.com/office/drawing/2014/main" id="{440D1042-379F-494E-8929-D525A62324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4" name="Picture 17">
                <a:extLst>
                  <a:ext uri="{FF2B5EF4-FFF2-40B4-BE49-F238E27FC236}">
                    <a16:creationId xmlns:a16="http://schemas.microsoft.com/office/drawing/2014/main" id="{A4C98B4C-44C5-4621-AAA3-94353C9C9A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5" name="Picture 18">
                <a:extLst>
                  <a:ext uri="{FF2B5EF4-FFF2-40B4-BE49-F238E27FC236}">
                    <a16:creationId xmlns:a16="http://schemas.microsoft.com/office/drawing/2014/main" id="{3E648CB9-0B4D-40C9-8DDE-8047C3FA5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6" name="Picture 19">
                <a:extLst>
                  <a:ext uri="{FF2B5EF4-FFF2-40B4-BE49-F238E27FC236}">
                    <a16:creationId xmlns:a16="http://schemas.microsoft.com/office/drawing/2014/main" id="{F57FE43A-FEB3-4D92-894B-8585B25ABC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7" name="Picture 20">
                <a:extLst>
                  <a:ext uri="{FF2B5EF4-FFF2-40B4-BE49-F238E27FC236}">
                    <a16:creationId xmlns:a16="http://schemas.microsoft.com/office/drawing/2014/main" id="{58FD361F-4FE3-4FA1-962D-34F198227B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8" name="Picture 21">
                <a:extLst>
                  <a:ext uri="{FF2B5EF4-FFF2-40B4-BE49-F238E27FC236}">
                    <a16:creationId xmlns:a16="http://schemas.microsoft.com/office/drawing/2014/main" id="{F6EEBE8D-D816-4C5D-8F43-8A2785E792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9" name="Picture 22">
                <a:extLst>
                  <a:ext uri="{FF2B5EF4-FFF2-40B4-BE49-F238E27FC236}">
                    <a16:creationId xmlns:a16="http://schemas.microsoft.com/office/drawing/2014/main" id="{48DB8F32-BB6C-491F-85C9-9329270A27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0" name="Picture 23">
                <a:extLst>
                  <a:ext uri="{FF2B5EF4-FFF2-40B4-BE49-F238E27FC236}">
                    <a16:creationId xmlns:a16="http://schemas.microsoft.com/office/drawing/2014/main" id="{34B308E1-0F08-443D-B3A3-C04A72174B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29" name="Group 56">
              <a:extLst>
                <a:ext uri="{FF2B5EF4-FFF2-40B4-BE49-F238E27FC236}">
                  <a16:creationId xmlns:a16="http://schemas.microsoft.com/office/drawing/2014/main" id="{D2711751-173B-4AAE-B88A-E8D5C40DC9DF}"/>
                </a:ext>
              </a:extLst>
            </p:cNvPr>
            <p:cNvGrpSpPr/>
            <p:nvPr/>
          </p:nvGrpSpPr>
          <p:grpSpPr>
            <a:xfrm rot="5400000">
              <a:off x="3906677" y="3774729"/>
              <a:ext cx="1539560" cy="171967"/>
              <a:chOff x="7746380" y="2949426"/>
              <a:chExt cx="2188691" cy="244475"/>
            </a:xfrm>
          </p:grpSpPr>
          <p:pic>
            <p:nvPicPr>
              <p:cNvPr id="841" name="Picture 14">
                <a:extLst>
                  <a:ext uri="{FF2B5EF4-FFF2-40B4-BE49-F238E27FC236}">
                    <a16:creationId xmlns:a16="http://schemas.microsoft.com/office/drawing/2014/main" id="{71116A65-238D-4BF5-8B4C-24CDD33614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2" name="Picture 15">
                <a:extLst>
                  <a:ext uri="{FF2B5EF4-FFF2-40B4-BE49-F238E27FC236}">
                    <a16:creationId xmlns:a16="http://schemas.microsoft.com/office/drawing/2014/main" id="{10072C98-6EE3-44EC-BBDF-8ADA5703EC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3" name="Picture 16">
                <a:extLst>
                  <a:ext uri="{FF2B5EF4-FFF2-40B4-BE49-F238E27FC236}">
                    <a16:creationId xmlns:a16="http://schemas.microsoft.com/office/drawing/2014/main" id="{AC146E48-8473-405E-BFFE-9253A80D3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4" name="Picture 17">
                <a:extLst>
                  <a:ext uri="{FF2B5EF4-FFF2-40B4-BE49-F238E27FC236}">
                    <a16:creationId xmlns:a16="http://schemas.microsoft.com/office/drawing/2014/main" id="{569CED52-11B9-4E9E-AB47-3080326422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5" name="Picture 18">
                <a:extLst>
                  <a:ext uri="{FF2B5EF4-FFF2-40B4-BE49-F238E27FC236}">
                    <a16:creationId xmlns:a16="http://schemas.microsoft.com/office/drawing/2014/main" id="{04C420A0-21FB-4F33-BB10-688C32F427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6" name="Picture 19">
                <a:extLst>
                  <a:ext uri="{FF2B5EF4-FFF2-40B4-BE49-F238E27FC236}">
                    <a16:creationId xmlns:a16="http://schemas.microsoft.com/office/drawing/2014/main" id="{564C7115-660F-44F9-94BF-B6DF6AF3F5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7" name="Picture 20">
                <a:extLst>
                  <a:ext uri="{FF2B5EF4-FFF2-40B4-BE49-F238E27FC236}">
                    <a16:creationId xmlns:a16="http://schemas.microsoft.com/office/drawing/2014/main" id="{6DADA552-4C9C-4769-BDE3-949800E9A8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8" name="Picture 21">
                <a:extLst>
                  <a:ext uri="{FF2B5EF4-FFF2-40B4-BE49-F238E27FC236}">
                    <a16:creationId xmlns:a16="http://schemas.microsoft.com/office/drawing/2014/main" id="{60028DCD-80E0-46A7-8BD2-3B1AAC9E1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9" name="Picture 22">
                <a:extLst>
                  <a:ext uri="{FF2B5EF4-FFF2-40B4-BE49-F238E27FC236}">
                    <a16:creationId xmlns:a16="http://schemas.microsoft.com/office/drawing/2014/main" id="{E6F505F3-160B-4F4F-9766-B4D202FE1D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0" name="Picture 23">
                <a:extLst>
                  <a:ext uri="{FF2B5EF4-FFF2-40B4-BE49-F238E27FC236}">
                    <a16:creationId xmlns:a16="http://schemas.microsoft.com/office/drawing/2014/main" id="{C81647A5-1205-4B4E-9266-156547426B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0" name="Group 56">
              <a:extLst>
                <a:ext uri="{FF2B5EF4-FFF2-40B4-BE49-F238E27FC236}">
                  <a16:creationId xmlns:a16="http://schemas.microsoft.com/office/drawing/2014/main" id="{56F8A8A5-B43D-4A13-81BC-84E477E12CD0}"/>
                </a:ext>
              </a:extLst>
            </p:cNvPr>
            <p:cNvGrpSpPr/>
            <p:nvPr/>
          </p:nvGrpSpPr>
          <p:grpSpPr>
            <a:xfrm rot="5400000">
              <a:off x="3712590" y="5385242"/>
              <a:ext cx="1539560" cy="171967"/>
              <a:chOff x="7746380" y="2949426"/>
              <a:chExt cx="2188691" cy="244475"/>
            </a:xfrm>
          </p:grpSpPr>
          <p:pic>
            <p:nvPicPr>
              <p:cNvPr id="831" name="Picture 14">
                <a:extLst>
                  <a:ext uri="{FF2B5EF4-FFF2-40B4-BE49-F238E27FC236}">
                    <a16:creationId xmlns:a16="http://schemas.microsoft.com/office/drawing/2014/main" id="{3F9DD8FD-EFFA-4E1F-AA14-F993BF5585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2" name="Picture 15">
                <a:extLst>
                  <a:ext uri="{FF2B5EF4-FFF2-40B4-BE49-F238E27FC236}">
                    <a16:creationId xmlns:a16="http://schemas.microsoft.com/office/drawing/2014/main" id="{FF301AC6-6F2E-4284-9026-56BB4C3838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3" name="Picture 16">
                <a:extLst>
                  <a:ext uri="{FF2B5EF4-FFF2-40B4-BE49-F238E27FC236}">
                    <a16:creationId xmlns:a16="http://schemas.microsoft.com/office/drawing/2014/main" id="{29AC2ED0-76A2-437D-82C5-2F74E20F7D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4" name="Picture 17">
                <a:extLst>
                  <a:ext uri="{FF2B5EF4-FFF2-40B4-BE49-F238E27FC236}">
                    <a16:creationId xmlns:a16="http://schemas.microsoft.com/office/drawing/2014/main" id="{003D8328-1C99-45AD-8C66-E62D61D03B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5" name="Picture 18">
                <a:extLst>
                  <a:ext uri="{FF2B5EF4-FFF2-40B4-BE49-F238E27FC236}">
                    <a16:creationId xmlns:a16="http://schemas.microsoft.com/office/drawing/2014/main" id="{D8AED662-718D-4657-87B0-1F324A4A17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6" name="Picture 19">
                <a:extLst>
                  <a:ext uri="{FF2B5EF4-FFF2-40B4-BE49-F238E27FC236}">
                    <a16:creationId xmlns:a16="http://schemas.microsoft.com/office/drawing/2014/main" id="{5E472A7B-FE36-42D9-B3A3-8F4EFB4E28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7" name="Picture 20">
                <a:extLst>
                  <a:ext uri="{FF2B5EF4-FFF2-40B4-BE49-F238E27FC236}">
                    <a16:creationId xmlns:a16="http://schemas.microsoft.com/office/drawing/2014/main" id="{30055BEE-5F35-4F0C-9989-9260AF7F81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8" name="Picture 21">
                <a:extLst>
                  <a:ext uri="{FF2B5EF4-FFF2-40B4-BE49-F238E27FC236}">
                    <a16:creationId xmlns:a16="http://schemas.microsoft.com/office/drawing/2014/main" id="{BE7DE49D-CD38-43A2-9A5F-8730CCF245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9" name="Picture 22">
                <a:extLst>
                  <a:ext uri="{FF2B5EF4-FFF2-40B4-BE49-F238E27FC236}">
                    <a16:creationId xmlns:a16="http://schemas.microsoft.com/office/drawing/2014/main" id="{2EB23195-20E0-4F78-A57F-529DCB01C0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0" name="Picture 23">
                <a:extLst>
                  <a:ext uri="{FF2B5EF4-FFF2-40B4-BE49-F238E27FC236}">
                    <a16:creationId xmlns:a16="http://schemas.microsoft.com/office/drawing/2014/main" id="{A6BB7F21-6A0A-4664-8426-7964E67A88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13313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0.01927 -0.03796 C 0.02331 -0.0463 0.0293 -0.05046 0.03581 -0.05046 C 0.04297 -0.05046 0.04883 -0.0463 0.05287 -0.03796 L 0.07253 3.7037E-7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3.7037E-7 L 0.0918 -0.03773 C 0.09596 -0.04607 0.10221 -0.05046 0.10846 -0.05046 C 0.11589 -0.05046 0.12175 -0.04607 0.12578 -0.03773 L 0.14583 3.7037E-7 " pathEditMode="relative" rAng="0" ptsTypes="AAAAA">
                                      <p:cBhvr>
                                        <p:cTn id="53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7037E-7 L 0.16576 -0.03819 C 0.17005 -0.0463 0.1763 -0.05046 0.18281 -0.05046 C 0.19037 -0.05046 0.19636 -0.0463 0.20052 -0.03819 L 0.2207 3.7037E-7 " pathEditMode="relative" rAng="0" ptsTypes="AAAAA">
                                      <p:cBhvr>
                                        <p:cTn id="71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3.7037E-7 L 0.24011 -0.03843 C 0.24401 -0.04699 0.25026 -0.05116 0.25677 -0.05116 C 0.26419 -0.05116 0.27005 -0.04699 0.27396 -0.03843 L 0.29388 3.7037E-7 " pathEditMode="relative" rAng="0" ptsTypes="AAAAA">
                                      <p:cBhvr>
                                        <p:cTn id="89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3.7037E-7 L 0.31341 -0.03843 C 0.31745 -0.04722 0.3237 -0.05116 0.33008 -0.05116 C 0.33737 -0.05116 0.34336 -0.04722 0.3474 -0.03843 L 0.36719 3.7037E-7 " pathEditMode="relative" rAng="0" ptsTypes="AAAAA">
                                      <p:cBhvr>
                                        <p:cTn id="107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3.7037E-7 L 0.38672 -0.0375 C 0.39076 -0.04583 0.39688 -0.05023 0.40339 -0.05023 C 0.41068 -0.05023 0.41654 -0.04583 0.42057 -0.0375 L 0.44037 3.7037E-7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8" grpId="0"/>
      <p:bldP spid="477" grpId="0" animBg="1"/>
      <p:bldP spid="478" grpId="0" animBg="1"/>
      <p:bldP spid="485" grpId="0" animBg="1"/>
      <p:bldP spid="491" grpId="0" animBg="1"/>
      <p:bldP spid="497" grpId="0" animBg="1"/>
      <p:bldP spid="503" grpId="0" animBg="1"/>
      <p:bldP spid="538" grpId="0" animBg="1"/>
      <p:bldP spid="538" grpId="1" animBg="1"/>
      <p:bldP spid="538" grpId="2" animBg="1"/>
      <p:bldP spid="538" grpId="3" animBg="1"/>
      <p:bldP spid="538" grpId="4" animBg="1"/>
      <p:bldP spid="538" grpId="5" animBg="1"/>
      <p:bldP spid="538" grpId="6" animBg="1"/>
      <p:bldP spid="539" grpId="0" animBg="1"/>
      <p:bldP spid="539" grpId="1" animBg="1"/>
      <p:bldP spid="540" grpId="0" animBg="1"/>
      <p:bldP spid="540" grpId="1" animBg="1"/>
      <p:bldP spid="541" grpId="0" animBg="1"/>
      <p:bldP spid="541" grpId="1" animBg="1"/>
      <p:bldP spid="542" grpId="0" animBg="1"/>
      <p:bldP spid="542" grpId="1" animBg="1"/>
      <p:bldP spid="543" grpId="0" animBg="1"/>
      <p:bldP spid="543" grpId="1" animBg="1"/>
      <p:bldP spid="544" grpId="0" animBg="1"/>
      <p:bldP spid="544" grpId="1" animBg="1"/>
      <p:bldP spid="545" grpId="0" animBg="1"/>
      <p:bldP spid="545" grpId="1" animBg="1"/>
      <p:bldP spid="546" grpId="0" animBg="1"/>
      <p:bldP spid="546" grpId="1" animBg="1"/>
      <p:bldP spid="548" grpId="0"/>
      <p:bldP spid="549" grpId="0"/>
      <p:bldP spid="550" grpId="0"/>
      <p:bldP spid="551" grpId="0"/>
      <p:bldP spid="552" grpId="0"/>
      <p:bldP spid="55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DEA9888D-0247-43B1-B46C-35B09D6326CE}"/>
              </a:ext>
            </a:extLst>
          </p:cNvPr>
          <p:cNvGrpSpPr/>
          <p:nvPr/>
        </p:nvGrpSpPr>
        <p:grpSpPr>
          <a:xfrm>
            <a:off x="173269" y="502523"/>
            <a:ext cx="3070021" cy="817087"/>
            <a:chOff x="255525" y="372323"/>
            <a:chExt cx="2577775" cy="1134018"/>
          </a:xfrm>
        </p:grpSpPr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A9E1B750-EA43-452C-85A1-D5E0185CDABD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28DA6C97-4A11-4066-918B-1CC04B82C16C}"/>
                </a:ext>
              </a:extLst>
            </p:cNvPr>
            <p:cNvSpPr txBox="1"/>
            <p:nvPr/>
          </p:nvSpPr>
          <p:spPr>
            <a:xfrm>
              <a:off x="308455" y="485388"/>
              <a:ext cx="167601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360 </a:t>
              </a:r>
              <a:r>
                <a:rPr lang="en-GB" sz="3600" dirty="0">
                  <a:latin typeface="Calibri" panose="020F0502020204030204" pitchFamily="34" charset="0"/>
                </a:rPr>
                <a:t>÷ 6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47" name="Rectangle 246">
            <a:extLst>
              <a:ext uri="{FF2B5EF4-FFF2-40B4-BE49-F238E27FC236}">
                <a16:creationId xmlns:a16="http://schemas.microsoft.com/office/drawing/2014/main" id="{E7A6E915-B860-4514-9408-238ED15F428B}"/>
              </a:ext>
            </a:extLst>
          </p:cNvPr>
          <p:cNvSpPr/>
          <p:nvPr/>
        </p:nvSpPr>
        <p:spPr>
          <a:xfrm>
            <a:off x="2109953" y="625537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947C9DBF-5D3B-41FB-BFEE-896266F316EB}"/>
              </a:ext>
            </a:extLst>
          </p:cNvPr>
          <p:cNvSpPr txBox="1"/>
          <p:nvPr/>
        </p:nvSpPr>
        <p:spPr>
          <a:xfrm>
            <a:off x="2202729" y="603346"/>
            <a:ext cx="87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65C32448-87EE-4A17-AAD8-C2C8352CC5FC}"/>
              </a:ext>
            </a:extLst>
          </p:cNvPr>
          <p:cNvGrpSpPr/>
          <p:nvPr/>
        </p:nvGrpSpPr>
        <p:grpSpPr>
          <a:xfrm>
            <a:off x="3431930" y="939070"/>
            <a:ext cx="314510" cy="492950"/>
            <a:chOff x="3884378" y="928777"/>
            <a:chExt cx="314510" cy="492950"/>
          </a:xfrm>
        </p:grpSpPr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4AE1D784-4844-4318-963E-58C52D9C2B61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251634A-C0EA-46EB-B5A1-4EB5FAFD0F83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1814E25E-A460-44CD-B936-BB15737392C3}"/>
              </a:ext>
            </a:extLst>
          </p:cNvPr>
          <p:cNvGrpSpPr/>
          <p:nvPr/>
        </p:nvGrpSpPr>
        <p:grpSpPr>
          <a:xfrm>
            <a:off x="4260352" y="936317"/>
            <a:ext cx="453345" cy="494964"/>
            <a:chOff x="6941316" y="926763"/>
            <a:chExt cx="453345" cy="494964"/>
          </a:xfrm>
        </p:grpSpPr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12002E5-FA97-4B10-8333-6AC21BE599D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1608D4DB-5FA0-4B24-A171-698E33AECF2A}"/>
                </a:ext>
              </a:extLst>
            </p:cNvPr>
            <p:cNvGrpSpPr/>
            <p:nvPr/>
          </p:nvGrpSpPr>
          <p:grpSpPr>
            <a:xfrm>
              <a:off x="6941316" y="928608"/>
              <a:ext cx="453345" cy="493119"/>
              <a:chOff x="6941316" y="928608"/>
              <a:chExt cx="453345" cy="493119"/>
            </a:xfrm>
          </p:grpSpPr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AB12DB98-93BF-462A-BD4C-1C59677A6294}"/>
                  </a:ext>
                </a:extLst>
              </p:cNvPr>
              <p:cNvSpPr txBox="1"/>
              <p:nvPr/>
            </p:nvSpPr>
            <p:spPr>
              <a:xfrm>
                <a:off x="6941316" y="1021617"/>
                <a:ext cx="4533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8125787A-C5D9-4E90-A5D6-2929F91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7" name="Freeform 11">
            <a:extLst>
              <a:ext uri="{FF2B5EF4-FFF2-40B4-BE49-F238E27FC236}">
                <a16:creationId xmlns:a16="http://schemas.microsoft.com/office/drawing/2014/main" id="{7BBA319D-AA99-4360-8E90-312E60A7D7D6}"/>
              </a:ext>
            </a:extLst>
          </p:cNvPr>
          <p:cNvSpPr>
            <a:spLocks/>
          </p:cNvSpPr>
          <p:nvPr/>
        </p:nvSpPr>
        <p:spPr bwMode="auto">
          <a:xfrm>
            <a:off x="3589111" y="727918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58" name="Freeform 11">
            <a:extLst>
              <a:ext uri="{FF2B5EF4-FFF2-40B4-BE49-F238E27FC236}">
                <a16:creationId xmlns:a16="http://schemas.microsoft.com/office/drawing/2014/main" id="{01CB0945-69A9-4B52-A585-11A443C697BF}"/>
              </a:ext>
            </a:extLst>
          </p:cNvPr>
          <p:cNvSpPr>
            <a:spLocks/>
          </p:cNvSpPr>
          <p:nvPr/>
        </p:nvSpPr>
        <p:spPr bwMode="auto">
          <a:xfrm>
            <a:off x="4479660" y="723487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A497A77A-320A-4046-8686-DCDA9C71E6ED}"/>
              </a:ext>
            </a:extLst>
          </p:cNvPr>
          <p:cNvGrpSpPr/>
          <p:nvPr/>
        </p:nvGrpSpPr>
        <p:grpSpPr>
          <a:xfrm>
            <a:off x="5093658" y="933935"/>
            <a:ext cx="574196" cy="494964"/>
            <a:chOff x="6883523" y="926763"/>
            <a:chExt cx="574196" cy="494964"/>
          </a:xfrm>
        </p:grpSpPr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5A93FD66-9A17-4569-9426-5F6F6B3757D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B1D5BD13-1F10-4E8B-9667-AC2B12F9FC17}"/>
                </a:ext>
              </a:extLst>
            </p:cNvPr>
            <p:cNvGrpSpPr/>
            <p:nvPr/>
          </p:nvGrpSpPr>
          <p:grpSpPr>
            <a:xfrm>
              <a:off x="6883523" y="928608"/>
              <a:ext cx="574196" cy="493119"/>
              <a:chOff x="6883523" y="928608"/>
              <a:chExt cx="574196" cy="493119"/>
            </a:xfrm>
          </p:grpSpPr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6008E076-1055-41CB-A046-BEDE590E5405}"/>
                  </a:ext>
                </a:extLst>
              </p:cNvPr>
              <p:cNvSpPr txBox="1"/>
              <p:nvPr/>
            </p:nvSpPr>
            <p:spPr>
              <a:xfrm>
                <a:off x="6883523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</a:t>
                </a:r>
              </a:p>
            </p:txBody>
          </p: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97D4EF0D-9FE4-46AA-B0A5-5B44138A1C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93CEC267-013E-4AEA-8984-C221D8F5D35D}"/>
              </a:ext>
            </a:extLst>
          </p:cNvPr>
          <p:cNvCxnSpPr>
            <a:cxnSpLocks/>
          </p:cNvCxnSpPr>
          <p:nvPr/>
        </p:nvCxnSpPr>
        <p:spPr>
          <a:xfrm flipV="1">
            <a:off x="3396241" y="948819"/>
            <a:ext cx="5909537" cy="329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Freeform 11">
            <a:extLst>
              <a:ext uri="{FF2B5EF4-FFF2-40B4-BE49-F238E27FC236}">
                <a16:creationId xmlns:a16="http://schemas.microsoft.com/office/drawing/2014/main" id="{576D7CA9-98F8-4054-9599-5D234DC5BF43}"/>
              </a:ext>
            </a:extLst>
          </p:cNvPr>
          <p:cNvSpPr>
            <a:spLocks/>
          </p:cNvSpPr>
          <p:nvPr/>
        </p:nvSpPr>
        <p:spPr bwMode="auto">
          <a:xfrm>
            <a:off x="5373112" y="72348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90C77425-B23C-4D06-BE14-E6B7F70FB536}"/>
              </a:ext>
            </a:extLst>
          </p:cNvPr>
          <p:cNvGrpSpPr/>
          <p:nvPr/>
        </p:nvGrpSpPr>
        <p:grpSpPr>
          <a:xfrm>
            <a:off x="5997254" y="933935"/>
            <a:ext cx="574196" cy="494964"/>
            <a:chOff x="6888491" y="926763"/>
            <a:chExt cx="574196" cy="494964"/>
          </a:xfrm>
        </p:grpSpPr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D8369C2-BD63-4DFA-BFE2-1742F411CA9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8799E1A2-9D5B-47BC-92C8-820C1900F497}"/>
                </a:ext>
              </a:extLst>
            </p:cNvPr>
            <p:cNvGrpSpPr/>
            <p:nvPr/>
          </p:nvGrpSpPr>
          <p:grpSpPr>
            <a:xfrm>
              <a:off x="6888491" y="928608"/>
              <a:ext cx="574196" cy="493119"/>
              <a:chOff x="6888491" y="928608"/>
              <a:chExt cx="574196" cy="493119"/>
            </a:xfrm>
          </p:grpSpPr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79A3E54C-5E7F-4C5F-B65D-ABF239A642B8}"/>
                  </a:ext>
                </a:extLst>
              </p:cNvPr>
              <p:cNvSpPr txBox="1"/>
              <p:nvPr/>
            </p:nvSpPr>
            <p:spPr>
              <a:xfrm>
                <a:off x="688849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180</a:t>
                </a:r>
              </a:p>
            </p:txBody>
          </p: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F1DB9C00-C5D9-4316-86FA-37425DD6EB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1" name="Freeform 11">
            <a:extLst>
              <a:ext uri="{FF2B5EF4-FFF2-40B4-BE49-F238E27FC236}">
                <a16:creationId xmlns:a16="http://schemas.microsoft.com/office/drawing/2014/main" id="{2209AD0C-0561-407E-A4B4-264C581FE3AB}"/>
              </a:ext>
            </a:extLst>
          </p:cNvPr>
          <p:cNvSpPr>
            <a:spLocks/>
          </p:cNvSpPr>
          <p:nvPr/>
        </p:nvSpPr>
        <p:spPr bwMode="auto">
          <a:xfrm>
            <a:off x="6266102" y="72121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59CA5E3D-B131-4995-8E0C-29E935BEB3E3}"/>
              </a:ext>
            </a:extLst>
          </p:cNvPr>
          <p:cNvGrpSpPr/>
          <p:nvPr/>
        </p:nvGrpSpPr>
        <p:grpSpPr>
          <a:xfrm>
            <a:off x="6879227" y="931658"/>
            <a:ext cx="574196" cy="494964"/>
            <a:chOff x="6877474" y="926763"/>
            <a:chExt cx="574196" cy="494964"/>
          </a:xfrm>
        </p:grpSpPr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017A442A-0F18-4AC8-8BED-66735C96FE5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160FFBA1-A1B4-469C-A87F-C7E685D331E8}"/>
                </a:ext>
              </a:extLst>
            </p:cNvPr>
            <p:cNvGrpSpPr/>
            <p:nvPr/>
          </p:nvGrpSpPr>
          <p:grpSpPr>
            <a:xfrm>
              <a:off x="6877474" y="928608"/>
              <a:ext cx="574196" cy="493119"/>
              <a:chOff x="6877474" y="928608"/>
              <a:chExt cx="574196" cy="493119"/>
            </a:xfrm>
          </p:grpSpPr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EDAD48CC-EF89-4059-95C9-78515A070E6B}"/>
                  </a:ext>
                </a:extLst>
              </p:cNvPr>
              <p:cNvSpPr txBox="1"/>
              <p:nvPr/>
            </p:nvSpPr>
            <p:spPr>
              <a:xfrm>
                <a:off x="6877474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240</a:t>
                </a:r>
              </a:p>
            </p:txBody>
          </p: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id="{B1FADBDD-7948-42BF-AC4E-14FF09A662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7" name="Freeform 11">
            <a:extLst>
              <a:ext uri="{FF2B5EF4-FFF2-40B4-BE49-F238E27FC236}">
                <a16:creationId xmlns:a16="http://schemas.microsoft.com/office/drawing/2014/main" id="{86175ABF-2BDF-411E-A9D9-069B57038D83}"/>
              </a:ext>
            </a:extLst>
          </p:cNvPr>
          <p:cNvSpPr>
            <a:spLocks/>
          </p:cNvSpPr>
          <p:nvPr/>
        </p:nvSpPr>
        <p:spPr bwMode="auto">
          <a:xfrm>
            <a:off x="7160196" y="72121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2E66F2A2-367B-490E-93CD-E859047B4683}"/>
              </a:ext>
            </a:extLst>
          </p:cNvPr>
          <p:cNvGrpSpPr/>
          <p:nvPr/>
        </p:nvGrpSpPr>
        <p:grpSpPr>
          <a:xfrm>
            <a:off x="7776894" y="931658"/>
            <a:ext cx="574196" cy="494964"/>
            <a:chOff x="6881047" y="926763"/>
            <a:chExt cx="574196" cy="494964"/>
          </a:xfrm>
        </p:grpSpPr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5A31EAC-149D-48BE-8241-DC83016DC0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20BCA633-BCF7-4BA3-9E61-93E2D0C7A0BE}"/>
                </a:ext>
              </a:extLst>
            </p:cNvPr>
            <p:cNvGrpSpPr/>
            <p:nvPr/>
          </p:nvGrpSpPr>
          <p:grpSpPr>
            <a:xfrm>
              <a:off x="6881047" y="928608"/>
              <a:ext cx="574196" cy="493119"/>
              <a:chOff x="6881047" y="928608"/>
              <a:chExt cx="574196" cy="493119"/>
            </a:xfrm>
          </p:grpSpPr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779AE59F-2998-4C99-8800-E3C3B55FB5FF}"/>
                  </a:ext>
                </a:extLst>
              </p:cNvPr>
              <p:cNvSpPr txBox="1"/>
              <p:nvPr/>
            </p:nvSpPr>
            <p:spPr>
              <a:xfrm>
                <a:off x="688104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</a:t>
                </a:r>
              </a:p>
            </p:txBody>
          </p: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BCD65704-C82F-43B3-896D-AF7084882B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3" name="Freeform 11">
            <a:extLst>
              <a:ext uri="{FF2B5EF4-FFF2-40B4-BE49-F238E27FC236}">
                <a16:creationId xmlns:a16="http://schemas.microsoft.com/office/drawing/2014/main" id="{E94884AB-EA7D-4044-AD5C-8A5FBBDB310D}"/>
              </a:ext>
            </a:extLst>
          </p:cNvPr>
          <p:cNvSpPr>
            <a:spLocks/>
          </p:cNvSpPr>
          <p:nvPr/>
        </p:nvSpPr>
        <p:spPr bwMode="auto">
          <a:xfrm>
            <a:off x="8055052" y="72766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3B961EC6-67A7-48F8-A88E-2FF4BACAD867}"/>
              </a:ext>
            </a:extLst>
          </p:cNvPr>
          <p:cNvGrpSpPr/>
          <p:nvPr/>
        </p:nvGrpSpPr>
        <p:grpSpPr>
          <a:xfrm>
            <a:off x="8671750" y="938115"/>
            <a:ext cx="574196" cy="494964"/>
            <a:chOff x="6881047" y="926763"/>
            <a:chExt cx="574196" cy="494964"/>
          </a:xfrm>
        </p:grpSpPr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E4ED536E-602B-4127-A116-325F15EC88F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45DD0D45-A23D-4AA3-AA21-1CF925AD5314}"/>
                </a:ext>
              </a:extLst>
            </p:cNvPr>
            <p:cNvGrpSpPr/>
            <p:nvPr/>
          </p:nvGrpSpPr>
          <p:grpSpPr>
            <a:xfrm>
              <a:off x="6881047" y="928608"/>
              <a:ext cx="574196" cy="493119"/>
              <a:chOff x="6881047" y="928608"/>
              <a:chExt cx="574196" cy="493119"/>
            </a:xfrm>
          </p:grpSpPr>
          <p:sp>
            <p:nvSpPr>
              <p:cNvPr id="287" name="TextBox 286">
                <a:extLst>
                  <a:ext uri="{FF2B5EF4-FFF2-40B4-BE49-F238E27FC236}">
                    <a16:creationId xmlns:a16="http://schemas.microsoft.com/office/drawing/2014/main" id="{44A5F6E7-4D30-4EB0-98A1-D156696A2C37}"/>
                  </a:ext>
                </a:extLst>
              </p:cNvPr>
              <p:cNvSpPr txBox="1"/>
              <p:nvPr/>
            </p:nvSpPr>
            <p:spPr>
              <a:xfrm>
                <a:off x="688104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360</a:t>
                </a:r>
              </a:p>
            </p:txBody>
          </p: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id="{36DB173A-D0EB-4A38-BC51-2AABFE4F8B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1" name="Oval 310">
            <a:extLst>
              <a:ext uri="{FF2B5EF4-FFF2-40B4-BE49-F238E27FC236}">
                <a16:creationId xmlns:a16="http://schemas.microsoft.com/office/drawing/2014/main" id="{43BC5C51-AD51-4EA1-8D8A-2160FE71F2A9}"/>
              </a:ext>
            </a:extLst>
          </p:cNvPr>
          <p:cNvSpPr/>
          <p:nvPr/>
        </p:nvSpPr>
        <p:spPr>
          <a:xfrm>
            <a:off x="3509822" y="78654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5FA68606-E028-444B-911F-F6799F5B93E1}"/>
              </a:ext>
            </a:extLst>
          </p:cNvPr>
          <p:cNvSpPr/>
          <p:nvPr/>
        </p:nvSpPr>
        <p:spPr>
          <a:xfrm>
            <a:off x="789388" y="509017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96816BF3-5AC6-490F-8A24-A1DC4AA869B9}"/>
              </a:ext>
            </a:extLst>
          </p:cNvPr>
          <p:cNvSpPr/>
          <p:nvPr/>
        </p:nvSpPr>
        <p:spPr>
          <a:xfrm>
            <a:off x="2607973" y="503401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E9784FF2-8069-4B87-B67C-C118DDDFE4E6}"/>
              </a:ext>
            </a:extLst>
          </p:cNvPr>
          <p:cNvSpPr/>
          <p:nvPr/>
        </p:nvSpPr>
        <p:spPr>
          <a:xfrm>
            <a:off x="4478817" y="1123783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F64563C8-7388-44DE-BF77-71322B1E6EAB}"/>
              </a:ext>
            </a:extLst>
          </p:cNvPr>
          <p:cNvSpPr/>
          <p:nvPr/>
        </p:nvSpPr>
        <p:spPr>
          <a:xfrm>
            <a:off x="5449591" y="1123409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AE6B4797-F484-43ED-9B1D-7F52D18D6EF7}"/>
              </a:ext>
            </a:extLst>
          </p:cNvPr>
          <p:cNvSpPr/>
          <p:nvPr/>
        </p:nvSpPr>
        <p:spPr>
          <a:xfrm>
            <a:off x="6348792" y="1125376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897A438B-FEED-4E44-99CF-122FFBAE1EB2}"/>
              </a:ext>
            </a:extLst>
          </p:cNvPr>
          <p:cNvSpPr/>
          <p:nvPr/>
        </p:nvSpPr>
        <p:spPr>
          <a:xfrm>
            <a:off x="7229117" y="1125002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2902C0F5-D6BF-4386-8102-2E75AE587489}"/>
              </a:ext>
            </a:extLst>
          </p:cNvPr>
          <p:cNvSpPr/>
          <p:nvPr/>
        </p:nvSpPr>
        <p:spPr>
          <a:xfrm>
            <a:off x="8130994" y="1123409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E17C62C8-3794-44F8-B9FD-B7F9358FE88A}"/>
              </a:ext>
            </a:extLst>
          </p:cNvPr>
          <p:cNvSpPr/>
          <p:nvPr/>
        </p:nvSpPr>
        <p:spPr>
          <a:xfrm>
            <a:off x="9023184" y="1123409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9B451329-69C5-4EA5-94A9-1FEC7AEC630C}"/>
              </a:ext>
            </a:extLst>
          </p:cNvPr>
          <p:cNvSpPr txBox="1"/>
          <p:nvPr/>
        </p:nvSpPr>
        <p:spPr>
          <a:xfrm>
            <a:off x="3832559" y="433374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8C84698B-6520-46C5-8B81-03E3AA12A4D9}"/>
              </a:ext>
            </a:extLst>
          </p:cNvPr>
          <p:cNvSpPr txBox="1"/>
          <p:nvPr/>
        </p:nvSpPr>
        <p:spPr>
          <a:xfrm>
            <a:off x="4726622" y="428534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8584EE4B-3368-4477-9D1D-9ECA73138320}"/>
              </a:ext>
            </a:extLst>
          </p:cNvPr>
          <p:cNvSpPr txBox="1"/>
          <p:nvPr/>
        </p:nvSpPr>
        <p:spPr>
          <a:xfrm>
            <a:off x="5618833" y="433686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D4D00F25-6602-41AD-BC3E-87824787C3D7}"/>
              </a:ext>
            </a:extLst>
          </p:cNvPr>
          <p:cNvSpPr txBox="1"/>
          <p:nvPr/>
        </p:nvSpPr>
        <p:spPr>
          <a:xfrm>
            <a:off x="6512896" y="428846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1AD9B362-580D-4A90-9C09-A9A8DAF3DB52}"/>
              </a:ext>
            </a:extLst>
          </p:cNvPr>
          <p:cNvSpPr txBox="1"/>
          <p:nvPr/>
        </p:nvSpPr>
        <p:spPr>
          <a:xfrm>
            <a:off x="7401524" y="435561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266E32BD-BFC9-42EA-93D6-553F0FFCDEB2}"/>
              </a:ext>
            </a:extLst>
          </p:cNvPr>
          <p:cNvSpPr txBox="1"/>
          <p:nvPr/>
        </p:nvSpPr>
        <p:spPr>
          <a:xfrm>
            <a:off x="8295587" y="430721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ADC59E-4749-4DCD-B063-FF369E431A56}"/>
              </a:ext>
            </a:extLst>
          </p:cNvPr>
          <p:cNvGrpSpPr/>
          <p:nvPr/>
        </p:nvGrpSpPr>
        <p:grpSpPr>
          <a:xfrm>
            <a:off x="4189905" y="1472216"/>
            <a:ext cx="556845" cy="3153300"/>
            <a:chOff x="4189905" y="1472216"/>
            <a:chExt cx="556845" cy="3153300"/>
          </a:xfrm>
        </p:grpSpPr>
        <p:grpSp>
          <p:nvGrpSpPr>
            <p:cNvPr id="452" name="Group 56">
              <a:extLst>
                <a:ext uri="{FF2B5EF4-FFF2-40B4-BE49-F238E27FC236}">
                  <a16:creationId xmlns:a16="http://schemas.microsoft.com/office/drawing/2014/main" id="{F3826D36-3CF2-4450-83B0-042AAF3312C8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632" name="Picture 14">
                <a:extLst>
                  <a:ext uri="{FF2B5EF4-FFF2-40B4-BE49-F238E27FC236}">
                    <a16:creationId xmlns:a16="http://schemas.microsoft.com/office/drawing/2014/main" id="{BFFE3BBA-AE18-4846-8C78-1FBEB7DB76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3" name="Picture 15">
                <a:extLst>
                  <a:ext uri="{FF2B5EF4-FFF2-40B4-BE49-F238E27FC236}">
                    <a16:creationId xmlns:a16="http://schemas.microsoft.com/office/drawing/2014/main" id="{BDEBA385-6E5C-4E18-B55D-BDDC3FB5D8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" name="Picture 16">
                <a:extLst>
                  <a:ext uri="{FF2B5EF4-FFF2-40B4-BE49-F238E27FC236}">
                    <a16:creationId xmlns:a16="http://schemas.microsoft.com/office/drawing/2014/main" id="{704B808E-1448-4DEB-8F3F-8F1B69491D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" name="Picture 17">
                <a:extLst>
                  <a:ext uri="{FF2B5EF4-FFF2-40B4-BE49-F238E27FC236}">
                    <a16:creationId xmlns:a16="http://schemas.microsoft.com/office/drawing/2014/main" id="{DEA9EFF0-212B-4C42-88D6-6AA12CE847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6" name="Picture 18">
                <a:extLst>
                  <a:ext uri="{FF2B5EF4-FFF2-40B4-BE49-F238E27FC236}">
                    <a16:creationId xmlns:a16="http://schemas.microsoft.com/office/drawing/2014/main" id="{68588196-3930-49C0-B8D5-29664EC442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7" name="Picture 19">
                <a:extLst>
                  <a:ext uri="{FF2B5EF4-FFF2-40B4-BE49-F238E27FC236}">
                    <a16:creationId xmlns:a16="http://schemas.microsoft.com/office/drawing/2014/main" id="{736BFE40-5EC2-4676-BDCE-0FC0B00DD1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8" name="Picture 20">
                <a:extLst>
                  <a:ext uri="{FF2B5EF4-FFF2-40B4-BE49-F238E27FC236}">
                    <a16:creationId xmlns:a16="http://schemas.microsoft.com/office/drawing/2014/main" id="{01EEAF37-A16C-4DE1-90B9-B2521A8C9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9" name="Picture 21">
                <a:extLst>
                  <a:ext uri="{FF2B5EF4-FFF2-40B4-BE49-F238E27FC236}">
                    <a16:creationId xmlns:a16="http://schemas.microsoft.com/office/drawing/2014/main" id="{4267F48F-D2E2-482B-8B3E-D818EB118A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0" name="Picture 22">
                <a:extLst>
                  <a:ext uri="{FF2B5EF4-FFF2-40B4-BE49-F238E27FC236}">
                    <a16:creationId xmlns:a16="http://schemas.microsoft.com/office/drawing/2014/main" id="{8E44F0E6-27DD-4A72-8F0E-CA3D71E794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1" name="Picture 23">
                <a:extLst>
                  <a:ext uri="{FF2B5EF4-FFF2-40B4-BE49-F238E27FC236}">
                    <a16:creationId xmlns:a16="http://schemas.microsoft.com/office/drawing/2014/main" id="{869D2054-BA9C-4CE7-AF0A-75C93E11E1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3" name="Group 56">
              <a:extLst>
                <a:ext uri="{FF2B5EF4-FFF2-40B4-BE49-F238E27FC236}">
                  <a16:creationId xmlns:a16="http://schemas.microsoft.com/office/drawing/2014/main" id="{609C043C-2F2D-4E3C-821A-6871282CDF41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621" name="Picture 14">
                <a:extLst>
                  <a:ext uri="{FF2B5EF4-FFF2-40B4-BE49-F238E27FC236}">
                    <a16:creationId xmlns:a16="http://schemas.microsoft.com/office/drawing/2014/main" id="{352FBA46-34B4-401A-B05A-D4DEFE49CB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" name="Picture 15">
                <a:extLst>
                  <a:ext uri="{FF2B5EF4-FFF2-40B4-BE49-F238E27FC236}">
                    <a16:creationId xmlns:a16="http://schemas.microsoft.com/office/drawing/2014/main" id="{2CA5DB00-A367-4385-8D39-88D46153E5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4" name="Picture 16">
                <a:extLst>
                  <a:ext uri="{FF2B5EF4-FFF2-40B4-BE49-F238E27FC236}">
                    <a16:creationId xmlns:a16="http://schemas.microsoft.com/office/drawing/2014/main" id="{317FD968-BE82-4CCD-B70C-FEFAE2D838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5" name="Picture 17">
                <a:extLst>
                  <a:ext uri="{FF2B5EF4-FFF2-40B4-BE49-F238E27FC236}">
                    <a16:creationId xmlns:a16="http://schemas.microsoft.com/office/drawing/2014/main" id="{9C937C98-7392-43FD-B3ED-A3CFF56EBC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6" name="Picture 18">
                <a:extLst>
                  <a:ext uri="{FF2B5EF4-FFF2-40B4-BE49-F238E27FC236}">
                    <a16:creationId xmlns:a16="http://schemas.microsoft.com/office/drawing/2014/main" id="{644E9C51-3F8B-43C5-8252-4050DC5ABE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7" name="Picture 19">
                <a:extLst>
                  <a:ext uri="{FF2B5EF4-FFF2-40B4-BE49-F238E27FC236}">
                    <a16:creationId xmlns:a16="http://schemas.microsoft.com/office/drawing/2014/main" id="{2D81DCCC-9AB6-4FD4-8D1E-753EB034D0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8" name="Picture 20">
                <a:extLst>
                  <a:ext uri="{FF2B5EF4-FFF2-40B4-BE49-F238E27FC236}">
                    <a16:creationId xmlns:a16="http://schemas.microsoft.com/office/drawing/2014/main" id="{339C1EF5-D633-4440-ADFA-838139D1FC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9" name="Picture 21">
                <a:extLst>
                  <a:ext uri="{FF2B5EF4-FFF2-40B4-BE49-F238E27FC236}">
                    <a16:creationId xmlns:a16="http://schemas.microsoft.com/office/drawing/2014/main" id="{3FE7932B-12DF-4EAA-A6C0-4CBB6A8A47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0" name="Picture 22">
                <a:extLst>
                  <a:ext uri="{FF2B5EF4-FFF2-40B4-BE49-F238E27FC236}">
                    <a16:creationId xmlns:a16="http://schemas.microsoft.com/office/drawing/2014/main" id="{F9CBFCFF-C7A3-4593-8086-66CA7E5B86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1" name="Picture 23">
                <a:extLst>
                  <a:ext uri="{FF2B5EF4-FFF2-40B4-BE49-F238E27FC236}">
                    <a16:creationId xmlns:a16="http://schemas.microsoft.com/office/drawing/2014/main" id="{DE1C9550-C11B-4096-B75D-71371BFC2F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4" name="Group 56">
              <a:extLst>
                <a:ext uri="{FF2B5EF4-FFF2-40B4-BE49-F238E27FC236}">
                  <a16:creationId xmlns:a16="http://schemas.microsoft.com/office/drawing/2014/main" id="{B184B899-0874-4255-8B0B-1327200C22CB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559" name="Picture 14">
                <a:extLst>
                  <a:ext uri="{FF2B5EF4-FFF2-40B4-BE49-F238E27FC236}">
                    <a16:creationId xmlns:a16="http://schemas.microsoft.com/office/drawing/2014/main" id="{7249EF3D-8941-4B29-B944-D75BE9D3EC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0" name="Picture 15">
                <a:extLst>
                  <a:ext uri="{FF2B5EF4-FFF2-40B4-BE49-F238E27FC236}">
                    <a16:creationId xmlns:a16="http://schemas.microsoft.com/office/drawing/2014/main" id="{F21B804F-0F3E-4515-99FB-2BC6674B09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1" name="Picture 16">
                <a:extLst>
                  <a:ext uri="{FF2B5EF4-FFF2-40B4-BE49-F238E27FC236}">
                    <a16:creationId xmlns:a16="http://schemas.microsoft.com/office/drawing/2014/main" id="{56B6AAE0-26F9-48FE-969D-F24D1963A7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2" name="Picture 17">
                <a:extLst>
                  <a:ext uri="{FF2B5EF4-FFF2-40B4-BE49-F238E27FC236}">
                    <a16:creationId xmlns:a16="http://schemas.microsoft.com/office/drawing/2014/main" id="{38A3F2CC-28AD-4B75-A2C9-BAD8A380F1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" name="Picture 18">
                <a:extLst>
                  <a:ext uri="{FF2B5EF4-FFF2-40B4-BE49-F238E27FC236}">
                    <a16:creationId xmlns:a16="http://schemas.microsoft.com/office/drawing/2014/main" id="{10043827-DA70-4CD3-B224-19FC2FBFA7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4" name="Picture 19">
                <a:extLst>
                  <a:ext uri="{FF2B5EF4-FFF2-40B4-BE49-F238E27FC236}">
                    <a16:creationId xmlns:a16="http://schemas.microsoft.com/office/drawing/2014/main" id="{E5BDCBFA-A354-4E21-96DC-397291CA11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7" name="Picture 20">
                <a:extLst>
                  <a:ext uri="{FF2B5EF4-FFF2-40B4-BE49-F238E27FC236}">
                    <a16:creationId xmlns:a16="http://schemas.microsoft.com/office/drawing/2014/main" id="{4E3B1328-3299-4AA6-8168-0C21CEADCB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8" name="Picture 21">
                <a:extLst>
                  <a:ext uri="{FF2B5EF4-FFF2-40B4-BE49-F238E27FC236}">
                    <a16:creationId xmlns:a16="http://schemas.microsoft.com/office/drawing/2014/main" id="{2F369048-FF80-4F5A-8593-4CC25FA84D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9" name="Picture 22">
                <a:extLst>
                  <a:ext uri="{FF2B5EF4-FFF2-40B4-BE49-F238E27FC236}">
                    <a16:creationId xmlns:a16="http://schemas.microsoft.com/office/drawing/2014/main" id="{98F50609-8B06-4E5B-A264-0118E44CC3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" name="Picture 23">
                <a:extLst>
                  <a:ext uri="{FF2B5EF4-FFF2-40B4-BE49-F238E27FC236}">
                    <a16:creationId xmlns:a16="http://schemas.microsoft.com/office/drawing/2014/main" id="{D3890653-A961-486A-B356-3B22B60DD1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5" name="Group 56">
              <a:extLst>
                <a:ext uri="{FF2B5EF4-FFF2-40B4-BE49-F238E27FC236}">
                  <a16:creationId xmlns:a16="http://schemas.microsoft.com/office/drawing/2014/main" id="{5C670BCD-7C2A-4A15-B511-6F53185AEFAD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534" name="Picture 14">
                <a:extLst>
                  <a:ext uri="{FF2B5EF4-FFF2-40B4-BE49-F238E27FC236}">
                    <a16:creationId xmlns:a16="http://schemas.microsoft.com/office/drawing/2014/main" id="{06AF76EB-39AE-46DB-9BAB-B72F08B661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5" name="Picture 15">
                <a:extLst>
                  <a:ext uri="{FF2B5EF4-FFF2-40B4-BE49-F238E27FC236}">
                    <a16:creationId xmlns:a16="http://schemas.microsoft.com/office/drawing/2014/main" id="{241D92D8-835A-4CC4-A3AC-3FF8A5496A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6" name="Picture 16">
                <a:extLst>
                  <a:ext uri="{FF2B5EF4-FFF2-40B4-BE49-F238E27FC236}">
                    <a16:creationId xmlns:a16="http://schemas.microsoft.com/office/drawing/2014/main" id="{9FC19373-FCC1-46D0-9462-02355C5362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7" name="Picture 17">
                <a:extLst>
                  <a:ext uri="{FF2B5EF4-FFF2-40B4-BE49-F238E27FC236}">
                    <a16:creationId xmlns:a16="http://schemas.microsoft.com/office/drawing/2014/main" id="{1D9A1B9D-C9E5-4AA4-9C11-94AE1BBD7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7" name="Picture 18">
                <a:extLst>
                  <a:ext uri="{FF2B5EF4-FFF2-40B4-BE49-F238E27FC236}">
                    <a16:creationId xmlns:a16="http://schemas.microsoft.com/office/drawing/2014/main" id="{BAF9A400-F6B3-4C69-B569-8E2ACC5444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4" name="Picture 19">
                <a:extLst>
                  <a:ext uri="{FF2B5EF4-FFF2-40B4-BE49-F238E27FC236}">
                    <a16:creationId xmlns:a16="http://schemas.microsoft.com/office/drawing/2014/main" id="{A3A1B4BE-0C3B-4B5A-A1C6-CFE43C7705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5" name="Picture 20">
                <a:extLst>
                  <a:ext uri="{FF2B5EF4-FFF2-40B4-BE49-F238E27FC236}">
                    <a16:creationId xmlns:a16="http://schemas.microsoft.com/office/drawing/2014/main" id="{7EABDC09-F25C-4E1C-9C1A-977044417C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6" name="Picture 21">
                <a:extLst>
                  <a:ext uri="{FF2B5EF4-FFF2-40B4-BE49-F238E27FC236}">
                    <a16:creationId xmlns:a16="http://schemas.microsoft.com/office/drawing/2014/main" id="{95BF46E9-F2CB-4B8A-8880-BEC38FF791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7" name="Picture 22">
                <a:extLst>
                  <a:ext uri="{FF2B5EF4-FFF2-40B4-BE49-F238E27FC236}">
                    <a16:creationId xmlns:a16="http://schemas.microsoft.com/office/drawing/2014/main" id="{70C1C91F-3398-43C3-B8FF-19EBB749D8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8" name="Picture 23">
                <a:extLst>
                  <a:ext uri="{FF2B5EF4-FFF2-40B4-BE49-F238E27FC236}">
                    <a16:creationId xmlns:a16="http://schemas.microsoft.com/office/drawing/2014/main" id="{E5CC276F-64CE-4DD9-B411-D3C64E7FA0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6" name="Group 56">
              <a:extLst>
                <a:ext uri="{FF2B5EF4-FFF2-40B4-BE49-F238E27FC236}">
                  <a16:creationId xmlns:a16="http://schemas.microsoft.com/office/drawing/2014/main" id="{EAB89812-D2E4-4B31-BDCA-2AD56D9D007F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524" name="Picture 14">
                <a:extLst>
                  <a:ext uri="{FF2B5EF4-FFF2-40B4-BE49-F238E27FC236}">
                    <a16:creationId xmlns:a16="http://schemas.microsoft.com/office/drawing/2014/main" id="{5340EC67-B003-4B3C-9FD3-DE25A5D00C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5" name="Picture 15">
                <a:extLst>
                  <a:ext uri="{FF2B5EF4-FFF2-40B4-BE49-F238E27FC236}">
                    <a16:creationId xmlns:a16="http://schemas.microsoft.com/office/drawing/2014/main" id="{748D9F1F-B91B-4835-99E1-C3570341E1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6" name="Picture 16">
                <a:extLst>
                  <a:ext uri="{FF2B5EF4-FFF2-40B4-BE49-F238E27FC236}">
                    <a16:creationId xmlns:a16="http://schemas.microsoft.com/office/drawing/2014/main" id="{DA71526D-3E3E-49D2-9E98-BB9115DD37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7" name="Picture 17">
                <a:extLst>
                  <a:ext uri="{FF2B5EF4-FFF2-40B4-BE49-F238E27FC236}">
                    <a16:creationId xmlns:a16="http://schemas.microsoft.com/office/drawing/2014/main" id="{6FAAE811-741B-4ACF-97A9-B40D0207A3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8" name="Picture 18">
                <a:extLst>
                  <a:ext uri="{FF2B5EF4-FFF2-40B4-BE49-F238E27FC236}">
                    <a16:creationId xmlns:a16="http://schemas.microsoft.com/office/drawing/2014/main" id="{C270E1C5-BB38-419C-888D-42B13446A0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9" name="Picture 19">
                <a:extLst>
                  <a:ext uri="{FF2B5EF4-FFF2-40B4-BE49-F238E27FC236}">
                    <a16:creationId xmlns:a16="http://schemas.microsoft.com/office/drawing/2014/main" id="{D30D9A94-F1F1-44FA-B6D9-66F67476C6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0" name="Picture 20">
                <a:extLst>
                  <a:ext uri="{FF2B5EF4-FFF2-40B4-BE49-F238E27FC236}">
                    <a16:creationId xmlns:a16="http://schemas.microsoft.com/office/drawing/2014/main" id="{625C5890-5DC9-4D9B-9AC6-A730595A59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1" name="Picture 21">
                <a:extLst>
                  <a:ext uri="{FF2B5EF4-FFF2-40B4-BE49-F238E27FC236}">
                    <a16:creationId xmlns:a16="http://schemas.microsoft.com/office/drawing/2014/main" id="{F0AF1302-3C7A-4B9C-A07C-04364389DF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2" name="Picture 22">
                <a:extLst>
                  <a:ext uri="{FF2B5EF4-FFF2-40B4-BE49-F238E27FC236}">
                    <a16:creationId xmlns:a16="http://schemas.microsoft.com/office/drawing/2014/main" id="{C3067F96-5B16-46F8-A0E1-F31A3A9ADB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3" name="Picture 23">
                <a:extLst>
                  <a:ext uri="{FF2B5EF4-FFF2-40B4-BE49-F238E27FC236}">
                    <a16:creationId xmlns:a16="http://schemas.microsoft.com/office/drawing/2014/main" id="{55122502-02AD-4C8F-BE29-2DAA9E7404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7" name="Group 56">
              <a:extLst>
                <a:ext uri="{FF2B5EF4-FFF2-40B4-BE49-F238E27FC236}">
                  <a16:creationId xmlns:a16="http://schemas.microsoft.com/office/drawing/2014/main" id="{781DA598-E845-4668-B455-000B77692BD5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514" name="Picture 14">
                <a:extLst>
                  <a:ext uri="{FF2B5EF4-FFF2-40B4-BE49-F238E27FC236}">
                    <a16:creationId xmlns:a16="http://schemas.microsoft.com/office/drawing/2014/main" id="{C2AACFC7-B702-48EA-887A-C22E80B3AD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5" name="Picture 15">
                <a:extLst>
                  <a:ext uri="{FF2B5EF4-FFF2-40B4-BE49-F238E27FC236}">
                    <a16:creationId xmlns:a16="http://schemas.microsoft.com/office/drawing/2014/main" id="{EF9CC149-88D3-4C5B-BC9F-258C754E4B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6" name="Picture 16">
                <a:extLst>
                  <a:ext uri="{FF2B5EF4-FFF2-40B4-BE49-F238E27FC236}">
                    <a16:creationId xmlns:a16="http://schemas.microsoft.com/office/drawing/2014/main" id="{A5EB98F4-2C81-4884-A4F8-4370FD1513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7" name="Picture 17">
                <a:extLst>
                  <a:ext uri="{FF2B5EF4-FFF2-40B4-BE49-F238E27FC236}">
                    <a16:creationId xmlns:a16="http://schemas.microsoft.com/office/drawing/2014/main" id="{846E6575-0A3E-43E2-92C4-03FF858EA9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8" name="Picture 18">
                <a:extLst>
                  <a:ext uri="{FF2B5EF4-FFF2-40B4-BE49-F238E27FC236}">
                    <a16:creationId xmlns:a16="http://schemas.microsoft.com/office/drawing/2014/main" id="{9A7B0378-6F5E-4837-A700-EF47C4AB7B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9" name="Picture 19">
                <a:extLst>
                  <a:ext uri="{FF2B5EF4-FFF2-40B4-BE49-F238E27FC236}">
                    <a16:creationId xmlns:a16="http://schemas.microsoft.com/office/drawing/2014/main" id="{623A8F97-934C-49A1-90A0-46A1A8AB80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0" name="Picture 20">
                <a:extLst>
                  <a:ext uri="{FF2B5EF4-FFF2-40B4-BE49-F238E27FC236}">
                    <a16:creationId xmlns:a16="http://schemas.microsoft.com/office/drawing/2014/main" id="{AD70F205-7821-48D7-9324-6BAF045FBD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1" name="Picture 21">
                <a:extLst>
                  <a:ext uri="{FF2B5EF4-FFF2-40B4-BE49-F238E27FC236}">
                    <a16:creationId xmlns:a16="http://schemas.microsoft.com/office/drawing/2014/main" id="{866E9715-A43E-4ADA-A7CC-3485B3BF39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2" name="Picture 22">
                <a:extLst>
                  <a:ext uri="{FF2B5EF4-FFF2-40B4-BE49-F238E27FC236}">
                    <a16:creationId xmlns:a16="http://schemas.microsoft.com/office/drawing/2014/main" id="{EA2F9B2D-5ACA-439C-BFA5-B5C3BFF52D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3" name="Picture 23">
                <a:extLst>
                  <a:ext uri="{FF2B5EF4-FFF2-40B4-BE49-F238E27FC236}">
                    <a16:creationId xmlns:a16="http://schemas.microsoft.com/office/drawing/2014/main" id="{C9DF4C59-1D0F-4051-AD0F-2871A0556D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F6395D9-CCAE-4C95-9893-AE9B702A700C}"/>
              </a:ext>
            </a:extLst>
          </p:cNvPr>
          <p:cNvGrpSpPr/>
          <p:nvPr/>
        </p:nvGrpSpPr>
        <p:grpSpPr>
          <a:xfrm>
            <a:off x="5095831" y="1472216"/>
            <a:ext cx="556845" cy="3153300"/>
            <a:chOff x="5095831" y="1472216"/>
            <a:chExt cx="556845" cy="3153300"/>
          </a:xfrm>
        </p:grpSpPr>
        <p:grpSp>
          <p:nvGrpSpPr>
            <p:cNvPr id="643" name="Group 56">
              <a:extLst>
                <a:ext uri="{FF2B5EF4-FFF2-40B4-BE49-F238E27FC236}">
                  <a16:creationId xmlns:a16="http://schemas.microsoft.com/office/drawing/2014/main" id="{59FDD9A5-8198-4836-9747-D7A20217AFDF}"/>
                </a:ext>
              </a:extLst>
            </p:cNvPr>
            <p:cNvGrpSpPr/>
            <p:nvPr/>
          </p:nvGrpSpPr>
          <p:grpSpPr>
            <a:xfrm rot="5400000">
              <a:off x="4412035" y="2156012"/>
              <a:ext cx="1539560" cy="171967"/>
              <a:chOff x="7746380" y="2949426"/>
              <a:chExt cx="2188691" cy="244475"/>
            </a:xfrm>
          </p:grpSpPr>
          <p:pic>
            <p:nvPicPr>
              <p:cNvPr id="710" name="Picture 14">
                <a:extLst>
                  <a:ext uri="{FF2B5EF4-FFF2-40B4-BE49-F238E27FC236}">
                    <a16:creationId xmlns:a16="http://schemas.microsoft.com/office/drawing/2014/main" id="{47364809-A621-43E6-88BE-9175189244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1" name="Picture 15">
                <a:extLst>
                  <a:ext uri="{FF2B5EF4-FFF2-40B4-BE49-F238E27FC236}">
                    <a16:creationId xmlns:a16="http://schemas.microsoft.com/office/drawing/2014/main" id="{EAE00005-F09B-4EA9-A921-653757DD03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2" name="Picture 16">
                <a:extLst>
                  <a:ext uri="{FF2B5EF4-FFF2-40B4-BE49-F238E27FC236}">
                    <a16:creationId xmlns:a16="http://schemas.microsoft.com/office/drawing/2014/main" id="{28C382B6-13DB-4FD2-818A-048588C97A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3" name="Picture 17">
                <a:extLst>
                  <a:ext uri="{FF2B5EF4-FFF2-40B4-BE49-F238E27FC236}">
                    <a16:creationId xmlns:a16="http://schemas.microsoft.com/office/drawing/2014/main" id="{696FCE33-6B30-4FF0-8A24-9D9667D7E0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4" name="Picture 18">
                <a:extLst>
                  <a:ext uri="{FF2B5EF4-FFF2-40B4-BE49-F238E27FC236}">
                    <a16:creationId xmlns:a16="http://schemas.microsoft.com/office/drawing/2014/main" id="{9D667736-5ABF-46A4-AA42-6D859C7EAD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5" name="Picture 19">
                <a:extLst>
                  <a:ext uri="{FF2B5EF4-FFF2-40B4-BE49-F238E27FC236}">
                    <a16:creationId xmlns:a16="http://schemas.microsoft.com/office/drawing/2014/main" id="{509397EB-D90E-4502-903A-19C50C95FB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" name="Picture 20">
                <a:extLst>
                  <a:ext uri="{FF2B5EF4-FFF2-40B4-BE49-F238E27FC236}">
                    <a16:creationId xmlns:a16="http://schemas.microsoft.com/office/drawing/2014/main" id="{39F29065-B98B-4EEF-9249-4A328D946F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" name="Picture 21">
                <a:extLst>
                  <a:ext uri="{FF2B5EF4-FFF2-40B4-BE49-F238E27FC236}">
                    <a16:creationId xmlns:a16="http://schemas.microsoft.com/office/drawing/2014/main" id="{09B8270C-C345-4318-9FEF-18F012BB95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8" name="Picture 22">
                <a:extLst>
                  <a:ext uri="{FF2B5EF4-FFF2-40B4-BE49-F238E27FC236}">
                    <a16:creationId xmlns:a16="http://schemas.microsoft.com/office/drawing/2014/main" id="{F2F0E6B6-796D-498F-8DBB-9CAD6262A4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9" name="Picture 23">
                <a:extLst>
                  <a:ext uri="{FF2B5EF4-FFF2-40B4-BE49-F238E27FC236}">
                    <a16:creationId xmlns:a16="http://schemas.microsoft.com/office/drawing/2014/main" id="{0FC1441B-E109-4A44-85C2-256E2CD705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44" name="Group 56">
              <a:extLst>
                <a:ext uri="{FF2B5EF4-FFF2-40B4-BE49-F238E27FC236}">
                  <a16:creationId xmlns:a16="http://schemas.microsoft.com/office/drawing/2014/main" id="{4191809A-3DCC-40E6-891C-D25DFF0AE237}"/>
                </a:ext>
              </a:extLst>
            </p:cNvPr>
            <p:cNvGrpSpPr/>
            <p:nvPr/>
          </p:nvGrpSpPr>
          <p:grpSpPr>
            <a:xfrm rot="5400000">
              <a:off x="4602826" y="2156012"/>
              <a:ext cx="1539560" cy="171967"/>
              <a:chOff x="7746380" y="2949426"/>
              <a:chExt cx="2188691" cy="244475"/>
            </a:xfrm>
          </p:grpSpPr>
          <p:pic>
            <p:nvPicPr>
              <p:cNvPr id="700" name="Picture 14">
                <a:extLst>
                  <a:ext uri="{FF2B5EF4-FFF2-40B4-BE49-F238E27FC236}">
                    <a16:creationId xmlns:a16="http://schemas.microsoft.com/office/drawing/2014/main" id="{C6F0F598-316A-4394-9D5E-0B2A8969A4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1" name="Picture 15">
                <a:extLst>
                  <a:ext uri="{FF2B5EF4-FFF2-40B4-BE49-F238E27FC236}">
                    <a16:creationId xmlns:a16="http://schemas.microsoft.com/office/drawing/2014/main" id="{B8677938-E61C-40FE-83DC-EB04F80752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2" name="Picture 16">
                <a:extLst>
                  <a:ext uri="{FF2B5EF4-FFF2-40B4-BE49-F238E27FC236}">
                    <a16:creationId xmlns:a16="http://schemas.microsoft.com/office/drawing/2014/main" id="{D406B566-D946-474B-8010-3B1E3253A2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3" name="Picture 17">
                <a:extLst>
                  <a:ext uri="{FF2B5EF4-FFF2-40B4-BE49-F238E27FC236}">
                    <a16:creationId xmlns:a16="http://schemas.microsoft.com/office/drawing/2014/main" id="{8D3AE222-F60E-4B65-AC19-B15A19740D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4" name="Picture 18">
                <a:extLst>
                  <a:ext uri="{FF2B5EF4-FFF2-40B4-BE49-F238E27FC236}">
                    <a16:creationId xmlns:a16="http://schemas.microsoft.com/office/drawing/2014/main" id="{6F37CE92-6AB7-4984-AF90-E7F87F981D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5" name="Picture 19">
                <a:extLst>
                  <a:ext uri="{FF2B5EF4-FFF2-40B4-BE49-F238E27FC236}">
                    <a16:creationId xmlns:a16="http://schemas.microsoft.com/office/drawing/2014/main" id="{E7ECA7B6-74FB-40C5-8133-83AD782710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6" name="Picture 20">
                <a:extLst>
                  <a:ext uri="{FF2B5EF4-FFF2-40B4-BE49-F238E27FC236}">
                    <a16:creationId xmlns:a16="http://schemas.microsoft.com/office/drawing/2014/main" id="{A1916818-91AE-40A8-88B4-13F79480E1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7" name="Picture 21">
                <a:extLst>
                  <a:ext uri="{FF2B5EF4-FFF2-40B4-BE49-F238E27FC236}">
                    <a16:creationId xmlns:a16="http://schemas.microsoft.com/office/drawing/2014/main" id="{31E7CC31-F0D7-48BC-9079-D1B3E2EB8F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8" name="Picture 22">
                <a:extLst>
                  <a:ext uri="{FF2B5EF4-FFF2-40B4-BE49-F238E27FC236}">
                    <a16:creationId xmlns:a16="http://schemas.microsoft.com/office/drawing/2014/main" id="{AD8273F1-7D72-4A36-97AE-CDC39C762F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9" name="Picture 23">
                <a:extLst>
                  <a:ext uri="{FF2B5EF4-FFF2-40B4-BE49-F238E27FC236}">
                    <a16:creationId xmlns:a16="http://schemas.microsoft.com/office/drawing/2014/main" id="{4E4CEDAB-ECC0-4AFB-B2D3-BDCACA8371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45" name="Group 56">
              <a:extLst>
                <a:ext uri="{FF2B5EF4-FFF2-40B4-BE49-F238E27FC236}">
                  <a16:creationId xmlns:a16="http://schemas.microsoft.com/office/drawing/2014/main" id="{00352987-4D83-403E-A8CF-2D963FD39DF0}"/>
                </a:ext>
              </a:extLst>
            </p:cNvPr>
            <p:cNvGrpSpPr/>
            <p:nvPr/>
          </p:nvGrpSpPr>
          <p:grpSpPr>
            <a:xfrm rot="5400000">
              <a:off x="4794337" y="2156013"/>
              <a:ext cx="1539560" cy="171967"/>
              <a:chOff x="7746380" y="2949426"/>
              <a:chExt cx="2188691" cy="244475"/>
            </a:xfrm>
          </p:grpSpPr>
          <p:pic>
            <p:nvPicPr>
              <p:cNvPr id="690" name="Picture 14">
                <a:extLst>
                  <a:ext uri="{FF2B5EF4-FFF2-40B4-BE49-F238E27FC236}">
                    <a16:creationId xmlns:a16="http://schemas.microsoft.com/office/drawing/2014/main" id="{697626AB-0200-40AD-AA1B-A1D6BB7B05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1" name="Picture 15">
                <a:extLst>
                  <a:ext uri="{FF2B5EF4-FFF2-40B4-BE49-F238E27FC236}">
                    <a16:creationId xmlns:a16="http://schemas.microsoft.com/office/drawing/2014/main" id="{CBC0618D-404C-4D36-8664-12123EA414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2" name="Picture 16">
                <a:extLst>
                  <a:ext uri="{FF2B5EF4-FFF2-40B4-BE49-F238E27FC236}">
                    <a16:creationId xmlns:a16="http://schemas.microsoft.com/office/drawing/2014/main" id="{D16F3339-FE4C-417D-AB52-99DC4CA547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3" name="Picture 17">
                <a:extLst>
                  <a:ext uri="{FF2B5EF4-FFF2-40B4-BE49-F238E27FC236}">
                    <a16:creationId xmlns:a16="http://schemas.microsoft.com/office/drawing/2014/main" id="{AB3A3BB5-6CF3-4847-9814-BC9E02A7D2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4" name="Picture 18">
                <a:extLst>
                  <a:ext uri="{FF2B5EF4-FFF2-40B4-BE49-F238E27FC236}">
                    <a16:creationId xmlns:a16="http://schemas.microsoft.com/office/drawing/2014/main" id="{5E549E3B-7DFC-4EDC-8C70-1DFEF8C630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5" name="Picture 19">
                <a:extLst>
                  <a:ext uri="{FF2B5EF4-FFF2-40B4-BE49-F238E27FC236}">
                    <a16:creationId xmlns:a16="http://schemas.microsoft.com/office/drawing/2014/main" id="{3822D5D7-5A48-4466-897E-AD5FA3CBDC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6" name="Picture 20">
                <a:extLst>
                  <a:ext uri="{FF2B5EF4-FFF2-40B4-BE49-F238E27FC236}">
                    <a16:creationId xmlns:a16="http://schemas.microsoft.com/office/drawing/2014/main" id="{6390E01F-8987-4DFE-828E-64D956415B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7" name="Picture 21">
                <a:extLst>
                  <a:ext uri="{FF2B5EF4-FFF2-40B4-BE49-F238E27FC236}">
                    <a16:creationId xmlns:a16="http://schemas.microsoft.com/office/drawing/2014/main" id="{F762F1F8-8C99-4D8A-9000-21FE4B756A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8" name="Picture 22">
                <a:extLst>
                  <a:ext uri="{FF2B5EF4-FFF2-40B4-BE49-F238E27FC236}">
                    <a16:creationId xmlns:a16="http://schemas.microsoft.com/office/drawing/2014/main" id="{B06594CD-B662-4088-AC94-F776F42D7F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9" name="Picture 23">
                <a:extLst>
                  <a:ext uri="{FF2B5EF4-FFF2-40B4-BE49-F238E27FC236}">
                    <a16:creationId xmlns:a16="http://schemas.microsoft.com/office/drawing/2014/main" id="{8DF9F9F1-4BA5-4AB2-B63F-5DEF4A5634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46" name="Group 56">
              <a:extLst>
                <a:ext uri="{FF2B5EF4-FFF2-40B4-BE49-F238E27FC236}">
                  <a16:creationId xmlns:a16="http://schemas.microsoft.com/office/drawing/2014/main" id="{3C2D93E1-5385-4B38-B15D-FCC46227EC58}"/>
                </a:ext>
              </a:extLst>
            </p:cNvPr>
            <p:cNvGrpSpPr/>
            <p:nvPr/>
          </p:nvGrpSpPr>
          <p:grpSpPr>
            <a:xfrm rot="5400000">
              <a:off x="4414611" y="3769751"/>
              <a:ext cx="1539560" cy="171967"/>
              <a:chOff x="7746380" y="2949426"/>
              <a:chExt cx="2188691" cy="244475"/>
            </a:xfrm>
          </p:grpSpPr>
          <p:pic>
            <p:nvPicPr>
              <p:cNvPr id="680" name="Picture 14">
                <a:extLst>
                  <a:ext uri="{FF2B5EF4-FFF2-40B4-BE49-F238E27FC236}">
                    <a16:creationId xmlns:a16="http://schemas.microsoft.com/office/drawing/2014/main" id="{4C37FB9C-4357-4154-9594-B92EA34F4E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1" name="Picture 15">
                <a:extLst>
                  <a:ext uri="{FF2B5EF4-FFF2-40B4-BE49-F238E27FC236}">
                    <a16:creationId xmlns:a16="http://schemas.microsoft.com/office/drawing/2014/main" id="{6D196776-A393-4A64-9376-49E5CFC243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2" name="Picture 16">
                <a:extLst>
                  <a:ext uri="{FF2B5EF4-FFF2-40B4-BE49-F238E27FC236}">
                    <a16:creationId xmlns:a16="http://schemas.microsoft.com/office/drawing/2014/main" id="{EDA37D01-7FED-4F7A-810B-B8E1AC5166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3" name="Picture 17">
                <a:extLst>
                  <a:ext uri="{FF2B5EF4-FFF2-40B4-BE49-F238E27FC236}">
                    <a16:creationId xmlns:a16="http://schemas.microsoft.com/office/drawing/2014/main" id="{E9F9E8FA-BB8B-455A-8C35-7CB6FD39B8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4" name="Picture 18">
                <a:extLst>
                  <a:ext uri="{FF2B5EF4-FFF2-40B4-BE49-F238E27FC236}">
                    <a16:creationId xmlns:a16="http://schemas.microsoft.com/office/drawing/2014/main" id="{8AC57A93-5FBF-4D53-9825-2348EF5B9D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5" name="Picture 19">
                <a:extLst>
                  <a:ext uri="{FF2B5EF4-FFF2-40B4-BE49-F238E27FC236}">
                    <a16:creationId xmlns:a16="http://schemas.microsoft.com/office/drawing/2014/main" id="{61DFFF36-0CF4-417F-9B7A-3CB7B682EE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6" name="Picture 20">
                <a:extLst>
                  <a:ext uri="{FF2B5EF4-FFF2-40B4-BE49-F238E27FC236}">
                    <a16:creationId xmlns:a16="http://schemas.microsoft.com/office/drawing/2014/main" id="{EAE10174-B573-4CAB-9EBD-B5D391878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7" name="Picture 21">
                <a:extLst>
                  <a:ext uri="{FF2B5EF4-FFF2-40B4-BE49-F238E27FC236}">
                    <a16:creationId xmlns:a16="http://schemas.microsoft.com/office/drawing/2014/main" id="{990E565A-2A8C-4F59-8AF3-72551EAC06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8" name="Picture 22">
                <a:extLst>
                  <a:ext uri="{FF2B5EF4-FFF2-40B4-BE49-F238E27FC236}">
                    <a16:creationId xmlns:a16="http://schemas.microsoft.com/office/drawing/2014/main" id="{AA0E4CA5-B210-400E-ABF6-E3A0348309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9" name="Picture 23">
                <a:extLst>
                  <a:ext uri="{FF2B5EF4-FFF2-40B4-BE49-F238E27FC236}">
                    <a16:creationId xmlns:a16="http://schemas.microsoft.com/office/drawing/2014/main" id="{53BB51C8-8421-4D05-9D66-8AB80DECC8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47" name="Group 56">
              <a:extLst>
                <a:ext uri="{FF2B5EF4-FFF2-40B4-BE49-F238E27FC236}">
                  <a16:creationId xmlns:a16="http://schemas.microsoft.com/office/drawing/2014/main" id="{4FE4DDD7-1CDE-4554-8704-514B200EFA89}"/>
                </a:ext>
              </a:extLst>
            </p:cNvPr>
            <p:cNvGrpSpPr/>
            <p:nvPr/>
          </p:nvGrpSpPr>
          <p:grpSpPr>
            <a:xfrm rot="5400000">
              <a:off x="4605402" y="3769751"/>
              <a:ext cx="1539560" cy="171967"/>
              <a:chOff x="7746380" y="2949426"/>
              <a:chExt cx="2188691" cy="244475"/>
            </a:xfrm>
          </p:grpSpPr>
          <p:pic>
            <p:nvPicPr>
              <p:cNvPr id="670" name="Picture 14">
                <a:extLst>
                  <a:ext uri="{FF2B5EF4-FFF2-40B4-BE49-F238E27FC236}">
                    <a16:creationId xmlns:a16="http://schemas.microsoft.com/office/drawing/2014/main" id="{6A5C0E04-C265-499C-8051-206426BA49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" name="Picture 15">
                <a:extLst>
                  <a:ext uri="{FF2B5EF4-FFF2-40B4-BE49-F238E27FC236}">
                    <a16:creationId xmlns:a16="http://schemas.microsoft.com/office/drawing/2014/main" id="{43888524-4CA0-4CA1-89BC-737244F472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2" name="Picture 16">
                <a:extLst>
                  <a:ext uri="{FF2B5EF4-FFF2-40B4-BE49-F238E27FC236}">
                    <a16:creationId xmlns:a16="http://schemas.microsoft.com/office/drawing/2014/main" id="{9FDF62D7-6324-4655-AF8D-E33B752725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3" name="Picture 17">
                <a:extLst>
                  <a:ext uri="{FF2B5EF4-FFF2-40B4-BE49-F238E27FC236}">
                    <a16:creationId xmlns:a16="http://schemas.microsoft.com/office/drawing/2014/main" id="{E85392DD-208E-4E33-8640-D53350AC20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4" name="Picture 18">
                <a:extLst>
                  <a:ext uri="{FF2B5EF4-FFF2-40B4-BE49-F238E27FC236}">
                    <a16:creationId xmlns:a16="http://schemas.microsoft.com/office/drawing/2014/main" id="{83206FF9-83BA-417C-BCED-7906F59F5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5" name="Picture 19">
                <a:extLst>
                  <a:ext uri="{FF2B5EF4-FFF2-40B4-BE49-F238E27FC236}">
                    <a16:creationId xmlns:a16="http://schemas.microsoft.com/office/drawing/2014/main" id="{D6ADFBC9-0705-47FA-A290-2AB82CEA83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6" name="Picture 20">
                <a:extLst>
                  <a:ext uri="{FF2B5EF4-FFF2-40B4-BE49-F238E27FC236}">
                    <a16:creationId xmlns:a16="http://schemas.microsoft.com/office/drawing/2014/main" id="{2CC48E72-6DB7-4B4E-9402-1A5E9E32CD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7" name="Picture 21">
                <a:extLst>
                  <a:ext uri="{FF2B5EF4-FFF2-40B4-BE49-F238E27FC236}">
                    <a16:creationId xmlns:a16="http://schemas.microsoft.com/office/drawing/2014/main" id="{3B933485-A40D-4E63-B7FE-106D363ED3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8" name="Picture 22">
                <a:extLst>
                  <a:ext uri="{FF2B5EF4-FFF2-40B4-BE49-F238E27FC236}">
                    <a16:creationId xmlns:a16="http://schemas.microsoft.com/office/drawing/2014/main" id="{0B892690-1F1A-49A2-AF11-5F67EEBAFB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9" name="Picture 23">
                <a:extLst>
                  <a:ext uri="{FF2B5EF4-FFF2-40B4-BE49-F238E27FC236}">
                    <a16:creationId xmlns:a16="http://schemas.microsoft.com/office/drawing/2014/main" id="{8D34F27C-B5E9-4BEE-82E0-A867A5D719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48" name="Group 56">
              <a:extLst>
                <a:ext uri="{FF2B5EF4-FFF2-40B4-BE49-F238E27FC236}">
                  <a16:creationId xmlns:a16="http://schemas.microsoft.com/office/drawing/2014/main" id="{52E67698-F647-4815-A1ED-5BCFFA760ACE}"/>
                </a:ext>
              </a:extLst>
            </p:cNvPr>
            <p:cNvGrpSpPr/>
            <p:nvPr/>
          </p:nvGrpSpPr>
          <p:grpSpPr>
            <a:xfrm rot="5400000">
              <a:off x="4796913" y="3769752"/>
              <a:ext cx="1539560" cy="171967"/>
              <a:chOff x="7746380" y="2949426"/>
              <a:chExt cx="2188691" cy="244475"/>
            </a:xfrm>
          </p:grpSpPr>
          <p:pic>
            <p:nvPicPr>
              <p:cNvPr id="660" name="Picture 14">
                <a:extLst>
                  <a:ext uri="{FF2B5EF4-FFF2-40B4-BE49-F238E27FC236}">
                    <a16:creationId xmlns:a16="http://schemas.microsoft.com/office/drawing/2014/main" id="{BC856418-8C1C-491C-A9F3-D208D2D612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1" name="Picture 15">
                <a:extLst>
                  <a:ext uri="{FF2B5EF4-FFF2-40B4-BE49-F238E27FC236}">
                    <a16:creationId xmlns:a16="http://schemas.microsoft.com/office/drawing/2014/main" id="{DC18D25F-E578-405D-90D4-46F19275C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2" name="Picture 16">
                <a:extLst>
                  <a:ext uri="{FF2B5EF4-FFF2-40B4-BE49-F238E27FC236}">
                    <a16:creationId xmlns:a16="http://schemas.microsoft.com/office/drawing/2014/main" id="{DBBC0934-C394-4D82-92A2-6B16161F1A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3" name="Picture 17">
                <a:extLst>
                  <a:ext uri="{FF2B5EF4-FFF2-40B4-BE49-F238E27FC236}">
                    <a16:creationId xmlns:a16="http://schemas.microsoft.com/office/drawing/2014/main" id="{145EE3A6-383B-4691-B37C-CC7E2FAAA6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4" name="Picture 18">
                <a:extLst>
                  <a:ext uri="{FF2B5EF4-FFF2-40B4-BE49-F238E27FC236}">
                    <a16:creationId xmlns:a16="http://schemas.microsoft.com/office/drawing/2014/main" id="{E78995E2-DC7D-43B1-8E7D-2F2B5D78FC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5" name="Picture 19">
                <a:extLst>
                  <a:ext uri="{FF2B5EF4-FFF2-40B4-BE49-F238E27FC236}">
                    <a16:creationId xmlns:a16="http://schemas.microsoft.com/office/drawing/2014/main" id="{63E60B4F-EB07-4608-B824-EF4BE4121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6" name="Picture 20">
                <a:extLst>
                  <a:ext uri="{FF2B5EF4-FFF2-40B4-BE49-F238E27FC236}">
                    <a16:creationId xmlns:a16="http://schemas.microsoft.com/office/drawing/2014/main" id="{1414DBDF-9D7B-4B74-B73B-9553322DF6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7" name="Picture 21">
                <a:extLst>
                  <a:ext uri="{FF2B5EF4-FFF2-40B4-BE49-F238E27FC236}">
                    <a16:creationId xmlns:a16="http://schemas.microsoft.com/office/drawing/2014/main" id="{DA2A9050-4EAD-446C-83D2-C9389F3E49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8" name="Picture 22">
                <a:extLst>
                  <a:ext uri="{FF2B5EF4-FFF2-40B4-BE49-F238E27FC236}">
                    <a16:creationId xmlns:a16="http://schemas.microsoft.com/office/drawing/2014/main" id="{E040E5B0-2BE2-41AA-AA93-F05EDEED69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" name="Picture 23">
                <a:extLst>
                  <a:ext uri="{FF2B5EF4-FFF2-40B4-BE49-F238E27FC236}">
                    <a16:creationId xmlns:a16="http://schemas.microsoft.com/office/drawing/2014/main" id="{078372E5-FFE1-4CB3-8096-ECD54136C8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09F6D8E-4288-4831-8F1A-8A93A770D604}"/>
              </a:ext>
            </a:extLst>
          </p:cNvPr>
          <p:cNvGrpSpPr/>
          <p:nvPr/>
        </p:nvGrpSpPr>
        <p:grpSpPr>
          <a:xfrm>
            <a:off x="5982524" y="1462604"/>
            <a:ext cx="556845" cy="3153300"/>
            <a:chOff x="5982524" y="1462604"/>
            <a:chExt cx="556845" cy="3153300"/>
          </a:xfrm>
        </p:grpSpPr>
        <p:grpSp>
          <p:nvGrpSpPr>
            <p:cNvPr id="721" name="Group 56">
              <a:extLst>
                <a:ext uri="{FF2B5EF4-FFF2-40B4-BE49-F238E27FC236}">
                  <a16:creationId xmlns:a16="http://schemas.microsoft.com/office/drawing/2014/main" id="{F1518A30-06A2-4CAB-8F87-57AD9F5FE661}"/>
                </a:ext>
              </a:extLst>
            </p:cNvPr>
            <p:cNvGrpSpPr/>
            <p:nvPr/>
          </p:nvGrpSpPr>
          <p:grpSpPr>
            <a:xfrm rot="5400000">
              <a:off x="5298728" y="2146400"/>
              <a:ext cx="1539560" cy="171967"/>
              <a:chOff x="7746380" y="2949426"/>
              <a:chExt cx="2188691" cy="244475"/>
            </a:xfrm>
          </p:grpSpPr>
          <p:pic>
            <p:nvPicPr>
              <p:cNvPr id="788" name="Picture 14">
                <a:extLst>
                  <a:ext uri="{FF2B5EF4-FFF2-40B4-BE49-F238E27FC236}">
                    <a16:creationId xmlns:a16="http://schemas.microsoft.com/office/drawing/2014/main" id="{603CACD4-08F8-4E60-B2D5-6954B0CC63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9" name="Picture 15">
                <a:extLst>
                  <a:ext uri="{FF2B5EF4-FFF2-40B4-BE49-F238E27FC236}">
                    <a16:creationId xmlns:a16="http://schemas.microsoft.com/office/drawing/2014/main" id="{FFC64D89-4C16-4DD6-8BF9-23C615722C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0" name="Picture 16">
                <a:extLst>
                  <a:ext uri="{FF2B5EF4-FFF2-40B4-BE49-F238E27FC236}">
                    <a16:creationId xmlns:a16="http://schemas.microsoft.com/office/drawing/2014/main" id="{16B7D4B8-D198-474C-9239-FAD4531F04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1" name="Picture 17">
                <a:extLst>
                  <a:ext uri="{FF2B5EF4-FFF2-40B4-BE49-F238E27FC236}">
                    <a16:creationId xmlns:a16="http://schemas.microsoft.com/office/drawing/2014/main" id="{9CE35A75-4D46-4432-960E-5896641D94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2" name="Picture 18">
                <a:extLst>
                  <a:ext uri="{FF2B5EF4-FFF2-40B4-BE49-F238E27FC236}">
                    <a16:creationId xmlns:a16="http://schemas.microsoft.com/office/drawing/2014/main" id="{36C8BF01-9D64-485C-819C-2C1D46968A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3" name="Picture 19">
                <a:extLst>
                  <a:ext uri="{FF2B5EF4-FFF2-40B4-BE49-F238E27FC236}">
                    <a16:creationId xmlns:a16="http://schemas.microsoft.com/office/drawing/2014/main" id="{4B688B39-EA9A-4063-ABD6-D2BD6CAD70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4" name="Picture 20">
                <a:extLst>
                  <a:ext uri="{FF2B5EF4-FFF2-40B4-BE49-F238E27FC236}">
                    <a16:creationId xmlns:a16="http://schemas.microsoft.com/office/drawing/2014/main" id="{F73F5E7E-6C6D-4E75-8DEE-5CA7545EE2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5" name="Picture 21">
                <a:extLst>
                  <a:ext uri="{FF2B5EF4-FFF2-40B4-BE49-F238E27FC236}">
                    <a16:creationId xmlns:a16="http://schemas.microsoft.com/office/drawing/2014/main" id="{652BE869-A141-4977-BF2C-8D8494C9B1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6" name="Picture 22">
                <a:extLst>
                  <a:ext uri="{FF2B5EF4-FFF2-40B4-BE49-F238E27FC236}">
                    <a16:creationId xmlns:a16="http://schemas.microsoft.com/office/drawing/2014/main" id="{01129C39-D76C-491B-AADD-24F8AFD1CD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7" name="Picture 23">
                <a:extLst>
                  <a:ext uri="{FF2B5EF4-FFF2-40B4-BE49-F238E27FC236}">
                    <a16:creationId xmlns:a16="http://schemas.microsoft.com/office/drawing/2014/main" id="{DF5C4E5C-FD16-42AF-A405-88495EB5C4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22" name="Group 56">
              <a:extLst>
                <a:ext uri="{FF2B5EF4-FFF2-40B4-BE49-F238E27FC236}">
                  <a16:creationId xmlns:a16="http://schemas.microsoft.com/office/drawing/2014/main" id="{C469290B-3B5D-49E4-8442-F0CFE532A935}"/>
                </a:ext>
              </a:extLst>
            </p:cNvPr>
            <p:cNvGrpSpPr/>
            <p:nvPr/>
          </p:nvGrpSpPr>
          <p:grpSpPr>
            <a:xfrm rot="5400000">
              <a:off x="5489519" y="2146400"/>
              <a:ext cx="1539560" cy="171967"/>
              <a:chOff x="7746380" y="2949426"/>
              <a:chExt cx="2188691" cy="244475"/>
            </a:xfrm>
          </p:grpSpPr>
          <p:pic>
            <p:nvPicPr>
              <p:cNvPr id="778" name="Picture 14">
                <a:extLst>
                  <a:ext uri="{FF2B5EF4-FFF2-40B4-BE49-F238E27FC236}">
                    <a16:creationId xmlns:a16="http://schemas.microsoft.com/office/drawing/2014/main" id="{BF253EA7-02D5-4BD6-B400-3D07F2E7F3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9" name="Picture 15">
                <a:extLst>
                  <a:ext uri="{FF2B5EF4-FFF2-40B4-BE49-F238E27FC236}">
                    <a16:creationId xmlns:a16="http://schemas.microsoft.com/office/drawing/2014/main" id="{B1893872-7B69-443A-BDF5-CED65E8BE2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0" name="Picture 16">
                <a:extLst>
                  <a:ext uri="{FF2B5EF4-FFF2-40B4-BE49-F238E27FC236}">
                    <a16:creationId xmlns:a16="http://schemas.microsoft.com/office/drawing/2014/main" id="{EE77A841-23B0-44BB-A1AE-9D9E33CCC3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1" name="Picture 17">
                <a:extLst>
                  <a:ext uri="{FF2B5EF4-FFF2-40B4-BE49-F238E27FC236}">
                    <a16:creationId xmlns:a16="http://schemas.microsoft.com/office/drawing/2014/main" id="{C5160467-224D-4009-8AB5-ECD8C76CA2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2" name="Picture 18">
                <a:extLst>
                  <a:ext uri="{FF2B5EF4-FFF2-40B4-BE49-F238E27FC236}">
                    <a16:creationId xmlns:a16="http://schemas.microsoft.com/office/drawing/2014/main" id="{1C09021B-9980-49BA-8A7C-22DAD24523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3" name="Picture 19">
                <a:extLst>
                  <a:ext uri="{FF2B5EF4-FFF2-40B4-BE49-F238E27FC236}">
                    <a16:creationId xmlns:a16="http://schemas.microsoft.com/office/drawing/2014/main" id="{41939CC0-4FEB-45AA-BBB8-9008021AC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4" name="Picture 20">
                <a:extLst>
                  <a:ext uri="{FF2B5EF4-FFF2-40B4-BE49-F238E27FC236}">
                    <a16:creationId xmlns:a16="http://schemas.microsoft.com/office/drawing/2014/main" id="{66303028-72F2-49CF-9B7E-80FB6512E7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5" name="Picture 21">
                <a:extLst>
                  <a:ext uri="{FF2B5EF4-FFF2-40B4-BE49-F238E27FC236}">
                    <a16:creationId xmlns:a16="http://schemas.microsoft.com/office/drawing/2014/main" id="{5A01DB81-0FFB-4ECD-A752-EBCC27202B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6" name="Picture 22">
                <a:extLst>
                  <a:ext uri="{FF2B5EF4-FFF2-40B4-BE49-F238E27FC236}">
                    <a16:creationId xmlns:a16="http://schemas.microsoft.com/office/drawing/2014/main" id="{91D35764-5670-4A23-9B62-21CE99723A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7" name="Picture 23">
                <a:extLst>
                  <a:ext uri="{FF2B5EF4-FFF2-40B4-BE49-F238E27FC236}">
                    <a16:creationId xmlns:a16="http://schemas.microsoft.com/office/drawing/2014/main" id="{68E06CC8-2CE7-41FE-BC4C-24B1FE903D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23" name="Group 56">
              <a:extLst>
                <a:ext uri="{FF2B5EF4-FFF2-40B4-BE49-F238E27FC236}">
                  <a16:creationId xmlns:a16="http://schemas.microsoft.com/office/drawing/2014/main" id="{1206CA84-4BBE-4D3A-B076-FD2149F5A7CC}"/>
                </a:ext>
              </a:extLst>
            </p:cNvPr>
            <p:cNvGrpSpPr/>
            <p:nvPr/>
          </p:nvGrpSpPr>
          <p:grpSpPr>
            <a:xfrm rot="5400000">
              <a:off x="5681030" y="2146401"/>
              <a:ext cx="1539560" cy="171967"/>
              <a:chOff x="7746380" y="2949426"/>
              <a:chExt cx="2188691" cy="244475"/>
            </a:xfrm>
          </p:grpSpPr>
          <p:pic>
            <p:nvPicPr>
              <p:cNvPr id="768" name="Picture 14">
                <a:extLst>
                  <a:ext uri="{FF2B5EF4-FFF2-40B4-BE49-F238E27FC236}">
                    <a16:creationId xmlns:a16="http://schemas.microsoft.com/office/drawing/2014/main" id="{937229AB-B908-46DF-B27F-58738FFACF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9" name="Picture 15">
                <a:extLst>
                  <a:ext uri="{FF2B5EF4-FFF2-40B4-BE49-F238E27FC236}">
                    <a16:creationId xmlns:a16="http://schemas.microsoft.com/office/drawing/2014/main" id="{7EADE953-E5D6-44EF-93B2-A554CBAA49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0" name="Picture 16">
                <a:extLst>
                  <a:ext uri="{FF2B5EF4-FFF2-40B4-BE49-F238E27FC236}">
                    <a16:creationId xmlns:a16="http://schemas.microsoft.com/office/drawing/2014/main" id="{4EA71730-825D-4EB6-B7BA-9D31EA3093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1" name="Picture 17">
                <a:extLst>
                  <a:ext uri="{FF2B5EF4-FFF2-40B4-BE49-F238E27FC236}">
                    <a16:creationId xmlns:a16="http://schemas.microsoft.com/office/drawing/2014/main" id="{CB147630-0359-41D3-B7C2-AD62E76B7E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2" name="Picture 18">
                <a:extLst>
                  <a:ext uri="{FF2B5EF4-FFF2-40B4-BE49-F238E27FC236}">
                    <a16:creationId xmlns:a16="http://schemas.microsoft.com/office/drawing/2014/main" id="{4D7C7D30-2A1D-48E9-A7A1-A42C4BD6CF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3" name="Picture 19">
                <a:extLst>
                  <a:ext uri="{FF2B5EF4-FFF2-40B4-BE49-F238E27FC236}">
                    <a16:creationId xmlns:a16="http://schemas.microsoft.com/office/drawing/2014/main" id="{40F7DD15-983E-429E-B73F-7F9645D9F4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4" name="Picture 20">
                <a:extLst>
                  <a:ext uri="{FF2B5EF4-FFF2-40B4-BE49-F238E27FC236}">
                    <a16:creationId xmlns:a16="http://schemas.microsoft.com/office/drawing/2014/main" id="{BF2F08E9-64FA-4F02-BC5E-CB8265003E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5" name="Picture 21">
                <a:extLst>
                  <a:ext uri="{FF2B5EF4-FFF2-40B4-BE49-F238E27FC236}">
                    <a16:creationId xmlns:a16="http://schemas.microsoft.com/office/drawing/2014/main" id="{555CDD49-AC05-4C52-8700-07537BAD77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6" name="Picture 22">
                <a:extLst>
                  <a:ext uri="{FF2B5EF4-FFF2-40B4-BE49-F238E27FC236}">
                    <a16:creationId xmlns:a16="http://schemas.microsoft.com/office/drawing/2014/main" id="{CA03FD54-2893-449B-A6C3-28C74AE070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7" name="Picture 23">
                <a:extLst>
                  <a:ext uri="{FF2B5EF4-FFF2-40B4-BE49-F238E27FC236}">
                    <a16:creationId xmlns:a16="http://schemas.microsoft.com/office/drawing/2014/main" id="{C32B9BDE-4A93-4050-8C4E-5A1FB7DB7B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24" name="Group 56">
              <a:extLst>
                <a:ext uri="{FF2B5EF4-FFF2-40B4-BE49-F238E27FC236}">
                  <a16:creationId xmlns:a16="http://schemas.microsoft.com/office/drawing/2014/main" id="{F3AC955C-1736-4727-8402-26349E90882B}"/>
                </a:ext>
              </a:extLst>
            </p:cNvPr>
            <p:cNvGrpSpPr/>
            <p:nvPr/>
          </p:nvGrpSpPr>
          <p:grpSpPr>
            <a:xfrm rot="5400000">
              <a:off x="5301304" y="3760139"/>
              <a:ext cx="1539560" cy="171967"/>
              <a:chOff x="7746380" y="2949426"/>
              <a:chExt cx="2188691" cy="244475"/>
            </a:xfrm>
          </p:grpSpPr>
          <p:pic>
            <p:nvPicPr>
              <p:cNvPr id="758" name="Picture 14">
                <a:extLst>
                  <a:ext uri="{FF2B5EF4-FFF2-40B4-BE49-F238E27FC236}">
                    <a16:creationId xmlns:a16="http://schemas.microsoft.com/office/drawing/2014/main" id="{031B5F4B-2D03-4F45-A623-7A43773365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9" name="Picture 15">
                <a:extLst>
                  <a:ext uri="{FF2B5EF4-FFF2-40B4-BE49-F238E27FC236}">
                    <a16:creationId xmlns:a16="http://schemas.microsoft.com/office/drawing/2014/main" id="{76DE9367-6491-4D50-8819-C7690130D6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0" name="Picture 16">
                <a:extLst>
                  <a:ext uri="{FF2B5EF4-FFF2-40B4-BE49-F238E27FC236}">
                    <a16:creationId xmlns:a16="http://schemas.microsoft.com/office/drawing/2014/main" id="{361155C2-107D-4976-8685-3B36483536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1" name="Picture 17">
                <a:extLst>
                  <a:ext uri="{FF2B5EF4-FFF2-40B4-BE49-F238E27FC236}">
                    <a16:creationId xmlns:a16="http://schemas.microsoft.com/office/drawing/2014/main" id="{50692D3A-0BCC-45B1-A129-3D3AA31DA8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2" name="Picture 18">
                <a:extLst>
                  <a:ext uri="{FF2B5EF4-FFF2-40B4-BE49-F238E27FC236}">
                    <a16:creationId xmlns:a16="http://schemas.microsoft.com/office/drawing/2014/main" id="{BADE81A6-30C1-4552-B58F-650B412009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3" name="Picture 19">
                <a:extLst>
                  <a:ext uri="{FF2B5EF4-FFF2-40B4-BE49-F238E27FC236}">
                    <a16:creationId xmlns:a16="http://schemas.microsoft.com/office/drawing/2014/main" id="{9A3062C1-156B-4B17-91B9-22FF99C9AB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4" name="Picture 20">
                <a:extLst>
                  <a:ext uri="{FF2B5EF4-FFF2-40B4-BE49-F238E27FC236}">
                    <a16:creationId xmlns:a16="http://schemas.microsoft.com/office/drawing/2014/main" id="{20BEC5ED-C818-40A0-8DA2-907E7F0EF8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5" name="Picture 21">
                <a:extLst>
                  <a:ext uri="{FF2B5EF4-FFF2-40B4-BE49-F238E27FC236}">
                    <a16:creationId xmlns:a16="http://schemas.microsoft.com/office/drawing/2014/main" id="{4FE8F48B-2EA9-48C1-BBC0-F6C412F031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6" name="Picture 22">
                <a:extLst>
                  <a:ext uri="{FF2B5EF4-FFF2-40B4-BE49-F238E27FC236}">
                    <a16:creationId xmlns:a16="http://schemas.microsoft.com/office/drawing/2014/main" id="{575A45F5-D54B-4CB6-82CA-F3C9E9A9BA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7" name="Picture 23">
                <a:extLst>
                  <a:ext uri="{FF2B5EF4-FFF2-40B4-BE49-F238E27FC236}">
                    <a16:creationId xmlns:a16="http://schemas.microsoft.com/office/drawing/2014/main" id="{B060E4A6-D6D0-4017-8A03-47FEDB88D5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25" name="Group 56">
              <a:extLst>
                <a:ext uri="{FF2B5EF4-FFF2-40B4-BE49-F238E27FC236}">
                  <a16:creationId xmlns:a16="http://schemas.microsoft.com/office/drawing/2014/main" id="{B1E0BD0E-49A7-42A9-B096-82064631E0B5}"/>
                </a:ext>
              </a:extLst>
            </p:cNvPr>
            <p:cNvGrpSpPr/>
            <p:nvPr/>
          </p:nvGrpSpPr>
          <p:grpSpPr>
            <a:xfrm rot="5400000">
              <a:off x="5492095" y="3760139"/>
              <a:ext cx="1539560" cy="171967"/>
              <a:chOff x="7746380" y="2949426"/>
              <a:chExt cx="2188691" cy="244475"/>
            </a:xfrm>
          </p:grpSpPr>
          <p:pic>
            <p:nvPicPr>
              <p:cNvPr id="748" name="Picture 14">
                <a:extLst>
                  <a:ext uri="{FF2B5EF4-FFF2-40B4-BE49-F238E27FC236}">
                    <a16:creationId xmlns:a16="http://schemas.microsoft.com/office/drawing/2014/main" id="{D523D2F1-0253-4F36-AC7B-9FB10A836F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9" name="Picture 15">
                <a:extLst>
                  <a:ext uri="{FF2B5EF4-FFF2-40B4-BE49-F238E27FC236}">
                    <a16:creationId xmlns:a16="http://schemas.microsoft.com/office/drawing/2014/main" id="{24D69BBB-2A16-4F8B-AB8A-4D88C76DF0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0" name="Picture 16">
                <a:extLst>
                  <a:ext uri="{FF2B5EF4-FFF2-40B4-BE49-F238E27FC236}">
                    <a16:creationId xmlns:a16="http://schemas.microsoft.com/office/drawing/2014/main" id="{B33924F8-BC0F-48D8-9991-67C806D710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1" name="Picture 17">
                <a:extLst>
                  <a:ext uri="{FF2B5EF4-FFF2-40B4-BE49-F238E27FC236}">
                    <a16:creationId xmlns:a16="http://schemas.microsoft.com/office/drawing/2014/main" id="{48EDD5BD-5E8D-42E1-9906-4DFD4ADE7C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2" name="Picture 18">
                <a:extLst>
                  <a:ext uri="{FF2B5EF4-FFF2-40B4-BE49-F238E27FC236}">
                    <a16:creationId xmlns:a16="http://schemas.microsoft.com/office/drawing/2014/main" id="{9498ACE5-F646-44D4-83C7-D6E8294903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3" name="Picture 19">
                <a:extLst>
                  <a:ext uri="{FF2B5EF4-FFF2-40B4-BE49-F238E27FC236}">
                    <a16:creationId xmlns:a16="http://schemas.microsoft.com/office/drawing/2014/main" id="{E389AAE6-529D-4213-8905-F71FAA4421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4" name="Picture 20">
                <a:extLst>
                  <a:ext uri="{FF2B5EF4-FFF2-40B4-BE49-F238E27FC236}">
                    <a16:creationId xmlns:a16="http://schemas.microsoft.com/office/drawing/2014/main" id="{D0314314-7588-4479-99BA-AD2DE332B8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5" name="Picture 21">
                <a:extLst>
                  <a:ext uri="{FF2B5EF4-FFF2-40B4-BE49-F238E27FC236}">
                    <a16:creationId xmlns:a16="http://schemas.microsoft.com/office/drawing/2014/main" id="{97AE0782-1D59-4EBF-B5E8-2513CB6566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6" name="Picture 22">
                <a:extLst>
                  <a:ext uri="{FF2B5EF4-FFF2-40B4-BE49-F238E27FC236}">
                    <a16:creationId xmlns:a16="http://schemas.microsoft.com/office/drawing/2014/main" id="{AA7C0D99-C56E-4AC1-8872-A06B728423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7" name="Picture 23">
                <a:extLst>
                  <a:ext uri="{FF2B5EF4-FFF2-40B4-BE49-F238E27FC236}">
                    <a16:creationId xmlns:a16="http://schemas.microsoft.com/office/drawing/2014/main" id="{A456D990-B1F4-449D-8E83-1F6DDA720B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26" name="Group 56">
              <a:extLst>
                <a:ext uri="{FF2B5EF4-FFF2-40B4-BE49-F238E27FC236}">
                  <a16:creationId xmlns:a16="http://schemas.microsoft.com/office/drawing/2014/main" id="{393CADEC-5387-4C2D-BC90-B0500BE3D40F}"/>
                </a:ext>
              </a:extLst>
            </p:cNvPr>
            <p:cNvGrpSpPr/>
            <p:nvPr/>
          </p:nvGrpSpPr>
          <p:grpSpPr>
            <a:xfrm rot="5400000">
              <a:off x="5683606" y="3760140"/>
              <a:ext cx="1539560" cy="171967"/>
              <a:chOff x="7746380" y="2949426"/>
              <a:chExt cx="2188691" cy="244475"/>
            </a:xfrm>
          </p:grpSpPr>
          <p:pic>
            <p:nvPicPr>
              <p:cNvPr id="738" name="Picture 14">
                <a:extLst>
                  <a:ext uri="{FF2B5EF4-FFF2-40B4-BE49-F238E27FC236}">
                    <a16:creationId xmlns:a16="http://schemas.microsoft.com/office/drawing/2014/main" id="{EC40BCF4-2FC5-4605-9785-21A08A08E0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9" name="Picture 15">
                <a:extLst>
                  <a:ext uri="{FF2B5EF4-FFF2-40B4-BE49-F238E27FC236}">
                    <a16:creationId xmlns:a16="http://schemas.microsoft.com/office/drawing/2014/main" id="{84525F41-5582-45FE-A3D2-17A8C1E3A9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0" name="Picture 16">
                <a:extLst>
                  <a:ext uri="{FF2B5EF4-FFF2-40B4-BE49-F238E27FC236}">
                    <a16:creationId xmlns:a16="http://schemas.microsoft.com/office/drawing/2014/main" id="{F8628758-BCF3-4744-8AA1-4DA13D260C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1" name="Picture 17">
                <a:extLst>
                  <a:ext uri="{FF2B5EF4-FFF2-40B4-BE49-F238E27FC236}">
                    <a16:creationId xmlns:a16="http://schemas.microsoft.com/office/drawing/2014/main" id="{9662D299-298B-4258-ABF9-975E837C0C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2" name="Picture 18">
                <a:extLst>
                  <a:ext uri="{FF2B5EF4-FFF2-40B4-BE49-F238E27FC236}">
                    <a16:creationId xmlns:a16="http://schemas.microsoft.com/office/drawing/2014/main" id="{BD019F67-2531-4DA0-A8D5-53A6744FCE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3" name="Picture 19">
                <a:extLst>
                  <a:ext uri="{FF2B5EF4-FFF2-40B4-BE49-F238E27FC236}">
                    <a16:creationId xmlns:a16="http://schemas.microsoft.com/office/drawing/2014/main" id="{4676DB71-A070-435D-A1CF-6937B60325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4" name="Picture 20">
                <a:extLst>
                  <a:ext uri="{FF2B5EF4-FFF2-40B4-BE49-F238E27FC236}">
                    <a16:creationId xmlns:a16="http://schemas.microsoft.com/office/drawing/2014/main" id="{F25F78F0-ED15-4700-80FA-26B7AE3B5B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5" name="Picture 21">
                <a:extLst>
                  <a:ext uri="{FF2B5EF4-FFF2-40B4-BE49-F238E27FC236}">
                    <a16:creationId xmlns:a16="http://schemas.microsoft.com/office/drawing/2014/main" id="{1893D158-DA55-4BCE-A770-1107596575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6" name="Picture 22">
                <a:extLst>
                  <a:ext uri="{FF2B5EF4-FFF2-40B4-BE49-F238E27FC236}">
                    <a16:creationId xmlns:a16="http://schemas.microsoft.com/office/drawing/2014/main" id="{9FF26117-CBFC-40A2-A8AA-77CA382BDC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" name="Picture 23">
                <a:extLst>
                  <a:ext uri="{FF2B5EF4-FFF2-40B4-BE49-F238E27FC236}">
                    <a16:creationId xmlns:a16="http://schemas.microsoft.com/office/drawing/2014/main" id="{F87C1AC6-9031-4A48-9721-3AD6A96F66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F5F4A03-B647-4205-AAE8-28712EA508FA}"/>
              </a:ext>
            </a:extLst>
          </p:cNvPr>
          <p:cNvGrpSpPr/>
          <p:nvPr/>
        </p:nvGrpSpPr>
        <p:grpSpPr>
          <a:xfrm>
            <a:off x="6888450" y="1462604"/>
            <a:ext cx="556845" cy="3153300"/>
            <a:chOff x="6888450" y="1462604"/>
            <a:chExt cx="556845" cy="3153300"/>
          </a:xfrm>
        </p:grpSpPr>
        <p:grpSp>
          <p:nvGrpSpPr>
            <p:cNvPr id="799" name="Group 56">
              <a:extLst>
                <a:ext uri="{FF2B5EF4-FFF2-40B4-BE49-F238E27FC236}">
                  <a16:creationId xmlns:a16="http://schemas.microsoft.com/office/drawing/2014/main" id="{C569C482-6E6E-4137-8800-D25C4DE82DBB}"/>
                </a:ext>
              </a:extLst>
            </p:cNvPr>
            <p:cNvGrpSpPr/>
            <p:nvPr/>
          </p:nvGrpSpPr>
          <p:grpSpPr>
            <a:xfrm rot="5400000">
              <a:off x="6204654" y="2146400"/>
              <a:ext cx="1539560" cy="171967"/>
              <a:chOff x="7746380" y="2949426"/>
              <a:chExt cx="2188691" cy="244475"/>
            </a:xfrm>
          </p:grpSpPr>
          <p:pic>
            <p:nvPicPr>
              <p:cNvPr id="866" name="Picture 14">
                <a:extLst>
                  <a:ext uri="{FF2B5EF4-FFF2-40B4-BE49-F238E27FC236}">
                    <a16:creationId xmlns:a16="http://schemas.microsoft.com/office/drawing/2014/main" id="{3D410149-042F-4549-96AA-D7495F48E3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7" name="Picture 15">
                <a:extLst>
                  <a:ext uri="{FF2B5EF4-FFF2-40B4-BE49-F238E27FC236}">
                    <a16:creationId xmlns:a16="http://schemas.microsoft.com/office/drawing/2014/main" id="{847347B4-64F8-4A63-A671-885CF18C4F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8" name="Picture 16">
                <a:extLst>
                  <a:ext uri="{FF2B5EF4-FFF2-40B4-BE49-F238E27FC236}">
                    <a16:creationId xmlns:a16="http://schemas.microsoft.com/office/drawing/2014/main" id="{B262686A-C2BB-456A-8CDA-557E8FAC00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9" name="Picture 17">
                <a:extLst>
                  <a:ext uri="{FF2B5EF4-FFF2-40B4-BE49-F238E27FC236}">
                    <a16:creationId xmlns:a16="http://schemas.microsoft.com/office/drawing/2014/main" id="{BFC1DC86-9C9A-4AB5-A9F3-AC248EE553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0" name="Picture 18">
                <a:extLst>
                  <a:ext uri="{FF2B5EF4-FFF2-40B4-BE49-F238E27FC236}">
                    <a16:creationId xmlns:a16="http://schemas.microsoft.com/office/drawing/2014/main" id="{6A109FF3-D734-43F4-BDC0-FE3E9E0A63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1" name="Picture 19">
                <a:extLst>
                  <a:ext uri="{FF2B5EF4-FFF2-40B4-BE49-F238E27FC236}">
                    <a16:creationId xmlns:a16="http://schemas.microsoft.com/office/drawing/2014/main" id="{CE72329A-F75D-4D6C-BBAC-703CB49E57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2" name="Picture 20">
                <a:extLst>
                  <a:ext uri="{FF2B5EF4-FFF2-40B4-BE49-F238E27FC236}">
                    <a16:creationId xmlns:a16="http://schemas.microsoft.com/office/drawing/2014/main" id="{AFB1480B-48BF-4C5F-BEF5-60C36D3909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3" name="Picture 21">
                <a:extLst>
                  <a:ext uri="{FF2B5EF4-FFF2-40B4-BE49-F238E27FC236}">
                    <a16:creationId xmlns:a16="http://schemas.microsoft.com/office/drawing/2014/main" id="{C95F9762-1653-4A55-891A-797381CF48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4" name="Picture 22">
                <a:extLst>
                  <a:ext uri="{FF2B5EF4-FFF2-40B4-BE49-F238E27FC236}">
                    <a16:creationId xmlns:a16="http://schemas.microsoft.com/office/drawing/2014/main" id="{F38B8033-1A08-436F-BC85-4770516966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5" name="Picture 23">
                <a:extLst>
                  <a:ext uri="{FF2B5EF4-FFF2-40B4-BE49-F238E27FC236}">
                    <a16:creationId xmlns:a16="http://schemas.microsoft.com/office/drawing/2014/main" id="{D5EFD036-D3B1-4128-A4CD-175442360C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0" name="Group 56">
              <a:extLst>
                <a:ext uri="{FF2B5EF4-FFF2-40B4-BE49-F238E27FC236}">
                  <a16:creationId xmlns:a16="http://schemas.microsoft.com/office/drawing/2014/main" id="{E11B8A96-ACA8-4050-A951-BE00751A0833}"/>
                </a:ext>
              </a:extLst>
            </p:cNvPr>
            <p:cNvGrpSpPr/>
            <p:nvPr/>
          </p:nvGrpSpPr>
          <p:grpSpPr>
            <a:xfrm rot="5400000">
              <a:off x="6395445" y="2146400"/>
              <a:ext cx="1539560" cy="171967"/>
              <a:chOff x="7746380" y="2949426"/>
              <a:chExt cx="2188691" cy="244475"/>
            </a:xfrm>
          </p:grpSpPr>
          <p:pic>
            <p:nvPicPr>
              <p:cNvPr id="856" name="Picture 14">
                <a:extLst>
                  <a:ext uri="{FF2B5EF4-FFF2-40B4-BE49-F238E27FC236}">
                    <a16:creationId xmlns:a16="http://schemas.microsoft.com/office/drawing/2014/main" id="{364685A7-8EAE-4C1E-8E59-4B7E7BFCD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7" name="Picture 15">
                <a:extLst>
                  <a:ext uri="{FF2B5EF4-FFF2-40B4-BE49-F238E27FC236}">
                    <a16:creationId xmlns:a16="http://schemas.microsoft.com/office/drawing/2014/main" id="{FFB5CEBF-1D0C-4C38-A95D-C00208A6FF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8" name="Picture 16">
                <a:extLst>
                  <a:ext uri="{FF2B5EF4-FFF2-40B4-BE49-F238E27FC236}">
                    <a16:creationId xmlns:a16="http://schemas.microsoft.com/office/drawing/2014/main" id="{DD3B5989-D96D-4C91-B611-38AD37D9AB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9" name="Picture 17">
                <a:extLst>
                  <a:ext uri="{FF2B5EF4-FFF2-40B4-BE49-F238E27FC236}">
                    <a16:creationId xmlns:a16="http://schemas.microsoft.com/office/drawing/2014/main" id="{87BAF735-D70A-4981-B8C1-A4E329AAA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0" name="Picture 18">
                <a:extLst>
                  <a:ext uri="{FF2B5EF4-FFF2-40B4-BE49-F238E27FC236}">
                    <a16:creationId xmlns:a16="http://schemas.microsoft.com/office/drawing/2014/main" id="{653F66C1-68AE-4D40-8E1C-0F26E26B35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1" name="Picture 19">
                <a:extLst>
                  <a:ext uri="{FF2B5EF4-FFF2-40B4-BE49-F238E27FC236}">
                    <a16:creationId xmlns:a16="http://schemas.microsoft.com/office/drawing/2014/main" id="{E75E89DC-69D5-4754-A066-21B8150BE9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2" name="Picture 20">
                <a:extLst>
                  <a:ext uri="{FF2B5EF4-FFF2-40B4-BE49-F238E27FC236}">
                    <a16:creationId xmlns:a16="http://schemas.microsoft.com/office/drawing/2014/main" id="{1C81DB78-D962-42FB-9FA2-F19982D187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3" name="Picture 21">
                <a:extLst>
                  <a:ext uri="{FF2B5EF4-FFF2-40B4-BE49-F238E27FC236}">
                    <a16:creationId xmlns:a16="http://schemas.microsoft.com/office/drawing/2014/main" id="{1B29EFC4-F4B4-42E2-9D53-E6DBB76427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4" name="Picture 22">
                <a:extLst>
                  <a:ext uri="{FF2B5EF4-FFF2-40B4-BE49-F238E27FC236}">
                    <a16:creationId xmlns:a16="http://schemas.microsoft.com/office/drawing/2014/main" id="{0D586D3D-CF35-4C0D-8FF2-5D1211E5DF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5" name="Picture 23">
                <a:extLst>
                  <a:ext uri="{FF2B5EF4-FFF2-40B4-BE49-F238E27FC236}">
                    <a16:creationId xmlns:a16="http://schemas.microsoft.com/office/drawing/2014/main" id="{D0E3C4EB-3C7D-4C5B-9612-F16509E455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1" name="Group 56">
              <a:extLst>
                <a:ext uri="{FF2B5EF4-FFF2-40B4-BE49-F238E27FC236}">
                  <a16:creationId xmlns:a16="http://schemas.microsoft.com/office/drawing/2014/main" id="{B50A38AD-7348-4F6B-BAD7-3BA779E1F75E}"/>
                </a:ext>
              </a:extLst>
            </p:cNvPr>
            <p:cNvGrpSpPr/>
            <p:nvPr/>
          </p:nvGrpSpPr>
          <p:grpSpPr>
            <a:xfrm rot="5400000">
              <a:off x="6586956" y="2146401"/>
              <a:ext cx="1539560" cy="171967"/>
              <a:chOff x="7746380" y="2949426"/>
              <a:chExt cx="2188691" cy="244475"/>
            </a:xfrm>
          </p:grpSpPr>
          <p:pic>
            <p:nvPicPr>
              <p:cNvPr id="846" name="Picture 14">
                <a:extLst>
                  <a:ext uri="{FF2B5EF4-FFF2-40B4-BE49-F238E27FC236}">
                    <a16:creationId xmlns:a16="http://schemas.microsoft.com/office/drawing/2014/main" id="{CDDEDB57-0978-422C-AE3A-79BBA5D784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7" name="Picture 15">
                <a:extLst>
                  <a:ext uri="{FF2B5EF4-FFF2-40B4-BE49-F238E27FC236}">
                    <a16:creationId xmlns:a16="http://schemas.microsoft.com/office/drawing/2014/main" id="{FD26F48E-7D74-461B-84C6-E5060B1ACC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8" name="Picture 16">
                <a:extLst>
                  <a:ext uri="{FF2B5EF4-FFF2-40B4-BE49-F238E27FC236}">
                    <a16:creationId xmlns:a16="http://schemas.microsoft.com/office/drawing/2014/main" id="{DD7DBB22-E649-44CA-8C46-CAC519CB78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9" name="Picture 17">
                <a:extLst>
                  <a:ext uri="{FF2B5EF4-FFF2-40B4-BE49-F238E27FC236}">
                    <a16:creationId xmlns:a16="http://schemas.microsoft.com/office/drawing/2014/main" id="{672B6058-CD28-4294-ACE5-41E36FC104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0" name="Picture 18">
                <a:extLst>
                  <a:ext uri="{FF2B5EF4-FFF2-40B4-BE49-F238E27FC236}">
                    <a16:creationId xmlns:a16="http://schemas.microsoft.com/office/drawing/2014/main" id="{47F6AF35-DDBD-477B-AC48-7E59C07306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1" name="Picture 19">
                <a:extLst>
                  <a:ext uri="{FF2B5EF4-FFF2-40B4-BE49-F238E27FC236}">
                    <a16:creationId xmlns:a16="http://schemas.microsoft.com/office/drawing/2014/main" id="{A364CF7C-8EF9-4651-BB5B-1472DDD79C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2" name="Picture 20">
                <a:extLst>
                  <a:ext uri="{FF2B5EF4-FFF2-40B4-BE49-F238E27FC236}">
                    <a16:creationId xmlns:a16="http://schemas.microsoft.com/office/drawing/2014/main" id="{5A615B17-6478-4693-BF8D-A9FC3DCB2E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3" name="Picture 21">
                <a:extLst>
                  <a:ext uri="{FF2B5EF4-FFF2-40B4-BE49-F238E27FC236}">
                    <a16:creationId xmlns:a16="http://schemas.microsoft.com/office/drawing/2014/main" id="{69B4057F-9650-48BB-A501-6A73E565CD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4" name="Picture 22">
                <a:extLst>
                  <a:ext uri="{FF2B5EF4-FFF2-40B4-BE49-F238E27FC236}">
                    <a16:creationId xmlns:a16="http://schemas.microsoft.com/office/drawing/2014/main" id="{E48124F7-55A2-4F40-B28E-37C854B710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5" name="Picture 23">
                <a:extLst>
                  <a:ext uri="{FF2B5EF4-FFF2-40B4-BE49-F238E27FC236}">
                    <a16:creationId xmlns:a16="http://schemas.microsoft.com/office/drawing/2014/main" id="{072F3652-6C41-4550-A682-96C52667E5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2" name="Group 56">
              <a:extLst>
                <a:ext uri="{FF2B5EF4-FFF2-40B4-BE49-F238E27FC236}">
                  <a16:creationId xmlns:a16="http://schemas.microsoft.com/office/drawing/2014/main" id="{49873D6E-FF9F-4F28-ADC0-A62AA70F19F0}"/>
                </a:ext>
              </a:extLst>
            </p:cNvPr>
            <p:cNvGrpSpPr/>
            <p:nvPr/>
          </p:nvGrpSpPr>
          <p:grpSpPr>
            <a:xfrm rot="5400000">
              <a:off x="6207230" y="3760139"/>
              <a:ext cx="1539560" cy="171967"/>
              <a:chOff x="7746380" y="2949426"/>
              <a:chExt cx="2188691" cy="244475"/>
            </a:xfrm>
          </p:grpSpPr>
          <p:pic>
            <p:nvPicPr>
              <p:cNvPr id="836" name="Picture 14">
                <a:extLst>
                  <a:ext uri="{FF2B5EF4-FFF2-40B4-BE49-F238E27FC236}">
                    <a16:creationId xmlns:a16="http://schemas.microsoft.com/office/drawing/2014/main" id="{4D3B3495-F7F4-4B34-8FF5-36C031EB7B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7" name="Picture 15">
                <a:extLst>
                  <a:ext uri="{FF2B5EF4-FFF2-40B4-BE49-F238E27FC236}">
                    <a16:creationId xmlns:a16="http://schemas.microsoft.com/office/drawing/2014/main" id="{51BCC798-387D-4D52-BC3B-2243BE2276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8" name="Picture 16">
                <a:extLst>
                  <a:ext uri="{FF2B5EF4-FFF2-40B4-BE49-F238E27FC236}">
                    <a16:creationId xmlns:a16="http://schemas.microsoft.com/office/drawing/2014/main" id="{D0AB2F9F-582C-4275-976D-E0A206157C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9" name="Picture 17">
                <a:extLst>
                  <a:ext uri="{FF2B5EF4-FFF2-40B4-BE49-F238E27FC236}">
                    <a16:creationId xmlns:a16="http://schemas.microsoft.com/office/drawing/2014/main" id="{D8AE869B-0CED-412F-AEAA-CA1CDE130D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0" name="Picture 18">
                <a:extLst>
                  <a:ext uri="{FF2B5EF4-FFF2-40B4-BE49-F238E27FC236}">
                    <a16:creationId xmlns:a16="http://schemas.microsoft.com/office/drawing/2014/main" id="{23EC0630-E948-4949-B094-31B95C35FC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1" name="Picture 19">
                <a:extLst>
                  <a:ext uri="{FF2B5EF4-FFF2-40B4-BE49-F238E27FC236}">
                    <a16:creationId xmlns:a16="http://schemas.microsoft.com/office/drawing/2014/main" id="{B59FD85B-7752-4084-910B-A610584182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2" name="Picture 20">
                <a:extLst>
                  <a:ext uri="{FF2B5EF4-FFF2-40B4-BE49-F238E27FC236}">
                    <a16:creationId xmlns:a16="http://schemas.microsoft.com/office/drawing/2014/main" id="{1FDC8ED8-DFCA-4E68-8B48-960B9F4D37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3" name="Picture 21">
                <a:extLst>
                  <a:ext uri="{FF2B5EF4-FFF2-40B4-BE49-F238E27FC236}">
                    <a16:creationId xmlns:a16="http://schemas.microsoft.com/office/drawing/2014/main" id="{AEBBA4AA-9EAF-4780-85F5-53BFF90ECE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4" name="Picture 22">
                <a:extLst>
                  <a:ext uri="{FF2B5EF4-FFF2-40B4-BE49-F238E27FC236}">
                    <a16:creationId xmlns:a16="http://schemas.microsoft.com/office/drawing/2014/main" id="{D8BE6A99-F468-41DD-B9A2-5EDD764BD5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5" name="Picture 23">
                <a:extLst>
                  <a:ext uri="{FF2B5EF4-FFF2-40B4-BE49-F238E27FC236}">
                    <a16:creationId xmlns:a16="http://schemas.microsoft.com/office/drawing/2014/main" id="{A1689CFB-1FAC-45A8-8E6D-10DA6146A3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3" name="Group 56">
              <a:extLst>
                <a:ext uri="{FF2B5EF4-FFF2-40B4-BE49-F238E27FC236}">
                  <a16:creationId xmlns:a16="http://schemas.microsoft.com/office/drawing/2014/main" id="{78ECC158-93FE-402D-8B7E-58D7EC215295}"/>
                </a:ext>
              </a:extLst>
            </p:cNvPr>
            <p:cNvGrpSpPr/>
            <p:nvPr/>
          </p:nvGrpSpPr>
          <p:grpSpPr>
            <a:xfrm rot="5400000">
              <a:off x="6398021" y="3760139"/>
              <a:ext cx="1539560" cy="171967"/>
              <a:chOff x="7746380" y="2949426"/>
              <a:chExt cx="2188691" cy="244475"/>
            </a:xfrm>
          </p:grpSpPr>
          <p:pic>
            <p:nvPicPr>
              <p:cNvPr id="826" name="Picture 14">
                <a:extLst>
                  <a:ext uri="{FF2B5EF4-FFF2-40B4-BE49-F238E27FC236}">
                    <a16:creationId xmlns:a16="http://schemas.microsoft.com/office/drawing/2014/main" id="{155924A3-376A-4612-9B3A-F1AD36E382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7" name="Picture 15">
                <a:extLst>
                  <a:ext uri="{FF2B5EF4-FFF2-40B4-BE49-F238E27FC236}">
                    <a16:creationId xmlns:a16="http://schemas.microsoft.com/office/drawing/2014/main" id="{E335E8A0-1922-4881-B75F-6F8C21A488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8" name="Picture 16">
                <a:extLst>
                  <a:ext uri="{FF2B5EF4-FFF2-40B4-BE49-F238E27FC236}">
                    <a16:creationId xmlns:a16="http://schemas.microsoft.com/office/drawing/2014/main" id="{D492A6EE-F97E-454B-9DA4-D11CAB0BB6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9" name="Picture 17">
                <a:extLst>
                  <a:ext uri="{FF2B5EF4-FFF2-40B4-BE49-F238E27FC236}">
                    <a16:creationId xmlns:a16="http://schemas.microsoft.com/office/drawing/2014/main" id="{E27D6A46-92F6-498D-8EA6-55A0A7520A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0" name="Picture 18">
                <a:extLst>
                  <a:ext uri="{FF2B5EF4-FFF2-40B4-BE49-F238E27FC236}">
                    <a16:creationId xmlns:a16="http://schemas.microsoft.com/office/drawing/2014/main" id="{AA7304B8-CC9C-41A9-B8C7-69C9121F90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1" name="Picture 19">
                <a:extLst>
                  <a:ext uri="{FF2B5EF4-FFF2-40B4-BE49-F238E27FC236}">
                    <a16:creationId xmlns:a16="http://schemas.microsoft.com/office/drawing/2014/main" id="{4EDFD377-7334-49E9-B4C4-3E4DBF1988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2" name="Picture 20">
                <a:extLst>
                  <a:ext uri="{FF2B5EF4-FFF2-40B4-BE49-F238E27FC236}">
                    <a16:creationId xmlns:a16="http://schemas.microsoft.com/office/drawing/2014/main" id="{B513F727-819E-45CC-A504-9885BA394C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3" name="Picture 21">
                <a:extLst>
                  <a:ext uri="{FF2B5EF4-FFF2-40B4-BE49-F238E27FC236}">
                    <a16:creationId xmlns:a16="http://schemas.microsoft.com/office/drawing/2014/main" id="{E2A80E56-2CC5-41F4-92C8-A83CB9CB60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4" name="Picture 22">
                <a:extLst>
                  <a:ext uri="{FF2B5EF4-FFF2-40B4-BE49-F238E27FC236}">
                    <a16:creationId xmlns:a16="http://schemas.microsoft.com/office/drawing/2014/main" id="{90F17C12-3F64-4272-83FC-B03A79D1AE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5" name="Picture 23">
                <a:extLst>
                  <a:ext uri="{FF2B5EF4-FFF2-40B4-BE49-F238E27FC236}">
                    <a16:creationId xmlns:a16="http://schemas.microsoft.com/office/drawing/2014/main" id="{BDEF416E-A8AB-4F8E-A766-A0332A8879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4" name="Group 56">
              <a:extLst>
                <a:ext uri="{FF2B5EF4-FFF2-40B4-BE49-F238E27FC236}">
                  <a16:creationId xmlns:a16="http://schemas.microsoft.com/office/drawing/2014/main" id="{8E419A12-49E1-46FB-A10E-86A1C6774A7F}"/>
                </a:ext>
              </a:extLst>
            </p:cNvPr>
            <p:cNvGrpSpPr/>
            <p:nvPr/>
          </p:nvGrpSpPr>
          <p:grpSpPr>
            <a:xfrm rot="5400000">
              <a:off x="6589532" y="3760140"/>
              <a:ext cx="1539560" cy="171967"/>
              <a:chOff x="7746380" y="2949426"/>
              <a:chExt cx="2188691" cy="244475"/>
            </a:xfrm>
          </p:grpSpPr>
          <p:pic>
            <p:nvPicPr>
              <p:cNvPr id="816" name="Picture 14">
                <a:extLst>
                  <a:ext uri="{FF2B5EF4-FFF2-40B4-BE49-F238E27FC236}">
                    <a16:creationId xmlns:a16="http://schemas.microsoft.com/office/drawing/2014/main" id="{5B2F4273-6326-4B2E-BB6C-D227E6A8AC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7" name="Picture 15">
                <a:extLst>
                  <a:ext uri="{FF2B5EF4-FFF2-40B4-BE49-F238E27FC236}">
                    <a16:creationId xmlns:a16="http://schemas.microsoft.com/office/drawing/2014/main" id="{4E4B5840-8BC1-4CAB-A31C-5B917ACC17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8" name="Picture 16">
                <a:extLst>
                  <a:ext uri="{FF2B5EF4-FFF2-40B4-BE49-F238E27FC236}">
                    <a16:creationId xmlns:a16="http://schemas.microsoft.com/office/drawing/2014/main" id="{0FD7C119-DBF5-4AD6-AD38-CA2E165E03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9" name="Picture 17">
                <a:extLst>
                  <a:ext uri="{FF2B5EF4-FFF2-40B4-BE49-F238E27FC236}">
                    <a16:creationId xmlns:a16="http://schemas.microsoft.com/office/drawing/2014/main" id="{2DAA5C22-1424-4093-BBE5-3F7D85572B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0" name="Picture 18">
                <a:extLst>
                  <a:ext uri="{FF2B5EF4-FFF2-40B4-BE49-F238E27FC236}">
                    <a16:creationId xmlns:a16="http://schemas.microsoft.com/office/drawing/2014/main" id="{42E28E4F-952D-4135-806A-218445DCE4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" name="Picture 19">
                <a:extLst>
                  <a:ext uri="{FF2B5EF4-FFF2-40B4-BE49-F238E27FC236}">
                    <a16:creationId xmlns:a16="http://schemas.microsoft.com/office/drawing/2014/main" id="{BC1EC0D7-D459-4310-9B0F-8410BD067F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2" name="Picture 20">
                <a:extLst>
                  <a:ext uri="{FF2B5EF4-FFF2-40B4-BE49-F238E27FC236}">
                    <a16:creationId xmlns:a16="http://schemas.microsoft.com/office/drawing/2014/main" id="{EA2F34BA-F523-4110-8674-D6C5ED4FAA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3" name="Picture 21">
                <a:extLst>
                  <a:ext uri="{FF2B5EF4-FFF2-40B4-BE49-F238E27FC236}">
                    <a16:creationId xmlns:a16="http://schemas.microsoft.com/office/drawing/2014/main" id="{B9DE2E64-69C1-4277-8493-00D077519A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4" name="Picture 22">
                <a:extLst>
                  <a:ext uri="{FF2B5EF4-FFF2-40B4-BE49-F238E27FC236}">
                    <a16:creationId xmlns:a16="http://schemas.microsoft.com/office/drawing/2014/main" id="{D6F4B79E-CCA2-4228-B550-4F67C27F88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5" name="Picture 23">
                <a:extLst>
                  <a:ext uri="{FF2B5EF4-FFF2-40B4-BE49-F238E27FC236}">
                    <a16:creationId xmlns:a16="http://schemas.microsoft.com/office/drawing/2014/main" id="{2587BA32-C5FC-4A84-82F2-BE8E7E544D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0E012BC-29B1-4484-B16A-290176F9F9F5}"/>
              </a:ext>
            </a:extLst>
          </p:cNvPr>
          <p:cNvGrpSpPr/>
          <p:nvPr/>
        </p:nvGrpSpPr>
        <p:grpSpPr>
          <a:xfrm>
            <a:off x="7779586" y="1463820"/>
            <a:ext cx="556845" cy="3153300"/>
            <a:chOff x="7779586" y="1463820"/>
            <a:chExt cx="556845" cy="3153300"/>
          </a:xfrm>
        </p:grpSpPr>
        <p:grpSp>
          <p:nvGrpSpPr>
            <p:cNvPr id="877" name="Group 56">
              <a:extLst>
                <a:ext uri="{FF2B5EF4-FFF2-40B4-BE49-F238E27FC236}">
                  <a16:creationId xmlns:a16="http://schemas.microsoft.com/office/drawing/2014/main" id="{42367A64-9C72-4390-B856-7C3090F833F4}"/>
                </a:ext>
              </a:extLst>
            </p:cNvPr>
            <p:cNvGrpSpPr/>
            <p:nvPr/>
          </p:nvGrpSpPr>
          <p:grpSpPr>
            <a:xfrm rot="5400000">
              <a:off x="7095790" y="2147616"/>
              <a:ext cx="1539560" cy="171967"/>
              <a:chOff x="7746380" y="2949426"/>
              <a:chExt cx="2188691" cy="244475"/>
            </a:xfrm>
          </p:grpSpPr>
          <p:pic>
            <p:nvPicPr>
              <p:cNvPr id="944" name="Picture 14">
                <a:extLst>
                  <a:ext uri="{FF2B5EF4-FFF2-40B4-BE49-F238E27FC236}">
                    <a16:creationId xmlns:a16="http://schemas.microsoft.com/office/drawing/2014/main" id="{FED777E9-56F5-4BD1-9886-63AF88A15B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5" name="Picture 15">
                <a:extLst>
                  <a:ext uri="{FF2B5EF4-FFF2-40B4-BE49-F238E27FC236}">
                    <a16:creationId xmlns:a16="http://schemas.microsoft.com/office/drawing/2014/main" id="{10DFF28A-91F8-42A7-AF8E-298EEAAB14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6" name="Picture 16">
                <a:extLst>
                  <a:ext uri="{FF2B5EF4-FFF2-40B4-BE49-F238E27FC236}">
                    <a16:creationId xmlns:a16="http://schemas.microsoft.com/office/drawing/2014/main" id="{92F38D30-B86C-4FD2-B060-03781EBB45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7" name="Picture 17">
                <a:extLst>
                  <a:ext uri="{FF2B5EF4-FFF2-40B4-BE49-F238E27FC236}">
                    <a16:creationId xmlns:a16="http://schemas.microsoft.com/office/drawing/2014/main" id="{712307C2-ABC4-46E5-B4A4-0A5FB1A87A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8" name="Picture 18">
                <a:extLst>
                  <a:ext uri="{FF2B5EF4-FFF2-40B4-BE49-F238E27FC236}">
                    <a16:creationId xmlns:a16="http://schemas.microsoft.com/office/drawing/2014/main" id="{418B55E9-1BBA-4BE8-8E4B-55F0A73EA2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9" name="Picture 19">
                <a:extLst>
                  <a:ext uri="{FF2B5EF4-FFF2-40B4-BE49-F238E27FC236}">
                    <a16:creationId xmlns:a16="http://schemas.microsoft.com/office/drawing/2014/main" id="{0EF263EC-ACCA-4D28-AE14-4D9CDFB771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0" name="Picture 20">
                <a:extLst>
                  <a:ext uri="{FF2B5EF4-FFF2-40B4-BE49-F238E27FC236}">
                    <a16:creationId xmlns:a16="http://schemas.microsoft.com/office/drawing/2014/main" id="{53C1AD6C-0C08-433B-997F-62160D77DF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1" name="Picture 21">
                <a:extLst>
                  <a:ext uri="{FF2B5EF4-FFF2-40B4-BE49-F238E27FC236}">
                    <a16:creationId xmlns:a16="http://schemas.microsoft.com/office/drawing/2014/main" id="{ADA3422E-D261-47A8-88D0-F470169116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2" name="Picture 22">
                <a:extLst>
                  <a:ext uri="{FF2B5EF4-FFF2-40B4-BE49-F238E27FC236}">
                    <a16:creationId xmlns:a16="http://schemas.microsoft.com/office/drawing/2014/main" id="{5D6DA701-9958-4601-918B-3613E98CAA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3" name="Picture 23">
                <a:extLst>
                  <a:ext uri="{FF2B5EF4-FFF2-40B4-BE49-F238E27FC236}">
                    <a16:creationId xmlns:a16="http://schemas.microsoft.com/office/drawing/2014/main" id="{87144FC9-AE98-4554-B570-BDFA6CE6F3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78" name="Group 56">
              <a:extLst>
                <a:ext uri="{FF2B5EF4-FFF2-40B4-BE49-F238E27FC236}">
                  <a16:creationId xmlns:a16="http://schemas.microsoft.com/office/drawing/2014/main" id="{9578A309-38AD-42B7-AEC5-2E435A4689FC}"/>
                </a:ext>
              </a:extLst>
            </p:cNvPr>
            <p:cNvGrpSpPr/>
            <p:nvPr/>
          </p:nvGrpSpPr>
          <p:grpSpPr>
            <a:xfrm rot="5400000">
              <a:off x="7286581" y="2147616"/>
              <a:ext cx="1539560" cy="171967"/>
              <a:chOff x="7746380" y="2949426"/>
              <a:chExt cx="2188691" cy="244475"/>
            </a:xfrm>
          </p:grpSpPr>
          <p:pic>
            <p:nvPicPr>
              <p:cNvPr id="934" name="Picture 14">
                <a:extLst>
                  <a:ext uri="{FF2B5EF4-FFF2-40B4-BE49-F238E27FC236}">
                    <a16:creationId xmlns:a16="http://schemas.microsoft.com/office/drawing/2014/main" id="{10A91A75-5775-4515-9480-0DB007A1F5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5" name="Picture 15">
                <a:extLst>
                  <a:ext uri="{FF2B5EF4-FFF2-40B4-BE49-F238E27FC236}">
                    <a16:creationId xmlns:a16="http://schemas.microsoft.com/office/drawing/2014/main" id="{D4D4C23E-E15E-450C-A438-F4812AF2CB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6" name="Picture 16">
                <a:extLst>
                  <a:ext uri="{FF2B5EF4-FFF2-40B4-BE49-F238E27FC236}">
                    <a16:creationId xmlns:a16="http://schemas.microsoft.com/office/drawing/2014/main" id="{D673F8B5-EAEA-411F-99EA-56C819ABB1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7" name="Picture 17">
                <a:extLst>
                  <a:ext uri="{FF2B5EF4-FFF2-40B4-BE49-F238E27FC236}">
                    <a16:creationId xmlns:a16="http://schemas.microsoft.com/office/drawing/2014/main" id="{2B0A0345-4C28-4D59-8339-A07FAC1A72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8" name="Picture 18">
                <a:extLst>
                  <a:ext uri="{FF2B5EF4-FFF2-40B4-BE49-F238E27FC236}">
                    <a16:creationId xmlns:a16="http://schemas.microsoft.com/office/drawing/2014/main" id="{5EB63A0F-7C38-475A-90C2-AEFD3C8ED8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9" name="Picture 19">
                <a:extLst>
                  <a:ext uri="{FF2B5EF4-FFF2-40B4-BE49-F238E27FC236}">
                    <a16:creationId xmlns:a16="http://schemas.microsoft.com/office/drawing/2014/main" id="{012D56DC-4E5C-4802-847C-6F0493EAAE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0" name="Picture 20">
                <a:extLst>
                  <a:ext uri="{FF2B5EF4-FFF2-40B4-BE49-F238E27FC236}">
                    <a16:creationId xmlns:a16="http://schemas.microsoft.com/office/drawing/2014/main" id="{06A13F64-928A-445D-B4F9-12AAA599A4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1" name="Picture 21">
                <a:extLst>
                  <a:ext uri="{FF2B5EF4-FFF2-40B4-BE49-F238E27FC236}">
                    <a16:creationId xmlns:a16="http://schemas.microsoft.com/office/drawing/2014/main" id="{BE866BE7-6F41-427A-8EEB-8F4922534D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2" name="Picture 22">
                <a:extLst>
                  <a:ext uri="{FF2B5EF4-FFF2-40B4-BE49-F238E27FC236}">
                    <a16:creationId xmlns:a16="http://schemas.microsoft.com/office/drawing/2014/main" id="{71D81C23-B6C2-4971-89DE-D73837EB9A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3" name="Picture 23">
                <a:extLst>
                  <a:ext uri="{FF2B5EF4-FFF2-40B4-BE49-F238E27FC236}">
                    <a16:creationId xmlns:a16="http://schemas.microsoft.com/office/drawing/2014/main" id="{887269A2-1B60-42B0-BE28-1BD05E93DA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79" name="Group 56">
              <a:extLst>
                <a:ext uri="{FF2B5EF4-FFF2-40B4-BE49-F238E27FC236}">
                  <a16:creationId xmlns:a16="http://schemas.microsoft.com/office/drawing/2014/main" id="{75AEC882-D003-4FBA-A1A4-EF27484E58B8}"/>
                </a:ext>
              </a:extLst>
            </p:cNvPr>
            <p:cNvGrpSpPr/>
            <p:nvPr/>
          </p:nvGrpSpPr>
          <p:grpSpPr>
            <a:xfrm rot="5400000">
              <a:off x="7478092" y="2147617"/>
              <a:ext cx="1539560" cy="171967"/>
              <a:chOff x="7746380" y="2949426"/>
              <a:chExt cx="2188691" cy="244475"/>
            </a:xfrm>
          </p:grpSpPr>
          <p:pic>
            <p:nvPicPr>
              <p:cNvPr id="924" name="Picture 14">
                <a:extLst>
                  <a:ext uri="{FF2B5EF4-FFF2-40B4-BE49-F238E27FC236}">
                    <a16:creationId xmlns:a16="http://schemas.microsoft.com/office/drawing/2014/main" id="{4DB1BC19-D5AD-43F7-BBA2-41D48516BF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5" name="Picture 15">
                <a:extLst>
                  <a:ext uri="{FF2B5EF4-FFF2-40B4-BE49-F238E27FC236}">
                    <a16:creationId xmlns:a16="http://schemas.microsoft.com/office/drawing/2014/main" id="{8DD098DE-D15D-4902-8739-423633E599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6" name="Picture 16">
                <a:extLst>
                  <a:ext uri="{FF2B5EF4-FFF2-40B4-BE49-F238E27FC236}">
                    <a16:creationId xmlns:a16="http://schemas.microsoft.com/office/drawing/2014/main" id="{D9D9DF8C-98C2-4FFF-A524-9B9F6BDB26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7" name="Picture 17">
                <a:extLst>
                  <a:ext uri="{FF2B5EF4-FFF2-40B4-BE49-F238E27FC236}">
                    <a16:creationId xmlns:a16="http://schemas.microsoft.com/office/drawing/2014/main" id="{F44C8E07-9238-4E1F-9F09-03E564037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8" name="Picture 18">
                <a:extLst>
                  <a:ext uri="{FF2B5EF4-FFF2-40B4-BE49-F238E27FC236}">
                    <a16:creationId xmlns:a16="http://schemas.microsoft.com/office/drawing/2014/main" id="{991E62A8-A82B-4446-82DD-D0B6B724C7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" name="Picture 19">
                <a:extLst>
                  <a:ext uri="{FF2B5EF4-FFF2-40B4-BE49-F238E27FC236}">
                    <a16:creationId xmlns:a16="http://schemas.microsoft.com/office/drawing/2014/main" id="{0E026F4B-BEC4-4FAF-A9EA-BC9407B959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0" name="Picture 20">
                <a:extLst>
                  <a:ext uri="{FF2B5EF4-FFF2-40B4-BE49-F238E27FC236}">
                    <a16:creationId xmlns:a16="http://schemas.microsoft.com/office/drawing/2014/main" id="{226E8DB5-6504-4EE3-B478-64945E0C44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1" name="Picture 21">
                <a:extLst>
                  <a:ext uri="{FF2B5EF4-FFF2-40B4-BE49-F238E27FC236}">
                    <a16:creationId xmlns:a16="http://schemas.microsoft.com/office/drawing/2014/main" id="{B84BA9C8-2BB9-40BB-B0E4-49ABD3C34D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2" name="Picture 22">
                <a:extLst>
                  <a:ext uri="{FF2B5EF4-FFF2-40B4-BE49-F238E27FC236}">
                    <a16:creationId xmlns:a16="http://schemas.microsoft.com/office/drawing/2014/main" id="{D610312D-C433-4778-ABFC-6B7B6A0814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3" name="Picture 23">
                <a:extLst>
                  <a:ext uri="{FF2B5EF4-FFF2-40B4-BE49-F238E27FC236}">
                    <a16:creationId xmlns:a16="http://schemas.microsoft.com/office/drawing/2014/main" id="{558E6CF7-C9C4-4962-A17C-5BEFE547B1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0" name="Group 56">
              <a:extLst>
                <a:ext uri="{FF2B5EF4-FFF2-40B4-BE49-F238E27FC236}">
                  <a16:creationId xmlns:a16="http://schemas.microsoft.com/office/drawing/2014/main" id="{3A5CE5E5-FD39-4946-833D-0DDD97887EAF}"/>
                </a:ext>
              </a:extLst>
            </p:cNvPr>
            <p:cNvGrpSpPr/>
            <p:nvPr/>
          </p:nvGrpSpPr>
          <p:grpSpPr>
            <a:xfrm rot="5400000">
              <a:off x="7098366" y="3761355"/>
              <a:ext cx="1539560" cy="171967"/>
              <a:chOff x="7746380" y="2949426"/>
              <a:chExt cx="2188691" cy="244475"/>
            </a:xfrm>
          </p:grpSpPr>
          <p:pic>
            <p:nvPicPr>
              <p:cNvPr id="914" name="Picture 14">
                <a:extLst>
                  <a:ext uri="{FF2B5EF4-FFF2-40B4-BE49-F238E27FC236}">
                    <a16:creationId xmlns:a16="http://schemas.microsoft.com/office/drawing/2014/main" id="{CC017423-67F3-4D9E-87AB-03E7C428C5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5" name="Picture 15">
                <a:extLst>
                  <a:ext uri="{FF2B5EF4-FFF2-40B4-BE49-F238E27FC236}">
                    <a16:creationId xmlns:a16="http://schemas.microsoft.com/office/drawing/2014/main" id="{062300F5-A9CB-48B4-A514-B3CB702470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6" name="Picture 16">
                <a:extLst>
                  <a:ext uri="{FF2B5EF4-FFF2-40B4-BE49-F238E27FC236}">
                    <a16:creationId xmlns:a16="http://schemas.microsoft.com/office/drawing/2014/main" id="{D43EE363-F90C-4BFB-A2FA-2D33A3295B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7" name="Picture 17">
                <a:extLst>
                  <a:ext uri="{FF2B5EF4-FFF2-40B4-BE49-F238E27FC236}">
                    <a16:creationId xmlns:a16="http://schemas.microsoft.com/office/drawing/2014/main" id="{9C6E123C-A6C0-4442-A2A9-9D73805540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8" name="Picture 18">
                <a:extLst>
                  <a:ext uri="{FF2B5EF4-FFF2-40B4-BE49-F238E27FC236}">
                    <a16:creationId xmlns:a16="http://schemas.microsoft.com/office/drawing/2014/main" id="{39E0150D-7263-4A0E-AC57-15EC4F9868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9" name="Picture 19">
                <a:extLst>
                  <a:ext uri="{FF2B5EF4-FFF2-40B4-BE49-F238E27FC236}">
                    <a16:creationId xmlns:a16="http://schemas.microsoft.com/office/drawing/2014/main" id="{B81B9CAF-4EE7-46BF-8C79-69A87E3F9C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0" name="Picture 20">
                <a:extLst>
                  <a:ext uri="{FF2B5EF4-FFF2-40B4-BE49-F238E27FC236}">
                    <a16:creationId xmlns:a16="http://schemas.microsoft.com/office/drawing/2014/main" id="{F8BE920E-72CA-4CB3-816A-7E70C35BA4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1" name="Picture 21">
                <a:extLst>
                  <a:ext uri="{FF2B5EF4-FFF2-40B4-BE49-F238E27FC236}">
                    <a16:creationId xmlns:a16="http://schemas.microsoft.com/office/drawing/2014/main" id="{49B94C1E-57F0-47D1-ABE3-A863E5DA2D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2" name="Picture 22">
                <a:extLst>
                  <a:ext uri="{FF2B5EF4-FFF2-40B4-BE49-F238E27FC236}">
                    <a16:creationId xmlns:a16="http://schemas.microsoft.com/office/drawing/2014/main" id="{1EC5BCD8-B45E-4360-845E-6D90E0933A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3" name="Picture 23">
                <a:extLst>
                  <a:ext uri="{FF2B5EF4-FFF2-40B4-BE49-F238E27FC236}">
                    <a16:creationId xmlns:a16="http://schemas.microsoft.com/office/drawing/2014/main" id="{FC358624-2125-4E70-882F-F973734F37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1" name="Group 56">
              <a:extLst>
                <a:ext uri="{FF2B5EF4-FFF2-40B4-BE49-F238E27FC236}">
                  <a16:creationId xmlns:a16="http://schemas.microsoft.com/office/drawing/2014/main" id="{CF5E1A6E-0E9F-4908-A9A5-622ACA6A7063}"/>
                </a:ext>
              </a:extLst>
            </p:cNvPr>
            <p:cNvGrpSpPr/>
            <p:nvPr/>
          </p:nvGrpSpPr>
          <p:grpSpPr>
            <a:xfrm rot="5400000">
              <a:off x="7289157" y="3761355"/>
              <a:ext cx="1539560" cy="171967"/>
              <a:chOff x="7746380" y="2949426"/>
              <a:chExt cx="2188691" cy="244475"/>
            </a:xfrm>
          </p:grpSpPr>
          <p:pic>
            <p:nvPicPr>
              <p:cNvPr id="904" name="Picture 14">
                <a:extLst>
                  <a:ext uri="{FF2B5EF4-FFF2-40B4-BE49-F238E27FC236}">
                    <a16:creationId xmlns:a16="http://schemas.microsoft.com/office/drawing/2014/main" id="{258584BC-4710-4B45-B23B-41491D4AED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5" name="Picture 15">
                <a:extLst>
                  <a:ext uri="{FF2B5EF4-FFF2-40B4-BE49-F238E27FC236}">
                    <a16:creationId xmlns:a16="http://schemas.microsoft.com/office/drawing/2014/main" id="{0B1E1CF9-4C98-48FB-BA68-9D87EB03D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6" name="Picture 16">
                <a:extLst>
                  <a:ext uri="{FF2B5EF4-FFF2-40B4-BE49-F238E27FC236}">
                    <a16:creationId xmlns:a16="http://schemas.microsoft.com/office/drawing/2014/main" id="{3E7C02DE-F883-4BA2-BBBD-0BCE262A03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7" name="Picture 17">
                <a:extLst>
                  <a:ext uri="{FF2B5EF4-FFF2-40B4-BE49-F238E27FC236}">
                    <a16:creationId xmlns:a16="http://schemas.microsoft.com/office/drawing/2014/main" id="{623E180A-F2E3-4EE5-B6CA-4F7F9D95B1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8" name="Picture 18">
                <a:extLst>
                  <a:ext uri="{FF2B5EF4-FFF2-40B4-BE49-F238E27FC236}">
                    <a16:creationId xmlns:a16="http://schemas.microsoft.com/office/drawing/2014/main" id="{CF48D51B-C521-4DA4-822E-906C076EE2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9" name="Picture 19">
                <a:extLst>
                  <a:ext uri="{FF2B5EF4-FFF2-40B4-BE49-F238E27FC236}">
                    <a16:creationId xmlns:a16="http://schemas.microsoft.com/office/drawing/2014/main" id="{1908FAA2-8321-4D25-980A-745320BBBF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0" name="Picture 20">
                <a:extLst>
                  <a:ext uri="{FF2B5EF4-FFF2-40B4-BE49-F238E27FC236}">
                    <a16:creationId xmlns:a16="http://schemas.microsoft.com/office/drawing/2014/main" id="{EA7FD34F-B540-4F2B-AD55-96E25006E3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1" name="Picture 21">
                <a:extLst>
                  <a:ext uri="{FF2B5EF4-FFF2-40B4-BE49-F238E27FC236}">
                    <a16:creationId xmlns:a16="http://schemas.microsoft.com/office/drawing/2014/main" id="{47DBB4A4-E51B-4CE1-9853-0F7ECB60C9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2" name="Picture 22">
                <a:extLst>
                  <a:ext uri="{FF2B5EF4-FFF2-40B4-BE49-F238E27FC236}">
                    <a16:creationId xmlns:a16="http://schemas.microsoft.com/office/drawing/2014/main" id="{D66862E4-3649-4E34-9667-2AF4FB2C81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3" name="Picture 23">
                <a:extLst>
                  <a:ext uri="{FF2B5EF4-FFF2-40B4-BE49-F238E27FC236}">
                    <a16:creationId xmlns:a16="http://schemas.microsoft.com/office/drawing/2014/main" id="{44FF95BB-B8CB-4D5F-926F-E32FFFFD0E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82" name="Group 56">
              <a:extLst>
                <a:ext uri="{FF2B5EF4-FFF2-40B4-BE49-F238E27FC236}">
                  <a16:creationId xmlns:a16="http://schemas.microsoft.com/office/drawing/2014/main" id="{8A1F4785-5AA9-4866-9B32-615ACAD31D14}"/>
                </a:ext>
              </a:extLst>
            </p:cNvPr>
            <p:cNvGrpSpPr/>
            <p:nvPr/>
          </p:nvGrpSpPr>
          <p:grpSpPr>
            <a:xfrm rot="5400000">
              <a:off x="7480668" y="3761356"/>
              <a:ext cx="1539560" cy="171967"/>
              <a:chOff x="7746380" y="2949426"/>
              <a:chExt cx="2188691" cy="244475"/>
            </a:xfrm>
          </p:grpSpPr>
          <p:pic>
            <p:nvPicPr>
              <p:cNvPr id="894" name="Picture 14">
                <a:extLst>
                  <a:ext uri="{FF2B5EF4-FFF2-40B4-BE49-F238E27FC236}">
                    <a16:creationId xmlns:a16="http://schemas.microsoft.com/office/drawing/2014/main" id="{9E1C66C4-8545-4D5A-8AFC-0BC9B58092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5" name="Picture 15">
                <a:extLst>
                  <a:ext uri="{FF2B5EF4-FFF2-40B4-BE49-F238E27FC236}">
                    <a16:creationId xmlns:a16="http://schemas.microsoft.com/office/drawing/2014/main" id="{54D5A9B2-6420-4F30-8631-2F0AD6ABFA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6" name="Picture 16">
                <a:extLst>
                  <a:ext uri="{FF2B5EF4-FFF2-40B4-BE49-F238E27FC236}">
                    <a16:creationId xmlns:a16="http://schemas.microsoft.com/office/drawing/2014/main" id="{43540B42-7B3A-43EF-AA21-F427092582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7" name="Picture 17">
                <a:extLst>
                  <a:ext uri="{FF2B5EF4-FFF2-40B4-BE49-F238E27FC236}">
                    <a16:creationId xmlns:a16="http://schemas.microsoft.com/office/drawing/2014/main" id="{E0F2F534-D865-4678-9D70-3CFF50EBBB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8" name="Picture 18">
                <a:extLst>
                  <a:ext uri="{FF2B5EF4-FFF2-40B4-BE49-F238E27FC236}">
                    <a16:creationId xmlns:a16="http://schemas.microsoft.com/office/drawing/2014/main" id="{1A9100FE-321A-430B-A48C-ED80A5FA2B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9" name="Picture 19">
                <a:extLst>
                  <a:ext uri="{FF2B5EF4-FFF2-40B4-BE49-F238E27FC236}">
                    <a16:creationId xmlns:a16="http://schemas.microsoft.com/office/drawing/2014/main" id="{36F33467-4CF1-49E4-ABB3-10C082DF37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0" name="Picture 20">
                <a:extLst>
                  <a:ext uri="{FF2B5EF4-FFF2-40B4-BE49-F238E27FC236}">
                    <a16:creationId xmlns:a16="http://schemas.microsoft.com/office/drawing/2014/main" id="{EE1BD1A7-26A2-4757-8D24-CD5DF99181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" name="Picture 21">
                <a:extLst>
                  <a:ext uri="{FF2B5EF4-FFF2-40B4-BE49-F238E27FC236}">
                    <a16:creationId xmlns:a16="http://schemas.microsoft.com/office/drawing/2014/main" id="{DC77F6B0-690C-4379-B8EF-4C2029C71F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" name="Picture 22">
                <a:extLst>
                  <a:ext uri="{FF2B5EF4-FFF2-40B4-BE49-F238E27FC236}">
                    <a16:creationId xmlns:a16="http://schemas.microsoft.com/office/drawing/2014/main" id="{18509F6B-5B45-4C08-A2A6-103340226D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3" name="Picture 23">
                <a:extLst>
                  <a:ext uri="{FF2B5EF4-FFF2-40B4-BE49-F238E27FC236}">
                    <a16:creationId xmlns:a16="http://schemas.microsoft.com/office/drawing/2014/main" id="{89D00E44-BFE1-47D2-A598-87EA786597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3C61AF1-3104-4892-B1B6-12E5CF3709C9}"/>
              </a:ext>
            </a:extLst>
          </p:cNvPr>
          <p:cNvGrpSpPr/>
          <p:nvPr/>
        </p:nvGrpSpPr>
        <p:grpSpPr>
          <a:xfrm>
            <a:off x="8685512" y="1463820"/>
            <a:ext cx="556845" cy="3153300"/>
            <a:chOff x="8685512" y="1463820"/>
            <a:chExt cx="556845" cy="3153300"/>
          </a:xfrm>
        </p:grpSpPr>
        <p:grpSp>
          <p:nvGrpSpPr>
            <p:cNvPr id="955" name="Group 56">
              <a:extLst>
                <a:ext uri="{FF2B5EF4-FFF2-40B4-BE49-F238E27FC236}">
                  <a16:creationId xmlns:a16="http://schemas.microsoft.com/office/drawing/2014/main" id="{03925851-54F6-4F90-92DC-D7978B82E040}"/>
                </a:ext>
              </a:extLst>
            </p:cNvPr>
            <p:cNvGrpSpPr/>
            <p:nvPr/>
          </p:nvGrpSpPr>
          <p:grpSpPr>
            <a:xfrm rot="5400000">
              <a:off x="8001716" y="2147616"/>
              <a:ext cx="1539560" cy="171967"/>
              <a:chOff x="7746380" y="2949426"/>
              <a:chExt cx="2188691" cy="244475"/>
            </a:xfrm>
          </p:grpSpPr>
          <p:pic>
            <p:nvPicPr>
              <p:cNvPr id="1022" name="Picture 14">
                <a:extLst>
                  <a:ext uri="{FF2B5EF4-FFF2-40B4-BE49-F238E27FC236}">
                    <a16:creationId xmlns:a16="http://schemas.microsoft.com/office/drawing/2014/main" id="{421444A7-D365-45A8-AE40-417A36A07E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3" name="Picture 15">
                <a:extLst>
                  <a:ext uri="{FF2B5EF4-FFF2-40B4-BE49-F238E27FC236}">
                    <a16:creationId xmlns:a16="http://schemas.microsoft.com/office/drawing/2014/main" id="{45D0BCB1-EF0C-4983-8467-21E1A22E3B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4" name="Picture 16">
                <a:extLst>
                  <a:ext uri="{FF2B5EF4-FFF2-40B4-BE49-F238E27FC236}">
                    <a16:creationId xmlns:a16="http://schemas.microsoft.com/office/drawing/2014/main" id="{264BEF54-F2A1-4221-8B7B-C6C324CC7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5" name="Picture 17">
                <a:extLst>
                  <a:ext uri="{FF2B5EF4-FFF2-40B4-BE49-F238E27FC236}">
                    <a16:creationId xmlns:a16="http://schemas.microsoft.com/office/drawing/2014/main" id="{2A63F8C2-A268-4C2B-A35D-F95C40BA9E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6" name="Picture 18">
                <a:extLst>
                  <a:ext uri="{FF2B5EF4-FFF2-40B4-BE49-F238E27FC236}">
                    <a16:creationId xmlns:a16="http://schemas.microsoft.com/office/drawing/2014/main" id="{46792670-42E4-4D43-93DB-7B2E2965D4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7" name="Picture 19">
                <a:extLst>
                  <a:ext uri="{FF2B5EF4-FFF2-40B4-BE49-F238E27FC236}">
                    <a16:creationId xmlns:a16="http://schemas.microsoft.com/office/drawing/2014/main" id="{5CA06A45-C17A-44E1-BCAA-9F084A7086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8" name="Picture 20">
                <a:extLst>
                  <a:ext uri="{FF2B5EF4-FFF2-40B4-BE49-F238E27FC236}">
                    <a16:creationId xmlns:a16="http://schemas.microsoft.com/office/drawing/2014/main" id="{3DEC1547-FC9E-44D9-8E82-8754F5F57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9" name="Picture 21">
                <a:extLst>
                  <a:ext uri="{FF2B5EF4-FFF2-40B4-BE49-F238E27FC236}">
                    <a16:creationId xmlns:a16="http://schemas.microsoft.com/office/drawing/2014/main" id="{FC134354-80FF-4BD3-BF84-CF19474467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0" name="Picture 22">
                <a:extLst>
                  <a:ext uri="{FF2B5EF4-FFF2-40B4-BE49-F238E27FC236}">
                    <a16:creationId xmlns:a16="http://schemas.microsoft.com/office/drawing/2014/main" id="{073F38C7-069B-489A-B388-6A6ECAE349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" name="Picture 23">
                <a:extLst>
                  <a:ext uri="{FF2B5EF4-FFF2-40B4-BE49-F238E27FC236}">
                    <a16:creationId xmlns:a16="http://schemas.microsoft.com/office/drawing/2014/main" id="{02794694-EC61-4307-BFF2-2295430B73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6" name="Group 56">
              <a:extLst>
                <a:ext uri="{FF2B5EF4-FFF2-40B4-BE49-F238E27FC236}">
                  <a16:creationId xmlns:a16="http://schemas.microsoft.com/office/drawing/2014/main" id="{F635AB32-CAEA-46FE-B2A9-4D15C2F8A561}"/>
                </a:ext>
              </a:extLst>
            </p:cNvPr>
            <p:cNvGrpSpPr/>
            <p:nvPr/>
          </p:nvGrpSpPr>
          <p:grpSpPr>
            <a:xfrm rot="5400000">
              <a:off x="8192507" y="2147616"/>
              <a:ext cx="1539560" cy="171967"/>
              <a:chOff x="7746380" y="2949426"/>
              <a:chExt cx="2188691" cy="244475"/>
            </a:xfrm>
          </p:grpSpPr>
          <p:pic>
            <p:nvPicPr>
              <p:cNvPr id="1012" name="Picture 14">
                <a:extLst>
                  <a:ext uri="{FF2B5EF4-FFF2-40B4-BE49-F238E27FC236}">
                    <a16:creationId xmlns:a16="http://schemas.microsoft.com/office/drawing/2014/main" id="{B321906B-A3DF-4EDB-9A16-C7363AFDC3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3" name="Picture 15">
                <a:extLst>
                  <a:ext uri="{FF2B5EF4-FFF2-40B4-BE49-F238E27FC236}">
                    <a16:creationId xmlns:a16="http://schemas.microsoft.com/office/drawing/2014/main" id="{1D354456-15B4-4549-A978-6C8D449953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4" name="Picture 16">
                <a:extLst>
                  <a:ext uri="{FF2B5EF4-FFF2-40B4-BE49-F238E27FC236}">
                    <a16:creationId xmlns:a16="http://schemas.microsoft.com/office/drawing/2014/main" id="{78B1D888-85A8-4987-8E2A-8D67772CB9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5" name="Picture 17">
                <a:extLst>
                  <a:ext uri="{FF2B5EF4-FFF2-40B4-BE49-F238E27FC236}">
                    <a16:creationId xmlns:a16="http://schemas.microsoft.com/office/drawing/2014/main" id="{269959D0-8462-436C-9E74-444A9BE75C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6" name="Picture 18">
                <a:extLst>
                  <a:ext uri="{FF2B5EF4-FFF2-40B4-BE49-F238E27FC236}">
                    <a16:creationId xmlns:a16="http://schemas.microsoft.com/office/drawing/2014/main" id="{9BABEEFD-4EE5-45FD-8F21-436B64D89C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7" name="Picture 19">
                <a:extLst>
                  <a:ext uri="{FF2B5EF4-FFF2-40B4-BE49-F238E27FC236}">
                    <a16:creationId xmlns:a16="http://schemas.microsoft.com/office/drawing/2014/main" id="{D86B447C-8AC1-4C8B-B479-52BF08D5CC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8" name="Picture 20">
                <a:extLst>
                  <a:ext uri="{FF2B5EF4-FFF2-40B4-BE49-F238E27FC236}">
                    <a16:creationId xmlns:a16="http://schemas.microsoft.com/office/drawing/2014/main" id="{90081DD1-0190-4588-829D-EE0D3529DB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9" name="Picture 21">
                <a:extLst>
                  <a:ext uri="{FF2B5EF4-FFF2-40B4-BE49-F238E27FC236}">
                    <a16:creationId xmlns:a16="http://schemas.microsoft.com/office/drawing/2014/main" id="{D789F401-E047-4DD8-BB36-814FEA663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0" name="Picture 22">
                <a:extLst>
                  <a:ext uri="{FF2B5EF4-FFF2-40B4-BE49-F238E27FC236}">
                    <a16:creationId xmlns:a16="http://schemas.microsoft.com/office/drawing/2014/main" id="{6B5CC896-1F8F-42FD-AAA3-B218C54347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1" name="Picture 23">
                <a:extLst>
                  <a:ext uri="{FF2B5EF4-FFF2-40B4-BE49-F238E27FC236}">
                    <a16:creationId xmlns:a16="http://schemas.microsoft.com/office/drawing/2014/main" id="{C4020F1D-E044-43D0-B18C-967F6E8738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7" name="Group 56">
              <a:extLst>
                <a:ext uri="{FF2B5EF4-FFF2-40B4-BE49-F238E27FC236}">
                  <a16:creationId xmlns:a16="http://schemas.microsoft.com/office/drawing/2014/main" id="{62245DA5-5F15-4EC4-B4DF-72364936A4A1}"/>
                </a:ext>
              </a:extLst>
            </p:cNvPr>
            <p:cNvGrpSpPr/>
            <p:nvPr/>
          </p:nvGrpSpPr>
          <p:grpSpPr>
            <a:xfrm rot="5400000">
              <a:off x="8384018" y="2147617"/>
              <a:ext cx="1539560" cy="171967"/>
              <a:chOff x="7746380" y="2949426"/>
              <a:chExt cx="2188691" cy="244475"/>
            </a:xfrm>
          </p:grpSpPr>
          <p:pic>
            <p:nvPicPr>
              <p:cNvPr id="1002" name="Picture 14">
                <a:extLst>
                  <a:ext uri="{FF2B5EF4-FFF2-40B4-BE49-F238E27FC236}">
                    <a16:creationId xmlns:a16="http://schemas.microsoft.com/office/drawing/2014/main" id="{06BB1354-8986-44AD-A0FC-0F65D34F22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3" name="Picture 15">
                <a:extLst>
                  <a:ext uri="{FF2B5EF4-FFF2-40B4-BE49-F238E27FC236}">
                    <a16:creationId xmlns:a16="http://schemas.microsoft.com/office/drawing/2014/main" id="{D1225B01-CE55-4AA2-87AD-321E055F7A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4" name="Picture 16">
                <a:extLst>
                  <a:ext uri="{FF2B5EF4-FFF2-40B4-BE49-F238E27FC236}">
                    <a16:creationId xmlns:a16="http://schemas.microsoft.com/office/drawing/2014/main" id="{85DC1A0D-3647-411E-941F-4F2E3B9481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5" name="Picture 17">
                <a:extLst>
                  <a:ext uri="{FF2B5EF4-FFF2-40B4-BE49-F238E27FC236}">
                    <a16:creationId xmlns:a16="http://schemas.microsoft.com/office/drawing/2014/main" id="{4974D1EB-547F-40CB-8A61-C083FF0534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6" name="Picture 18">
                <a:extLst>
                  <a:ext uri="{FF2B5EF4-FFF2-40B4-BE49-F238E27FC236}">
                    <a16:creationId xmlns:a16="http://schemas.microsoft.com/office/drawing/2014/main" id="{7DAF5CB6-3C26-4163-863D-A0F8E3917F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7" name="Picture 19">
                <a:extLst>
                  <a:ext uri="{FF2B5EF4-FFF2-40B4-BE49-F238E27FC236}">
                    <a16:creationId xmlns:a16="http://schemas.microsoft.com/office/drawing/2014/main" id="{CAA5F340-83AE-4AA2-A0C5-DE47F57397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8" name="Picture 20">
                <a:extLst>
                  <a:ext uri="{FF2B5EF4-FFF2-40B4-BE49-F238E27FC236}">
                    <a16:creationId xmlns:a16="http://schemas.microsoft.com/office/drawing/2014/main" id="{7E6FB0EF-3323-4292-9720-50740B6444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9" name="Picture 21">
                <a:extLst>
                  <a:ext uri="{FF2B5EF4-FFF2-40B4-BE49-F238E27FC236}">
                    <a16:creationId xmlns:a16="http://schemas.microsoft.com/office/drawing/2014/main" id="{B4188E36-BD11-4B9E-94F2-615291E01A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0" name="Picture 22">
                <a:extLst>
                  <a:ext uri="{FF2B5EF4-FFF2-40B4-BE49-F238E27FC236}">
                    <a16:creationId xmlns:a16="http://schemas.microsoft.com/office/drawing/2014/main" id="{A957CD8F-DA62-4A50-A6AA-24476A17C6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1" name="Picture 23">
                <a:extLst>
                  <a:ext uri="{FF2B5EF4-FFF2-40B4-BE49-F238E27FC236}">
                    <a16:creationId xmlns:a16="http://schemas.microsoft.com/office/drawing/2014/main" id="{8228E70A-633A-48BF-AC8B-9206F1B770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8" name="Group 56">
              <a:extLst>
                <a:ext uri="{FF2B5EF4-FFF2-40B4-BE49-F238E27FC236}">
                  <a16:creationId xmlns:a16="http://schemas.microsoft.com/office/drawing/2014/main" id="{D50E1572-39B6-4FEB-8DBD-953F602AE762}"/>
                </a:ext>
              </a:extLst>
            </p:cNvPr>
            <p:cNvGrpSpPr/>
            <p:nvPr/>
          </p:nvGrpSpPr>
          <p:grpSpPr>
            <a:xfrm rot="5400000">
              <a:off x="8004292" y="3761355"/>
              <a:ext cx="1539560" cy="171967"/>
              <a:chOff x="7746380" y="2949426"/>
              <a:chExt cx="2188691" cy="244475"/>
            </a:xfrm>
          </p:grpSpPr>
          <p:pic>
            <p:nvPicPr>
              <p:cNvPr id="992" name="Picture 14">
                <a:extLst>
                  <a:ext uri="{FF2B5EF4-FFF2-40B4-BE49-F238E27FC236}">
                    <a16:creationId xmlns:a16="http://schemas.microsoft.com/office/drawing/2014/main" id="{DB51C8F4-C447-4677-BF7C-5D2205335A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3" name="Picture 15">
                <a:extLst>
                  <a:ext uri="{FF2B5EF4-FFF2-40B4-BE49-F238E27FC236}">
                    <a16:creationId xmlns:a16="http://schemas.microsoft.com/office/drawing/2014/main" id="{CE35F710-035A-47D2-9023-652648C89F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4" name="Picture 16">
                <a:extLst>
                  <a:ext uri="{FF2B5EF4-FFF2-40B4-BE49-F238E27FC236}">
                    <a16:creationId xmlns:a16="http://schemas.microsoft.com/office/drawing/2014/main" id="{B97D98A3-170B-49D0-8B76-7464784BA4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5" name="Picture 17">
                <a:extLst>
                  <a:ext uri="{FF2B5EF4-FFF2-40B4-BE49-F238E27FC236}">
                    <a16:creationId xmlns:a16="http://schemas.microsoft.com/office/drawing/2014/main" id="{FBAEF109-ED5C-4DA3-9DCD-E4B8205715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6" name="Picture 18">
                <a:extLst>
                  <a:ext uri="{FF2B5EF4-FFF2-40B4-BE49-F238E27FC236}">
                    <a16:creationId xmlns:a16="http://schemas.microsoft.com/office/drawing/2014/main" id="{9A9FF819-D559-403C-A96E-8EDBD44D55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7" name="Picture 19">
                <a:extLst>
                  <a:ext uri="{FF2B5EF4-FFF2-40B4-BE49-F238E27FC236}">
                    <a16:creationId xmlns:a16="http://schemas.microsoft.com/office/drawing/2014/main" id="{33EE48CB-184F-46F8-8C1B-21721ABD98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8" name="Picture 20">
                <a:extLst>
                  <a:ext uri="{FF2B5EF4-FFF2-40B4-BE49-F238E27FC236}">
                    <a16:creationId xmlns:a16="http://schemas.microsoft.com/office/drawing/2014/main" id="{C07CF7BD-9C89-4BBF-A88D-7CC5EA3353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9" name="Picture 21">
                <a:extLst>
                  <a:ext uri="{FF2B5EF4-FFF2-40B4-BE49-F238E27FC236}">
                    <a16:creationId xmlns:a16="http://schemas.microsoft.com/office/drawing/2014/main" id="{49F80D4D-A44A-4991-8AE8-4E1858B380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0" name="Picture 22">
                <a:extLst>
                  <a:ext uri="{FF2B5EF4-FFF2-40B4-BE49-F238E27FC236}">
                    <a16:creationId xmlns:a16="http://schemas.microsoft.com/office/drawing/2014/main" id="{7398964C-2F73-47FF-A48C-D92D39F26F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1" name="Picture 23">
                <a:extLst>
                  <a:ext uri="{FF2B5EF4-FFF2-40B4-BE49-F238E27FC236}">
                    <a16:creationId xmlns:a16="http://schemas.microsoft.com/office/drawing/2014/main" id="{2C8AE28A-9719-4AA6-AE3F-E15EC2FDFE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59" name="Group 56">
              <a:extLst>
                <a:ext uri="{FF2B5EF4-FFF2-40B4-BE49-F238E27FC236}">
                  <a16:creationId xmlns:a16="http://schemas.microsoft.com/office/drawing/2014/main" id="{5822082F-1D87-432A-9A71-960C61A88A91}"/>
                </a:ext>
              </a:extLst>
            </p:cNvPr>
            <p:cNvGrpSpPr/>
            <p:nvPr/>
          </p:nvGrpSpPr>
          <p:grpSpPr>
            <a:xfrm rot="5400000">
              <a:off x="8195083" y="3761355"/>
              <a:ext cx="1539560" cy="171967"/>
              <a:chOff x="7746380" y="2949426"/>
              <a:chExt cx="2188691" cy="244475"/>
            </a:xfrm>
          </p:grpSpPr>
          <p:pic>
            <p:nvPicPr>
              <p:cNvPr id="982" name="Picture 14">
                <a:extLst>
                  <a:ext uri="{FF2B5EF4-FFF2-40B4-BE49-F238E27FC236}">
                    <a16:creationId xmlns:a16="http://schemas.microsoft.com/office/drawing/2014/main" id="{937D27BA-9D62-44F4-9523-042297A6C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3" name="Picture 15">
                <a:extLst>
                  <a:ext uri="{FF2B5EF4-FFF2-40B4-BE49-F238E27FC236}">
                    <a16:creationId xmlns:a16="http://schemas.microsoft.com/office/drawing/2014/main" id="{FEAB4175-6E5A-45E3-8AD6-E02BF38E2C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4" name="Picture 16">
                <a:extLst>
                  <a:ext uri="{FF2B5EF4-FFF2-40B4-BE49-F238E27FC236}">
                    <a16:creationId xmlns:a16="http://schemas.microsoft.com/office/drawing/2014/main" id="{C3CA182F-15D5-46BE-A70F-669D1B3A09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5" name="Picture 17">
                <a:extLst>
                  <a:ext uri="{FF2B5EF4-FFF2-40B4-BE49-F238E27FC236}">
                    <a16:creationId xmlns:a16="http://schemas.microsoft.com/office/drawing/2014/main" id="{C3025E6F-E93E-446B-A03C-5508F3482E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6" name="Picture 18">
                <a:extLst>
                  <a:ext uri="{FF2B5EF4-FFF2-40B4-BE49-F238E27FC236}">
                    <a16:creationId xmlns:a16="http://schemas.microsoft.com/office/drawing/2014/main" id="{4ACFF272-E97B-46C6-97E7-D23FCA3186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7" name="Picture 19">
                <a:extLst>
                  <a:ext uri="{FF2B5EF4-FFF2-40B4-BE49-F238E27FC236}">
                    <a16:creationId xmlns:a16="http://schemas.microsoft.com/office/drawing/2014/main" id="{8CB06BFF-7F46-4281-AA3F-4C1B969607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8" name="Picture 20">
                <a:extLst>
                  <a:ext uri="{FF2B5EF4-FFF2-40B4-BE49-F238E27FC236}">
                    <a16:creationId xmlns:a16="http://schemas.microsoft.com/office/drawing/2014/main" id="{A58FF609-1A76-4947-9D4A-6E421B0BF2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9" name="Picture 21">
                <a:extLst>
                  <a:ext uri="{FF2B5EF4-FFF2-40B4-BE49-F238E27FC236}">
                    <a16:creationId xmlns:a16="http://schemas.microsoft.com/office/drawing/2014/main" id="{12A0B8C6-D535-4C3A-8FC7-35DD20D159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0" name="Picture 22">
                <a:extLst>
                  <a:ext uri="{FF2B5EF4-FFF2-40B4-BE49-F238E27FC236}">
                    <a16:creationId xmlns:a16="http://schemas.microsoft.com/office/drawing/2014/main" id="{8D4F7D87-73D7-4765-BC2A-AB2FE545D6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1" name="Picture 23">
                <a:extLst>
                  <a:ext uri="{FF2B5EF4-FFF2-40B4-BE49-F238E27FC236}">
                    <a16:creationId xmlns:a16="http://schemas.microsoft.com/office/drawing/2014/main" id="{56E474C6-672D-42BF-95AC-0E0915FFB5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60" name="Group 56">
              <a:extLst>
                <a:ext uri="{FF2B5EF4-FFF2-40B4-BE49-F238E27FC236}">
                  <a16:creationId xmlns:a16="http://schemas.microsoft.com/office/drawing/2014/main" id="{4F0F053A-6915-4EA2-92F0-EBE57AB7D906}"/>
                </a:ext>
              </a:extLst>
            </p:cNvPr>
            <p:cNvGrpSpPr/>
            <p:nvPr/>
          </p:nvGrpSpPr>
          <p:grpSpPr>
            <a:xfrm rot="5400000">
              <a:off x="8386594" y="3761356"/>
              <a:ext cx="1539560" cy="171967"/>
              <a:chOff x="7746380" y="2949426"/>
              <a:chExt cx="2188691" cy="244475"/>
            </a:xfrm>
          </p:grpSpPr>
          <p:pic>
            <p:nvPicPr>
              <p:cNvPr id="972" name="Picture 14">
                <a:extLst>
                  <a:ext uri="{FF2B5EF4-FFF2-40B4-BE49-F238E27FC236}">
                    <a16:creationId xmlns:a16="http://schemas.microsoft.com/office/drawing/2014/main" id="{DD281FD2-07A7-42E0-AB03-F0C28A7249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3" name="Picture 15">
                <a:extLst>
                  <a:ext uri="{FF2B5EF4-FFF2-40B4-BE49-F238E27FC236}">
                    <a16:creationId xmlns:a16="http://schemas.microsoft.com/office/drawing/2014/main" id="{5AA46655-B65D-4BCB-B223-B28F22DC84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4" name="Picture 16">
                <a:extLst>
                  <a:ext uri="{FF2B5EF4-FFF2-40B4-BE49-F238E27FC236}">
                    <a16:creationId xmlns:a16="http://schemas.microsoft.com/office/drawing/2014/main" id="{5FDA03C4-FD7D-4F01-B0CF-430291A5C1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5" name="Picture 17">
                <a:extLst>
                  <a:ext uri="{FF2B5EF4-FFF2-40B4-BE49-F238E27FC236}">
                    <a16:creationId xmlns:a16="http://schemas.microsoft.com/office/drawing/2014/main" id="{6F3E3743-6E82-4D20-8CCE-41B59C1728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6" name="Picture 18">
                <a:extLst>
                  <a:ext uri="{FF2B5EF4-FFF2-40B4-BE49-F238E27FC236}">
                    <a16:creationId xmlns:a16="http://schemas.microsoft.com/office/drawing/2014/main" id="{EDD7FF3B-2705-48F4-90B0-9F3B7CD312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7" name="Picture 19">
                <a:extLst>
                  <a:ext uri="{FF2B5EF4-FFF2-40B4-BE49-F238E27FC236}">
                    <a16:creationId xmlns:a16="http://schemas.microsoft.com/office/drawing/2014/main" id="{011282B4-B2DD-41D8-A987-9D2D077EC2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8" name="Picture 20">
                <a:extLst>
                  <a:ext uri="{FF2B5EF4-FFF2-40B4-BE49-F238E27FC236}">
                    <a16:creationId xmlns:a16="http://schemas.microsoft.com/office/drawing/2014/main" id="{F76D259A-3279-4BF1-8942-CA6DFC9595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9" name="Picture 21">
                <a:extLst>
                  <a:ext uri="{FF2B5EF4-FFF2-40B4-BE49-F238E27FC236}">
                    <a16:creationId xmlns:a16="http://schemas.microsoft.com/office/drawing/2014/main" id="{245579B5-735B-4389-BE47-3D47A0D7FB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0" name="Picture 22">
                <a:extLst>
                  <a:ext uri="{FF2B5EF4-FFF2-40B4-BE49-F238E27FC236}">
                    <a16:creationId xmlns:a16="http://schemas.microsoft.com/office/drawing/2014/main" id="{5E47D09C-0893-445E-9C4E-5EC4C81AC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1" name="Picture 23">
                <a:extLst>
                  <a:ext uri="{FF2B5EF4-FFF2-40B4-BE49-F238E27FC236}">
                    <a16:creationId xmlns:a16="http://schemas.microsoft.com/office/drawing/2014/main" id="{CE9D1F00-7DC7-49EC-A4A2-1673A1436F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20937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96296E-6 L 0.01927 -0.03797 C 0.02331 -0.0463 0.0293 -0.05047 0.03581 -0.05047 C 0.04297 -0.05047 0.04883 -0.0463 0.05286 -0.03797 L 0.07253 2.96296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2.96296E-6 L 0.0918 -0.03773 C 0.09596 -0.04607 0.10221 -0.05047 0.10846 -0.05047 C 0.11589 -0.05047 0.12174 -0.04607 0.12578 -0.03773 L 0.14583 2.96296E-6 " pathEditMode="relative" rAng="0" ptsTypes="AAAAA">
                                      <p:cBhvr>
                                        <p:cTn id="53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2.96296E-6 L 0.16576 -0.0382 C 0.17005 -0.0463 0.1763 -0.05047 0.18281 -0.05047 C 0.19036 -0.05047 0.19635 -0.0463 0.20052 -0.0382 L 0.2207 2.96296E-6 " pathEditMode="relative" rAng="0" ptsTypes="AAAAA">
                                      <p:cBhvr>
                                        <p:cTn id="71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2.96296E-6 L 0.2401 -0.03843 C 0.24401 -0.04699 0.25026 -0.05116 0.25677 -0.05116 C 0.26419 -0.05116 0.27005 -0.04699 0.27396 -0.03843 L 0.29388 2.96296E-6 " pathEditMode="relative" rAng="0" ptsTypes="AAAAA">
                                      <p:cBhvr>
                                        <p:cTn id="89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2.96296E-6 L 0.31341 -0.03843 C 0.31745 -0.04723 0.3237 -0.05116 0.33008 -0.05116 C 0.33737 -0.05116 0.34336 -0.04723 0.3474 -0.03843 L 0.36719 2.96296E-6 " pathEditMode="relative" rAng="0" ptsTypes="AAAAA">
                                      <p:cBhvr>
                                        <p:cTn id="107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2.96296E-6 L 0.38672 -0.0375 C 0.39076 -0.04584 0.39687 -0.05023 0.40339 -0.05023 C 0.41068 -0.05023 0.41654 -0.04584 0.42057 -0.0375 L 0.44036 2.96296E-6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/>
      <p:bldP spid="257" grpId="0" animBg="1"/>
      <p:bldP spid="258" grpId="0" animBg="1"/>
      <p:bldP spid="265" grpId="0" animBg="1"/>
      <p:bldP spid="271" grpId="0" animBg="1"/>
      <p:bldP spid="277" grpId="0" animBg="1"/>
      <p:bldP spid="283" grpId="0" animBg="1"/>
      <p:bldP spid="311" grpId="0" animBg="1"/>
      <p:bldP spid="311" grpId="1" animBg="1"/>
      <p:bldP spid="311" grpId="2" animBg="1"/>
      <p:bldP spid="311" grpId="3" animBg="1"/>
      <p:bldP spid="311" grpId="4" animBg="1"/>
      <p:bldP spid="311" grpId="5" animBg="1"/>
      <p:bldP spid="311" grpId="6" animBg="1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43" grpId="0" animBg="1"/>
      <p:bldP spid="343" grpId="1" animBg="1"/>
      <p:bldP spid="344" grpId="0" animBg="1"/>
      <p:bldP spid="344" grpId="1" animBg="1"/>
      <p:bldP spid="346" grpId="0" animBg="1"/>
      <p:bldP spid="346" grpId="1" animBg="1"/>
      <p:bldP spid="347" grpId="0" animBg="1"/>
      <p:bldP spid="347" grpId="1" animBg="1"/>
      <p:bldP spid="348" grpId="0"/>
      <p:bldP spid="349" grpId="0"/>
      <p:bldP spid="350" grpId="0"/>
      <p:bldP spid="351" grpId="0"/>
      <p:bldP spid="352" grpId="0"/>
      <p:bldP spid="3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9A349D88-88B6-4FB1-9AFC-49E3891DDBE8}"/>
              </a:ext>
            </a:extLst>
          </p:cNvPr>
          <p:cNvGrpSpPr/>
          <p:nvPr/>
        </p:nvGrpSpPr>
        <p:grpSpPr>
          <a:xfrm>
            <a:off x="179332" y="502523"/>
            <a:ext cx="3068467" cy="817087"/>
            <a:chOff x="255525" y="372323"/>
            <a:chExt cx="2809883" cy="1134018"/>
          </a:xfrm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E8A2659C-1B1E-421B-89DF-43D94169F2BF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BB115329-A519-413E-A967-E1B5083AD765}"/>
                </a:ext>
              </a:extLst>
            </p:cNvPr>
            <p:cNvSpPr txBox="1"/>
            <p:nvPr/>
          </p:nvSpPr>
          <p:spPr>
            <a:xfrm>
              <a:off x="308455" y="485388"/>
              <a:ext cx="182784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720 </a:t>
              </a:r>
              <a:r>
                <a:rPr lang="en-GB" sz="3600" dirty="0">
                  <a:latin typeface="Calibri" panose="020F0502020204030204" pitchFamily="34" charset="0"/>
                </a:rPr>
                <a:t>÷ 9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E3356A8F-FB1E-43EF-90CB-736C7269B421}"/>
              </a:ext>
            </a:extLst>
          </p:cNvPr>
          <p:cNvSpPr/>
          <p:nvPr/>
        </p:nvSpPr>
        <p:spPr>
          <a:xfrm>
            <a:off x="2120296" y="625537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B67FEB0-8963-4140-8E45-D79AE1F68410}"/>
              </a:ext>
            </a:extLst>
          </p:cNvPr>
          <p:cNvSpPr txBox="1"/>
          <p:nvPr/>
        </p:nvSpPr>
        <p:spPr>
          <a:xfrm>
            <a:off x="2217109" y="603346"/>
            <a:ext cx="874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</a:t>
            </a: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22CC1259-21AC-4DC7-9055-6FBB2784AD6F}"/>
              </a:ext>
            </a:extLst>
          </p:cNvPr>
          <p:cNvGrpSpPr/>
          <p:nvPr/>
        </p:nvGrpSpPr>
        <p:grpSpPr>
          <a:xfrm>
            <a:off x="3429681" y="927677"/>
            <a:ext cx="314510" cy="492950"/>
            <a:chOff x="3884378" y="928777"/>
            <a:chExt cx="314510" cy="492950"/>
          </a:xfrm>
        </p:grpSpPr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1B8CDAA5-F494-46EC-A9A1-B57FEC9E475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CE1BDA03-E278-441C-B3FB-0D811B25E53B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3C35C281-8F4B-4FA1-A887-16F93CDD12CD}"/>
              </a:ext>
            </a:extLst>
          </p:cNvPr>
          <p:cNvGrpSpPr/>
          <p:nvPr/>
        </p:nvGrpSpPr>
        <p:grpSpPr>
          <a:xfrm>
            <a:off x="4261145" y="924924"/>
            <a:ext cx="442722" cy="494964"/>
            <a:chOff x="6944358" y="926763"/>
            <a:chExt cx="442722" cy="494964"/>
          </a:xfrm>
        </p:grpSpPr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676C0B24-E52A-4014-A026-C80E5201D6B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A2D78B2E-6FFA-4061-B26D-5C63002E764B}"/>
                </a:ext>
              </a:extLst>
            </p:cNvPr>
            <p:cNvGrpSpPr/>
            <p:nvPr/>
          </p:nvGrpSpPr>
          <p:grpSpPr>
            <a:xfrm>
              <a:off x="6944358" y="928608"/>
              <a:ext cx="442722" cy="493119"/>
              <a:chOff x="6944358" y="928608"/>
              <a:chExt cx="442722" cy="493119"/>
            </a:xfrm>
          </p:grpSpPr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B882993D-C362-4491-9E95-67CD2A0C65DB}"/>
                  </a:ext>
                </a:extLst>
              </p:cNvPr>
              <p:cNvSpPr txBox="1"/>
              <p:nvPr/>
            </p:nvSpPr>
            <p:spPr>
              <a:xfrm>
                <a:off x="6944358" y="1021617"/>
                <a:ext cx="4427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</a:t>
                </a:r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0C1995C9-8326-496A-A1D4-98BFAAAD94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Freeform 11">
            <a:extLst>
              <a:ext uri="{FF2B5EF4-FFF2-40B4-BE49-F238E27FC236}">
                <a16:creationId xmlns:a16="http://schemas.microsoft.com/office/drawing/2014/main" id="{5FE2E1ED-944E-4B6A-A270-757AD76D91F2}"/>
              </a:ext>
            </a:extLst>
          </p:cNvPr>
          <p:cNvSpPr>
            <a:spLocks/>
          </p:cNvSpPr>
          <p:nvPr/>
        </p:nvSpPr>
        <p:spPr bwMode="auto">
          <a:xfrm>
            <a:off x="3586862" y="716525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198" name="Freeform 11">
            <a:extLst>
              <a:ext uri="{FF2B5EF4-FFF2-40B4-BE49-F238E27FC236}">
                <a16:creationId xmlns:a16="http://schemas.microsoft.com/office/drawing/2014/main" id="{218F0DEB-A0D5-4215-AA9B-C4052FCC9CF9}"/>
              </a:ext>
            </a:extLst>
          </p:cNvPr>
          <p:cNvSpPr>
            <a:spLocks/>
          </p:cNvSpPr>
          <p:nvPr/>
        </p:nvSpPr>
        <p:spPr bwMode="auto">
          <a:xfrm>
            <a:off x="4477411" y="712094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DC943CEA-BCAE-4AAE-99F0-67ACCABE7B98}"/>
              </a:ext>
            </a:extLst>
          </p:cNvPr>
          <p:cNvGrpSpPr/>
          <p:nvPr/>
        </p:nvGrpSpPr>
        <p:grpSpPr>
          <a:xfrm>
            <a:off x="5094587" y="922542"/>
            <a:ext cx="574196" cy="494964"/>
            <a:chOff x="6886701" y="926763"/>
            <a:chExt cx="574196" cy="494964"/>
          </a:xfrm>
        </p:grpSpPr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BB110091-A442-4AE3-A697-2D038AD155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C1036626-6468-4CD8-A21D-1FD9B13BBA9B}"/>
                </a:ext>
              </a:extLst>
            </p:cNvPr>
            <p:cNvGrpSpPr/>
            <p:nvPr/>
          </p:nvGrpSpPr>
          <p:grpSpPr>
            <a:xfrm>
              <a:off x="6886701" y="928608"/>
              <a:ext cx="574196" cy="493119"/>
              <a:chOff x="6886701" y="928608"/>
              <a:chExt cx="574196" cy="493119"/>
            </a:xfrm>
          </p:grpSpPr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199F6D43-04F2-4887-BDA1-0E81D68E26B2}"/>
                  </a:ext>
                </a:extLst>
              </p:cNvPr>
              <p:cNvSpPr txBox="1"/>
              <p:nvPr/>
            </p:nvSpPr>
            <p:spPr>
              <a:xfrm>
                <a:off x="688670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180</a:t>
                </a:r>
              </a:p>
            </p:txBody>
          </p: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2B7293FE-615D-4AC5-A343-815BE237BF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8DAC7616-88DE-4FCB-9F0B-141A4755BA9D}"/>
              </a:ext>
            </a:extLst>
          </p:cNvPr>
          <p:cNvCxnSpPr>
            <a:cxnSpLocks/>
          </p:cNvCxnSpPr>
          <p:nvPr/>
        </p:nvCxnSpPr>
        <p:spPr>
          <a:xfrm flipV="1">
            <a:off x="3393992" y="931028"/>
            <a:ext cx="7696243" cy="96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Freeform 11">
            <a:extLst>
              <a:ext uri="{FF2B5EF4-FFF2-40B4-BE49-F238E27FC236}">
                <a16:creationId xmlns:a16="http://schemas.microsoft.com/office/drawing/2014/main" id="{6C09D769-0322-4021-B2C4-30850331C1E5}"/>
              </a:ext>
            </a:extLst>
          </p:cNvPr>
          <p:cNvSpPr>
            <a:spLocks/>
          </p:cNvSpPr>
          <p:nvPr/>
        </p:nvSpPr>
        <p:spPr bwMode="auto">
          <a:xfrm>
            <a:off x="5370863" y="71209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C30A2F90-8BFA-4069-BF97-F6F312E95E91}"/>
              </a:ext>
            </a:extLst>
          </p:cNvPr>
          <p:cNvGrpSpPr/>
          <p:nvPr/>
        </p:nvGrpSpPr>
        <p:grpSpPr>
          <a:xfrm>
            <a:off x="5989128" y="922542"/>
            <a:ext cx="574196" cy="494964"/>
            <a:chOff x="6882614" y="926763"/>
            <a:chExt cx="574196" cy="494964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D0669D9-9D7A-4674-ADE6-63670A4E7D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C342AE45-968A-4F01-9D18-3D8765CA0548}"/>
                </a:ext>
              </a:extLst>
            </p:cNvPr>
            <p:cNvGrpSpPr/>
            <p:nvPr/>
          </p:nvGrpSpPr>
          <p:grpSpPr>
            <a:xfrm>
              <a:off x="6882614" y="928608"/>
              <a:ext cx="574196" cy="493119"/>
              <a:chOff x="6882614" y="928608"/>
              <a:chExt cx="574196" cy="493119"/>
            </a:xfrm>
          </p:grpSpPr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AF5E4F91-038A-4D9B-B000-418C8BB4FD98}"/>
                  </a:ext>
                </a:extLst>
              </p:cNvPr>
              <p:cNvSpPr txBox="1"/>
              <p:nvPr/>
            </p:nvSpPr>
            <p:spPr>
              <a:xfrm>
                <a:off x="6882614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270</a:t>
                </a:r>
              </a:p>
            </p:txBody>
          </p: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FA36527C-EDEE-484E-9627-5685AB482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1" name="Freeform 11">
            <a:extLst>
              <a:ext uri="{FF2B5EF4-FFF2-40B4-BE49-F238E27FC236}">
                <a16:creationId xmlns:a16="http://schemas.microsoft.com/office/drawing/2014/main" id="{F7CD2374-F54F-4866-87A9-AB8E4BF64942}"/>
              </a:ext>
            </a:extLst>
          </p:cNvPr>
          <p:cNvSpPr>
            <a:spLocks/>
          </p:cNvSpPr>
          <p:nvPr/>
        </p:nvSpPr>
        <p:spPr bwMode="auto">
          <a:xfrm>
            <a:off x="6263853" y="70981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3751CC06-C7B7-49B0-862C-6F62DE45AEA1}"/>
              </a:ext>
            </a:extLst>
          </p:cNvPr>
          <p:cNvGrpSpPr/>
          <p:nvPr/>
        </p:nvGrpSpPr>
        <p:grpSpPr>
          <a:xfrm>
            <a:off x="6875273" y="920265"/>
            <a:ext cx="574196" cy="494964"/>
            <a:chOff x="6875769" y="926763"/>
            <a:chExt cx="574196" cy="494964"/>
          </a:xfrm>
        </p:grpSpPr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C8E1FAD-6D15-47EB-ACCE-7BFDD6D650A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BC958733-9E14-4C49-9423-7F1AAE5654D3}"/>
                </a:ext>
              </a:extLst>
            </p:cNvPr>
            <p:cNvGrpSpPr/>
            <p:nvPr/>
          </p:nvGrpSpPr>
          <p:grpSpPr>
            <a:xfrm>
              <a:off x="6875769" y="928608"/>
              <a:ext cx="574196" cy="493119"/>
              <a:chOff x="6875769" y="928608"/>
              <a:chExt cx="574196" cy="493119"/>
            </a:xfrm>
          </p:grpSpPr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3C9B76CC-3D8C-40B4-8015-0226CDC67F57}"/>
                  </a:ext>
                </a:extLst>
              </p:cNvPr>
              <p:cNvSpPr txBox="1"/>
              <p:nvPr/>
            </p:nvSpPr>
            <p:spPr>
              <a:xfrm>
                <a:off x="687576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360</a:t>
                </a:r>
              </a:p>
            </p:txBody>
          </p: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E3B4D990-3D54-41E7-B64A-73FAC2BF20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7" name="Freeform 11">
            <a:extLst>
              <a:ext uri="{FF2B5EF4-FFF2-40B4-BE49-F238E27FC236}">
                <a16:creationId xmlns:a16="http://schemas.microsoft.com/office/drawing/2014/main" id="{FDBEBDAB-E661-4136-A7D3-6D72C94B9992}"/>
              </a:ext>
            </a:extLst>
          </p:cNvPr>
          <p:cNvSpPr>
            <a:spLocks/>
          </p:cNvSpPr>
          <p:nvPr/>
        </p:nvSpPr>
        <p:spPr bwMode="auto">
          <a:xfrm>
            <a:off x="7157947" y="70981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FA197773-0801-4AEE-8503-52E56BBAF2C2}"/>
              </a:ext>
            </a:extLst>
          </p:cNvPr>
          <p:cNvGrpSpPr/>
          <p:nvPr/>
        </p:nvGrpSpPr>
        <p:grpSpPr>
          <a:xfrm>
            <a:off x="7788197" y="920265"/>
            <a:ext cx="574196" cy="494964"/>
            <a:chOff x="6894599" y="926763"/>
            <a:chExt cx="574196" cy="494964"/>
          </a:xfrm>
        </p:grpSpPr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6F285AA9-60B2-49DD-BADD-ABEEB9B7DFD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1F9D6446-A0AF-4409-9CA6-B4DC6C933D49}"/>
                </a:ext>
              </a:extLst>
            </p:cNvPr>
            <p:cNvGrpSpPr/>
            <p:nvPr/>
          </p:nvGrpSpPr>
          <p:grpSpPr>
            <a:xfrm>
              <a:off x="6894599" y="928608"/>
              <a:ext cx="574196" cy="493119"/>
              <a:chOff x="6894599" y="928608"/>
              <a:chExt cx="574196" cy="493119"/>
            </a:xfrm>
          </p:grpSpPr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FB4E0B9C-FE6E-4A48-AEC5-D4D9121D5BD3}"/>
                  </a:ext>
                </a:extLst>
              </p:cNvPr>
              <p:cNvSpPr txBox="1"/>
              <p:nvPr/>
            </p:nvSpPr>
            <p:spPr>
              <a:xfrm>
                <a:off x="689459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450</a:t>
                </a:r>
              </a:p>
            </p:txBody>
          </p: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2183FFEA-31A3-473A-9C24-DF82B63269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1" name="Freeform 11">
            <a:extLst>
              <a:ext uri="{FF2B5EF4-FFF2-40B4-BE49-F238E27FC236}">
                <a16:creationId xmlns:a16="http://schemas.microsoft.com/office/drawing/2014/main" id="{1381E0FA-AED5-4754-BD40-1B57ACC9780A}"/>
              </a:ext>
            </a:extLst>
          </p:cNvPr>
          <p:cNvSpPr>
            <a:spLocks/>
          </p:cNvSpPr>
          <p:nvPr/>
        </p:nvSpPr>
        <p:spPr bwMode="auto">
          <a:xfrm>
            <a:off x="8052803" y="71627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70D0EF54-8FBE-44A2-868E-B4FB1E8E37F8}"/>
              </a:ext>
            </a:extLst>
          </p:cNvPr>
          <p:cNvGrpSpPr/>
          <p:nvPr/>
        </p:nvGrpSpPr>
        <p:grpSpPr>
          <a:xfrm>
            <a:off x="8672543" y="926722"/>
            <a:ext cx="574196" cy="494964"/>
            <a:chOff x="6884089" y="926763"/>
            <a:chExt cx="574196" cy="494964"/>
          </a:xfrm>
        </p:grpSpPr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84E9DE99-59C8-477A-835D-8282ABBCEE1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4CC805E4-D7D2-4238-A311-F26268866D40}"/>
                </a:ext>
              </a:extLst>
            </p:cNvPr>
            <p:cNvGrpSpPr/>
            <p:nvPr/>
          </p:nvGrpSpPr>
          <p:grpSpPr>
            <a:xfrm>
              <a:off x="6884089" y="928608"/>
              <a:ext cx="574196" cy="493119"/>
              <a:chOff x="6884089" y="928608"/>
              <a:chExt cx="574196" cy="493119"/>
            </a:xfrm>
          </p:grpSpPr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F54E78D2-B646-4479-8FFD-B2ED7A00EDD2}"/>
                  </a:ext>
                </a:extLst>
              </p:cNvPr>
              <p:cNvSpPr txBox="1"/>
              <p:nvPr/>
            </p:nvSpPr>
            <p:spPr>
              <a:xfrm>
                <a:off x="688408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540</a:t>
                </a:r>
              </a:p>
            </p:txBody>
          </p: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8C15B91E-1C4D-4537-A9DA-14D5428850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7" name="Freeform 11">
            <a:extLst>
              <a:ext uri="{FF2B5EF4-FFF2-40B4-BE49-F238E27FC236}">
                <a16:creationId xmlns:a16="http://schemas.microsoft.com/office/drawing/2014/main" id="{C5928012-4A4F-407C-BC13-0745B16F0868}"/>
              </a:ext>
            </a:extLst>
          </p:cNvPr>
          <p:cNvSpPr>
            <a:spLocks/>
          </p:cNvSpPr>
          <p:nvPr/>
        </p:nvSpPr>
        <p:spPr bwMode="auto">
          <a:xfrm>
            <a:off x="8949967" y="71720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C94020D-6455-4663-BA5A-778A523C9280}"/>
              </a:ext>
            </a:extLst>
          </p:cNvPr>
          <p:cNvGrpSpPr/>
          <p:nvPr/>
        </p:nvGrpSpPr>
        <p:grpSpPr>
          <a:xfrm>
            <a:off x="9569707" y="927656"/>
            <a:ext cx="574196" cy="494964"/>
            <a:chOff x="6884089" y="926763"/>
            <a:chExt cx="574196" cy="494964"/>
          </a:xfrm>
        </p:grpSpPr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18181D6C-B8C0-4EC0-A6DD-6E854F02161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A143BECE-ECE5-4192-903A-194B8B53DC30}"/>
                </a:ext>
              </a:extLst>
            </p:cNvPr>
            <p:cNvGrpSpPr/>
            <p:nvPr/>
          </p:nvGrpSpPr>
          <p:grpSpPr>
            <a:xfrm>
              <a:off x="6884089" y="928608"/>
              <a:ext cx="574196" cy="493119"/>
              <a:chOff x="6884089" y="928608"/>
              <a:chExt cx="574196" cy="493119"/>
            </a:xfrm>
          </p:grpSpPr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EA552AC7-C693-42E1-981A-39FB24813B56}"/>
                  </a:ext>
                </a:extLst>
              </p:cNvPr>
              <p:cNvSpPr txBox="1"/>
              <p:nvPr/>
            </p:nvSpPr>
            <p:spPr>
              <a:xfrm>
                <a:off x="688408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630</a:t>
                </a:r>
              </a:p>
            </p:txBody>
          </p: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97397EE1-DAEA-4B38-8509-F769A0DC15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3" name="Freeform 11">
            <a:extLst>
              <a:ext uri="{FF2B5EF4-FFF2-40B4-BE49-F238E27FC236}">
                <a16:creationId xmlns:a16="http://schemas.microsoft.com/office/drawing/2014/main" id="{B432008E-4D04-43B1-9566-F142F96A17F1}"/>
              </a:ext>
            </a:extLst>
          </p:cNvPr>
          <p:cNvSpPr>
            <a:spLocks/>
          </p:cNvSpPr>
          <p:nvPr/>
        </p:nvSpPr>
        <p:spPr bwMode="auto">
          <a:xfrm>
            <a:off x="9840714" y="72040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EF1B70E5-5747-47C3-B4D2-30170095DEBC}"/>
              </a:ext>
            </a:extLst>
          </p:cNvPr>
          <p:cNvGrpSpPr/>
          <p:nvPr/>
        </p:nvGrpSpPr>
        <p:grpSpPr>
          <a:xfrm>
            <a:off x="10481474" y="930849"/>
            <a:ext cx="574196" cy="494964"/>
            <a:chOff x="6905109" y="926763"/>
            <a:chExt cx="574196" cy="494964"/>
          </a:xfrm>
        </p:grpSpPr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DD0D00AD-43F8-4C26-AE19-626FA2C1127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2A43DEB8-36DF-419D-8EFF-BF080A3176F3}"/>
                </a:ext>
              </a:extLst>
            </p:cNvPr>
            <p:cNvGrpSpPr/>
            <p:nvPr/>
          </p:nvGrpSpPr>
          <p:grpSpPr>
            <a:xfrm>
              <a:off x="6905109" y="928608"/>
              <a:ext cx="574196" cy="493119"/>
              <a:chOff x="6905109" y="928608"/>
              <a:chExt cx="574196" cy="493119"/>
            </a:xfrm>
          </p:grpSpPr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821416AA-B2EA-48CC-AFB9-37DC6F73D429}"/>
                  </a:ext>
                </a:extLst>
              </p:cNvPr>
              <p:cNvSpPr txBox="1"/>
              <p:nvPr/>
            </p:nvSpPr>
            <p:spPr>
              <a:xfrm>
                <a:off x="690510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720</a:t>
                </a:r>
              </a:p>
            </p:txBody>
          </p:sp>
          <p:cxnSp>
            <p:nvCxnSpPr>
              <p:cNvPr id="293" name="Straight Connector 292">
                <a:extLst>
                  <a:ext uri="{FF2B5EF4-FFF2-40B4-BE49-F238E27FC236}">
                    <a16:creationId xmlns:a16="http://schemas.microsoft.com/office/drawing/2014/main" id="{1E44BF82-8C91-4252-A362-E89448C5E3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4" name="Oval 293">
            <a:extLst>
              <a:ext uri="{FF2B5EF4-FFF2-40B4-BE49-F238E27FC236}">
                <a16:creationId xmlns:a16="http://schemas.microsoft.com/office/drawing/2014/main" id="{1BAA9A06-11A6-4D06-B9ED-C578383DB73F}"/>
              </a:ext>
            </a:extLst>
          </p:cNvPr>
          <p:cNvSpPr/>
          <p:nvPr/>
        </p:nvSpPr>
        <p:spPr>
          <a:xfrm>
            <a:off x="3507573" y="77515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377B16CA-E366-4A29-B81C-6B26883DF692}"/>
              </a:ext>
            </a:extLst>
          </p:cNvPr>
          <p:cNvSpPr/>
          <p:nvPr/>
        </p:nvSpPr>
        <p:spPr>
          <a:xfrm>
            <a:off x="791342" y="501291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1CCFE6B1-F734-4C55-9CE4-27E2ADD8C8DD}"/>
              </a:ext>
            </a:extLst>
          </p:cNvPr>
          <p:cNvSpPr/>
          <p:nvPr/>
        </p:nvSpPr>
        <p:spPr>
          <a:xfrm>
            <a:off x="2612603" y="498416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A5A4F564-7148-4D17-B679-9ECDB964A85D}"/>
              </a:ext>
            </a:extLst>
          </p:cNvPr>
          <p:cNvSpPr/>
          <p:nvPr/>
        </p:nvSpPr>
        <p:spPr>
          <a:xfrm>
            <a:off x="4477684" y="1116245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720E412D-A71D-4DA0-98E5-C826A7D32CC9}"/>
              </a:ext>
            </a:extLst>
          </p:cNvPr>
          <p:cNvSpPr/>
          <p:nvPr/>
        </p:nvSpPr>
        <p:spPr>
          <a:xfrm>
            <a:off x="5446258" y="1115871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777E7489-6479-4526-A19B-2CB325688C35}"/>
              </a:ext>
            </a:extLst>
          </p:cNvPr>
          <p:cNvSpPr/>
          <p:nvPr/>
        </p:nvSpPr>
        <p:spPr>
          <a:xfrm>
            <a:off x="6334468" y="1117838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74D59621-ABDC-4D8C-A519-1BE29D94A094}"/>
              </a:ext>
            </a:extLst>
          </p:cNvPr>
          <p:cNvSpPr/>
          <p:nvPr/>
        </p:nvSpPr>
        <p:spPr>
          <a:xfrm>
            <a:off x="7221868" y="1117464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F9081219-A349-456B-B226-B71ACEA60D97}"/>
              </a:ext>
            </a:extLst>
          </p:cNvPr>
          <p:cNvSpPr/>
          <p:nvPr/>
        </p:nvSpPr>
        <p:spPr>
          <a:xfrm>
            <a:off x="8142691" y="1115871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567D7E68-B3CE-46C0-847D-59FB9E1A493B}"/>
              </a:ext>
            </a:extLst>
          </p:cNvPr>
          <p:cNvSpPr/>
          <p:nvPr/>
        </p:nvSpPr>
        <p:spPr>
          <a:xfrm>
            <a:off x="9022051" y="1115871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73367DB0-E975-4512-8A45-D5A1E8CD1B49}"/>
              </a:ext>
            </a:extLst>
          </p:cNvPr>
          <p:cNvSpPr/>
          <p:nvPr/>
        </p:nvSpPr>
        <p:spPr>
          <a:xfrm>
            <a:off x="9922322" y="1115145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96611993-E1C3-4D16-9DD1-A49655FC4014}"/>
              </a:ext>
            </a:extLst>
          </p:cNvPr>
          <p:cNvSpPr/>
          <p:nvPr/>
        </p:nvSpPr>
        <p:spPr>
          <a:xfrm>
            <a:off x="10829482" y="1114601"/>
            <a:ext cx="138534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9D196280-B8B6-43FF-B069-4039390B2A12}"/>
              </a:ext>
            </a:extLst>
          </p:cNvPr>
          <p:cNvSpPr txBox="1"/>
          <p:nvPr/>
        </p:nvSpPr>
        <p:spPr>
          <a:xfrm>
            <a:off x="3836860" y="423520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4A15BC34-B202-4919-93E2-7043761A0071}"/>
              </a:ext>
            </a:extLst>
          </p:cNvPr>
          <p:cNvSpPr txBox="1"/>
          <p:nvPr/>
        </p:nvSpPr>
        <p:spPr>
          <a:xfrm>
            <a:off x="4730923" y="418680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022BCB80-E1ED-4561-ADFC-36AC32F9421F}"/>
              </a:ext>
            </a:extLst>
          </p:cNvPr>
          <p:cNvSpPr txBox="1"/>
          <p:nvPr/>
        </p:nvSpPr>
        <p:spPr>
          <a:xfrm>
            <a:off x="5623134" y="423832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5A16EB72-ADB2-401E-B18D-95806B6DFB69}"/>
              </a:ext>
            </a:extLst>
          </p:cNvPr>
          <p:cNvSpPr txBox="1"/>
          <p:nvPr/>
        </p:nvSpPr>
        <p:spPr>
          <a:xfrm>
            <a:off x="6517197" y="418992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B3D836B5-66BE-48EF-8A24-56EA805DB17B}"/>
              </a:ext>
            </a:extLst>
          </p:cNvPr>
          <p:cNvSpPr txBox="1"/>
          <p:nvPr/>
        </p:nvSpPr>
        <p:spPr>
          <a:xfrm>
            <a:off x="7405825" y="425707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A10AED0D-6AD4-4A3C-9522-DCB17906707A}"/>
              </a:ext>
            </a:extLst>
          </p:cNvPr>
          <p:cNvSpPr txBox="1"/>
          <p:nvPr/>
        </p:nvSpPr>
        <p:spPr>
          <a:xfrm>
            <a:off x="8299888" y="420867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3C2FAEAC-194B-4E51-896C-C356A6D639E9}"/>
              </a:ext>
            </a:extLst>
          </p:cNvPr>
          <p:cNvSpPr txBox="1"/>
          <p:nvPr/>
        </p:nvSpPr>
        <p:spPr>
          <a:xfrm>
            <a:off x="9192099" y="426019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0DC77B09-B2B4-433A-89C3-F1A583AF473A}"/>
              </a:ext>
            </a:extLst>
          </p:cNvPr>
          <p:cNvSpPr txBox="1"/>
          <p:nvPr/>
        </p:nvSpPr>
        <p:spPr>
          <a:xfrm>
            <a:off x="10086162" y="421179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BBBB30-EE29-49E4-833D-624A2BB750A6}"/>
              </a:ext>
            </a:extLst>
          </p:cNvPr>
          <p:cNvGrpSpPr/>
          <p:nvPr/>
        </p:nvGrpSpPr>
        <p:grpSpPr>
          <a:xfrm>
            <a:off x="4207157" y="1472216"/>
            <a:ext cx="556846" cy="4764459"/>
            <a:chOff x="4189904" y="1472216"/>
            <a:chExt cx="556846" cy="4764459"/>
          </a:xfrm>
        </p:grpSpPr>
        <p:grpSp>
          <p:nvGrpSpPr>
            <p:cNvPr id="319" name="Group 56">
              <a:extLst>
                <a:ext uri="{FF2B5EF4-FFF2-40B4-BE49-F238E27FC236}">
                  <a16:creationId xmlns:a16="http://schemas.microsoft.com/office/drawing/2014/main" id="{F05B09DC-3A2F-49BB-B174-076CADF3017D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400" name="Picture 14">
                <a:extLst>
                  <a:ext uri="{FF2B5EF4-FFF2-40B4-BE49-F238E27FC236}">
                    <a16:creationId xmlns:a16="http://schemas.microsoft.com/office/drawing/2014/main" id="{065EAD30-ABB8-4611-8E40-BF82F49089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15">
                <a:extLst>
                  <a:ext uri="{FF2B5EF4-FFF2-40B4-BE49-F238E27FC236}">
                    <a16:creationId xmlns:a16="http://schemas.microsoft.com/office/drawing/2014/main" id="{15CDAFE4-28A4-4127-B7A6-7C6E542C1C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16">
                <a:extLst>
                  <a:ext uri="{FF2B5EF4-FFF2-40B4-BE49-F238E27FC236}">
                    <a16:creationId xmlns:a16="http://schemas.microsoft.com/office/drawing/2014/main" id="{8D960FDD-FA4E-45F6-8ECC-6EEF001095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17">
                <a:extLst>
                  <a:ext uri="{FF2B5EF4-FFF2-40B4-BE49-F238E27FC236}">
                    <a16:creationId xmlns:a16="http://schemas.microsoft.com/office/drawing/2014/main" id="{096727E5-DAA8-4B88-A483-2AA4EFEBC6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18">
                <a:extLst>
                  <a:ext uri="{FF2B5EF4-FFF2-40B4-BE49-F238E27FC236}">
                    <a16:creationId xmlns:a16="http://schemas.microsoft.com/office/drawing/2014/main" id="{15A5C006-BC13-4720-912E-314FE06F05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19">
                <a:extLst>
                  <a:ext uri="{FF2B5EF4-FFF2-40B4-BE49-F238E27FC236}">
                    <a16:creationId xmlns:a16="http://schemas.microsoft.com/office/drawing/2014/main" id="{FFAF8B1D-B2B2-4EA1-94E9-8FC057AA43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20">
                <a:extLst>
                  <a:ext uri="{FF2B5EF4-FFF2-40B4-BE49-F238E27FC236}">
                    <a16:creationId xmlns:a16="http://schemas.microsoft.com/office/drawing/2014/main" id="{9585AF87-492D-4EC0-93D7-1C67DD76F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21">
                <a:extLst>
                  <a:ext uri="{FF2B5EF4-FFF2-40B4-BE49-F238E27FC236}">
                    <a16:creationId xmlns:a16="http://schemas.microsoft.com/office/drawing/2014/main" id="{207DE2BB-C906-48BB-8E47-8851845C65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22">
                <a:extLst>
                  <a:ext uri="{FF2B5EF4-FFF2-40B4-BE49-F238E27FC236}">
                    <a16:creationId xmlns:a16="http://schemas.microsoft.com/office/drawing/2014/main" id="{488D05E3-157D-44E9-BED4-7CED31F526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23">
                <a:extLst>
                  <a:ext uri="{FF2B5EF4-FFF2-40B4-BE49-F238E27FC236}">
                    <a16:creationId xmlns:a16="http://schemas.microsoft.com/office/drawing/2014/main" id="{8FA3396D-4654-4D20-98E8-FE2D88FEBF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0" name="Group 56">
              <a:extLst>
                <a:ext uri="{FF2B5EF4-FFF2-40B4-BE49-F238E27FC236}">
                  <a16:creationId xmlns:a16="http://schemas.microsoft.com/office/drawing/2014/main" id="{20BF8302-601B-4782-A68F-4799846D5A88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390" name="Picture 14">
                <a:extLst>
                  <a:ext uri="{FF2B5EF4-FFF2-40B4-BE49-F238E27FC236}">
                    <a16:creationId xmlns:a16="http://schemas.microsoft.com/office/drawing/2014/main" id="{603D2134-1508-41AC-B974-B6EAF2AC67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1" name="Picture 15">
                <a:extLst>
                  <a:ext uri="{FF2B5EF4-FFF2-40B4-BE49-F238E27FC236}">
                    <a16:creationId xmlns:a16="http://schemas.microsoft.com/office/drawing/2014/main" id="{59DB3D25-2280-4F64-910C-F30193A956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16">
                <a:extLst>
                  <a:ext uri="{FF2B5EF4-FFF2-40B4-BE49-F238E27FC236}">
                    <a16:creationId xmlns:a16="http://schemas.microsoft.com/office/drawing/2014/main" id="{66DBDED5-F662-49DB-8E39-44F7DE109B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17">
                <a:extLst>
                  <a:ext uri="{FF2B5EF4-FFF2-40B4-BE49-F238E27FC236}">
                    <a16:creationId xmlns:a16="http://schemas.microsoft.com/office/drawing/2014/main" id="{346DC8C1-D2B2-484F-BD48-68BF5733BE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18">
                <a:extLst>
                  <a:ext uri="{FF2B5EF4-FFF2-40B4-BE49-F238E27FC236}">
                    <a16:creationId xmlns:a16="http://schemas.microsoft.com/office/drawing/2014/main" id="{5CC034F2-918D-46ED-B1CB-CC957A1BCE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19">
                <a:extLst>
                  <a:ext uri="{FF2B5EF4-FFF2-40B4-BE49-F238E27FC236}">
                    <a16:creationId xmlns:a16="http://schemas.microsoft.com/office/drawing/2014/main" id="{B49775C4-6CA7-41A8-9E1D-13EC28FC46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20">
                <a:extLst>
                  <a:ext uri="{FF2B5EF4-FFF2-40B4-BE49-F238E27FC236}">
                    <a16:creationId xmlns:a16="http://schemas.microsoft.com/office/drawing/2014/main" id="{BF99345E-6638-4044-8C08-F2CC45F409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21">
                <a:extLst>
                  <a:ext uri="{FF2B5EF4-FFF2-40B4-BE49-F238E27FC236}">
                    <a16:creationId xmlns:a16="http://schemas.microsoft.com/office/drawing/2014/main" id="{412A4519-4762-4AC2-A180-B058B6BF07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22">
                <a:extLst>
                  <a:ext uri="{FF2B5EF4-FFF2-40B4-BE49-F238E27FC236}">
                    <a16:creationId xmlns:a16="http://schemas.microsoft.com/office/drawing/2014/main" id="{361B216A-ED88-4274-91DD-100CFFA4FB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" name="Picture 23">
                <a:extLst>
                  <a:ext uri="{FF2B5EF4-FFF2-40B4-BE49-F238E27FC236}">
                    <a16:creationId xmlns:a16="http://schemas.microsoft.com/office/drawing/2014/main" id="{CC0FCF1E-BD8D-4186-B8BB-43AEF6607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1" name="Group 56">
              <a:extLst>
                <a:ext uri="{FF2B5EF4-FFF2-40B4-BE49-F238E27FC236}">
                  <a16:creationId xmlns:a16="http://schemas.microsoft.com/office/drawing/2014/main" id="{1E207F67-2F81-48DD-8F5D-DCF16DBBDB69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380" name="Picture 14">
                <a:extLst>
                  <a:ext uri="{FF2B5EF4-FFF2-40B4-BE49-F238E27FC236}">
                    <a16:creationId xmlns:a16="http://schemas.microsoft.com/office/drawing/2014/main" id="{42747C02-C336-4C90-BFF1-E6F7621D9E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1" name="Picture 15">
                <a:extLst>
                  <a:ext uri="{FF2B5EF4-FFF2-40B4-BE49-F238E27FC236}">
                    <a16:creationId xmlns:a16="http://schemas.microsoft.com/office/drawing/2014/main" id="{8C871222-6E38-4816-96AF-9D7AB469A2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16">
                <a:extLst>
                  <a:ext uri="{FF2B5EF4-FFF2-40B4-BE49-F238E27FC236}">
                    <a16:creationId xmlns:a16="http://schemas.microsoft.com/office/drawing/2014/main" id="{4C857148-C213-469A-8D91-FA28F6C5C4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17">
                <a:extLst>
                  <a:ext uri="{FF2B5EF4-FFF2-40B4-BE49-F238E27FC236}">
                    <a16:creationId xmlns:a16="http://schemas.microsoft.com/office/drawing/2014/main" id="{48CDA2AE-62EF-40D1-84D7-EE3AF828C5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18">
                <a:extLst>
                  <a:ext uri="{FF2B5EF4-FFF2-40B4-BE49-F238E27FC236}">
                    <a16:creationId xmlns:a16="http://schemas.microsoft.com/office/drawing/2014/main" id="{8A9D5350-DD92-4020-B7A9-BE28E0726A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5" name="Picture 19">
                <a:extLst>
                  <a:ext uri="{FF2B5EF4-FFF2-40B4-BE49-F238E27FC236}">
                    <a16:creationId xmlns:a16="http://schemas.microsoft.com/office/drawing/2014/main" id="{12DC7E30-F7A7-4BB1-8DC2-4FC339DAD6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20">
                <a:extLst>
                  <a:ext uri="{FF2B5EF4-FFF2-40B4-BE49-F238E27FC236}">
                    <a16:creationId xmlns:a16="http://schemas.microsoft.com/office/drawing/2014/main" id="{F28E748F-78B5-4C51-BFF6-B7E777AA62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21">
                <a:extLst>
                  <a:ext uri="{FF2B5EF4-FFF2-40B4-BE49-F238E27FC236}">
                    <a16:creationId xmlns:a16="http://schemas.microsoft.com/office/drawing/2014/main" id="{2CBECC8D-67A9-4586-97EE-2F5B534A3A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22">
                <a:extLst>
                  <a:ext uri="{FF2B5EF4-FFF2-40B4-BE49-F238E27FC236}">
                    <a16:creationId xmlns:a16="http://schemas.microsoft.com/office/drawing/2014/main" id="{7E2FCEB4-B58F-471E-9E06-CB5593700A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23">
                <a:extLst>
                  <a:ext uri="{FF2B5EF4-FFF2-40B4-BE49-F238E27FC236}">
                    <a16:creationId xmlns:a16="http://schemas.microsoft.com/office/drawing/2014/main" id="{F8C5166A-DB9B-43A2-933E-FBFDBF8B1D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2" name="Group 56">
              <a:extLst>
                <a:ext uri="{FF2B5EF4-FFF2-40B4-BE49-F238E27FC236}">
                  <a16:creationId xmlns:a16="http://schemas.microsoft.com/office/drawing/2014/main" id="{C55295AD-9B15-4323-8F24-ECE6DE1837E8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360" name="Picture 14">
                <a:extLst>
                  <a:ext uri="{FF2B5EF4-FFF2-40B4-BE49-F238E27FC236}">
                    <a16:creationId xmlns:a16="http://schemas.microsoft.com/office/drawing/2014/main" id="{F03D5402-9E24-4255-9E78-B66E9BE63F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1" name="Picture 15">
                <a:extLst>
                  <a:ext uri="{FF2B5EF4-FFF2-40B4-BE49-F238E27FC236}">
                    <a16:creationId xmlns:a16="http://schemas.microsoft.com/office/drawing/2014/main" id="{18C1C857-D52F-4F48-B3FD-8457BB7FFA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16">
                <a:extLst>
                  <a:ext uri="{FF2B5EF4-FFF2-40B4-BE49-F238E27FC236}">
                    <a16:creationId xmlns:a16="http://schemas.microsoft.com/office/drawing/2014/main" id="{4B5D029B-2E5F-4186-8C7A-D029651F6B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17">
                <a:extLst>
                  <a:ext uri="{FF2B5EF4-FFF2-40B4-BE49-F238E27FC236}">
                    <a16:creationId xmlns:a16="http://schemas.microsoft.com/office/drawing/2014/main" id="{A64A50AE-2106-407F-A763-9853298CC1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18">
                <a:extLst>
                  <a:ext uri="{FF2B5EF4-FFF2-40B4-BE49-F238E27FC236}">
                    <a16:creationId xmlns:a16="http://schemas.microsoft.com/office/drawing/2014/main" id="{8687F990-3AA4-4A88-B3E7-CE1D62F496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19">
                <a:extLst>
                  <a:ext uri="{FF2B5EF4-FFF2-40B4-BE49-F238E27FC236}">
                    <a16:creationId xmlns:a16="http://schemas.microsoft.com/office/drawing/2014/main" id="{6F28D1FE-AC99-4DB1-8873-A7199140AB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20">
                <a:extLst>
                  <a:ext uri="{FF2B5EF4-FFF2-40B4-BE49-F238E27FC236}">
                    <a16:creationId xmlns:a16="http://schemas.microsoft.com/office/drawing/2014/main" id="{E1818E66-8D1A-43F5-8A43-0C5864FD41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21">
                <a:extLst>
                  <a:ext uri="{FF2B5EF4-FFF2-40B4-BE49-F238E27FC236}">
                    <a16:creationId xmlns:a16="http://schemas.microsoft.com/office/drawing/2014/main" id="{8D1244DC-8845-4AFD-B093-8100847E42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22">
                <a:extLst>
                  <a:ext uri="{FF2B5EF4-FFF2-40B4-BE49-F238E27FC236}">
                    <a16:creationId xmlns:a16="http://schemas.microsoft.com/office/drawing/2014/main" id="{CC117DE5-F670-4466-B0C6-E3B7902202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23">
                <a:extLst>
                  <a:ext uri="{FF2B5EF4-FFF2-40B4-BE49-F238E27FC236}">
                    <a16:creationId xmlns:a16="http://schemas.microsoft.com/office/drawing/2014/main" id="{59366351-E600-4F5B-BD27-E1E3B7EC91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3" name="Group 56">
              <a:extLst>
                <a:ext uri="{FF2B5EF4-FFF2-40B4-BE49-F238E27FC236}">
                  <a16:creationId xmlns:a16="http://schemas.microsoft.com/office/drawing/2014/main" id="{E4A93DD6-AFC5-4C1B-9ED9-6E5E9F3928EE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340" name="Picture 14">
                <a:extLst>
                  <a:ext uri="{FF2B5EF4-FFF2-40B4-BE49-F238E27FC236}">
                    <a16:creationId xmlns:a16="http://schemas.microsoft.com/office/drawing/2014/main" id="{BF691D88-0C2A-40B0-9231-29D9ABCD21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1" name="Picture 15">
                <a:extLst>
                  <a:ext uri="{FF2B5EF4-FFF2-40B4-BE49-F238E27FC236}">
                    <a16:creationId xmlns:a16="http://schemas.microsoft.com/office/drawing/2014/main" id="{F2C724F8-8DC0-4BC9-861D-2439E8FC9A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16">
                <a:extLst>
                  <a:ext uri="{FF2B5EF4-FFF2-40B4-BE49-F238E27FC236}">
                    <a16:creationId xmlns:a16="http://schemas.microsoft.com/office/drawing/2014/main" id="{BB6953D9-1DA1-469B-80BC-55D45EFA4F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17">
                <a:extLst>
                  <a:ext uri="{FF2B5EF4-FFF2-40B4-BE49-F238E27FC236}">
                    <a16:creationId xmlns:a16="http://schemas.microsoft.com/office/drawing/2014/main" id="{752B92B2-132A-451F-82C5-E1F3D4F698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18">
                <a:extLst>
                  <a:ext uri="{FF2B5EF4-FFF2-40B4-BE49-F238E27FC236}">
                    <a16:creationId xmlns:a16="http://schemas.microsoft.com/office/drawing/2014/main" id="{1BF81803-1CDA-49F8-B9F4-2EF4FCA207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19">
                <a:extLst>
                  <a:ext uri="{FF2B5EF4-FFF2-40B4-BE49-F238E27FC236}">
                    <a16:creationId xmlns:a16="http://schemas.microsoft.com/office/drawing/2014/main" id="{41F399F1-086F-46A9-9DFA-B703C625BE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20">
                <a:extLst>
                  <a:ext uri="{FF2B5EF4-FFF2-40B4-BE49-F238E27FC236}">
                    <a16:creationId xmlns:a16="http://schemas.microsoft.com/office/drawing/2014/main" id="{001E369B-5735-4784-B908-4B034130FB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21">
                <a:extLst>
                  <a:ext uri="{FF2B5EF4-FFF2-40B4-BE49-F238E27FC236}">
                    <a16:creationId xmlns:a16="http://schemas.microsoft.com/office/drawing/2014/main" id="{F79FB205-9CE1-4217-AD53-9B00215CE5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22">
                <a:extLst>
                  <a:ext uri="{FF2B5EF4-FFF2-40B4-BE49-F238E27FC236}">
                    <a16:creationId xmlns:a16="http://schemas.microsoft.com/office/drawing/2014/main" id="{FE93C055-AB4B-4FDF-A3E7-7BBA0AD6A6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23">
                <a:extLst>
                  <a:ext uri="{FF2B5EF4-FFF2-40B4-BE49-F238E27FC236}">
                    <a16:creationId xmlns:a16="http://schemas.microsoft.com/office/drawing/2014/main" id="{9422086B-D95E-49FB-BD5C-452625553E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24" name="Group 56">
              <a:extLst>
                <a:ext uri="{FF2B5EF4-FFF2-40B4-BE49-F238E27FC236}">
                  <a16:creationId xmlns:a16="http://schemas.microsoft.com/office/drawing/2014/main" id="{139CA85F-12B1-4FBB-8408-6CEF490E7467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325" name="Picture 14">
                <a:extLst>
                  <a:ext uri="{FF2B5EF4-FFF2-40B4-BE49-F238E27FC236}">
                    <a16:creationId xmlns:a16="http://schemas.microsoft.com/office/drawing/2014/main" id="{84944289-609F-4736-8BFF-2146648310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6" name="Picture 15">
                <a:extLst>
                  <a:ext uri="{FF2B5EF4-FFF2-40B4-BE49-F238E27FC236}">
                    <a16:creationId xmlns:a16="http://schemas.microsoft.com/office/drawing/2014/main" id="{07AA059B-FB73-46F5-AB42-8A856BE233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" name="Picture 16">
                <a:extLst>
                  <a:ext uri="{FF2B5EF4-FFF2-40B4-BE49-F238E27FC236}">
                    <a16:creationId xmlns:a16="http://schemas.microsoft.com/office/drawing/2014/main" id="{E62AD4A9-5649-4523-9DB3-BC435F9B59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8" name="Picture 17">
                <a:extLst>
                  <a:ext uri="{FF2B5EF4-FFF2-40B4-BE49-F238E27FC236}">
                    <a16:creationId xmlns:a16="http://schemas.microsoft.com/office/drawing/2014/main" id="{AE682E7D-F114-4ECB-8A7D-1BAC6FFF8E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9" name="Picture 18">
                <a:extLst>
                  <a:ext uri="{FF2B5EF4-FFF2-40B4-BE49-F238E27FC236}">
                    <a16:creationId xmlns:a16="http://schemas.microsoft.com/office/drawing/2014/main" id="{D02AE149-BB68-4308-8543-C5F06EE204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0" name="Picture 19">
                <a:extLst>
                  <a:ext uri="{FF2B5EF4-FFF2-40B4-BE49-F238E27FC236}">
                    <a16:creationId xmlns:a16="http://schemas.microsoft.com/office/drawing/2014/main" id="{42483231-7039-4FB8-8B0B-77CC895D0D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1" name="Picture 20">
                <a:extLst>
                  <a:ext uri="{FF2B5EF4-FFF2-40B4-BE49-F238E27FC236}">
                    <a16:creationId xmlns:a16="http://schemas.microsoft.com/office/drawing/2014/main" id="{D986F12D-EC80-4563-8880-BE054F43A2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21">
                <a:extLst>
                  <a:ext uri="{FF2B5EF4-FFF2-40B4-BE49-F238E27FC236}">
                    <a16:creationId xmlns:a16="http://schemas.microsoft.com/office/drawing/2014/main" id="{C5EE1C68-6A05-45D3-BBA2-889605CB00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22">
                <a:extLst>
                  <a:ext uri="{FF2B5EF4-FFF2-40B4-BE49-F238E27FC236}">
                    <a16:creationId xmlns:a16="http://schemas.microsoft.com/office/drawing/2014/main" id="{55CA9DE4-85C7-46B0-8DF7-FEFB1C1ED6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23">
                <a:extLst>
                  <a:ext uri="{FF2B5EF4-FFF2-40B4-BE49-F238E27FC236}">
                    <a16:creationId xmlns:a16="http://schemas.microsoft.com/office/drawing/2014/main" id="{3CAE59F9-80B2-425F-9187-FFDD604E3E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10" name="Group 56">
              <a:extLst>
                <a:ext uri="{FF2B5EF4-FFF2-40B4-BE49-F238E27FC236}">
                  <a16:creationId xmlns:a16="http://schemas.microsoft.com/office/drawing/2014/main" id="{ED3E8E20-6AAA-42F4-A70C-483CF744EE60}"/>
                </a:ext>
              </a:extLst>
            </p:cNvPr>
            <p:cNvGrpSpPr/>
            <p:nvPr/>
          </p:nvGrpSpPr>
          <p:grpSpPr>
            <a:xfrm rot="5400000">
              <a:off x="3506108" y="5380910"/>
              <a:ext cx="1539560" cy="171967"/>
              <a:chOff x="7746380" y="2949426"/>
              <a:chExt cx="2188691" cy="244475"/>
            </a:xfrm>
          </p:grpSpPr>
          <p:pic>
            <p:nvPicPr>
              <p:cNvPr id="411" name="Picture 14">
                <a:extLst>
                  <a:ext uri="{FF2B5EF4-FFF2-40B4-BE49-F238E27FC236}">
                    <a16:creationId xmlns:a16="http://schemas.microsoft.com/office/drawing/2014/main" id="{805EF404-AB82-4772-BEDB-46913F8F2D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15">
                <a:extLst>
                  <a:ext uri="{FF2B5EF4-FFF2-40B4-BE49-F238E27FC236}">
                    <a16:creationId xmlns:a16="http://schemas.microsoft.com/office/drawing/2014/main" id="{5057B153-79CD-4436-BD03-A595214382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16">
                <a:extLst>
                  <a:ext uri="{FF2B5EF4-FFF2-40B4-BE49-F238E27FC236}">
                    <a16:creationId xmlns:a16="http://schemas.microsoft.com/office/drawing/2014/main" id="{319798F7-0E5C-49F1-87FE-5453B44B87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17">
                <a:extLst>
                  <a:ext uri="{FF2B5EF4-FFF2-40B4-BE49-F238E27FC236}">
                    <a16:creationId xmlns:a16="http://schemas.microsoft.com/office/drawing/2014/main" id="{1D3F1EB2-BD9A-4DFD-9DBB-8FD2C0CBAF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18">
                <a:extLst>
                  <a:ext uri="{FF2B5EF4-FFF2-40B4-BE49-F238E27FC236}">
                    <a16:creationId xmlns:a16="http://schemas.microsoft.com/office/drawing/2014/main" id="{BDD47B12-F72A-4D37-B3BA-583878E3DD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19">
                <a:extLst>
                  <a:ext uri="{FF2B5EF4-FFF2-40B4-BE49-F238E27FC236}">
                    <a16:creationId xmlns:a16="http://schemas.microsoft.com/office/drawing/2014/main" id="{028F4938-6AE6-45FF-92B2-2F7855368D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20">
                <a:extLst>
                  <a:ext uri="{FF2B5EF4-FFF2-40B4-BE49-F238E27FC236}">
                    <a16:creationId xmlns:a16="http://schemas.microsoft.com/office/drawing/2014/main" id="{4D7C178E-E9A0-4533-9A35-A1B87E7CF5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21">
                <a:extLst>
                  <a:ext uri="{FF2B5EF4-FFF2-40B4-BE49-F238E27FC236}">
                    <a16:creationId xmlns:a16="http://schemas.microsoft.com/office/drawing/2014/main" id="{D291B9D5-18DD-41D5-8B3C-FE65A9E5B5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22">
                <a:extLst>
                  <a:ext uri="{FF2B5EF4-FFF2-40B4-BE49-F238E27FC236}">
                    <a16:creationId xmlns:a16="http://schemas.microsoft.com/office/drawing/2014/main" id="{2F12A906-854E-4AFC-9916-51CD874A9B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23">
                <a:extLst>
                  <a:ext uri="{FF2B5EF4-FFF2-40B4-BE49-F238E27FC236}">
                    <a16:creationId xmlns:a16="http://schemas.microsoft.com/office/drawing/2014/main" id="{FC42DD47-21F6-4712-9A96-BD79431022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21" name="Group 56">
              <a:extLst>
                <a:ext uri="{FF2B5EF4-FFF2-40B4-BE49-F238E27FC236}">
                  <a16:creationId xmlns:a16="http://schemas.microsoft.com/office/drawing/2014/main" id="{D49B9083-0137-4779-A7CD-B4BF318AA554}"/>
                </a:ext>
              </a:extLst>
            </p:cNvPr>
            <p:cNvGrpSpPr/>
            <p:nvPr/>
          </p:nvGrpSpPr>
          <p:grpSpPr>
            <a:xfrm rot="5400000">
              <a:off x="3696899" y="5380910"/>
              <a:ext cx="1539560" cy="171967"/>
              <a:chOff x="7746380" y="2949426"/>
              <a:chExt cx="2188691" cy="244475"/>
            </a:xfrm>
          </p:grpSpPr>
          <p:pic>
            <p:nvPicPr>
              <p:cNvPr id="422" name="Picture 14">
                <a:extLst>
                  <a:ext uri="{FF2B5EF4-FFF2-40B4-BE49-F238E27FC236}">
                    <a16:creationId xmlns:a16="http://schemas.microsoft.com/office/drawing/2014/main" id="{3E619FBF-D10F-43B1-AA26-AEABB8382D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3" name="Picture 15">
                <a:extLst>
                  <a:ext uri="{FF2B5EF4-FFF2-40B4-BE49-F238E27FC236}">
                    <a16:creationId xmlns:a16="http://schemas.microsoft.com/office/drawing/2014/main" id="{8ACA6CD9-8819-4C73-A4E3-69D6577502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4" name="Picture 16">
                <a:extLst>
                  <a:ext uri="{FF2B5EF4-FFF2-40B4-BE49-F238E27FC236}">
                    <a16:creationId xmlns:a16="http://schemas.microsoft.com/office/drawing/2014/main" id="{AF55FC60-8E1C-43F1-839F-C119CEB034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5" name="Picture 17">
                <a:extLst>
                  <a:ext uri="{FF2B5EF4-FFF2-40B4-BE49-F238E27FC236}">
                    <a16:creationId xmlns:a16="http://schemas.microsoft.com/office/drawing/2014/main" id="{07B433B0-1991-4EBF-9890-3A47A56611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6" name="Picture 18">
                <a:extLst>
                  <a:ext uri="{FF2B5EF4-FFF2-40B4-BE49-F238E27FC236}">
                    <a16:creationId xmlns:a16="http://schemas.microsoft.com/office/drawing/2014/main" id="{8873684F-7A1D-41F3-BE36-F18D49666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7" name="Picture 19">
                <a:extLst>
                  <a:ext uri="{FF2B5EF4-FFF2-40B4-BE49-F238E27FC236}">
                    <a16:creationId xmlns:a16="http://schemas.microsoft.com/office/drawing/2014/main" id="{185C6082-EE28-4005-BDA4-3D18CCDD55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20">
                <a:extLst>
                  <a:ext uri="{FF2B5EF4-FFF2-40B4-BE49-F238E27FC236}">
                    <a16:creationId xmlns:a16="http://schemas.microsoft.com/office/drawing/2014/main" id="{6E747AAC-9974-44DB-899F-C6A077A1B2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21">
                <a:extLst>
                  <a:ext uri="{FF2B5EF4-FFF2-40B4-BE49-F238E27FC236}">
                    <a16:creationId xmlns:a16="http://schemas.microsoft.com/office/drawing/2014/main" id="{E39C8B26-5501-4ADB-97C4-2651BBF264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22">
                <a:extLst>
                  <a:ext uri="{FF2B5EF4-FFF2-40B4-BE49-F238E27FC236}">
                    <a16:creationId xmlns:a16="http://schemas.microsoft.com/office/drawing/2014/main" id="{2B3995FD-5A1B-4501-B504-D6365B4042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1" name="Picture 23">
                <a:extLst>
                  <a:ext uri="{FF2B5EF4-FFF2-40B4-BE49-F238E27FC236}">
                    <a16:creationId xmlns:a16="http://schemas.microsoft.com/office/drawing/2014/main" id="{13E9441E-FB7D-40F2-A149-4E4E5B50EC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32" name="Group 56">
              <a:extLst>
                <a:ext uri="{FF2B5EF4-FFF2-40B4-BE49-F238E27FC236}">
                  <a16:creationId xmlns:a16="http://schemas.microsoft.com/office/drawing/2014/main" id="{9F85987A-25A5-4E95-B5AD-3F56F60926D8}"/>
                </a:ext>
              </a:extLst>
            </p:cNvPr>
            <p:cNvGrpSpPr/>
            <p:nvPr/>
          </p:nvGrpSpPr>
          <p:grpSpPr>
            <a:xfrm rot="5400000">
              <a:off x="3888410" y="5380911"/>
              <a:ext cx="1539560" cy="171967"/>
              <a:chOff x="7746380" y="2949426"/>
              <a:chExt cx="2188691" cy="244475"/>
            </a:xfrm>
          </p:grpSpPr>
          <p:pic>
            <p:nvPicPr>
              <p:cNvPr id="433" name="Picture 14">
                <a:extLst>
                  <a:ext uri="{FF2B5EF4-FFF2-40B4-BE49-F238E27FC236}">
                    <a16:creationId xmlns:a16="http://schemas.microsoft.com/office/drawing/2014/main" id="{D048A3DC-23E2-47DC-8E19-4CF52AA9FD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4" name="Picture 15">
                <a:extLst>
                  <a:ext uri="{FF2B5EF4-FFF2-40B4-BE49-F238E27FC236}">
                    <a16:creationId xmlns:a16="http://schemas.microsoft.com/office/drawing/2014/main" id="{25158BD8-71EC-41A1-968E-52CE81C064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5" name="Picture 16">
                <a:extLst>
                  <a:ext uri="{FF2B5EF4-FFF2-40B4-BE49-F238E27FC236}">
                    <a16:creationId xmlns:a16="http://schemas.microsoft.com/office/drawing/2014/main" id="{C026AC19-1EB4-4E75-B10F-5EE4456340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6" name="Picture 17">
                <a:extLst>
                  <a:ext uri="{FF2B5EF4-FFF2-40B4-BE49-F238E27FC236}">
                    <a16:creationId xmlns:a16="http://schemas.microsoft.com/office/drawing/2014/main" id="{874D68FB-0F47-4663-AD49-6FF4FFCD92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7" name="Picture 18">
                <a:extLst>
                  <a:ext uri="{FF2B5EF4-FFF2-40B4-BE49-F238E27FC236}">
                    <a16:creationId xmlns:a16="http://schemas.microsoft.com/office/drawing/2014/main" id="{8F5B385F-EDC8-45F7-8048-F7B701F8DA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8" name="Picture 19">
                <a:extLst>
                  <a:ext uri="{FF2B5EF4-FFF2-40B4-BE49-F238E27FC236}">
                    <a16:creationId xmlns:a16="http://schemas.microsoft.com/office/drawing/2014/main" id="{AC3932AA-FBE3-4396-A693-94BC8E68A6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9" name="Picture 20">
                <a:extLst>
                  <a:ext uri="{FF2B5EF4-FFF2-40B4-BE49-F238E27FC236}">
                    <a16:creationId xmlns:a16="http://schemas.microsoft.com/office/drawing/2014/main" id="{3F45E2AB-7A75-45E1-AC2A-E3FE39920B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0" name="Picture 21">
                <a:extLst>
                  <a:ext uri="{FF2B5EF4-FFF2-40B4-BE49-F238E27FC236}">
                    <a16:creationId xmlns:a16="http://schemas.microsoft.com/office/drawing/2014/main" id="{C950CA1A-B1A3-486C-AFDC-EB7E80630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1" name="Picture 22">
                <a:extLst>
                  <a:ext uri="{FF2B5EF4-FFF2-40B4-BE49-F238E27FC236}">
                    <a16:creationId xmlns:a16="http://schemas.microsoft.com/office/drawing/2014/main" id="{EBD650CE-E439-4561-9FB9-561B5385FE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2" name="Picture 23">
                <a:extLst>
                  <a:ext uri="{FF2B5EF4-FFF2-40B4-BE49-F238E27FC236}">
                    <a16:creationId xmlns:a16="http://schemas.microsoft.com/office/drawing/2014/main" id="{A804F425-F78C-4E7A-96CE-B84D3FC77C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E3BCF66E-38EB-4FA5-8817-FF59EC365118}"/>
              </a:ext>
            </a:extLst>
          </p:cNvPr>
          <p:cNvGrpSpPr/>
          <p:nvPr/>
        </p:nvGrpSpPr>
        <p:grpSpPr>
          <a:xfrm>
            <a:off x="5097772" y="1475633"/>
            <a:ext cx="556846" cy="4764459"/>
            <a:chOff x="4189904" y="1472216"/>
            <a:chExt cx="556846" cy="4764459"/>
          </a:xfrm>
        </p:grpSpPr>
        <p:grpSp>
          <p:nvGrpSpPr>
            <p:cNvPr id="444" name="Group 56">
              <a:extLst>
                <a:ext uri="{FF2B5EF4-FFF2-40B4-BE49-F238E27FC236}">
                  <a16:creationId xmlns:a16="http://schemas.microsoft.com/office/drawing/2014/main" id="{0186A340-06C1-48D0-B7E5-2172F3306725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533" name="Picture 14">
                <a:extLst>
                  <a:ext uri="{FF2B5EF4-FFF2-40B4-BE49-F238E27FC236}">
                    <a16:creationId xmlns:a16="http://schemas.microsoft.com/office/drawing/2014/main" id="{FD034DEF-6BF6-4733-A096-1516975893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4" name="Picture 15">
                <a:extLst>
                  <a:ext uri="{FF2B5EF4-FFF2-40B4-BE49-F238E27FC236}">
                    <a16:creationId xmlns:a16="http://schemas.microsoft.com/office/drawing/2014/main" id="{17FE1A48-AE81-4DB6-8402-46E1AF5001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5" name="Picture 16">
                <a:extLst>
                  <a:ext uri="{FF2B5EF4-FFF2-40B4-BE49-F238E27FC236}">
                    <a16:creationId xmlns:a16="http://schemas.microsoft.com/office/drawing/2014/main" id="{9D80D260-EF5B-41D9-88F7-A4BB18C66B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6" name="Picture 17">
                <a:extLst>
                  <a:ext uri="{FF2B5EF4-FFF2-40B4-BE49-F238E27FC236}">
                    <a16:creationId xmlns:a16="http://schemas.microsoft.com/office/drawing/2014/main" id="{5D533E68-D7C0-40D3-AC88-216DC714BD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7" name="Picture 18">
                <a:extLst>
                  <a:ext uri="{FF2B5EF4-FFF2-40B4-BE49-F238E27FC236}">
                    <a16:creationId xmlns:a16="http://schemas.microsoft.com/office/drawing/2014/main" id="{0515995B-D9BD-442C-8EAD-D8AD5ADC17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8" name="Picture 19">
                <a:extLst>
                  <a:ext uri="{FF2B5EF4-FFF2-40B4-BE49-F238E27FC236}">
                    <a16:creationId xmlns:a16="http://schemas.microsoft.com/office/drawing/2014/main" id="{FF5290C0-7009-4A7D-9B5E-99EE9EA55B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9" name="Picture 20">
                <a:extLst>
                  <a:ext uri="{FF2B5EF4-FFF2-40B4-BE49-F238E27FC236}">
                    <a16:creationId xmlns:a16="http://schemas.microsoft.com/office/drawing/2014/main" id="{47282F73-5D00-47F8-A9A5-CE5A453699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0" name="Picture 21">
                <a:extLst>
                  <a:ext uri="{FF2B5EF4-FFF2-40B4-BE49-F238E27FC236}">
                    <a16:creationId xmlns:a16="http://schemas.microsoft.com/office/drawing/2014/main" id="{1F54B155-F3C0-4F02-8B63-31360510B2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1" name="Picture 22">
                <a:extLst>
                  <a:ext uri="{FF2B5EF4-FFF2-40B4-BE49-F238E27FC236}">
                    <a16:creationId xmlns:a16="http://schemas.microsoft.com/office/drawing/2014/main" id="{4BB7BE0C-A06F-4849-835A-D5A3DE632A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2" name="Picture 23">
                <a:extLst>
                  <a:ext uri="{FF2B5EF4-FFF2-40B4-BE49-F238E27FC236}">
                    <a16:creationId xmlns:a16="http://schemas.microsoft.com/office/drawing/2014/main" id="{F7F5CA77-14BC-4CB7-9EE1-7250D14372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5" name="Group 56">
              <a:extLst>
                <a:ext uri="{FF2B5EF4-FFF2-40B4-BE49-F238E27FC236}">
                  <a16:creationId xmlns:a16="http://schemas.microsoft.com/office/drawing/2014/main" id="{AFD415C0-639F-4A9B-B930-B512710B47BC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523" name="Picture 14">
                <a:extLst>
                  <a:ext uri="{FF2B5EF4-FFF2-40B4-BE49-F238E27FC236}">
                    <a16:creationId xmlns:a16="http://schemas.microsoft.com/office/drawing/2014/main" id="{89644A7E-982D-4CF8-8478-40653B9E1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4" name="Picture 15">
                <a:extLst>
                  <a:ext uri="{FF2B5EF4-FFF2-40B4-BE49-F238E27FC236}">
                    <a16:creationId xmlns:a16="http://schemas.microsoft.com/office/drawing/2014/main" id="{5D7EEC16-986E-48BA-ABFE-26863CD231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5" name="Picture 16">
                <a:extLst>
                  <a:ext uri="{FF2B5EF4-FFF2-40B4-BE49-F238E27FC236}">
                    <a16:creationId xmlns:a16="http://schemas.microsoft.com/office/drawing/2014/main" id="{8A9869DE-53ED-47C6-B555-40EC337D17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6" name="Picture 17">
                <a:extLst>
                  <a:ext uri="{FF2B5EF4-FFF2-40B4-BE49-F238E27FC236}">
                    <a16:creationId xmlns:a16="http://schemas.microsoft.com/office/drawing/2014/main" id="{06322E71-7142-479C-9AC6-7D74019A4C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7" name="Picture 18">
                <a:extLst>
                  <a:ext uri="{FF2B5EF4-FFF2-40B4-BE49-F238E27FC236}">
                    <a16:creationId xmlns:a16="http://schemas.microsoft.com/office/drawing/2014/main" id="{46CB6D18-E21E-4C5D-85C1-B323E5FF19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8" name="Picture 19">
                <a:extLst>
                  <a:ext uri="{FF2B5EF4-FFF2-40B4-BE49-F238E27FC236}">
                    <a16:creationId xmlns:a16="http://schemas.microsoft.com/office/drawing/2014/main" id="{B62CF7B0-5068-46E2-B69E-BD902A5C95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9" name="Picture 20">
                <a:extLst>
                  <a:ext uri="{FF2B5EF4-FFF2-40B4-BE49-F238E27FC236}">
                    <a16:creationId xmlns:a16="http://schemas.microsoft.com/office/drawing/2014/main" id="{3DCB3B8E-4F17-4DD8-8B4C-38CACA456F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0" name="Picture 21">
                <a:extLst>
                  <a:ext uri="{FF2B5EF4-FFF2-40B4-BE49-F238E27FC236}">
                    <a16:creationId xmlns:a16="http://schemas.microsoft.com/office/drawing/2014/main" id="{00A2258B-B13F-4D0C-9AC3-25448B2F47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1" name="Picture 22">
                <a:extLst>
                  <a:ext uri="{FF2B5EF4-FFF2-40B4-BE49-F238E27FC236}">
                    <a16:creationId xmlns:a16="http://schemas.microsoft.com/office/drawing/2014/main" id="{1FD52A4C-E8F0-4408-BDB5-768BCF20F4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2" name="Picture 23">
                <a:extLst>
                  <a:ext uri="{FF2B5EF4-FFF2-40B4-BE49-F238E27FC236}">
                    <a16:creationId xmlns:a16="http://schemas.microsoft.com/office/drawing/2014/main" id="{593D3AFF-B34D-4012-B898-53BFE1925F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6" name="Group 56">
              <a:extLst>
                <a:ext uri="{FF2B5EF4-FFF2-40B4-BE49-F238E27FC236}">
                  <a16:creationId xmlns:a16="http://schemas.microsoft.com/office/drawing/2014/main" id="{B7C59C89-EFED-4113-AD8E-29F46287622C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513" name="Picture 14">
                <a:extLst>
                  <a:ext uri="{FF2B5EF4-FFF2-40B4-BE49-F238E27FC236}">
                    <a16:creationId xmlns:a16="http://schemas.microsoft.com/office/drawing/2014/main" id="{81499942-8498-46F2-B38C-6FA8A692BD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4" name="Picture 15">
                <a:extLst>
                  <a:ext uri="{FF2B5EF4-FFF2-40B4-BE49-F238E27FC236}">
                    <a16:creationId xmlns:a16="http://schemas.microsoft.com/office/drawing/2014/main" id="{8F539801-5F17-4ED1-A8AE-16F5D4863A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5" name="Picture 16">
                <a:extLst>
                  <a:ext uri="{FF2B5EF4-FFF2-40B4-BE49-F238E27FC236}">
                    <a16:creationId xmlns:a16="http://schemas.microsoft.com/office/drawing/2014/main" id="{44D322FE-1DBF-4653-B237-704EB019D9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6" name="Picture 17">
                <a:extLst>
                  <a:ext uri="{FF2B5EF4-FFF2-40B4-BE49-F238E27FC236}">
                    <a16:creationId xmlns:a16="http://schemas.microsoft.com/office/drawing/2014/main" id="{99EAEF35-C505-4836-8201-9DCB621E69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7" name="Picture 18">
                <a:extLst>
                  <a:ext uri="{FF2B5EF4-FFF2-40B4-BE49-F238E27FC236}">
                    <a16:creationId xmlns:a16="http://schemas.microsoft.com/office/drawing/2014/main" id="{FB7CF6FC-1078-4D4C-8CBB-2DF3609486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8" name="Picture 19">
                <a:extLst>
                  <a:ext uri="{FF2B5EF4-FFF2-40B4-BE49-F238E27FC236}">
                    <a16:creationId xmlns:a16="http://schemas.microsoft.com/office/drawing/2014/main" id="{2A9E642D-6BDF-4D99-B1B2-CBAE07B5F8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9" name="Picture 20">
                <a:extLst>
                  <a:ext uri="{FF2B5EF4-FFF2-40B4-BE49-F238E27FC236}">
                    <a16:creationId xmlns:a16="http://schemas.microsoft.com/office/drawing/2014/main" id="{19957B0D-5F19-47A4-83C5-4706F8DB4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0" name="Picture 21">
                <a:extLst>
                  <a:ext uri="{FF2B5EF4-FFF2-40B4-BE49-F238E27FC236}">
                    <a16:creationId xmlns:a16="http://schemas.microsoft.com/office/drawing/2014/main" id="{B827AB79-398A-48FF-8BB7-34AFAA88F1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1" name="Picture 22">
                <a:extLst>
                  <a:ext uri="{FF2B5EF4-FFF2-40B4-BE49-F238E27FC236}">
                    <a16:creationId xmlns:a16="http://schemas.microsoft.com/office/drawing/2014/main" id="{B0307C63-607C-4334-83E8-3631CF5199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2" name="Picture 23">
                <a:extLst>
                  <a:ext uri="{FF2B5EF4-FFF2-40B4-BE49-F238E27FC236}">
                    <a16:creationId xmlns:a16="http://schemas.microsoft.com/office/drawing/2014/main" id="{AF2CAED4-32C4-46B9-ADB2-49506239F6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7" name="Group 56">
              <a:extLst>
                <a:ext uri="{FF2B5EF4-FFF2-40B4-BE49-F238E27FC236}">
                  <a16:creationId xmlns:a16="http://schemas.microsoft.com/office/drawing/2014/main" id="{4CE2F600-D101-4A22-A317-EC46AF6A4BC9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503" name="Picture 14">
                <a:extLst>
                  <a:ext uri="{FF2B5EF4-FFF2-40B4-BE49-F238E27FC236}">
                    <a16:creationId xmlns:a16="http://schemas.microsoft.com/office/drawing/2014/main" id="{4C61D36B-5AC6-4F4E-9099-AED3BCD1FD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4" name="Picture 15">
                <a:extLst>
                  <a:ext uri="{FF2B5EF4-FFF2-40B4-BE49-F238E27FC236}">
                    <a16:creationId xmlns:a16="http://schemas.microsoft.com/office/drawing/2014/main" id="{DBF24CFB-01E9-4407-9FAA-C514479D6A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5" name="Picture 16">
                <a:extLst>
                  <a:ext uri="{FF2B5EF4-FFF2-40B4-BE49-F238E27FC236}">
                    <a16:creationId xmlns:a16="http://schemas.microsoft.com/office/drawing/2014/main" id="{EE247B3C-7328-41D5-BE6F-BCCD13D529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6" name="Picture 17">
                <a:extLst>
                  <a:ext uri="{FF2B5EF4-FFF2-40B4-BE49-F238E27FC236}">
                    <a16:creationId xmlns:a16="http://schemas.microsoft.com/office/drawing/2014/main" id="{1FFA87DA-0B09-4410-9355-75773C0DA6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7" name="Picture 18">
                <a:extLst>
                  <a:ext uri="{FF2B5EF4-FFF2-40B4-BE49-F238E27FC236}">
                    <a16:creationId xmlns:a16="http://schemas.microsoft.com/office/drawing/2014/main" id="{47103D35-485B-442E-9BA7-590301E596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8" name="Picture 19">
                <a:extLst>
                  <a:ext uri="{FF2B5EF4-FFF2-40B4-BE49-F238E27FC236}">
                    <a16:creationId xmlns:a16="http://schemas.microsoft.com/office/drawing/2014/main" id="{59D9BDBF-362B-4BD4-9AD0-DCA6C4635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9" name="Picture 20">
                <a:extLst>
                  <a:ext uri="{FF2B5EF4-FFF2-40B4-BE49-F238E27FC236}">
                    <a16:creationId xmlns:a16="http://schemas.microsoft.com/office/drawing/2014/main" id="{CD1C05BD-33A4-469E-8F55-C4A61FBC58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0" name="Picture 21">
                <a:extLst>
                  <a:ext uri="{FF2B5EF4-FFF2-40B4-BE49-F238E27FC236}">
                    <a16:creationId xmlns:a16="http://schemas.microsoft.com/office/drawing/2014/main" id="{EB57C318-DA26-4BEB-97FC-EDF843DA9C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1" name="Picture 22">
                <a:extLst>
                  <a:ext uri="{FF2B5EF4-FFF2-40B4-BE49-F238E27FC236}">
                    <a16:creationId xmlns:a16="http://schemas.microsoft.com/office/drawing/2014/main" id="{D7FF7511-2421-4285-806D-220DBB3AE6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2" name="Picture 23">
                <a:extLst>
                  <a:ext uri="{FF2B5EF4-FFF2-40B4-BE49-F238E27FC236}">
                    <a16:creationId xmlns:a16="http://schemas.microsoft.com/office/drawing/2014/main" id="{3A4BCE44-4276-40CE-9393-27A323D1D9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8" name="Group 56">
              <a:extLst>
                <a:ext uri="{FF2B5EF4-FFF2-40B4-BE49-F238E27FC236}">
                  <a16:creationId xmlns:a16="http://schemas.microsoft.com/office/drawing/2014/main" id="{3D6DE0C5-4A99-4806-9750-A06FBC6B61C9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493" name="Picture 14">
                <a:extLst>
                  <a:ext uri="{FF2B5EF4-FFF2-40B4-BE49-F238E27FC236}">
                    <a16:creationId xmlns:a16="http://schemas.microsoft.com/office/drawing/2014/main" id="{AC65B98C-EDF9-4537-9CBC-2809F3B2F1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4" name="Picture 15">
                <a:extLst>
                  <a:ext uri="{FF2B5EF4-FFF2-40B4-BE49-F238E27FC236}">
                    <a16:creationId xmlns:a16="http://schemas.microsoft.com/office/drawing/2014/main" id="{4BFE0188-6279-48F3-B9AB-08A54CB853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5" name="Picture 16">
                <a:extLst>
                  <a:ext uri="{FF2B5EF4-FFF2-40B4-BE49-F238E27FC236}">
                    <a16:creationId xmlns:a16="http://schemas.microsoft.com/office/drawing/2014/main" id="{B071A156-FAB1-49BD-BD6B-5E73B333F5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6" name="Picture 17">
                <a:extLst>
                  <a:ext uri="{FF2B5EF4-FFF2-40B4-BE49-F238E27FC236}">
                    <a16:creationId xmlns:a16="http://schemas.microsoft.com/office/drawing/2014/main" id="{7E71D72B-D221-4F03-8A2F-CC569BB92C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7" name="Picture 18">
                <a:extLst>
                  <a:ext uri="{FF2B5EF4-FFF2-40B4-BE49-F238E27FC236}">
                    <a16:creationId xmlns:a16="http://schemas.microsoft.com/office/drawing/2014/main" id="{C447FBDE-A6B0-422B-B626-CD06D1D78E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8" name="Picture 19">
                <a:extLst>
                  <a:ext uri="{FF2B5EF4-FFF2-40B4-BE49-F238E27FC236}">
                    <a16:creationId xmlns:a16="http://schemas.microsoft.com/office/drawing/2014/main" id="{0021118A-A71F-442C-8FD9-8276AA391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9" name="Picture 20">
                <a:extLst>
                  <a:ext uri="{FF2B5EF4-FFF2-40B4-BE49-F238E27FC236}">
                    <a16:creationId xmlns:a16="http://schemas.microsoft.com/office/drawing/2014/main" id="{6DEAAFF3-583C-45F0-8FF8-B6A1D0D5FB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0" name="Picture 21">
                <a:extLst>
                  <a:ext uri="{FF2B5EF4-FFF2-40B4-BE49-F238E27FC236}">
                    <a16:creationId xmlns:a16="http://schemas.microsoft.com/office/drawing/2014/main" id="{6ED06E15-ACA8-4416-B1DB-626D68ADC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1" name="Picture 22">
                <a:extLst>
                  <a:ext uri="{FF2B5EF4-FFF2-40B4-BE49-F238E27FC236}">
                    <a16:creationId xmlns:a16="http://schemas.microsoft.com/office/drawing/2014/main" id="{72679800-6BC0-46DA-9B25-08547FD26A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2" name="Picture 23">
                <a:extLst>
                  <a:ext uri="{FF2B5EF4-FFF2-40B4-BE49-F238E27FC236}">
                    <a16:creationId xmlns:a16="http://schemas.microsoft.com/office/drawing/2014/main" id="{9E76FA69-55C4-42A7-B822-1F7DC0D27A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9" name="Group 56">
              <a:extLst>
                <a:ext uri="{FF2B5EF4-FFF2-40B4-BE49-F238E27FC236}">
                  <a16:creationId xmlns:a16="http://schemas.microsoft.com/office/drawing/2014/main" id="{1607E086-8A8D-47C6-B936-CF305278843C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483" name="Picture 14">
                <a:extLst>
                  <a:ext uri="{FF2B5EF4-FFF2-40B4-BE49-F238E27FC236}">
                    <a16:creationId xmlns:a16="http://schemas.microsoft.com/office/drawing/2014/main" id="{9220999F-4574-4DAB-858E-3F06E86C05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4" name="Picture 15">
                <a:extLst>
                  <a:ext uri="{FF2B5EF4-FFF2-40B4-BE49-F238E27FC236}">
                    <a16:creationId xmlns:a16="http://schemas.microsoft.com/office/drawing/2014/main" id="{BDC77644-AB29-4835-94F0-C48E0EE3F9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5" name="Picture 16">
                <a:extLst>
                  <a:ext uri="{FF2B5EF4-FFF2-40B4-BE49-F238E27FC236}">
                    <a16:creationId xmlns:a16="http://schemas.microsoft.com/office/drawing/2014/main" id="{A6D65FF6-8B49-4888-8FED-093F67A320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6" name="Picture 17">
                <a:extLst>
                  <a:ext uri="{FF2B5EF4-FFF2-40B4-BE49-F238E27FC236}">
                    <a16:creationId xmlns:a16="http://schemas.microsoft.com/office/drawing/2014/main" id="{09BC7D1C-9B4A-4A34-809A-A8F94912B0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7" name="Picture 18">
                <a:extLst>
                  <a:ext uri="{FF2B5EF4-FFF2-40B4-BE49-F238E27FC236}">
                    <a16:creationId xmlns:a16="http://schemas.microsoft.com/office/drawing/2014/main" id="{6D51D170-B59A-4414-82D2-1FBBBD20D3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8" name="Picture 19">
                <a:extLst>
                  <a:ext uri="{FF2B5EF4-FFF2-40B4-BE49-F238E27FC236}">
                    <a16:creationId xmlns:a16="http://schemas.microsoft.com/office/drawing/2014/main" id="{2F102581-A769-426A-BCF1-51F0CAC9BF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9" name="Picture 20">
                <a:extLst>
                  <a:ext uri="{FF2B5EF4-FFF2-40B4-BE49-F238E27FC236}">
                    <a16:creationId xmlns:a16="http://schemas.microsoft.com/office/drawing/2014/main" id="{2BDB6574-BEBA-43CF-A0E9-F29CD15787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0" name="Picture 21">
                <a:extLst>
                  <a:ext uri="{FF2B5EF4-FFF2-40B4-BE49-F238E27FC236}">
                    <a16:creationId xmlns:a16="http://schemas.microsoft.com/office/drawing/2014/main" id="{6C4CAA95-FB20-4838-BAF8-6DAAE37777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1" name="Picture 22">
                <a:extLst>
                  <a:ext uri="{FF2B5EF4-FFF2-40B4-BE49-F238E27FC236}">
                    <a16:creationId xmlns:a16="http://schemas.microsoft.com/office/drawing/2014/main" id="{9B9F68D4-3CDD-4538-BBDC-EA0BE4A4A6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2" name="Picture 23">
                <a:extLst>
                  <a:ext uri="{FF2B5EF4-FFF2-40B4-BE49-F238E27FC236}">
                    <a16:creationId xmlns:a16="http://schemas.microsoft.com/office/drawing/2014/main" id="{B37B88F0-05E9-4DD7-AB07-A570464286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0" name="Group 56">
              <a:extLst>
                <a:ext uri="{FF2B5EF4-FFF2-40B4-BE49-F238E27FC236}">
                  <a16:creationId xmlns:a16="http://schemas.microsoft.com/office/drawing/2014/main" id="{09965EB0-607E-46A7-AEA3-91392BF85F21}"/>
                </a:ext>
              </a:extLst>
            </p:cNvPr>
            <p:cNvGrpSpPr/>
            <p:nvPr/>
          </p:nvGrpSpPr>
          <p:grpSpPr>
            <a:xfrm rot="5400000">
              <a:off x="3506108" y="5380910"/>
              <a:ext cx="1539560" cy="171967"/>
              <a:chOff x="7746380" y="2949426"/>
              <a:chExt cx="2188691" cy="244475"/>
            </a:xfrm>
          </p:grpSpPr>
          <p:pic>
            <p:nvPicPr>
              <p:cNvPr id="473" name="Picture 14">
                <a:extLst>
                  <a:ext uri="{FF2B5EF4-FFF2-40B4-BE49-F238E27FC236}">
                    <a16:creationId xmlns:a16="http://schemas.microsoft.com/office/drawing/2014/main" id="{4A383B64-460F-4D37-ACBE-FDA190925D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4" name="Picture 15">
                <a:extLst>
                  <a:ext uri="{FF2B5EF4-FFF2-40B4-BE49-F238E27FC236}">
                    <a16:creationId xmlns:a16="http://schemas.microsoft.com/office/drawing/2014/main" id="{C1AF6F9A-A42D-4B62-A307-A7E6F470E6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5" name="Picture 16">
                <a:extLst>
                  <a:ext uri="{FF2B5EF4-FFF2-40B4-BE49-F238E27FC236}">
                    <a16:creationId xmlns:a16="http://schemas.microsoft.com/office/drawing/2014/main" id="{A0F28C06-572B-4CF8-9C29-4BCDF859CB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6" name="Picture 17">
                <a:extLst>
                  <a:ext uri="{FF2B5EF4-FFF2-40B4-BE49-F238E27FC236}">
                    <a16:creationId xmlns:a16="http://schemas.microsoft.com/office/drawing/2014/main" id="{D1611894-4A47-4720-AA93-B80FED3F7D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7" name="Picture 18">
                <a:extLst>
                  <a:ext uri="{FF2B5EF4-FFF2-40B4-BE49-F238E27FC236}">
                    <a16:creationId xmlns:a16="http://schemas.microsoft.com/office/drawing/2014/main" id="{C595ED13-7035-4277-83E1-BE7546ADB1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8" name="Picture 19">
                <a:extLst>
                  <a:ext uri="{FF2B5EF4-FFF2-40B4-BE49-F238E27FC236}">
                    <a16:creationId xmlns:a16="http://schemas.microsoft.com/office/drawing/2014/main" id="{D3C66796-E463-4B7A-AFBF-29AA9696AC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9" name="Picture 20">
                <a:extLst>
                  <a:ext uri="{FF2B5EF4-FFF2-40B4-BE49-F238E27FC236}">
                    <a16:creationId xmlns:a16="http://schemas.microsoft.com/office/drawing/2014/main" id="{C8D07892-9413-475B-8DC7-B9034288C0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0" name="Picture 21">
                <a:extLst>
                  <a:ext uri="{FF2B5EF4-FFF2-40B4-BE49-F238E27FC236}">
                    <a16:creationId xmlns:a16="http://schemas.microsoft.com/office/drawing/2014/main" id="{6A85965C-9BAE-49D7-B500-E281DEA7A2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1" name="Picture 22">
                <a:extLst>
                  <a:ext uri="{FF2B5EF4-FFF2-40B4-BE49-F238E27FC236}">
                    <a16:creationId xmlns:a16="http://schemas.microsoft.com/office/drawing/2014/main" id="{B093FA98-58B3-4C2A-9227-AC9F13A8D2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2" name="Picture 23">
                <a:extLst>
                  <a:ext uri="{FF2B5EF4-FFF2-40B4-BE49-F238E27FC236}">
                    <a16:creationId xmlns:a16="http://schemas.microsoft.com/office/drawing/2014/main" id="{31373A4B-C360-4DC6-82FD-56AF2CC8B9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1" name="Group 56">
              <a:extLst>
                <a:ext uri="{FF2B5EF4-FFF2-40B4-BE49-F238E27FC236}">
                  <a16:creationId xmlns:a16="http://schemas.microsoft.com/office/drawing/2014/main" id="{C3FB6AEA-4A0C-46A4-956A-F09297C23725}"/>
                </a:ext>
              </a:extLst>
            </p:cNvPr>
            <p:cNvGrpSpPr/>
            <p:nvPr/>
          </p:nvGrpSpPr>
          <p:grpSpPr>
            <a:xfrm rot="5400000">
              <a:off x="3696899" y="5380910"/>
              <a:ext cx="1539560" cy="171967"/>
              <a:chOff x="7746380" y="2949426"/>
              <a:chExt cx="2188691" cy="244475"/>
            </a:xfrm>
          </p:grpSpPr>
          <p:pic>
            <p:nvPicPr>
              <p:cNvPr id="463" name="Picture 14">
                <a:extLst>
                  <a:ext uri="{FF2B5EF4-FFF2-40B4-BE49-F238E27FC236}">
                    <a16:creationId xmlns:a16="http://schemas.microsoft.com/office/drawing/2014/main" id="{FE236EC0-F448-41F3-A8B6-BBE3BF016F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4" name="Picture 15">
                <a:extLst>
                  <a:ext uri="{FF2B5EF4-FFF2-40B4-BE49-F238E27FC236}">
                    <a16:creationId xmlns:a16="http://schemas.microsoft.com/office/drawing/2014/main" id="{E53A9649-5F3B-4AFC-9D72-B9168D1B5F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5" name="Picture 16">
                <a:extLst>
                  <a:ext uri="{FF2B5EF4-FFF2-40B4-BE49-F238E27FC236}">
                    <a16:creationId xmlns:a16="http://schemas.microsoft.com/office/drawing/2014/main" id="{B3BF5BD8-C3A3-4219-8204-831BDED522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6" name="Picture 17">
                <a:extLst>
                  <a:ext uri="{FF2B5EF4-FFF2-40B4-BE49-F238E27FC236}">
                    <a16:creationId xmlns:a16="http://schemas.microsoft.com/office/drawing/2014/main" id="{99A8B98E-EE1B-478E-B303-D0DAB0D1B3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7" name="Picture 18">
                <a:extLst>
                  <a:ext uri="{FF2B5EF4-FFF2-40B4-BE49-F238E27FC236}">
                    <a16:creationId xmlns:a16="http://schemas.microsoft.com/office/drawing/2014/main" id="{007D49F0-B481-4D34-9390-99E9234B2D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8" name="Picture 19">
                <a:extLst>
                  <a:ext uri="{FF2B5EF4-FFF2-40B4-BE49-F238E27FC236}">
                    <a16:creationId xmlns:a16="http://schemas.microsoft.com/office/drawing/2014/main" id="{49AEB6B3-7F6D-4D0C-8566-FE03AC4918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9" name="Picture 20">
                <a:extLst>
                  <a:ext uri="{FF2B5EF4-FFF2-40B4-BE49-F238E27FC236}">
                    <a16:creationId xmlns:a16="http://schemas.microsoft.com/office/drawing/2014/main" id="{D537E989-9779-416D-BCCD-918E29E049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0" name="Picture 21">
                <a:extLst>
                  <a:ext uri="{FF2B5EF4-FFF2-40B4-BE49-F238E27FC236}">
                    <a16:creationId xmlns:a16="http://schemas.microsoft.com/office/drawing/2014/main" id="{601830B7-3CA2-4D85-A4B5-E16188DE80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1" name="Picture 22">
                <a:extLst>
                  <a:ext uri="{FF2B5EF4-FFF2-40B4-BE49-F238E27FC236}">
                    <a16:creationId xmlns:a16="http://schemas.microsoft.com/office/drawing/2014/main" id="{FCD5D01F-8AA8-4198-8C74-19F3407CBE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2" name="Picture 23">
                <a:extLst>
                  <a:ext uri="{FF2B5EF4-FFF2-40B4-BE49-F238E27FC236}">
                    <a16:creationId xmlns:a16="http://schemas.microsoft.com/office/drawing/2014/main" id="{E833378F-2854-49E2-82BA-56FC6D2AF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52" name="Group 56">
              <a:extLst>
                <a:ext uri="{FF2B5EF4-FFF2-40B4-BE49-F238E27FC236}">
                  <a16:creationId xmlns:a16="http://schemas.microsoft.com/office/drawing/2014/main" id="{BA91E85D-5499-4533-992D-602D8676F519}"/>
                </a:ext>
              </a:extLst>
            </p:cNvPr>
            <p:cNvGrpSpPr/>
            <p:nvPr/>
          </p:nvGrpSpPr>
          <p:grpSpPr>
            <a:xfrm rot="5400000">
              <a:off x="3888410" y="5380911"/>
              <a:ext cx="1539560" cy="171967"/>
              <a:chOff x="7746380" y="2949426"/>
              <a:chExt cx="2188691" cy="244475"/>
            </a:xfrm>
          </p:grpSpPr>
          <p:pic>
            <p:nvPicPr>
              <p:cNvPr id="453" name="Picture 14">
                <a:extLst>
                  <a:ext uri="{FF2B5EF4-FFF2-40B4-BE49-F238E27FC236}">
                    <a16:creationId xmlns:a16="http://schemas.microsoft.com/office/drawing/2014/main" id="{6EEEA20D-8E35-4FC4-9273-0D7EEC9190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4" name="Picture 15">
                <a:extLst>
                  <a:ext uri="{FF2B5EF4-FFF2-40B4-BE49-F238E27FC236}">
                    <a16:creationId xmlns:a16="http://schemas.microsoft.com/office/drawing/2014/main" id="{1094737A-7401-4837-B6A1-C1A9414E3B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5" name="Picture 16">
                <a:extLst>
                  <a:ext uri="{FF2B5EF4-FFF2-40B4-BE49-F238E27FC236}">
                    <a16:creationId xmlns:a16="http://schemas.microsoft.com/office/drawing/2014/main" id="{A37B6A5E-5837-4E89-B4EB-7B5CAE140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6" name="Picture 17">
                <a:extLst>
                  <a:ext uri="{FF2B5EF4-FFF2-40B4-BE49-F238E27FC236}">
                    <a16:creationId xmlns:a16="http://schemas.microsoft.com/office/drawing/2014/main" id="{C26DA9C5-01F4-4138-8909-C4DE407D71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7" name="Picture 18">
                <a:extLst>
                  <a:ext uri="{FF2B5EF4-FFF2-40B4-BE49-F238E27FC236}">
                    <a16:creationId xmlns:a16="http://schemas.microsoft.com/office/drawing/2014/main" id="{AA007FC2-EA94-4203-A0CF-5542BCA332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8" name="Picture 19">
                <a:extLst>
                  <a:ext uri="{FF2B5EF4-FFF2-40B4-BE49-F238E27FC236}">
                    <a16:creationId xmlns:a16="http://schemas.microsoft.com/office/drawing/2014/main" id="{4AC60FCC-4AB3-4BED-B01C-88FB4084A1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9" name="Picture 20">
                <a:extLst>
                  <a:ext uri="{FF2B5EF4-FFF2-40B4-BE49-F238E27FC236}">
                    <a16:creationId xmlns:a16="http://schemas.microsoft.com/office/drawing/2014/main" id="{EF9F0898-A3B7-4F26-9F93-2021CBAFED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0" name="Picture 21">
                <a:extLst>
                  <a:ext uri="{FF2B5EF4-FFF2-40B4-BE49-F238E27FC236}">
                    <a16:creationId xmlns:a16="http://schemas.microsoft.com/office/drawing/2014/main" id="{68E5E6EF-C68F-46B8-9107-1885E25DD5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1" name="Picture 22">
                <a:extLst>
                  <a:ext uri="{FF2B5EF4-FFF2-40B4-BE49-F238E27FC236}">
                    <a16:creationId xmlns:a16="http://schemas.microsoft.com/office/drawing/2014/main" id="{B8AE6662-C4DC-4EAA-98A8-B4634D5AAA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2" name="Picture 23">
                <a:extLst>
                  <a:ext uri="{FF2B5EF4-FFF2-40B4-BE49-F238E27FC236}">
                    <a16:creationId xmlns:a16="http://schemas.microsoft.com/office/drawing/2014/main" id="{440EFE74-DDC3-46AA-84AE-7EF83AC79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909F6226-C40B-47A5-9799-1D7228AAD7D8}"/>
              </a:ext>
            </a:extLst>
          </p:cNvPr>
          <p:cNvGrpSpPr/>
          <p:nvPr/>
        </p:nvGrpSpPr>
        <p:grpSpPr>
          <a:xfrm>
            <a:off x="5990034" y="1475543"/>
            <a:ext cx="556846" cy="4764459"/>
            <a:chOff x="4189904" y="1472216"/>
            <a:chExt cx="556846" cy="4764459"/>
          </a:xfrm>
        </p:grpSpPr>
        <p:grpSp>
          <p:nvGrpSpPr>
            <p:cNvPr id="544" name="Group 56">
              <a:extLst>
                <a:ext uri="{FF2B5EF4-FFF2-40B4-BE49-F238E27FC236}">
                  <a16:creationId xmlns:a16="http://schemas.microsoft.com/office/drawing/2014/main" id="{3AFE6C29-0FAC-4CF9-80F7-52806058D258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686" name="Picture 14">
                <a:extLst>
                  <a:ext uri="{FF2B5EF4-FFF2-40B4-BE49-F238E27FC236}">
                    <a16:creationId xmlns:a16="http://schemas.microsoft.com/office/drawing/2014/main" id="{5B60AD1A-868D-4DE0-B340-56C29EA85C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7" name="Picture 15">
                <a:extLst>
                  <a:ext uri="{FF2B5EF4-FFF2-40B4-BE49-F238E27FC236}">
                    <a16:creationId xmlns:a16="http://schemas.microsoft.com/office/drawing/2014/main" id="{AA88E19E-C9BF-48B8-8BD3-320EB1EC95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8" name="Picture 16">
                <a:extLst>
                  <a:ext uri="{FF2B5EF4-FFF2-40B4-BE49-F238E27FC236}">
                    <a16:creationId xmlns:a16="http://schemas.microsoft.com/office/drawing/2014/main" id="{A64787CA-0998-439D-8C10-FF973E173B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9" name="Picture 17">
                <a:extLst>
                  <a:ext uri="{FF2B5EF4-FFF2-40B4-BE49-F238E27FC236}">
                    <a16:creationId xmlns:a16="http://schemas.microsoft.com/office/drawing/2014/main" id="{7684B0E2-6461-48C6-8D81-C8EEF1E217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0" name="Picture 18">
                <a:extLst>
                  <a:ext uri="{FF2B5EF4-FFF2-40B4-BE49-F238E27FC236}">
                    <a16:creationId xmlns:a16="http://schemas.microsoft.com/office/drawing/2014/main" id="{7EF287E9-4B79-4FBB-AC66-8C8A16BCDC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1" name="Picture 19">
                <a:extLst>
                  <a:ext uri="{FF2B5EF4-FFF2-40B4-BE49-F238E27FC236}">
                    <a16:creationId xmlns:a16="http://schemas.microsoft.com/office/drawing/2014/main" id="{FD19E182-CA26-4B7A-8A7C-1AFBE33174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2" name="Picture 20">
                <a:extLst>
                  <a:ext uri="{FF2B5EF4-FFF2-40B4-BE49-F238E27FC236}">
                    <a16:creationId xmlns:a16="http://schemas.microsoft.com/office/drawing/2014/main" id="{17178B10-DCB6-454B-975F-841F285E8E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3" name="Picture 21">
                <a:extLst>
                  <a:ext uri="{FF2B5EF4-FFF2-40B4-BE49-F238E27FC236}">
                    <a16:creationId xmlns:a16="http://schemas.microsoft.com/office/drawing/2014/main" id="{8710290B-E0DA-4783-BDF6-4FCBA24D70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4" name="Picture 22">
                <a:extLst>
                  <a:ext uri="{FF2B5EF4-FFF2-40B4-BE49-F238E27FC236}">
                    <a16:creationId xmlns:a16="http://schemas.microsoft.com/office/drawing/2014/main" id="{7FAD1AA3-D6AA-4247-A6A8-A20B910C37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5" name="Picture 23">
                <a:extLst>
                  <a:ext uri="{FF2B5EF4-FFF2-40B4-BE49-F238E27FC236}">
                    <a16:creationId xmlns:a16="http://schemas.microsoft.com/office/drawing/2014/main" id="{B548D176-9A3B-4052-A416-0C6C95E73F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45" name="Group 56">
              <a:extLst>
                <a:ext uri="{FF2B5EF4-FFF2-40B4-BE49-F238E27FC236}">
                  <a16:creationId xmlns:a16="http://schemas.microsoft.com/office/drawing/2014/main" id="{DAB5175B-F00E-446F-BA9E-8A64CE95F189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676" name="Picture 14">
                <a:extLst>
                  <a:ext uri="{FF2B5EF4-FFF2-40B4-BE49-F238E27FC236}">
                    <a16:creationId xmlns:a16="http://schemas.microsoft.com/office/drawing/2014/main" id="{630227E3-1879-4AEF-9DEB-99D449E991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7" name="Picture 15">
                <a:extLst>
                  <a:ext uri="{FF2B5EF4-FFF2-40B4-BE49-F238E27FC236}">
                    <a16:creationId xmlns:a16="http://schemas.microsoft.com/office/drawing/2014/main" id="{CFEBEA1E-EB04-4179-8329-6A33C2D9D9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8" name="Picture 16">
                <a:extLst>
                  <a:ext uri="{FF2B5EF4-FFF2-40B4-BE49-F238E27FC236}">
                    <a16:creationId xmlns:a16="http://schemas.microsoft.com/office/drawing/2014/main" id="{0B140B67-4895-486B-B41D-9DF8AFB4FB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9" name="Picture 17">
                <a:extLst>
                  <a:ext uri="{FF2B5EF4-FFF2-40B4-BE49-F238E27FC236}">
                    <a16:creationId xmlns:a16="http://schemas.microsoft.com/office/drawing/2014/main" id="{C2B41248-4AF5-4164-91CF-F8D89728A3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0" name="Picture 18">
                <a:extLst>
                  <a:ext uri="{FF2B5EF4-FFF2-40B4-BE49-F238E27FC236}">
                    <a16:creationId xmlns:a16="http://schemas.microsoft.com/office/drawing/2014/main" id="{D2105408-3F24-435E-8C6F-D519AC4ABC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1" name="Picture 19">
                <a:extLst>
                  <a:ext uri="{FF2B5EF4-FFF2-40B4-BE49-F238E27FC236}">
                    <a16:creationId xmlns:a16="http://schemas.microsoft.com/office/drawing/2014/main" id="{E08F392F-7F29-4239-93D0-C5D080A493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2" name="Picture 20">
                <a:extLst>
                  <a:ext uri="{FF2B5EF4-FFF2-40B4-BE49-F238E27FC236}">
                    <a16:creationId xmlns:a16="http://schemas.microsoft.com/office/drawing/2014/main" id="{7A562F6A-A369-465B-BC20-1812F4CAAF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3" name="Picture 21">
                <a:extLst>
                  <a:ext uri="{FF2B5EF4-FFF2-40B4-BE49-F238E27FC236}">
                    <a16:creationId xmlns:a16="http://schemas.microsoft.com/office/drawing/2014/main" id="{9AD9072C-E6CF-4E90-B31E-6300EF0D43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4" name="Picture 22">
                <a:extLst>
                  <a:ext uri="{FF2B5EF4-FFF2-40B4-BE49-F238E27FC236}">
                    <a16:creationId xmlns:a16="http://schemas.microsoft.com/office/drawing/2014/main" id="{606AA6E8-1C40-4E20-8F0B-AD48433F82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85" name="Picture 23">
                <a:extLst>
                  <a:ext uri="{FF2B5EF4-FFF2-40B4-BE49-F238E27FC236}">
                    <a16:creationId xmlns:a16="http://schemas.microsoft.com/office/drawing/2014/main" id="{6D35C208-5159-4381-B83C-7C9DAA4A14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46" name="Group 56">
              <a:extLst>
                <a:ext uri="{FF2B5EF4-FFF2-40B4-BE49-F238E27FC236}">
                  <a16:creationId xmlns:a16="http://schemas.microsoft.com/office/drawing/2014/main" id="{83DCF917-600B-46CB-BE42-F391935A98DD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666" name="Picture 14">
                <a:extLst>
                  <a:ext uri="{FF2B5EF4-FFF2-40B4-BE49-F238E27FC236}">
                    <a16:creationId xmlns:a16="http://schemas.microsoft.com/office/drawing/2014/main" id="{5F8958D2-5EB5-4DD5-98A3-1D53B6DBE7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7" name="Picture 15">
                <a:extLst>
                  <a:ext uri="{FF2B5EF4-FFF2-40B4-BE49-F238E27FC236}">
                    <a16:creationId xmlns:a16="http://schemas.microsoft.com/office/drawing/2014/main" id="{4E8C15AA-3020-4278-A04E-34634966FD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8" name="Picture 16">
                <a:extLst>
                  <a:ext uri="{FF2B5EF4-FFF2-40B4-BE49-F238E27FC236}">
                    <a16:creationId xmlns:a16="http://schemas.microsoft.com/office/drawing/2014/main" id="{8B378F81-29DD-4946-B696-9E13EDACA3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" name="Picture 17">
                <a:extLst>
                  <a:ext uri="{FF2B5EF4-FFF2-40B4-BE49-F238E27FC236}">
                    <a16:creationId xmlns:a16="http://schemas.microsoft.com/office/drawing/2014/main" id="{CBAFF69A-CFBE-49C9-8829-F60621C448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" name="Picture 18">
                <a:extLst>
                  <a:ext uri="{FF2B5EF4-FFF2-40B4-BE49-F238E27FC236}">
                    <a16:creationId xmlns:a16="http://schemas.microsoft.com/office/drawing/2014/main" id="{A9B5480C-5482-44DA-8135-E58A10ECE9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" name="Picture 19">
                <a:extLst>
                  <a:ext uri="{FF2B5EF4-FFF2-40B4-BE49-F238E27FC236}">
                    <a16:creationId xmlns:a16="http://schemas.microsoft.com/office/drawing/2014/main" id="{87C85E8B-22D6-4DC8-900C-F8F087B023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2" name="Picture 20">
                <a:extLst>
                  <a:ext uri="{FF2B5EF4-FFF2-40B4-BE49-F238E27FC236}">
                    <a16:creationId xmlns:a16="http://schemas.microsoft.com/office/drawing/2014/main" id="{1520EB7D-5A57-4A99-ADA9-E8F544402F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3" name="Picture 21">
                <a:extLst>
                  <a:ext uri="{FF2B5EF4-FFF2-40B4-BE49-F238E27FC236}">
                    <a16:creationId xmlns:a16="http://schemas.microsoft.com/office/drawing/2014/main" id="{4FCC0051-1167-4390-A47E-2A5CA6A5D4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4" name="Picture 22">
                <a:extLst>
                  <a:ext uri="{FF2B5EF4-FFF2-40B4-BE49-F238E27FC236}">
                    <a16:creationId xmlns:a16="http://schemas.microsoft.com/office/drawing/2014/main" id="{29D0ADB0-ABF5-4DB3-BFC2-561BB80906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5" name="Picture 23">
                <a:extLst>
                  <a:ext uri="{FF2B5EF4-FFF2-40B4-BE49-F238E27FC236}">
                    <a16:creationId xmlns:a16="http://schemas.microsoft.com/office/drawing/2014/main" id="{33F2CBB5-AAA3-433F-A173-F7D17F4C49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47" name="Group 56">
              <a:extLst>
                <a:ext uri="{FF2B5EF4-FFF2-40B4-BE49-F238E27FC236}">
                  <a16:creationId xmlns:a16="http://schemas.microsoft.com/office/drawing/2014/main" id="{F5AA1FCA-17D0-483A-B52D-C55C4CC1675A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656" name="Picture 14">
                <a:extLst>
                  <a:ext uri="{FF2B5EF4-FFF2-40B4-BE49-F238E27FC236}">
                    <a16:creationId xmlns:a16="http://schemas.microsoft.com/office/drawing/2014/main" id="{9B380DC3-185A-4FE2-9F3D-E60150ED1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7" name="Picture 15">
                <a:extLst>
                  <a:ext uri="{FF2B5EF4-FFF2-40B4-BE49-F238E27FC236}">
                    <a16:creationId xmlns:a16="http://schemas.microsoft.com/office/drawing/2014/main" id="{4B37F70F-4749-4F93-BAB6-D6FB99DD03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8" name="Picture 16">
                <a:extLst>
                  <a:ext uri="{FF2B5EF4-FFF2-40B4-BE49-F238E27FC236}">
                    <a16:creationId xmlns:a16="http://schemas.microsoft.com/office/drawing/2014/main" id="{A6A97F4B-E0E7-4203-B434-4A1A76552D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9" name="Picture 17">
                <a:extLst>
                  <a:ext uri="{FF2B5EF4-FFF2-40B4-BE49-F238E27FC236}">
                    <a16:creationId xmlns:a16="http://schemas.microsoft.com/office/drawing/2014/main" id="{C68D35F8-909E-499B-93B0-1EC3BB5E07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0" name="Picture 18">
                <a:extLst>
                  <a:ext uri="{FF2B5EF4-FFF2-40B4-BE49-F238E27FC236}">
                    <a16:creationId xmlns:a16="http://schemas.microsoft.com/office/drawing/2014/main" id="{9340E783-0C9E-44C7-9939-A78A348488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1" name="Picture 19">
                <a:extLst>
                  <a:ext uri="{FF2B5EF4-FFF2-40B4-BE49-F238E27FC236}">
                    <a16:creationId xmlns:a16="http://schemas.microsoft.com/office/drawing/2014/main" id="{7F32F1C9-D765-4E70-B63A-4D5F096549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2" name="Picture 20">
                <a:extLst>
                  <a:ext uri="{FF2B5EF4-FFF2-40B4-BE49-F238E27FC236}">
                    <a16:creationId xmlns:a16="http://schemas.microsoft.com/office/drawing/2014/main" id="{BC79D835-65F8-43AE-A53B-4D51D29D8C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3" name="Picture 21">
                <a:extLst>
                  <a:ext uri="{FF2B5EF4-FFF2-40B4-BE49-F238E27FC236}">
                    <a16:creationId xmlns:a16="http://schemas.microsoft.com/office/drawing/2014/main" id="{F428ACBE-F718-4DBF-81AD-3B2DB24334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4" name="Picture 22">
                <a:extLst>
                  <a:ext uri="{FF2B5EF4-FFF2-40B4-BE49-F238E27FC236}">
                    <a16:creationId xmlns:a16="http://schemas.microsoft.com/office/drawing/2014/main" id="{81B389BB-94A1-4AAD-85F3-4285936BAD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5" name="Picture 23">
                <a:extLst>
                  <a:ext uri="{FF2B5EF4-FFF2-40B4-BE49-F238E27FC236}">
                    <a16:creationId xmlns:a16="http://schemas.microsoft.com/office/drawing/2014/main" id="{50256870-4124-4FB7-A546-EE9FEBBCCB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48" name="Group 56">
              <a:extLst>
                <a:ext uri="{FF2B5EF4-FFF2-40B4-BE49-F238E27FC236}">
                  <a16:creationId xmlns:a16="http://schemas.microsoft.com/office/drawing/2014/main" id="{3FE253BD-7DEB-420F-9ABE-670296CB0B4B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646" name="Picture 14">
                <a:extLst>
                  <a:ext uri="{FF2B5EF4-FFF2-40B4-BE49-F238E27FC236}">
                    <a16:creationId xmlns:a16="http://schemas.microsoft.com/office/drawing/2014/main" id="{B8866F67-B837-48F5-98F6-D3EE6D74D2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7" name="Picture 15">
                <a:extLst>
                  <a:ext uri="{FF2B5EF4-FFF2-40B4-BE49-F238E27FC236}">
                    <a16:creationId xmlns:a16="http://schemas.microsoft.com/office/drawing/2014/main" id="{F3421CB4-0791-41AC-9EAB-2F9B7EAB24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8" name="Picture 16">
                <a:extLst>
                  <a:ext uri="{FF2B5EF4-FFF2-40B4-BE49-F238E27FC236}">
                    <a16:creationId xmlns:a16="http://schemas.microsoft.com/office/drawing/2014/main" id="{9A96E43C-8A7A-4CBB-A186-A75AB9DB3B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9" name="Picture 17">
                <a:extLst>
                  <a:ext uri="{FF2B5EF4-FFF2-40B4-BE49-F238E27FC236}">
                    <a16:creationId xmlns:a16="http://schemas.microsoft.com/office/drawing/2014/main" id="{B3093317-09B1-4BAB-920D-8C0008CDDD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0" name="Picture 18">
                <a:extLst>
                  <a:ext uri="{FF2B5EF4-FFF2-40B4-BE49-F238E27FC236}">
                    <a16:creationId xmlns:a16="http://schemas.microsoft.com/office/drawing/2014/main" id="{45F63843-20E0-4807-9750-9028B83310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1" name="Picture 19">
                <a:extLst>
                  <a:ext uri="{FF2B5EF4-FFF2-40B4-BE49-F238E27FC236}">
                    <a16:creationId xmlns:a16="http://schemas.microsoft.com/office/drawing/2014/main" id="{C82B6D98-755A-4550-8A83-5EFE4318DE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2" name="Picture 20">
                <a:extLst>
                  <a:ext uri="{FF2B5EF4-FFF2-40B4-BE49-F238E27FC236}">
                    <a16:creationId xmlns:a16="http://schemas.microsoft.com/office/drawing/2014/main" id="{37814207-9165-4D8F-9A7E-C418CF1E1B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3" name="Picture 21">
                <a:extLst>
                  <a:ext uri="{FF2B5EF4-FFF2-40B4-BE49-F238E27FC236}">
                    <a16:creationId xmlns:a16="http://schemas.microsoft.com/office/drawing/2014/main" id="{C8B0B883-38CF-46AD-8016-148A029D97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4" name="Picture 22">
                <a:extLst>
                  <a:ext uri="{FF2B5EF4-FFF2-40B4-BE49-F238E27FC236}">
                    <a16:creationId xmlns:a16="http://schemas.microsoft.com/office/drawing/2014/main" id="{DC80BAAD-9330-46C0-9DD8-2903546CC6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5" name="Picture 23">
                <a:extLst>
                  <a:ext uri="{FF2B5EF4-FFF2-40B4-BE49-F238E27FC236}">
                    <a16:creationId xmlns:a16="http://schemas.microsoft.com/office/drawing/2014/main" id="{2527F4B9-6758-4EAC-A700-C2813AEE39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49" name="Group 56">
              <a:extLst>
                <a:ext uri="{FF2B5EF4-FFF2-40B4-BE49-F238E27FC236}">
                  <a16:creationId xmlns:a16="http://schemas.microsoft.com/office/drawing/2014/main" id="{45C584D1-62FD-4107-A579-BF396F8227FE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636" name="Picture 14">
                <a:extLst>
                  <a:ext uri="{FF2B5EF4-FFF2-40B4-BE49-F238E27FC236}">
                    <a16:creationId xmlns:a16="http://schemas.microsoft.com/office/drawing/2014/main" id="{FBD7094C-D075-491D-ACA8-BAD83700CC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7" name="Picture 15">
                <a:extLst>
                  <a:ext uri="{FF2B5EF4-FFF2-40B4-BE49-F238E27FC236}">
                    <a16:creationId xmlns:a16="http://schemas.microsoft.com/office/drawing/2014/main" id="{F979678F-B281-4875-B8C2-76787E0E5B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8" name="Picture 16">
                <a:extLst>
                  <a:ext uri="{FF2B5EF4-FFF2-40B4-BE49-F238E27FC236}">
                    <a16:creationId xmlns:a16="http://schemas.microsoft.com/office/drawing/2014/main" id="{40ED8915-AB88-497C-A681-1FB3347653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9" name="Picture 17">
                <a:extLst>
                  <a:ext uri="{FF2B5EF4-FFF2-40B4-BE49-F238E27FC236}">
                    <a16:creationId xmlns:a16="http://schemas.microsoft.com/office/drawing/2014/main" id="{C75E224C-9C6E-4FCF-A118-67BA9BE875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0" name="Picture 18">
                <a:extLst>
                  <a:ext uri="{FF2B5EF4-FFF2-40B4-BE49-F238E27FC236}">
                    <a16:creationId xmlns:a16="http://schemas.microsoft.com/office/drawing/2014/main" id="{A9CBD4CD-C119-4838-BC1D-4D9C4040B9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1" name="Picture 19">
                <a:extLst>
                  <a:ext uri="{FF2B5EF4-FFF2-40B4-BE49-F238E27FC236}">
                    <a16:creationId xmlns:a16="http://schemas.microsoft.com/office/drawing/2014/main" id="{48B49CE3-BAB1-4A96-A864-C60A811474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2" name="Picture 20">
                <a:extLst>
                  <a:ext uri="{FF2B5EF4-FFF2-40B4-BE49-F238E27FC236}">
                    <a16:creationId xmlns:a16="http://schemas.microsoft.com/office/drawing/2014/main" id="{384F989B-8DFA-4318-BFF8-0149950712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3" name="Picture 21">
                <a:extLst>
                  <a:ext uri="{FF2B5EF4-FFF2-40B4-BE49-F238E27FC236}">
                    <a16:creationId xmlns:a16="http://schemas.microsoft.com/office/drawing/2014/main" id="{8CC1DBB1-C2DD-4137-A728-5EF417774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4" name="Picture 22">
                <a:extLst>
                  <a:ext uri="{FF2B5EF4-FFF2-40B4-BE49-F238E27FC236}">
                    <a16:creationId xmlns:a16="http://schemas.microsoft.com/office/drawing/2014/main" id="{D8AFBA4B-9244-49EA-818C-EC51DE5AC7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5" name="Picture 23">
                <a:extLst>
                  <a:ext uri="{FF2B5EF4-FFF2-40B4-BE49-F238E27FC236}">
                    <a16:creationId xmlns:a16="http://schemas.microsoft.com/office/drawing/2014/main" id="{3890A996-EF1A-4AD1-AF5D-EBEB5D1197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50" name="Group 56">
              <a:extLst>
                <a:ext uri="{FF2B5EF4-FFF2-40B4-BE49-F238E27FC236}">
                  <a16:creationId xmlns:a16="http://schemas.microsoft.com/office/drawing/2014/main" id="{68E94EF2-4406-4F45-A007-C42364BBF1EF}"/>
                </a:ext>
              </a:extLst>
            </p:cNvPr>
            <p:cNvGrpSpPr/>
            <p:nvPr/>
          </p:nvGrpSpPr>
          <p:grpSpPr>
            <a:xfrm rot="5400000">
              <a:off x="3506108" y="5380910"/>
              <a:ext cx="1539560" cy="171967"/>
              <a:chOff x="7746380" y="2949426"/>
              <a:chExt cx="2188691" cy="244475"/>
            </a:xfrm>
          </p:grpSpPr>
          <p:pic>
            <p:nvPicPr>
              <p:cNvPr id="626" name="Picture 14">
                <a:extLst>
                  <a:ext uri="{FF2B5EF4-FFF2-40B4-BE49-F238E27FC236}">
                    <a16:creationId xmlns:a16="http://schemas.microsoft.com/office/drawing/2014/main" id="{531DBE6D-4D65-42B3-881C-99C69A722D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7" name="Picture 15">
                <a:extLst>
                  <a:ext uri="{FF2B5EF4-FFF2-40B4-BE49-F238E27FC236}">
                    <a16:creationId xmlns:a16="http://schemas.microsoft.com/office/drawing/2014/main" id="{B0A0AD5F-278A-4E60-B2CB-2B9C0D934B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8" name="Picture 16">
                <a:extLst>
                  <a:ext uri="{FF2B5EF4-FFF2-40B4-BE49-F238E27FC236}">
                    <a16:creationId xmlns:a16="http://schemas.microsoft.com/office/drawing/2014/main" id="{DD0341DF-0A3B-4B12-8CC9-74E379E9F0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9" name="Picture 17">
                <a:extLst>
                  <a:ext uri="{FF2B5EF4-FFF2-40B4-BE49-F238E27FC236}">
                    <a16:creationId xmlns:a16="http://schemas.microsoft.com/office/drawing/2014/main" id="{63DB5CF6-DA2B-47A3-BAB7-0218AEBC03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0" name="Picture 18">
                <a:extLst>
                  <a:ext uri="{FF2B5EF4-FFF2-40B4-BE49-F238E27FC236}">
                    <a16:creationId xmlns:a16="http://schemas.microsoft.com/office/drawing/2014/main" id="{B3F6572A-2A02-4383-82BE-ABCFD74323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1" name="Picture 19">
                <a:extLst>
                  <a:ext uri="{FF2B5EF4-FFF2-40B4-BE49-F238E27FC236}">
                    <a16:creationId xmlns:a16="http://schemas.microsoft.com/office/drawing/2014/main" id="{CD175120-6A90-4C32-982C-B362AA3313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2" name="Picture 20">
                <a:extLst>
                  <a:ext uri="{FF2B5EF4-FFF2-40B4-BE49-F238E27FC236}">
                    <a16:creationId xmlns:a16="http://schemas.microsoft.com/office/drawing/2014/main" id="{259D6432-6FA9-4855-A2A5-C8BD85535A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3" name="Picture 21">
                <a:extLst>
                  <a:ext uri="{FF2B5EF4-FFF2-40B4-BE49-F238E27FC236}">
                    <a16:creationId xmlns:a16="http://schemas.microsoft.com/office/drawing/2014/main" id="{1AB1C36D-6565-4716-B83A-2A67253448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" name="Picture 22">
                <a:extLst>
                  <a:ext uri="{FF2B5EF4-FFF2-40B4-BE49-F238E27FC236}">
                    <a16:creationId xmlns:a16="http://schemas.microsoft.com/office/drawing/2014/main" id="{EE64CAF9-EF80-41D3-814B-914A546564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" name="Picture 23">
                <a:extLst>
                  <a:ext uri="{FF2B5EF4-FFF2-40B4-BE49-F238E27FC236}">
                    <a16:creationId xmlns:a16="http://schemas.microsoft.com/office/drawing/2014/main" id="{3588B8A3-A695-4CB8-AD6B-0602D836AF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51" name="Group 56">
              <a:extLst>
                <a:ext uri="{FF2B5EF4-FFF2-40B4-BE49-F238E27FC236}">
                  <a16:creationId xmlns:a16="http://schemas.microsoft.com/office/drawing/2014/main" id="{4F4287C0-B4B3-4C7F-BC93-51F5B5230C02}"/>
                </a:ext>
              </a:extLst>
            </p:cNvPr>
            <p:cNvGrpSpPr/>
            <p:nvPr/>
          </p:nvGrpSpPr>
          <p:grpSpPr>
            <a:xfrm rot="5400000">
              <a:off x="3696899" y="5380910"/>
              <a:ext cx="1539560" cy="171967"/>
              <a:chOff x="7746380" y="2949426"/>
              <a:chExt cx="2188691" cy="244475"/>
            </a:xfrm>
          </p:grpSpPr>
          <p:pic>
            <p:nvPicPr>
              <p:cNvPr id="563" name="Picture 14">
                <a:extLst>
                  <a:ext uri="{FF2B5EF4-FFF2-40B4-BE49-F238E27FC236}">
                    <a16:creationId xmlns:a16="http://schemas.microsoft.com/office/drawing/2014/main" id="{161E7DE4-BCBB-4A0D-9FAC-0F3A007E4C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4" name="Picture 15">
                <a:extLst>
                  <a:ext uri="{FF2B5EF4-FFF2-40B4-BE49-F238E27FC236}">
                    <a16:creationId xmlns:a16="http://schemas.microsoft.com/office/drawing/2014/main" id="{DAD7E1AC-CED1-4DFD-889E-025A91A63E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7" name="Picture 16">
                <a:extLst>
                  <a:ext uri="{FF2B5EF4-FFF2-40B4-BE49-F238E27FC236}">
                    <a16:creationId xmlns:a16="http://schemas.microsoft.com/office/drawing/2014/main" id="{9BCC7822-5424-48D3-AE2E-C0D96670CE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8" name="Picture 17">
                <a:extLst>
                  <a:ext uri="{FF2B5EF4-FFF2-40B4-BE49-F238E27FC236}">
                    <a16:creationId xmlns:a16="http://schemas.microsoft.com/office/drawing/2014/main" id="{5AFDAD33-0074-47A5-BC06-74B1A2A6D9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9" name="Picture 18">
                <a:extLst>
                  <a:ext uri="{FF2B5EF4-FFF2-40B4-BE49-F238E27FC236}">
                    <a16:creationId xmlns:a16="http://schemas.microsoft.com/office/drawing/2014/main" id="{89CFF26F-475E-4A7C-B0ED-961B31E8D0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" name="Picture 19">
                <a:extLst>
                  <a:ext uri="{FF2B5EF4-FFF2-40B4-BE49-F238E27FC236}">
                    <a16:creationId xmlns:a16="http://schemas.microsoft.com/office/drawing/2014/main" id="{6576BF03-9B50-4401-8919-639EF4C529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1" name="Picture 20">
                <a:extLst>
                  <a:ext uri="{FF2B5EF4-FFF2-40B4-BE49-F238E27FC236}">
                    <a16:creationId xmlns:a16="http://schemas.microsoft.com/office/drawing/2014/main" id="{9C547DB3-3038-4094-8C24-09417D4D82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" name="Picture 21">
                <a:extLst>
                  <a:ext uri="{FF2B5EF4-FFF2-40B4-BE49-F238E27FC236}">
                    <a16:creationId xmlns:a16="http://schemas.microsoft.com/office/drawing/2014/main" id="{AFECD10B-EB38-4E8B-B4F4-0929A2C76B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4" name="Picture 22">
                <a:extLst>
                  <a:ext uri="{FF2B5EF4-FFF2-40B4-BE49-F238E27FC236}">
                    <a16:creationId xmlns:a16="http://schemas.microsoft.com/office/drawing/2014/main" id="{1AB0A63C-0070-4641-87AA-3C455CB721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5" name="Picture 23">
                <a:extLst>
                  <a:ext uri="{FF2B5EF4-FFF2-40B4-BE49-F238E27FC236}">
                    <a16:creationId xmlns:a16="http://schemas.microsoft.com/office/drawing/2014/main" id="{11B93AB4-9340-4D01-A7B7-863D23EEFE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52" name="Group 56">
              <a:extLst>
                <a:ext uri="{FF2B5EF4-FFF2-40B4-BE49-F238E27FC236}">
                  <a16:creationId xmlns:a16="http://schemas.microsoft.com/office/drawing/2014/main" id="{2BA7017D-F5D9-4685-A97A-4C14852FEBC7}"/>
                </a:ext>
              </a:extLst>
            </p:cNvPr>
            <p:cNvGrpSpPr/>
            <p:nvPr/>
          </p:nvGrpSpPr>
          <p:grpSpPr>
            <a:xfrm rot="5400000">
              <a:off x="3888410" y="5380911"/>
              <a:ext cx="1539560" cy="171967"/>
              <a:chOff x="7746380" y="2949426"/>
              <a:chExt cx="2188691" cy="244475"/>
            </a:xfrm>
          </p:grpSpPr>
          <p:pic>
            <p:nvPicPr>
              <p:cNvPr id="553" name="Picture 14">
                <a:extLst>
                  <a:ext uri="{FF2B5EF4-FFF2-40B4-BE49-F238E27FC236}">
                    <a16:creationId xmlns:a16="http://schemas.microsoft.com/office/drawing/2014/main" id="{BBB90618-4800-4E6B-8765-EDB0929546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4" name="Picture 15">
                <a:extLst>
                  <a:ext uri="{FF2B5EF4-FFF2-40B4-BE49-F238E27FC236}">
                    <a16:creationId xmlns:a16="http://schemas.microsoft.com/office/drawing/2014/main" id="{48EEE4AC-FF02-4C3A-971A-8E378AA47C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5" name="Picture 16">
                <a:extLst>
                  <a:ext uri="{FF2B5EF4-FFF2-40B4-BE49-F238E27FC236}">
                    <a16:creationId xmlns:a16="http://schemas.microsoft.com/office/drawing/2014/main" id="{C81D6571-B017-4C01-8B47-4295EA61E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6" name="Picture 17">
                <a:extLst>
                  <a:ext uri="{FF2B5EF4-FFF2-40B4-BE49-F238E27FC236}">
                    <a16:creationId xmlns:a16="http://schemas.microsoft.com/office/drawing/2014/main" id="{5303A350-6188-4465-8B02-AABD4025B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7" name="Picture 18">
                <a:extLst>
                  <a:ext uri="{FF2B5EF4-FFF2-40B4-BE49-F238E27FC236}">
                    <a16:creationId xmlns:a16="http://schemas.microsoft.com/office/drawing/2014/main" id="{BED07363-0DEE-4944-A796-9102B54B96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8" name="Picture 19">
                <a:extLst>
                  <a:ext uri="{FF2B5EF4-FFF2-40B4-BE49-F238E27FC236}">
                    <a16:creationId xmlns:a16="http://schemas.microsoft.com/office/drawing/2014/main" id="{39663451-15FE-45E5-9DBB-138E82E795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9" name="Picture 20">
                <a:extLst>
                  <a:ext uri="{FF2B5EF4-FFF2-40B4-BE49-F238E27FC236}">
                    <a16:creationId xmlns:a16="http://schemas.microsoft.com/office/drawing/2014/main" id="{2F6DD6EE-0586-40A4-9288-73D2C3554E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0" name="Picture 21">
                <a:extLst>
                  <a:ext uri="{FF2B5EF4-FFF2-40B4-BE49-F238E27FC236}">
                    <a16:creationId xmlns:a16="http://schemas.microsoft.com/office/drawing/2014/main" id="{73CFDB18-7254-4610-BF0A-745D766B7C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1" name="Picture 22">
                <a:extLst>
                  <a:ext uri="{FF2B5EF4-FFF2-40B4-BE49-F238E27FC236}">
                    <a16:creationId xmlns:a16="http://schemas.microsoft.com/office/drawing/2014/main" id="{E6118892-7D04-4B28-AE80-39877EE62E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2" name="Picture 23">
                <a:extLst>
                  <a:ext uri="{FF2B5EF4-FFF2-40B4-BE49-F238E27FC236}">
                    <a16:creationId xmlns:a16="http://schemas.microsoft.com/office/drawing/2014/main" id="{D20167D6-4613-4893-B0F6-63A8C2F073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696" name="Group 695">
            <a:extLst>
              <a:ext uri="{FF2B5EF4-FFF2-40B4-BE49-F238E27FC236}">
                <a16:creationId xmlns:a16="http://schemas.microsoft.com/office/drawing/2014/main" id="{8F6395FB-B073-4B59-AA6F-8EFD2ECFAA79}"/>
              </a:ext>
            </a:extLst>
          </p:cNvPr>
          <p:cNvGrpSpPr/>
          <p:nvPr/>
        </p:nvGrpSpPr>
        <p:grpSpPr>
          <a:xfrm>
            <a:off x="6880649" y="1478960"/>
            <a:ext cx="556846" cy="4764459"/>
            <a:chOff x="4189904" y="1472216"/>
            <a:chExt cx="556846" cy="4764459"/>
          </a:xfrm>
        </p:grpSpPr>
        <p:grpSp>
          <p:nvGrpSpPr>
            <p:cNvPr id="697" name="Group 56">
              <a:extLst>
                <a:ext uri="{FF2B5EF4-FFF2-40B4-BE49-F238E27FC236}">
                  <a16:creationId xmlns:a16="http://schemas.microsoft.com/office/drawing/2014/main" id="{95A520AB-DEA3-4232-BA23-A1D827B13356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786" name="Picture 14">
                <a:extLst>
                  <a:ext uri="{FF2B5EF4-FFF2-40B4-BE49-F238E27FC236}">
                    <a16:creationId xmlns:a16="http://schemas.microsoft.com/office/drawing/2014/main" id="{DDA62F0B-4A39-4A65-AA0E-731D464A9E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7" name="Picture 15">
                <a:extLst>
                  <a:ext uri="{FF2B5EF4-FFF2-40B4-BE49-F238E27FC236}">
                    <a16:creationId xmlns:a16="http://schemas.microsoft.com/office/drawing/2014/main" id="{83F81C81-FCC4-44C4-9E53-D833A893F0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8" name="Picture 16">
                <a:extLst>
                  <a:ext uri="{FF2B5EF4-FFF2-40B4-BE49-F238E27FC236}">
                    <a16:creationId xmlns:a16="http://schemas.microsoft.com/office/drawing/2014/main" id="{268DCF51-EE05-4305-8FA4-ADA45ACBA8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9" name="Picture 17">
                <a:extLst>
                  <a:ext uri="{FF2B5EF4-FFF2-40B4-BE49-F238E27FC236}">
                    <a16:creationId xmlns:a16="http://schemas.microsoft.com/office/drawing/2014/main" id="{26AD1206-21B0-4085-9F86-EE983F51A1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0" name="Picture 18">
                <a:extLst>
                  <a:ext uri="{FF2B5EF4-FFF2-40B4-BE49-F238E27FC236}">
                    <a16:creationId xmlns:a16="http://schemas.microsoft.com/office/drawing/2014/main" id="{C47057E3-BC0B-41B2-9392-2B65F7E650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1" name="Picture 19">
                <a:extLst>
                  <a:ext uri="{FF2B5EF4-FFF2-40B4-BE49-F238E27FC236}">
                    <a16:creationId xmlns:a16="http://schemas.microsoft.com/office/drawing/2014/main" id="{B3565673-428D-4D4B-A6D4-1C9639F41A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2" name="Picture 20">
                <a:extLst>
                  <a:ext uri="{FF2B5EF4-FFF2-40B4-BE49-F238E27FC236}">
                    <a16:creationId xmlns:a16="http://schemas.microsoft.com/office/drawing/2014/main" id="{D0D450DE-DADD-4A45-89A7-75A252D683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3" name="Picture 21">
                <a:extLst>
                  <a:ext uri="{FF2B5EF4-FFF2-40B4-BE49-F238E27FC236}">
                    <a16:creationId xmlns:a16="http://schemas.microsoft.com/office/drawing/2014/main" id="{645F47B8-4D31-4C07-AAE7-EAE3A99327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4" name="Picture 22">
                <a:extLst>
                  <a:ext uri="{FF2B5EF4-FFF2-40B4-BE49-F238E27FC236}">
                    <a16:creationId xmlns:a16="http://schemas.microsoft.com/office/drawing/2014/main" id="{33A27A92-058A-4AFB-BE99-684309446D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5" name="Picture 23">
                <a:extLst>
                  <a:ext uri="{FF2B5EF4-FFF2-40B4-BE49-F238E27FC236}">
                    <a16:creationId xmlns:a16="http://schemas.microsoft.com/office/drawing/2014/main" id="{F892046A-8530-46B7-B069-6991F7D39F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98" name="Group 56">
              <a:extLst>
                <a:ext uri="{FF2B5EF4-FFF2-40B4-BE49-F238E27FC236}">
                  <a16:creationId xmlns:a16="http://schemas.microsoft.com/office/drawing/2014/main" id="{07116EDE-F054-4B8F-B4AD-56ABA2197E84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776" name="Picture 14">
                <a:extLst>
                  <a:ext uri="{FF2B5EF4-FFF2-40B4-BE49-F238E27FC236}">
                    <a16:creationId xmlns:a16="http://schemas.microsoft.com/office/drawing/2014/main" id="{F634F9FD-674B-4423-80B2-59266630CF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7" name="Picture 15">
                <a:extLst>
                  <a:ext uri="{FF2B5EF4-FFF2-40B4-BE49-F238E27FC236}">
                    <a16:creationId xmlns:a16="http://schemas.microsoft.com/office/drawing/2014/main" id="{BFB07104-DD78-4F40-A45A-FD59A6B2D8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8" name="Picture 16">
                <a:extLst>
                  <a:ext uri="{FF2B5EF4-FFF2-40B4-BE49-F238E27FC236}">
                    <a16:creationId xmlns:a16="http://schemas.microsoft.com/office/drawing/2014/main" id="{27C1DA69-C63B-40BA-A223-045B3EC81D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9" name="Picture 17">
                <a:extLst>
                  <a:ext uri="{FF2B5EF4-FFF2-40B4-BE49-F238E27FC236}">
                    <a16:creationId xmlns:a16="http://schemas.microsoft.com/office/drawing/2014/main" id="{9A53DBF6-9309-43B6-9C4D-199CC16CB1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0" name="Picture 18">
                <a:extLst>
                  <a:ext uri="{FF2B5EF4-FFF2-40B4-BE49-F238E27FC236}">
                    <a16:creationId xmlns:a16="http://schemas.microsoft.com/office/drawing/2014/main" id="{A470F821-A296-4BE5-A3EF-1A199167EC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1" name="Picture 19">
                <a:extLst>
                  <a:ext uri="{FF2B5EF4-FFF2-40B4-BE49-F238E27FC236}">
                    <a16:creationId xmlns:a16="http://schemas.microsoft.com/office/drawing/2014/main" id="{C3C08AB7-9B5A-431E-9094-876CBF1DD1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2" name="Picture 20">
                <a:extLst>
                  <a:ext uri="{FF2B5EF4-FFF2-40B4-BE49-F238E27FC236}">
                    <a16:creationId xmlns:a16="http://schemas.microsoft.com/office/drawing/2014/main" id="{BB997C6B-02F1-49F2-9864-84BD2BB733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3" name="Picture 21">
                <a:extLst>
                  <a:ext uri="{FF2B5EF4-FFF2-40B4-BE49-F238E27FC236}">
                    <a16:creationId xmlns:a16="http://schemas.microsoft.com/office/drawing/2014/main" id="{B2DDD297-F552-4D30-A702-C7E0AF9DDF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4" name="Picture 22">
                <a:extLst>
                  <a:ext uri="{FF2B5EF4-FFF2-40B4-BE49-F238E27FC236}">
                    <a16:creationId xmlns:a16="http://schemas.microsoft.com/office/drawing/2014/main" id="{5B347384-F769-4406-8416-FA07EE9248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5" name="Picture 23">
                <a:extLst>
                  <a:ext uri="{FF2B5EF4-FFF2-40B4-BE49-F238E27FC236}">
                    <a16:creationId xmlns:a16="http://schemas.microsoft.com/office/drawing/2014/main" id="{B59F04C3-8328-4CFF-B897-69060F63CA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99" name="Group 56">
              <a:extLst>
                <a:ext uri="{FF2B5EF4-FFF2-40B4-BE49-F238E27FC236}">
                  <a16:creationId xmlns:a16="http://schemas.microsoft.com/office/drawing/2014/main" id="{4148BF2D-4991-4BCF-AAE3-3C1F1368B694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766" name="Picture 14">
                <a:extLst>
                  <a:ext uri="{FF2B5EF4-FFF2-40B4-BE49-F238E27FC236}">
                    <a16:creationId xmlns:a16="http://schemas.microsoft.com/office/drawing/2014/main" id="{89F63A4F-16BC-4044-AD38-B03877B60B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7" name="Picture 15">
                <a:extLst>
                  <a:ext uri="{FF2B5EF4-FFF2-40B4-BE49-F238E27FC236}">
                    <a16:creationId xmlns:a16="http://schemas.microsoft.com/office/drawing/2014/main" id="{71D481AD-EE1E-4788-B362-4288BD3670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8" name="Picture 16">
                <a:extLst>
                  <a:ext uri="{FF2B5EF4-FFF2-40B4-BE49-F238E27FC236}">
                    <a16:creationId xmlns:a16="http://schemas.microsoft.com/office/drawing/2014/main" id="{02767BF6-AC48-4D2F-929C-25157B4066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9" name="Picture 17">
                <a:extLst>
                  <a:ext uri="{FF2B5EF4-FFF2-40B4-BE49-F238E27FC236}">
                    <a16:creationId xmlns:a16="http://schemas.microsoft.com/office/drawing/2014/main" id="{C5087BB0-44CE-47C5-9315-D9BE4CC8A7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0" name="Picture 18">
                <a:extLst>
                  <a:ext uri="{FF2B5EF4-FFF2-40B4-BE49-F238E27FC236}">
                    <a16:creationId xmlns:a16="http://schemas.microsoft.com/office/drawing/2014/main" id="{53EFC0FB-3DF4-41C4-9488-A517DFE0E7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1" name="Picture 19">
                <a:extLst>
                  <a:ext uri="{FF2B5EF4-FFF2-40B4-BE49-F238E27FC236}">
                    <a16:creationId xmlns:a16="http://schemas.microsoft.com/office/drawing/2014/main" id="{EED698C9-86EB-48C8-8554-C8C99D625A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2" name="Picture 20">
                <a:extLst>
                  <a:ext uri="{FF2B5EF4-FFF2-40B4-BE49-F238E27FC236}">
                    <a16:creationId xmlns:a16="http://schemas.microsoft.com/office/drawing/2014/main" id="{C94CCE55-E627-4361-9AE2-4EC08B37EF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3" name="Picture 21">
                <a:extLst>
                  <a:ext uri="{FF2B5EF4-FFF2-40B4-BE49-F238E27FC236}">
                    <a16:creationId xmlns:a16="http://schemas.microsoft.com/office/drawing/2014/main" id="{2F536154-8AF4-4A42-9627-B33CB9C2D7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4" name="Picture 22">
                <a:extLst>
                  <a:ext uri="{FF2B5EF4-FFF2-40B4-BE49-F238E27FC236}">
                    <a16:creationId xmlns:a16="http://schemas.microsoft.com/office/drawing/2014/main" id="{F5629799-5546-4825-8BA2-45E03EB078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5" name="Picture 23">
                <a:extLst>
                  <a:ext uri="{FF2B5EF4-FFF2-40B4-BE49-F238E27FC236}">
                    <a16:creationId xmlns:a16="http://schemas.microsoft.com/office/drawing/2014/main" id="{FBFD9843-7450-4A9A-9F7E-0AEA98EBF4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00" name="Group 56">
              <a:extLst>
                <a:ext uri="{FF2B5EF4-FFF2-40B4-BE49-F238E27FC236}">
                  <a16:creationId xmlns:a16="http://schemas.microsoft.com/office/drawing/2014/main" id="{29F4DD3A-84B5-455B-B508-AE11F4D14A72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756" name="Picture 14">
                <a:extLst>
                  <a:ext uri="{FF2B5EF4-FFF2-40B4-BE49-F238E27FC236}">
                    <a16:creationId xmlns:a16="http://schemas.microsoft.com/office/drawing/2014/main" id="{FE825B83-82B4-409B-8A17-C59413E953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7" name="Picture 15">
                <a:extLst>
                  <a:ext uri="{FF2B5EF4-FFF2-40B4-BE49-F238E27FC236}">
                    <a16:creationId xmlns:a16="http://schemas.microsoft.com/office/drawing/2014/main" id="{34701842-BE1C-4B93-9449-305FC58432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8" name="Picture 16">
                <a:extLst>
                  <a:ext uri="{FF2B5EF4-FFF2-40B4-BE49-F238E27FC236}">
                    <a16:creationId xmlns:a16="http://schemas.microsoft.com/office/drawing/2014/main" id="{646A5A23-8B5F-4269-80DC-DB2183D001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9" name="Picture 17">
                <a:extLst>
                  <a:ext uri="{FF2B5EF4-FFF2-40B4-BE49-F238E27FC236}">
                    <a16:creationId xmlns:a16="http://schemas.microsoft.com/office/drawing/2014/main" id="{2B9E64C7-8217-41A7-BE91-55E28832C6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0" name="Picture 18">
                <a:extLst>
                  <a:ext uri="{FF2B5EF4-FFF2-40B4-BE49-F238E27FC236}">
                    <a16:creationId xmlns:a16="http://schemas.microsoft.com/office/drawing/2014/main" id="{E9C9E91E-F784-4477-9640-2D8FBADE57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1" name="Picture 19">
                <a:extLst>
                  <a:ext uri="{FF2B5EF4-FFF2-40B4-BE49-F238E27FC236}">
                    <a16:creationId xmlns:a16="http://schemas.microsoft.com/office/drawing/2014/main" id="{58FC47DC-8726-4029-BF80-FE5007EAC2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2" name="Picture 20">
                <a:extLst>
                  <a:ext uri="{FF2B5EF4-FFF2-40B4-BE49-F238E27FC236}">
                    <a16:creationId xmlns:a16="http://schemas.microsoft.com/office/drawing/2014/main" id="{2728F731-60E2-4EB3-8CF0-BA0C1EFF2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3" name="Picture 21">
                <a:extLst>
                  <a:ext uri="{FF2B5EF4-FFF2-40B4-BE49-F238E27FC236}">
                    <a16:creationId xmlns:a16="http://schemas.microsoft.com/office/drawing/2014/main" id="{35484DEB-4566-41BC-86C7-4FC9491405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4" name="Picture 22">
                <a:extLst>
                  <a:ext uri="{FF2B5EF4-FFF2-40B4-BE49-F238E27FC236}">
                    <a16:creationId xmlns:a16="http://schemas.microsoft.com/office/drawing/2014/main" id="{4102A01A-7A88-4E54-9F03-47C78FBBE0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5" name="Picture 23">
                <a:extLst>
                  <a:ext uri="{FF2B5EF4-FFF2-40B4-BE49-F238E27FC236}">
                    <a16:creationId xmlns:a16="http://schemas.microsoft.com/office/drawing/2014/main" id="{58CF3027-DE26-4DFB-9392-FA63B8AA57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01" name="Group 56">
              <a:extLst>
                <a:ext uri="{FF2B5EF4-FFF2-40B4-BE49-F238E27FC236}">
                  <a16:creationId xmlns:a16="http://schemas.microsoft.com/office/drawing/2014/main" id="{ACBE294E-E1F9-40CF-87B9-04DE93FAB5D9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746" name="Picture 14">
                <a:extLst>
                  <a:ext uri="{FF2B5EF4-FFF2-40B4-BE49-F238E27FC236}">
                    <a16:creationId xmlns:a16="http://schemas.microsoft.com/office/drawing/2014/main" id="{75EE5EB0-A18D-4AE0-B08F-B5F602B45B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" name="Picture 15">
                <a:extLst>
                  <a:ext uri="{FF2B5EF4-FFF2-40B4-BE49-F238E27FC236}">
                    <a16:creationId xmlns:a16="http://schemas.microsoft.com/office/drawing/2014/main" id="{8E971BFE-771A-4100-8BCB-0F5A91E46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8" name="Picture 16">
                <a:extLst>
                  <a:ext uri="{FF2B5EF4-FFF2-40B4-BE49-F238E27FC236}">
                    <a16:creationId xmlns:a16="http://schemas.microsoft.com/office/drawing/2014/main" id="{5125BA5C-E987-4076-BA8C-E0CE68BD8C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9" name="Picture 17">
                <a:extLst>
                  <a:ext uri="{FF2B5EF4-FFF2-40B4-BE49-F238E27FC236}">
                    <a16:creationId xmlns:a16="http://schemas.microsoft.com/office/drawing/2014/main" id="{6D331DAC-AF62-4D09-B813-A7979039C5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0" name="Picture 18">
                <a:extLst>
                  <a:ext uri="{FF2B5EF4-FFF2-40B4-BE49-F238E27FC236}">
                    <a16:creationId xmlns:a16="http://schemas.microsoft.com/office/drawing/2014/main" id="{54ED7AD9-F59C-4CA4-B242-55A568049B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1" name="Picture 19">
                <a:extLst>
                  <a:ext uri="{FF2B5EF4-FFF2-40B4-BE49-F238E27FC236}">
                    <a16:creationId xmlns:a16="http://schemas.microsoft.com/office/drawing/2014/main" id="{5470E5A8-A052-4276-BCC0-152A359B36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2" name="Picture 20">
                <a:extLst>
                  <a:ext uri="{FF2B5EF4-FFF2-40B4-BE49-F238E27FC236}">
                    <a16:creationId xmlns:a16="http://schemas.microsoft.com/office/drawing/2014/main" id="{B742E8FA-61F1-40F3-8B50-AC6786D412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3" name="Picture 21">
                <a:extLst>
                  <a:ext uri="{FF2B5EF4-FFF2-40B4-BE49-F238E27FC236}">
                    <a16:creationId xmlns:a16="http://schemas.microsoft.com/office/drawing/2014/main" id="{CE47D944-29FD-4965-81C2-F810A99C21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4" name="Picture 22">
                <a:extLst>
                  <a:ext uri="{FF2B5EF4-FFF2-40B4-BE49-F238E27FC236}">
                    <a16:creationId xmlns:a16="http://schemas.microsoft.com/office/drawing/2014/main" id="{87EB4AA0-E115-4A47-90B9-A3091A9806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5" name="Picture 23">
                <a:extLst>
                  <a:ext uri="{FF2B5EF4-FFF2-40B4-BE49-F238E27FC236}">
                    <a16:creationId xmlns:a16="http://schemas.microsoft.com/office/drawing/2014/main" id="{8F64F447-5494-4C46-916C-9169FD814C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02" name="Group 56">
              <a:extLst>
                <a:ext uri="{FF2B5EF4-FFF2-40B4-BE49-F238E27FC236}">
                  <a16:creationId xmlns:a16="http://schemas.microsoft.com/office/drawing/2014/main" id="{ADC9BE4E-53D7-4C70-9A5C-3C09503F2D1E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736" name="Picture 14">
                <a:extLst>
                  <a:ext uri="{FF2B5EF4-FFF2-40B4-BE49-F238E27FC236}">
                    <a16:creationId xmlns:a16="http://schemas.microsoft.com/office/drawing/2014/main" id="{6A7869F4-8431-4CD0-A584-39A8D4CE03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7" name="Picture 15">
                <a:extLst>
                  <a:ext uri="{FF2B5EF4-FFF2-40B4-BE49-F238E27FC236}">
                    <a16:creationId xmlns:a16="http://schemas.microsoft.com/office/drawing/2014/main" id="{9DE4E326-C4AC-4C41-8310-5DBD5EB29A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8" name="Picture 16">
                <a:extLst>
                  <a:ext uri="{FF2B5EF4-FFF2-40B4-BE49-F238E27FC236}">
                    <a16:creationId xmlns:a16="http://schemas.microsoft.com/office/drawing/2014/main" id="{B61A76EF-B282-46CC-86C9-BCB0B4CAA2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9" name="Picture 17">
                <a:extLst>
                  <a:ext uri="{FF2B5EF4-FFF2-40B4-BE49-F238E27FC236}">
                    <a16:creationId xmlns:a16="http://schemas.microsoft.com/office/drawing/2014/main" id="{9F6F48D6-7450-478A-A07C-ACD6DAF683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0" name="Picture 18">
                <a:extLst>
                  <a:ext uri="{FF2B5EF4-FFF2-40B4-BE49-F238E27FC236}">
                    <a16:creationId xmlns:a16="http://schemas.microsoft.com/office/drawing/2014/main" id="{DF3BE059-A640-4B2E-9F78-181BFDC51B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1" name="Picture 19">
                <a:extLst>
                  <a:ext uri="{FF2B5EF4-FFF2-40B4-BE49-F238E27FC236}">
                    <a16:creationId xmlns:a16="http://schemas.microsoft.com/office/drawing/2014/main" id="{9FB6A46D-8AD1-43C3-BF01-55551E3D14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2" name="Picture 20">
                <a:extLst>
                  <a:ext uri="{FF2B5EF4-FFF2-40B4-BE49-F238E27FC236}">
                    <a16:creationId xmlns:a16="http://schemas.microsoft.com/office/drawing/2014/main" id="{BD3DB337-28D9-490F-BB20-E9176AA4E7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3" name="Picture 21">
                <a:extLst>
                  <a:ext uri="{FF2B5EF4-FFF2-40B4-BE49-F238E27FC236}">
                    <a16:creationId xmlns:a16="http://schemas.microsoft.com/office/drawing/2014/main" id="{03280BF9-53A4-48C1-BEE5-DC129084C6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4" name="Picture 22">
                <a:extLst>
                  <a:ext uri="{FF2B5EF4-FFF2-40B4-BE49-F238E27FC236}">
                    <a16:creationId xmlns:a16="http://schemas.microsoft.com/office/drawing/2014/main" id="{5736DB9A-2B6B-42C7-B56A-4D00011900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5" name="Picture 23">
                <a:extLst>
                  <a:ext uri="{FF2B5EF4-FFF2-40B4-BE49-F238E27FC236}">
                    <a16:creationId xmlns:a16="http://schemas.microsoft.com/office/drawing/2014/main" id="{6EC6C547-693B-49A0-B3FB-411A6FD1BA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03" name="Group 56">
              <a:extLst>
                <a:ext uri="{FF2B5EF4-FFF2-40B4-BE49-F238E27FC236}">
                  <a16:creationId xmlns:a16="http://schemas.microsoft.com/office/drawing/2014/main" id="{CF0429E2-05E9-43A3-96DB-11D3B7C6E2C3}"/>
                </a:ext>
              </a:extLst>
            </p:cNvPr>
            <p:cNvGrpSpPr/>
            <p:nvPr/>
          </p:nvGrpSpPr>
          <p:grpSpPr>
            <a:xfrm rot="5400000">
              <a:off x="3506108" y="5380910"/>
              <a:ext cx="1539560" cy="171967"/>
              <a:chOff x="7746380" y="2949426"/>
              <a:chExt cx="2188691" cy="244475"/>
            </a:xfrm>
          </p:grpSpPr>
          <p:pic>
            <p:nvPicPr>
              <p:cNvPr id="726" name="Picture 14">
                <a:extLst>
                  <a:ext uri="{FF2B5EF4-FFF2-40B4-BE49-F238E27FC236}">
                    <a16:creationId xmlns:a16="http://schemas.microsoft.com/office/drawing/2014/main" id="{C1CD1CE0-AE42-4C8F-83F4-40F70295EE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7" name="Picture 15">
                <a:extLst>
                  <a:ext uri="{FF2B5EF4-FFF2-40B4-BE49-F238E27FC236}">
                    <a16:creationId xmlns:a16="http://schemas.microsoft.com/office/drawing/2014/main" id="{80AD3072-1F1F-45FC-8690-7CA43129ED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8" name="Picture 16">
                <a:extLst>
                  <a:ext uri="{FF2B5EF4-FFF2-40B4-BE49-F238E27FC236}">
                    <a16:creationId xmlns:a16="http://schemas.microsoft.com/office/drawing/2014/main" id="{B7E2873D-4000-40F4-9271-AB415DFAFD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9" name="Picture 17">
                <a:extLst>
                  <a:ext uri="{FF2B5EF4-FFF2-40B4-BE49-F238E27FC236}">
                    <a16:creationId xmlns:a16="http://schemas.microsoft.com/office/drawing/2014/main" id="{E086F863-3267-41EC-88F1-94E7C6422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0" name="Picture 18">
                <a:extLst>
                  <a:ext uri="{FF2B5EF4-FFF2-40B4-BE49-F238E27FC236}">
                    <a16:creationId xmlns:a16="http://schemas.microsoft.com/office/drawing/2014/main" id="{6AC81806-6037-45BE-A4B7-BD277782FA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1" name="Picture 19">
                <a:extLst>
                  <a:ext uri="{FF2B5EF4-FFF2-40B4-BE49-F238E27FC236}">
                    <a16:creationId xmlns:a16="http://schemas.microsoft.com/office/drawing/2014/main" id="{C0B9807A-9FE6-42B7-90D5-C6251F95BF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2" name="Picture 20">
                <a:extLst>
                  <a:ext uri="{FF2B5EF4-FFF2-40B4-BE49-F238E27FC236}">
                    <a16:creationId xmlns:a16="http://schemas.microsoft.com/office/drawing/2014/main" id="{34276CC1-9F04-423C-AFEA-ABC5AA41C3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3" name="Picture 21">
                <a:extLst>
                  <a:ext uri="{FF2B5EF4-FFF2-40B4-BE49-F238E27FC236}">
                    <a16:creationId xmlns:a16="http://schemas.microsoft.com/office/drawing/2014/main" id="{9D0172B0-4766-402C-85B8-B7DC711331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4" name="Picture 22">
                <a:extLst>
                  <a:ext uri="{FF2B5EF4-FFF2-40B4-BE49-F238E27FC236}">
                    <a16:creationId xmlns:a16="http://schemas.microsoft.com/office/drawing/2014/main" id="{F1462236-0E3C-466F-ABE7-5F1F10EE91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5" name="Picture 23">
                <a:extLst>
                  <a:ext uri="{FF2B5EF4-FFF2-40B4-BE49-F238E27FC236}">
                    <a16:creationId xmlns:a16="http://schemas.microsoft.com/office/drawing/2014/main" id="{94DE2FF7-4848-4AC9-B447-21750AEF82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04" name="Group 56">
              <a:extLst>
                <a:ext uri="{FF2B5EF4-FFF2-40B4-BE49-F238E27FC236}">
                  <a16:creationId xmlns:a16="http://schemas.microsoft.com/office/drawing/2014/main" id="{78FA28AB-718E-4B3B-B943-4D486BA699CA}"/>
                </a:ext>
              </a:extLst>
            </p:cNvPr>
            <p:cNvGrpSpPr/>
            <p:nvPr/>
          </p:nvGrpSpPr>
          <p:grpSpPr>
            <a:xfrm rot="5400000">
              <a:off x="3696899" y="5380910"/>
              <a:ext cx="1539560" cy="171967"/>
              <a:chOff x="7746380" y="2949426"/>
              <a:chExt cx="2188691" cy="244475"/>
            </a:xfrm>
          </p:grpSpPr>
          <p:pic>
            <p:nvPicPr>
              <p:cNvPr id="716" name="Picture 14">
                <a:extLst>
                  <a:ext uri="{FF2B5EF4-FFF2-40B4-BE49-F238E27FC236}">
                    <a16:creationId xmlns:a16="http://schemas.microsoft.com/office/drawing/2014/main" id="{BC4D5D57-5FFF-429B-A76C-284D9972FA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" name="Picture 15">
                <a:extLst>
                  <a:ext uri="{FF2B5EF4-FFF2-40B4-BE49-F238E27FC236}">
                    <a16:creationId xmlns:a16="http://schemas.microsoft.com/office/drawing/2014/main" id="{ECE71092-D3A1-4588-A27D-37B272CD2D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8" name="Picture 16">
                <a:extLst>
                  <a:ext uri="{FF2B5EF4-FFF2-40B4-BE49-F238E27FC236}">
                    <a16:creationId xmlns:a16="http://schemas.microsoft.com/office/drawing/2014/main" id="{27D6E4C0-9FF5-48E8-BBD4-6CDAD937A1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9" name="Picture 17">
                <a:extLst>
                  <a:ext uri="{FF2B5EF4-FFF2-40B4-BE49-F238E27FC236}">
                    <a16:creationId xmlns:a16="http://schemas.microsoft.com/office/drawing/2014/main" id="{DEC12318-8C19-47F7-B78B-A2F58755D8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0" name="Picture 18">
                <a:extLst>
                  <a:ext uri="{FF2B5EF4-FFF2-40B4-BE49-F238E27FC236}">
                    <a16:creationId xmlns:a16="http://schemas.microsoft.com/office/drawing/2014/main" id="{54395BB3-E184-4C75-A625-E4D36BB63A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1" name="Picture 19">
                <a:extLst>
                  <a:ext uri="{FF2B5EF4-FFF2-40B4-BE49-F238E27FC236}">
                    <a16:creationId xmlns:a16="http://schemas.microsoft.com/office/drawing/2014/main" id="{D67D60DC-3D70-4C4E-8561-58127AA46B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2" name="Picture 20">
                <a:extLst>
                  <a:ext uri="{FF2B5EF4-FFF2-40B4-BE49-F238E27FC236}">
                    <a16:creationId xmlns:a16="http://schemas.microsoft.com/office/drawing/2014/main" id="{AF04CB0E-0124-497F-9511-4DEDB42014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3" name="Picture 21">
                <a:extLst>
                  <a:ext uri="{FF2B5EF4-FFF2-40B4-BE49-F238E27FC236}">
                    <a16:creationId xmlns:a16="http://schemas.microsoft.com/office/drawing/2014/main" id="{6896A796-CE42-4A2A-AC65-0E38AECC86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4" name="Picture 22">
                <a:extLst>
                  <a:ext uri="{FF2B5EF4-FFF2-40B4-BE49-F238E27FC236}">
                    <a16:creationId xmlns:a16="http://schemas.microsoft.com/office/drawing/2014/main" id="{EAE4B87D-BD56-4484-B436-0EB4399C02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5" name="Picture 23">
                <a:extLst>
                  <a:ext uri="{FF2B5EF4-FFF2-40B4-BE49-F238E27FC236}">
                    <a16:creationId xmlns:a16="http://schemas.microsoft.com/office/drawing/2014/main" id="{6873187E-29AC-4017-A732-09FBDB4A59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05" name="Group 56">
              <a:extLst>
                <a:ext uri="{FF2B5EF4-FFF2-40B4-BE49-F238E27FC236}">
                  <a16:creationId xmlns:a16="http://schemas.microsoft.com/office/drawing/2014/main" id="{1242D09A-620C-45DE-92D0-D07B512A32FD}"/>
                </a:ext>
              </a:extLst>
            </p:cNvPr>
            <p:cNvGrpSpPr/>
            <p:nvPr/>
          </p:nvGrpSpPr>
          <p:grpSpPr>
            <a:xfrm rot="5400000">
              <a:off x="3888410" y="5380911"/>
              <a:ext cx="1539560" cy="171967"/>
              <a:chOff x="7746380" y="2949426"/>
              <a:chExt cx="2188691" cy="244475"/>
            </a:xfrm>
          </p:grpSpPr>
          <p:pic>
            <p:nvPicPr>
              <p:cNvPr id="706" name="Picture 14">
                <a:extLst>
                  <a:ext uri="{FF2B5EF4-FFF2-40B4-BE49-F238E27FC236}">
                    <a16:creationId xmlns:a16="http://schemas.microsoft.com/office/drawing/2014/main" id="{CC956D72-21DB-4D43-AA07-B7A4E6AD8D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7" name="Picture 15">
                <a:extLst>
                  <a:ext uri="{FF2B5EF4-FFF2-40B4-BE49-F238E27FC236}">
                    <a16:creationId xmlns:a16="http://schemas.microsoft.com/office/drawing/2014/main" id="{8A756B16-61DB-443E-9DB4-FAD5474BE5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8" name="Picture 16">
                <a:extLst>
                  <a:ext uri="{FF2B5EF4-FFF2-40B4-BE49-F238E27FC236}">
                    <a16:creationId xmlns:a16="http://schemas.microsoft.com/office/drawing/2014/main" id="{3CF4CB94-722C-4CC9-A40B-0C843500F9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9" name="Picture 17">
                <a:extLst>
                  <a:ext uri="{FF2B5EF4-FFF2-40B4-BE49-F238E27FC236}">
                    <a16:creationId xmlns:a16="http://schemas.microsoft.com/office/drawing/2014/main" id="{1D654390-DB50-4BEE-A999-07B0CA6185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0" name="Picture 18">
                <a:extLst>
                  <a:ext uri="{FF2B5EF4-FFF2-40B4-BE49-F238E27FC236}">
                    <a16:creationId xmlns:a16="http://schemas.microsoft.com/office/drawing/2014/main" id="{D1FA4267-8852-4728-B3FC-00D4B717D4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1" name="Picture 19">
                <a:extLst>
                  <a:ext uri="{FF2B5EF4-FFF2-40B4-BE49-F238E27FC236}">
                    <a16:creationId xmlns:a16="http://schemas.microsoft.com/office/drawing/2014/main" id="{AA922393-BF10-4E0A-B01F-8F1910414F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2" name="Picture 20">
                <a:extLst>
                  <a:ext uri="{FF2B5EF4-FFF2-40B4-BE49-F238E27FC236}">
                    <a16:creationId xmlns:a16="http://schemas.microsoft.com/office/drawing/2014/main" id="{B3306902-FE29-49B5-BB69-0C7B7D4804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3" name="Picture 21">
                <a:extLst>
                  <a:ext uri="{FF2B5EF4-FFF2-40B4-BE49-F238E27FC236}">
                    <a16:creationId xmlns:a16="http://schemas.microsoft.com/office/drawing/2014/main" id="{08019911-C1F3-43F3-B16C-792C91204E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4" name="Picture 22">
                <a:extLst>
                  <a:ext uri="{FF2B5EF4-FFF2-40B4-BE49-F238E27FC236}">
                    <a16:creationId xmlns:a16="http://schemas.microsoft.com/office/drawing/2014/main" id="{C49BFC84-2CEF-4624-8A2B-4F2BF9F1B5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5" name="Picture 23">
                <a:extLst>
                  <a:ext uri="{FF2B5EF4-FFF2-40B4-BE49-F238E27FC236}">
                    <a16:creationId xmlns:a16="http://schemas.microsoft.com/office/drawing/2014/main" id="{9DDDCA6B-570A-429A-A73F-555650CD14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96" name="Group 795">
            <a:extLst>
              <a:ext uri="{FF2B5EF4-FFF2-40B4-BE49-F238E27FC236}">
                <a16:creationId xmlns:a16="http://schemas.microsoft.com/office/drawing/2014/main" id="{319BD36E-0F90-40DA-8307-EF506F8AD831}"/>
              </a:ext>
            </a:extLst>
          </p:cNvPr>
          <p:cNvGrpSpPr/>
          <p:nvPr/>
        </p:nvGrpSpPr>
        <p:grpSpPr>
          <a:xfrm>
            <a:off x="7788197" y="1478013"/>
            <a:ext cx="556846" cy="4764459"/>
            <a:chOff x="4189904" y="1472216"/>
            <a:chExt cx="556846" cy="4764459"/>
          </a:xfrm>
        </p:grpSpPr>
        <p:grpSp>
          <p:nvGrpSpPr>
            <p:cNvPr id="797" name="Group 56">
              <a:extLst>
                <a:ext uri="{FF2B5EF4-FFF2-40B4-BE49-F238E27FC236}">
                  <a16:creationId xmlns:a16="http://schemas.microsoft.com/office/drawing/2014/main" id="{50A0B693-CACD-4A20-8439-2AB8948C25D9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886" name="Picture 14">
                <a:extLst>
                  <a:ext uri="{FF2B5EF4-FFF2-40B4-BE49-F238E27FC236}">
                    <a16:creationId xmlns:a16="http://schemas.microsoft.com/office/drawing/2014/main" id="{F927B87F-7E18-4EA6-92F0-1ACCF2244F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7" name="Picture 15">
                <a:extLst>
                  <a:ext uri="{FF2B5EF4-FFF2-40B4-BE49-F238E27FC236}">
                    <a16:creationId xmlns:a16="http://schemas.microsoft.com/office/drawing/2014/main" id="{D90D89B0-5131-4E53-BDB0-3094F3B5FB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8" name="Picture 16">
                <a:extLst>
                  <a:ext uri="{FF2B5EF4-FFF2-40B4-BE49-F238E27FC236}">
                    <a16:creationId xmlns:a16="http://schemas.microsoft.com/office/drawing/2014/main" id="{12549FA2-4E4D-4B82-B8C0-FFE17FE797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9" name="Picture 17">
                <a:extLst>
                  <a:ext uri="{FF2B5EF4-FFF2-40B4-BE49-F238E27FC236}">
                    <a16:creationId xmlns:a16="http://schemas.microsoft.com/office/drawing/2014/main" id="{E8D3312F-76AD-4278-928B-004597E4EC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0" name="Picture 18">
                <a:extLst>
                  <a:ext uri="{FF2B5EF4-FFF2-40B4-BE49-F238E27FC236}">
                    <a16:creationId xmlns:a16="http://schemas.microsoft.com/office/drawing/2014/main" id="{73889EEF-1C46-4189-A41B-53E5A48CBA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1" name="Picture 19">
                <a:extLst>
                  <a:ext uri="{FF2B5EF4-FFF2-40B4-BE49-F238E27FC236}">
                    <a16:creationId xmlns:a16="http://schemas.microsoft.com/office/drawing/2014/main" id="{F3E0E619-F1EC-4935-A79C-99ECE3C659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2" name="Picture 20">
                <a:extLst>
                  <a:ext uri="{FF2B5EF4-FFF2-40B4-BE49-F238E27FC236}">
                    <a16:creationId xmlns:a16="http://schemas.microsoft.com/office/drawing/2014/main" id="{C09CBAA1-ECEB-48EE-984F-68E16500F1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3" name="Picture 21">
                <a:extLst>
                  <a:ext uri="{FF2B5EF4-FFF2-40B4-BE49-F238E27FC236}">
                    <a16:creationId xmlns:a16="http://schemas.microsoft.com/office/drawing/2014/main" id="{84F829D4-FC83-4334-A4C3-166650D0A4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4" name="Picture 22">
                <a:extLst>
                  <a:ext uri="{FF2B5EF4-FFF2-40B4-BE49-F238E27FC236}">
                    <a16:creationId xmlns:a16="http://schemas.microsoft.com/office/drawing/2014/main" id="{D95C9164-08A8-464C-A4ED-0ABFD89E0E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5" name="Picture 23">
                <a:extLst>
                  <a:ext uri="{FF2B5EF4-FFF2-40B4-BE49-F238E27FC236}">
                    <a16:creationId xmlns:a16="http://schemas.microsoft.com/office/drawing/2014/main" id="{BCCE4AC7-5537-4CA9-9BAA-8F85A9F9A9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98" name="Group 56">
              <a:extLst>
                <a:ext uri="{FF2B5EF4-FFF2-40B4-BE49-F238E27FC236}">
                  <a16:creationId xmlns:a16="http://schemas.microsoft.com/office/drawing/2014/main" id="{ABCBE76C-B85F-4B3A-9A90-EF5DB37D59F1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876" name="Picture 14">
                <a:extLst>
                  <a:ext uri="{FF2B5EF4-FFF2-40B4-BE49-F238E27FC236}">
                    <a16:creationId xmlns:a16="http://schemas.microsoft.com/office/drawing/2014/main" id="{13FDFA40-4470-4AED-87AF-D3195629E6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7" name="Picture 15">
                <a:extLst>
                  <a:ext uri="{FF2B5EF4-FFF2-40B4-BE49-F238E27FC236}">
                    <a16:creationId xmlns:a16="http://schemas.microsoft.com/office/drawing/2014/main" id="{4D508D9A-E843-48CB-AF48-E09ED2EA10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8" name="Picture 16">
                <a:extLst>
                  <a:ext uri="{FF2B5EF4-FFF2-40B4-BE49-F238E27FC236}">
                    <a16:creationId xmlns:a16="http://schemas.microsoft.com/office/drawing/2014/main" id="{D4C47C89-FC4A-4F93-9AB6-EF1CA6D1C0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9" name="Picture 17">
                <a:extLst>
                  <a:ext uri="{FF2B5EF4-FFF2-40B4-BE49-F238E27FC236}">
                    <a16:creationId xmlns:a16="http://schemas.microsoft.com/office/drawing/2014/main" id="{DE264161-BFB0-4171-99A7-B3F963B3F7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0" name="Picture 18">
                <a:extLst>
                  <a:ext uri="{FF2B5EF4-FFF2-40B4-BE49-F238E27FC236}">
                    <a16:creationId xmlns:a16="http://schemas.microsoft.com/office/drawing/2014/main" id="{DE24FD8C-7D8E-4F23-9BCA-C7E1C4F01F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1" name="Picture 19">
                <a:extLst>
                  <a:ext uri="{FF2B5EF4-FFF2-40B4-BE49-F238E27FC236}">
                    <a16:creationId xmlns:a16="http://schemas.microsoft.com/office/drawing/2014/main" id="{5C66013F-EC65-4C7A-9A48-BDFE5313D5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2" name="Picture 20">
                <a:extLst>
                  <a:ext uri="{FF2B5EF4-FFF2-40B4-BE49-F238E27FC236}">
                    <a16:creationId xmlns:a16="http://schemas.microsoft.com/office/drawing/2014/main" id="{C563776E-108A-4D51-8C07-BE48507C45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3" name="Picture 21">
                <a:extLst>
                  <a:ext uri="{FF2B5EF4-FFF2-40B4-BE49-F238E27FC236}">
                    <a16:creationId xmlns:a16="http://schemas.microsoft.com/office/drawing/2014/main" id="{CAA04C7F-C78C-4338-9C19-D29A883B6C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4" name="Picture 22">
                <a:extLst>
                  <a:ext uri="{FF2B5EF4-FFF2-40B4-BE49-F238E27FC236}">
                    <a16:creationId xmlns:a16="http://schemas.microsoft.com/office/drawing/2014/main" id="{6FECD584-1721-4267-A8D0-7F237D342A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5" name="Picture 23">
                <a:extLst>
                  <a:ext uri="{FF2B5EF4-FFF2-40B4-BE49-F238E27FC236}">
                    <a16:creationId xmlns:a16="http://schemas.microsoft.com/office/drawing/2014/main" id="{BD067F87-AFAB-40D2-90E7-CAE8BC94F3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99" name="Group 56">
              <a:extLst>
                <a:ext uri="{FF2B5EF4-FFF2-40B4-BE49-F238E27FC236}">
                  <a16:creationId xmlns:a16="http://schemas.microsoft.com/office/drawing/2014/main" id="{3DBEAD05-4138-43FB-A6FB-9AEEE788B2B5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866" name="Picture 14">
                <a:extLst>
                  <a:ext uri="{FF2B5EF4-FFF2-40B4-BE49-F238E27FC236}">
                    <a16:creationId xmlns:a16="http://schemas.microsoft.com/office/drawing/2014/main" id="{A886C21A-CF01-4F47-8D5F-74F04186ED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7" name="Picture 15">
                <a:extLst>
                  <a:ext uri="{FF2B5EF4-FFF2-40B4-BE49-F238E27FC236}">
                    <a16:creationId xmlns:a16="http://schemas.microsoft.com/office/drawing/2014/main" id="{97B4AA45-D97F-4E29-AA9E-B2B4DD17D5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8" name="Picture 16">
                <a:extLst>
                  <a:ext uri="{FF2B5EF4-FFF2-40B4-BE49-F238E27FC236}">
                    <a16:creationId xmlns:a16="http://schemas.microsoft.com/office/drawing/2014/main" id="{3319975E-4415-4BFF-A5AE-689D44B4EF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9" name="Picture 17">
                <a:extLst>
                  <a:ext uri="{FF2B5EF4-FFF2-40B4-BE49-F238E27FC236}">
                    <a16:creationId xmlns:a16="http://schemas.microsoft.com/office/drawing/2014/main" id="{DD47EE34-940C-4ACA-A458-D2CD356C5F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0" name="Picture 18">
                <a:extLst>
                  <a:ext uri="{FF2B5EF4-FFF2-40B4-BE49-F238E27FC236}">
                    <a16:creationId xmlns:a16="http://schemas.microsoft.com/office/drawing/2014/main" id="{DD9B13AB-DB53-44BA-8AE5-07C93AC961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1" name="Picture 19">
                <a:extLst>
                  <a:ext uri="{FF2B5EF4-FFF2-40B4-BE49-F238E27FC236}">
                    <a16:creationId xmlns:a16="http://schemas.microsoft.com/office/drawing/2014/main" id="{294B9756-2D22-45DA-95E6-9054A07046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2" name="Picture 20">
                <a:extLst>
                  <a:ext uri="{FF2B5EF4-FFF2-40B4-BE49-F238E27FC236}">
                    <a16:creationId xmlns:a16="http://schemas.microsoft.com/office/drawing/2014/main" id="{81F4C2A5-4552-44BA-BA42-09CF9D29D9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3" name="Picture 21">
                <a:extLst>
                  <a:ext uri="{FF2B5EF4-FFF2-40B4-BE49-F238E27FC236}">
                    <a16:creationId xmlns:a16="http://schemas.microsoft.com/office/drawing/2014/main" id="{D1C5F38B-6EAD-43C6-88B0-F5C32D94A3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4" name="Picture 22">
                <a:extLst>
                  <a:ext uri="{FF2B5EF4-FFF2-40B4-BE49-F238E27FC236}">
                    <a16:creationId xmlns:a16="http://schemas.microsoft.com/office/drawing/2014/main" id="{B1FD8306-A165-411A-A2E4-5F4E8E7C49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5" name="Picture 23">
                <a:extLst>
                  <a:ext uri="{FF2B5EF4-FFF2-40B4-BE49-F238E27FC236}">
                    <a16:creationId xmlns:a16="http://schemas.microsoft.com/office/drawing/2014/main" id="{D8418879-541B-415E-A76E-AD5DF2A149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0" name="Group 56">
              <a:extLst>
                <a:ext uri="{FF2B5EF4-FFF2-40B4-BE49-F238E27FC236}">
                  <a16:creationId xmlns:a16="http://schemas.microsoft.com/office/drawing/2014/main" id="{D2C28F7E-A9C7-42B2-BE66-19B3944EBB63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856" name="Picture 14">
                <a:extLst>
                  <a:ext uri="{FF2B5EF4-FFF2-40B4-BE49-F238E27FC236}">
                    <a16:creationId xmlns:a16="http://schemas.microsoft.com/office/drawing/2014/main" id="{BB5D73AF-7C97-4990-B001-884F24E1B4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7" name="Picture 15">
                <a:extLst>
                  <a:ext uri="{FF2B5EF4-FFF2-40B4-BE49-F238E27FC236}">
                    <a16:creationId xmlns:a16="http://schemas.microsoft.com/office/drawing/2014/main" id="{78431908-753A-44B9-8B3A-156EFBF102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8" name="Picture 16">
                <a:extLst>
                  <a:ext uri="{FF2B5EF4-FFF2-40B4-BE49-F238E27FC236}">
                    <a16:creationId xmlns:a16="http://schemas.microsoft.com/office/drawing/2014/main" id="{89BBBF51-71B7-4008-BA56-8904B014DB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9" name="Picture 17">
                <a:extLst>
                  <a:ext uri="{FF2B5EF4-FFF2-40B4-BE49-F238E27FC236}">
                    <a16:creationId xmlns:a16="http://schemas.microsoft.com/office/drawing/2014/main" id="{BA9C86A3-9693-45E6-8EE9-F665F3D3EE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0" name="Picture 18">
                <a:extLst>
                  <a:ext uri="{FF2B5EF4-FFF2-40B4-BE49-F238E27FC236}">
                    <a16:creationId xmlns:a16="http://schemas.microsoft.com/office/drawing/2014/main" id="{EF8944FD-5504-4039-A225-1852F0BCF6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1" name="Picture 19">
                <a:extLst>
                  <a:ext uri="{FF2B5EF4-FFF2-40B4-BE49-F238E27FC236}">
                    <a16:creationId xmlns:a16="http://schemas.microsoft.com/office/drawing/2014/main" id="{EA3BF8A6-4346-46B5-AF8F-5DB7797E8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2" name="Picture 20">
                <a:extLst>
                  <a:ext uri="{FF2B5EF4-FFF2-40B4-BE49-F238E27FC236}">
                    <a16:creationId xmlns:a16="http://schemas.microsoft.com/office/drawing/2014/main" id="{D0BFFBE6-AA4E-43CD-B896-627A9E99ED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3" name="Picture 21">
                <a:extLst>
                  <a:ext uri="{FF2B5EF4-FFF2-40B4-BE49-F238E27FC236}">
                    <a16:creationId xmlns:a16="http://schemas.microsoft.com/office/drawing/2014/main" id="{49FCC09E-4276-475D-87E1-6FCA5038BD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4" name="Picture 22">
                <a:extLst>
                  <a:ext uri="{FF2B5EF4-FFF2-40B4-BE49-F238E27FC236}">
                    <a16:creationId xmlns:a16="http://schemas.microsoft.com/office/drawing/2014/main" id="{A751F9C2-3A97-48FD-83EF-409AC13E34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5" name="Picture 23">
                <a:extLst>
                  <a:ext uri="{FF2B5EF4-FFF2-40B4-BE49-F238E27FC236}">
                    <a16:creationId xmlns:a16="http://schemas.microsoft.com/office/drawing/2014/main" id="{6CB13799-A66E-4932-AF80-93A2E762E3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1" name="Group 56">
              <a:extLst>
                <a:ext uri="{FF2B5EF4-FFF2-40B4-BE49-F238E27FC236}">
                  <a16:creationId xmlns:a16="http://schemas.microsoft.com/office/drawing/2014/main" id="{3AFC49A8-1BE6-4FC2-A9AE-45CA223C512B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846" name="Picture 14">
                <a:extLst>
                  <a:ext uri="{FF2B5EF4-FFF2-40B4-BE49-F238E27FC236}">
                    <a16:creationId xmlns:a16="http://schemas.microsoft.com/office/drawing/2014/main" id="{C69A1018-B559-43DB-A240-88FD96FB6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7" name="Picture 15">
                <a:extLst>
                  <a:ext uri="{FF2B5EF4-FFF2-40B4-BE49-F238E27FC236}">
                    <a16:creationId xmlns:a16="http://schemas.microsoft.com/office/drawing/2014/main" id="{22822B06-05AB-4FF0-A3D8-467AA3C231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8" name="Picture 16">
                <a:extLst>
                  <a:ext uri="{FF2B5EF4-FFF2-40B4-BE49-F238E27FC236}">
                    <a16:creationId xmlns:a16="http://schemas.microsoft.com/office/drawing/2014/main" id="{9C69A52B-EB34-46A2-8D7A-CFE79675D1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9" name="Picture 17">
                <a:extLst>
                  <a:ext uri="{FF2B5EF4-FFF2-40B4-BE49-F238E27FC236}">
                    <a16:creationId xmlns:a16="http://schemas.microsoft.com/office/drawing/2014/main" id="{B2126184-AABD-4C53-89FE-FDADA50B92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0" name="Picture 18">
                <a:extLst>
                  <a:ext uri="{FF2B5EF4-FFF2-40B4-BE49-F238E27FC236}">
                    <a16:creationId xmlns:a16="http://schemas.microsoft.com/office/drawing/2014/main" id="{71D590B5-DC85-4A75-B3D7-AFAC72F0BD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1" name="Picture 19">
                <a:extLst>
                  <a:ext uri="{FF2B5EF4-FFF2-40B4-BE49-F238E27FC236}">
                    <a16:creationId xmlns:a16="http://schemas.microsoft.com/office/drawing/2014/main" id="{0AD42B43-3B5B-4121-B669-124A59F6F9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2" name="Picture 20">
                <a:extLst>
                  <a:ext uri="{FF2B5EF4-FFF2-40B4-BE49-F238E27FC236}">
                    <a16:creationId xmlns:a16="http://schemas.microsoft.com/office/drawing/2014/main" id="{17EDCF83-D0B2-4B57-BFC5-7A4C8AA024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3" name="Picture 21">
                <a:extLst>
                  <a:ext uri="{FF2B5EF4-FFF2-40B4-BE49-F238E27FC236}">
                    <a16:creationId xmlns:a16="http://schemas.microsoft.com/office/drawing/2014/main" id="{A2CA87DB-0A3A-4B9E-9D86-622EEB3F6A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4" name="Picture 22">
                <a:extLst>
                  <a:ext uri="{FF2B5EF4-FFF2-40B4-BE49-F238E27FC236}">
                    <a16:creationId xmlns:a16="http://schemas.microsoft.com/office/drawing/2014/main" id="{FE196505-6494-44E1-AFC4-4F38CE6B50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5" name="Picture 23">
                <a:extLst>
                  <a:ext uri="{FF2B5EF4-FFF2-40B4-BE49-F238E27FC236}">
                    <a16:creationId xmlns:a16="http://schemas.microsoft.com/office/drawing/2014/main" id="{97465958-80BE-4D07-B7BA-F8E40AEB0F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2" name="Group 56">
              <a:extLst>
                <a:ext uri="{FF2B5EF4-FFF2-40B4-BE49-F238E27FC236}">
                  <a16:creationId xmlns:a16="http://schemas.microsoft.com/office/drawing/2014/main" id="{F0747A29-BC05-4AFA-AE7A-22183100B033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836" name="Picture 14">
                <a:extLst>
                  <a:ext uri="{FF2B5EF4-FFF2-40B4-BE49-F238E27FC236}">
                    <a16:creationId xmlns:a16="http://schemas.microsoft.com/office/drawing/2014/main" id="{16D9B70E-FA2F-4768-9E1F-73AF2AB345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7" name="Picture 15">
                <a:extLst>
                  <a:ext uri="{FF2B5EF4-FFF2-40B4-BE49-F238E27FC236}">
                    <a16:creationId xmlns:a16="http://schemas.microsoft.com/office/drawing/2014/main" id="{0CC4537F-3911-49AB-855F-A53326602A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8" name="Picture 16">
                <a:extLst>
                  <a:ext uri="{FF2B5EF4-FFF2-40B4-BE49-F238E27FC236}">
                    <a16:creationId xmlns:a16="http://schemas.microsoft.com/office/drawing/2014/main" id="{B97B9A60-C558-4D43-8439-3EE0093B36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9" name="Picture 17">
                <a:extLst>
                  <a:ext uri="{FF2B5EF4-FFF2-40B4-BE49-F238E27FC236}">
                    <a16:creationId xmlns:a16="http://schemas.microsoft.com/office/drawing/2014/main" id="{A2D3EA3A-C6B3-477B-B26E-AF7A8C3E8D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0" name="Picture 18">
                <a:extLst>
                  <a:ext uri="{FF2B5EF4-FFF2-40B4-BE49-F238E27FC236}">
                    <a16:creationId xmlns:a16="http://schemas.microsoft.com/office/drawing/2014/main" id="{C69D4C1C-49E0-48D0-BF54-0524999F32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1" name="Picture 19">
                <a:extLst>
                  <a:ext uri="{FF2B5EF4-FFF2-40B4-BE49-F238E27FC236}">
                    <a16:creationId xmlns:a16="http://schemas.microsoft.com/office/drawing/2014/main" id="{D263D79E-A6FD-44F0-9A27-44CD26ED72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2" name="Picture 20">
                <a:extLst>
                  <a:ext uri="{FF2B5EF4-FFF2-40B4-BE49-F238E27FC236}">
                    <a16:creationId xmlns:a16="http://schemas.microsoft.com/office/drawing/2014/main" id="{90C402D8-9577-44A0-961F-EDB01972A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3" name="Picture 21">
                <a:extLst>
                  <a:ext uri="{FF2B5EF4-FFF2-40B4-BE49-F238E27FC236}">
                    <a16:creationId xmlns:a16="http://schemas.microsoft.com/office/drawing/2014/main" id="{EFE25965-FEC5-4FF2-A1C0-4D15B9AFA9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4" name="Picture 22">
                <a:extLst>
                  <a:ext uri="{FF2B5EF4-FFF2-40B4-BE49-F238E27FC236}">
                    <a16:creationId xmlns:a16="http://schemas.microsoft.com/office/drawing/2014/main" id="{B66DF35B-42AC-46AD-A1A3-DD58799BA1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5" name="Picture 23">
                <a:extLst>
                  <a:ext uri="{FF2B5EF4-FFF2-40B4-BE49-F238E27FC236}">
                    <a16:creationId xmlns:a16="http://schemas.microsoft.com/office/drawing/2014/main" id="{50E87A4E-6656-4076-B9C9-FF806EFD87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3" name="Group 56">
              <a:extLst>
                <a:ext uri="{FF2B5EF4-FFF2-40B4-BE49-F238E27FC236}">
                  <a16:creationId xmlns:a16="http://schemas.microsoft.com/office/drawing/2014/main" id="{42238994-28B1-4C39-A37E-E92064CD789E}"/>
                </a:ext>
              </a:extLst>
            </p:cNvPr>
            <p:cNvGrpSpPr/>
            <p:nvPr/>
          </p:nvGrpSpPr>
          <p:grpSpPr>
            <a:xfrm rot="5400000">
              <a:off x="3506108" y="5380910"/>
              <a:ext cx="1539560" cy="171967"/>
              <a:chOff x="7746380" y="2949426"/>
              <a:chExt cx="2188691" cy="244475"/>
            </a:xfrm>
          </p:grpSpPr>
          <p:pic>
            <p:nvPicPr>
              <p:cNvPr id="826" name="Picture 14">
                <a:extLst>
                  <a:ext uri="{FF2B5EF4-FFF2-40B4-BE49-F238E27FC236}">
                    <a16:creationId xmlns:a16="http://schemas.microsoft.com/office/drawing/2014/main" id="{5A146C68-01D3-4B92-9AE9-EE3DE2EC0E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7" name="Picture 15">
                <a:extLst>
                  <a:ext uri="{FF2B5EF4-FFF2-40B4-BE49-F238E27FC236}">
                    <a16:creationId xmlns:a16="http://schemas.microsoft.com/office/drawing/2014/main" id="{E8CF844B-3FF1-4745-B569-259EF7D2FD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8" name="Picture 16">
                <a:extLst>
                  <a:ext uri="{FF2B5EF4-FFF2-40B4-BE49-F238E27FC236}">
                    <a16:creationId xmlns:a16="http://schemas.microsoft.com/office/drawing/2014/main" id="{D9E8CCBF-9FB4-4B89-AB26-6FBC386294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9" name="Picture 17">
                <a:extLst>
                  <a:ext uri="{FF2B5EF4-FFF2-40B4-BE49-F238E27FC236}">
                    <a16:creationId xmlns:a16="http://schemas.microsoft.com/office/drawing/2014/main" id="{7BD0A57F-24C0-4854-83BF-F23B596E96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0" name="Picture 18">
                <a:extLst>
                  <a:ext uri="{FF2B5EF4-FFF2-40B4-BE49-F238E27FC236}">
                    <a16:creationId xmlns:a16="http://schemas.microsoft.com/office/drawing/2014/main" id="{A485EF29-7E19-499C-BF2A-2EC0E873EA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1" name="Picture 19">
                <a:extLst>
                  <a:ext uri="{FF2B5EF4-FFF2-40B4-BE49-F238E27FC236}">
                    <a16:creationId xmlns:a16="http://schemas.microsoft.com/office/drawing/2014/main" id="{777A0BB3-324D-4C1F-8A02-AC3F4EA61A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2" name="Picture 20">
                <a:extLst>
                  <a:ext uri="{FF2B5EF4-FFF2-40B4-BE49-F238E27FC236}">
                    <a16:creationId xmlns:a16="http://schemas.microsoft.com/office/drawing/2014/main" id="{1121B476-0489-472A-BA83-CC4CC5D212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3" name="Picture 21">
                <a:extLst>
                  <a:ext uri="{FF2B5EF4-FFF2-40B4-BE49-F238E27FC236}">
                    <a16:creationId xmlns:a16="http://schemas.microsoft.com/office/drawing/2014/main" id="{0A8AC169-4D4F-4502-B70A-66AF3007C5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4" name="Picture 22">
                <a:extLst>
                  <a:ext uri="{FF2B5EF4-FFF2-40B4-BE49-F238E27FC236}">
                    <a16:creationId xmlns:a16="http://schemas.microsoft.com/office/drawing/2014/main" id="{1E2CDC22-F9C9-4C74-831F-3EB7DA772A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5" name="Picture 23">
                <a:extLst>
                  <a:ext uri="{FF2B5EF4-FFF2-40B4-BE49-F238E27FC236}">
                    <a16:creationId xmlns:a16="http://schemas.microsoft.com/office/drawing/2014/main" id="{7C1684D4-8134-43A6-AAF2-08AFB6657E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4" name="Group 56">
              <a:extLst>
                <a:ext uri="{FF2B5EF4-FFF2-40B4-BE49-F238E27FC236}">
                  <a16:creationId xmlns:a16="http://schemas.microsoft.com/office/drawing/2014/main" id="{C84BA4E2-1F5A-487E-9C71-ED5F13EA04DC}"/>
                </a:ext>
              </a:extLst>
            </p:cNvPr>
            <p:cNvGrpSpPr/>
            <p:nvPr/>
          </p:nvGrpSpPr>
          <p:grpSpPr>
            <a:xfrm rot="5400000">
              <a:off x="3696899" y="5380910"/>
              <a:ext cx="1539560" cy="171967"/>
              <a:chOff x="7746380" y="2949426"/>
              <a:chExt cx="2188691" cy="244475"/>
            </a:xfrm>
          </p:grpSpPr>
          <p:pic>
            <p:nvPicPr>
              <p:cNvPr id="816" name="Picture 14">
                <a:extLst>
                  <a:ext uri="{FF2B5EF4-FFF2-40B4-BE49-F238E27FC236}">
                    <a16:creationId xmlns:a16="http://schemas.microsoft.com/office/drawing/2014/main" id="{547F9B71-D044-49D2-841A-6F0424DDF1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7" name="Picture 15">
                <a:extLst>
                  <a:ext uri="{FF2B5EF4-FFF2-40B4-BE49-F238E27FC236}">
                    <a16:creationId xmlns:a16="http://schemas.microsoft.com/office/drawing/2014/main" id="{EC55BF7D-8305-4047-93A3-CB0F414109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8" name="Picture 16">
                <a:extLst>
                  <a:ext uri="{FF2B5EF4-FFF2-40B4-BE49-F238E27FC236}">
                    <a16:creationId xmlns:a16="http://schemas.microsoft.com/office/drawing/2014/main" id="{085CBFD9-3F31-421E-B221-51219CE097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9" name="Picture 17">
                <a:extLst>
                  <a:ext uri="{FF2B5EF4-FFF2-40B4-BE49-F238E27FC236}">
                    <a16:creationId xmlns:a16="http://schemas.microsoft.com/office/drawing/2014/main" id="{54828913-AC63-4C73-BD9F-2064B9691B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0" name="Picture 18">
                <a:extLst>
                  <a:ext uri="{FF2B5EF4-FFF2-40B4-BE49-F238E27FC236}">
                    <a16:creationId xmlns:a16="http://schemas.microsoft.com/office/drawing/2014/main" id="{575BF9E9-FE55-4CF3-A73E-BF8E48B5F5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" name="Picture 19">
                <a:extLst>
                  <a:ext uri="{FF2B5EF4-FFF2-40B4-BE49-F238E27FC236}">
                    <a16:creationId xmlns:a16="http://schemas.microsoft.com/office/drawing/2014/main" id="{DF218E2D-4B62-4F72-9C05-6C9A6E8C02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2" name="Picture 20">
                <a:extLst>
                  <a:ext uri="{FF2B5EF4-FFF2-40B4-BE49-F238E27FC236}">
                    <a16:creationId xmlns:a16="http://schemas.microsoft.com/office/drawing/2014/main" id="{F9352774-5C8B-473D-807E-26C26323D1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3" name="Picture 21">
                <a:extLst>
                  <a:ext uri="{FF2B5EF4-FFF2-40B4-BE49-F238E27FC236}">
                    <a16:creationId xmlns:a16="http://schemas.microsoft.com/office/drawing/2014/main" id="{BB18A74A-38B8-432C-B654-8EFA14C3ED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4" name="Picture 22">
                <a:extLst>
                  <a:ext uri="{FF2B5EF4-FFF2-40B4-BE49-F238E27FC236}">
                    <a16:creationId xmlns:a16="http://schemas.microsoft.com/office/drawing/2014/main" id="{8F8BE39E-A9E9-466A-B9F4-AE2647BF05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5" name="Picture 23">
                <a:extLst>
                  <a:ext uri="{FF2B5EF4-FFF2-40B4-BE49-F238E27FC236}">
                    <a16:creationId xmlns:a16="http://schemas.microsoft.com/office/drawing/2014/main" id="{5C1B83C9-C159-4998-B6A7-DEE1124D1C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05" name="Group 56">
              <a:extLst>
                <a:ext uri="{FF2B5EF4-FFF2-40B4-BE49-F238E27FC236}">
                  <a16:creationId xmlns:a16="http://schemas.microsoft.com/office/drawing/2014/main" id="{BD47B1AA-3781-4700-9758-11EA976038B9}"/>
                </a:ext>
              </a:extLst>
            </p:cNvPr>
            <p:cNvGrpSpPr/>
            <p:nvPr/>
          </p:nvGrpSpPr>
          <p:grpSpPr>
            <a:xfrm rot="5400000">
              <a:off x="3888410" y="5380911"/>
              <a:ext cx="1539560" cy="171967"/>
              <a:chOff x="7746380" y="2949426"/>
              <a:chExt cx="2188691" cy="244475"/>
            </a:xfrm>
          </p:grpSpPr>
          <p:pic>
            <p:nvPicPr>
              <p:cNvPr id="806" name="Picture 14">
                <a:extLst>
                  <a:ext uri="{FF2B5EF4-FFF2-40B4-BE49-F238E27FC236}">
                    <a16:creationId xmlns:a16="http://schemas.microsoft.com/office/drawing/2014/main" id="{424D1711-9EDD-4D25-8EE6-FB08E96B0E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7" name="Picture 15">
                <a:extLst>
                  <a:ext uri="{FF2B5EF4-FFF2-40B4-BE49-F238E27FC236}">
                    <a16:creationId xmlns:a16="http://schemas.microsoft.com/office/drawing/2014/main" id="{900230F5-9526-49AD-8ADA-00989ED554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8" name="Picture 16">
                <a:extLst>
                  <a:ext uri="{FF2B5EF4-FFF2-40B4-BE49-F238E27FC236}">
                    <a16:creationId xmlns:a16="http://schemas.microsoft.com/office/drawing/2014/main" id="{C0FBCFC7-6FCA-4313-967D-791644B365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9" name="Picture 17">
                <a:extLst>
                  <a:ext uri="{FF2B5EF4-FFF2-40B4-BE49-F238E27FC236}">
                    <a16:creationId xmlns:a16="http://schemas.microsoft.com/office/drawing/2014/main" id="{AD00DBC6-A38B-4881-984C-9939C7E14A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0" name="Picture 18">
                <a:extLst>
                  <a:ext uri="{FF2B5EF4-FFF2-40B4-BE49-F238E27FC236}">
                    <a16:creationId xmlns:a16="http://schemas.microsoft.com/office/drawing/2014/main" id="{8C040603-5D92-42CF-8B7A-2C2AF1A337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1" name="Picture 19">
                <a:extLst>
                  <a:ext uri="{FF2B5EF4-FFF2-40B4-BE49-F238E27FC236}">
                    <a16:creationId xmlns:a16="http://schemas.microsoft.com/office/drawing/2014/main" id="{961AB396-E343-4743-B52B-9C4883D5AB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2" name="Picture 20">
                <a:extLst>
                  <a:ext uri="{FF2B5EF4-FFF2-40B4-BE49-F238E27FC236}">
                    <a16:creationId xmlns:a16="http://schemas.microsoft.com/office/drawing/2014/main" id="{2BAC828E-760F-4975-B8C4-F41EB9892F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3" name="Picture 21">
                <a:extLst>
                  <a:ext uri="{FF2B5EF4-FFF2-40B4-BE49-F238E27FC236}">
                    <a16:creationId xmlns:a16="http://schemas.microsoft.com/office/drawing/2014/main" id="{67786091-3406-4F95-A62F-9267101974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4" name="Picture 22">
                <a:extLst>
                  <a:ext uri="{FF2B5EF4-FFF2-40B4-BE49-F238E27FC236}">
                    <a16:creationId xmlns:a16="http://schemas.microsoft.com/office/drawing/2014/main" id="{3ABA446C-D1ED-4199-AE26-E09F8ADB61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5" name="Picture 23">
                <a:extLst>
                  <a:ext uri="{FF2B5EF4-FFF2-40B4-BE49-F238E27FC236}">
                    <a16:creationId xmlns:a16="http://schemas.microsoft.com/office/drawing/2014/main" id="{3288CDE6-2DB3-4A0E-9F2D-DA22317F7F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896" name="Group 895">
            <a:extLst>
              <a:ext uri="{FF2B5EF4-FFF2-40B4-BE49-F238E27FC236}">
                <a16:creationId xmlns:a16="http://schemas.microsoft.com/office/drawing/2014/main" id="{D0AF00B3-EC61-4356-9E30-5EBD0C5C4B2F}"/>
              </a:ext>
            </a:extLst>
          </p:cNvPr>
          <p:cNvGrpSpPr/>
          <p:nvPr/>
        </p:nvGrpSpPr>
        <p:grpSpPr>
          <a:xfrm>
            <a:off x="8678812" y="1481430"/>
            <a:ext cx="556846" cy="4764459"/>
            <a:chOff x="4189904" y="1472216"/>
            <a:chExt cx="556846" cy="4764459"/>
          </a:xfrm>
        </p:grpSpPr>
        <p:grpSp>
          <p:nvGrpSpPr>
            <p:cNvPr id="897" name="Group 56">
              <a:extLst>
                <a:ext uri="{FF2B5EF4-FFF2-40B4-BE49-F238E27FC236}">
                  <a16:creationId xmlns:a16="http://schemas.microsoft.com/office/drawing/2014/main" id="{64348060-96EC-4CCC-89AA-981D14940A53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986" name="Picture 14">
                <a:extLst>
                  <a:ext uri="{FF2B5EF4-FFF2-40B4-BE49-F238E27FC236}">
                    <a16:creationId xmlns:a16="http://schemas.microsoft.com/office/drawing/2014/main" id="{886D2671-9D7F-42E1-9610-A8A8683635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7" name="Picture 15">
                <a:extLst>
                  <a:ext uri="{FF2B5EF4-FFF2-40B4-BE49-F238E27FC236}">
                    <a16:creationId xmlns:a16="http://schemas.microsoft.com/office/drawing/2014/main" id="{D1B37492-B89D-49C3-B5F0-4E6F18B36D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8" name="Picture 16">
                <a:extLst>
                  <a:ext uri="{FF2B5EF4-FFF2-40B4-BE49-F238E27FC236}">
                    <a16:creationId xmlns:a16="http://schemas.microsoft.com/office/drawing/2014/main" id="{B56BB334-3A7E-40D0-8895-B1EBA7D367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9" name="Picture 17">
                <a:extLst>
                  <a:ext uri="{FF2B5EF4-FFF2-40B4-BE49-F238E27FC236}">
                    <a16:creationId xmlns:a16="http://schemas.microsoft.com/office/drawing/2014/main" id="{2098E4E5-2B49-43B0-A956-55242C5477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0" name="Picture 18">
                <a:extLst>
                  <a:ext uri="{FF2B5EF4-FFF2-40B4-BE49-F238E27FC236}">
                    <a16:creationId xmlns:a16="http://schemas.microsoft.com/office/drawing/2014/main" id="{DBBDB090-E0A1-4A1C-BB1A-1FF1A44A9A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1" name="Picture 19">
                <a:extLst>
                  <a:ext uri="{FF2B5EF4-FFF2-40B4-BE49-F238E27FC236}">
                    <a16:creationId xmlns:a16="http://schemas.microsoft.com/office/drawing/2014/main" id="{E4B3ED18-BDF4-4987-B05D-F0831C673E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2" name="Picture 20">
                <a:extLst>
                  <a:ext uri="{FF2B5EF4-FFF2-40B4-BE49-F238E27FC236}">
                    <a16:creationId xmlns:a16="http://schemas.microsoft.com/office/drawing/2014/main" id="{216171EC-7B0C-4ABE-BE86-EB3B44E4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3" name="Picture 21">
                <a:extLst>
                  <a:ext uri="{FF2B5EF4-FFF2-40B4-BE49-F238E27FC236}">
                    <a16:creationId xmlns:a16="http://schemas.microsoft.com/office/drawing/2014/main" id="{248C5608-9597-43FF-842D-83EE3C238D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4" name="Picture 22">
                <a:extLst>
                  <a:ext uri="{FF2B5EF4-FFF2-40B4-BE49-F238E27FC236}">
                    <a16:creationId xmlns:a16="http://schemas.microsoft.com/office/drawing/2014/main" id="{6AEFA465-7092-408E-8F97-2DD6F1997E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5" name="Picture 23">
                <a:extLst>
                  <a:ext uri="{FF2B5EF4-FFF2-40B4-BE49-F238E27FC236}">
                    <a16:creationId xmlns:a16="http://schemas.microsoft.com/office/drawing/2014/main" id="{42E57BEB-F00A-43F1-8126-09D3E2EE33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8" name="Group 56">
              <a:extLst>
                <a:ext uri="{FF2B5EF4-FFF2-40B4-BE49-F238E27FC236}">
                  <a16:creationId xmlns:a16="http://schemas.microsoft.com/office/drawing/2014/main" id="{FBFC5740-EEB2-46C3-8BBE-8EBFA579A918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976" name="Picture 14">
                <a:extLst>
                  <a:ext uri="{FF2B5EF4-FFF2-40B4-BE49-F238E27FC236}">
                    <a16:creationId xmlns:a16="http://schemas.microsoft.com/office/drawing/2014/main" id="{3DF54976-8DB6-44F1-9A44-8BF81073C5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7" name="Picture 15">
                <a:extLst>
                  <a:ext uri="{FF2B5EF4-FFF2-40B4-BE49-F238E27FC236}">
                    <a16:creationId xmlns:a16="http://schemas.microsoft.com/office/drawing/2014/main" id="{54F4580A-ECF7-43F1-8DD7-CF586CD5F6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8" name="Picture 16">
                <a:extLst>
                  <a:ext uri="{FF2B5EF4-FFF2-40B4-BE49-F238E27FC236}">
                    <a16:creationId xmlns:a16="http://schemas.microsoft.com/office/drawing/2014/main" id="{015A35E2-21D7-4387-8975-ABDBED1BC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9" name="Picture 17">
                <a:extLst>
                  <a:ext uri="{FF2B5EF4-FFF2-40B4-BE49-F238E27FC236}">
                    <a16:creationId xmlns:a16="http://schemas.microsoft.com/office/drawing/2014/main" id="{7289EE7C-C4B0-4DD7-96FB-3AE3C417E7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0" name="Picture 18">
                <a:extLst>
                  <a:ext uri="{FF2B5EF4-FFF2-40B4-BE49-F238E27FC236}">
                    <a16:creationId xmlns:a16="http://schemas.microsoft.com/office/drawing/2014/main" id="{B701128A-F611-4B88-A40F-70BBC9885B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1" name="Picture 19">
                <a:extLst>
                  <a:ext uri="{FF2B5EF4-FFF2-40B4-BE49-F238E27FC236}">
                    <a16:creationId xmlns:a16="http://schemas.microsoft.com/office/drawing/2014/main" id="{CF65CD2D-F3D0-4D04-BF61-192069A438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2" name="Picture 20">
                <a:extLst>
                  <a:ext uri="{FF2B5EF4-FFF2-40B4-BE49-F238E27FC236}">
                    <a16:creationId xmlns:a16="http://schemas.microsoft.com/office/drawing/2014/main" id="{A892B273-430D-4D6D-8E4D-C02F27CEE5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3" name="Picture 21">
                <a:extLst>
                  <a:ext uri="{FF2B5EF4-FFF2-40B4-BE49-F238E27FC236}">
                    <a16:creationId xmlns:a16="http://schemas.microsoft.com/office/drawing/2014/main" id="{8C035CA3-A8EF-474B-ABF5-0693DA4082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4" name="Picture 22">
                <a:extLst>
                  <a:ext uri="{FF2B5EF4-FFF2-40B4-BE49-F238E27FC236}">
                    <a16:creationId xmlns:a16="http://schemas.microsoft.com/office/drawing/2014/main" id="{B9307081-D022-4614-9465-1C2CD050DB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5" name="Picture 23">
                <a:extLst>
                  <a:ext uri="{FF2B5EF4-FFF2-40B4-BE49-F238E27FC236}">
                    <a16:creationId xmlns:a16="http://schemas.microsoft.com/office/drawing/2014/main" id="{42BC4443-6F0A-4F87-AF6A-AB68A8D4F3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99" name="Group 56">
              <a:extLst>
                <a:ext uri="{FF2B5EF4-FFF2-40B4-BE49-F238E27FC236}">
                  <a16:creationId xmlns:a16="http://schemas.microsoft.com/office/drawing/2014/main" id="{BB90230B-6467-4DD4-B4CE-090A668197F2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966" name="Picture 14">
                <a:extLst>
                  <a:ext uri="{FF2B5EF4-FFF2-40B4-BE49-F238E27FC236}">
                    <a16:creationId xmlns:a16="http://schemas.microsoft.com/office/drawing/2014/main" id="{0941D1E6-3733-48A2-BF41-6FC058864C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7" name="Picture 15">
                <a:extLst>
                  <a:ext uri="{FF2B5EF4-FFF2-40B4-BE49-F238E27FC236}">
                    <a16:creationId xmlns:a16="http://schemas.microsoft.com/office/drawing/2014/main" id="{06994CEA-5F0F-469B-BE62-C81110DC48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8" name="Picture 16">
                <a:extLst>
                  <a:ext uri="{FF2B5EF4-FFF2-40B4-BE49-F238E27FC236}">
                    <a16:creationId xmlns:a16="http://schemas.microsoft.com/office/drawing/2014/main" id="{C321D67A-704D-401E-A161-F4D2A4B20B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9" name="Picture 17">
                <a:extLst>
                  <a:ext uri="{FF2B5EF4-FFF2-40B4-BE49-F238E27FC236}">
                    <a16:creationId xmlns:a16="http://schemas.microsoft.com/office/drawing/2014/main" id="{51999A98-B54C-4164-9D97-F760393B5D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0" name="Picture 18">
                <a:extLst>
                  <a:ext uri="{FF2B5EF4-FFF2-40B4-BE49-F238E27FC236}">
                    <a16:creationId xmlns:a16="http://schemas.microsoft.com/office/drawing/2014/main" id="{8F5B6807-D96F-42FA-B0E6-1C5270CAC8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1" name="Picture 19">
                <a:extLst>
                  <a:ext uri="{FF2B5EF4-FFF2-40B4-BE49-F238E27FC236}">
                    <a16:creationId xmlns:a16="http://schemas.microsoft.com/office/drawing/2014/main" id="{5BD80762-AD7D-4809-AFD0-82114BE596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2" name="Picture 20">
                <a:extLst>
                  <a:ext uri="{FF2B5EF4-FFF2-40B4-BE49-F238E27FC236}">
                    <a16:creationId xmlns:a16="http://schemas.microsoft.com/office/drawing/2014/main" id="{47BC54FC-3146-482C-B0CB-E81A2339FE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3" name="Picture 21">
                <a:extLst>
                  <a:ext uri="{FF2B5EF4-FFF2-40B4-BE49-F238E27FC236}">
                    <a16:creationId xmlns:a16="http://schemas.microsoft.com/office/drawing/2014/main" id="{98BFA633-C1E6-41BB-9B00-37FF031782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4" name="Picture 22">
                <a:extLst>
                  <a:ext uri="{FF2B5EF4-FFF2-40B4-BE49-F238E27FC236}">
                    <a16:creationId xmlns:a16="http://schemas.microsoft.com/office/drawing/2014/main" id="{FC557E5F-54E1-458F-A73A-1003801638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5" name="Picture 23">
                <a:extLst>
                  <a:ext uri="{FF2B5EF4-FFF2-40B4-BE49-F238E27FC236}">
                    <a16:creationId xmlns:a16="http://schemas.microsoft.com/office/drawing/2014/main" id="{7023BF72-E08C-4643-9E61-2022441CB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0" name="Group 56">
              <a:extLst>
                <a:ext uri="{FF2B5EF4-FFF2-40B4-BE49-F238E27FC236}">
                  <a16:creationId xmlns:a16="http://schemas.microsoft.com/office/drawing/2014/main" id="{81174E96-02BB-4C6C-9962-58D6ABDFADCF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956" name="Picture 14">
                <a:extLst>
                  <a:ext uri="{FF2B5EF4-FFF2-40B4-BE49-F238E27FC236}">
                    <a16:creationId xmlns:a16="http://schemas.microsoft.com/office/drawing/2014/main" id="{54F9075C-6EAB-4D00-BD32-0A695852CF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7" name="Picture 15">
                <a:extLst>
                  <a:ext uri="{FF2B5EF4-FFF2-40B4-BE49-F238E27FC236}">
                    <a16:creationId xmlns:a16="http://schemas.microsoft.com/office/drawing/2014/main" id="{67EE0969-33BA-49C7-AEDB-1ECA743D27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8" name="Picture 16">
                <a:extLst>
                  <a:ext uri="{FF2B5EF4-FFF2-40B4-BE49-F238E27FC236}">
                    <a16:creationId xmlns:a16="http://schemas.microsoft.com/office/drawing/2014/main" id="{91C893D7-CF4B-4E34-B7EA-C90084014F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9" name="Picture 17">
                <a:extLst>
                  <a:ext uri="{FF2B5EF4-FFF2-40B4-BE49-F238E27FC236}">
                    <a16:creationId xmlns:a16="http://schemas.microsoft.com/office/drawing/2014/main" id="{0741B52E-B5D6-4CC6-812A-3E684BB740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0" name="Picture 18">
                <a:extLst>
                  <a:ext uri="{FF2B5EF4-FFF2-40B4-BE49-F238E27FC236}">
                    <a16:creationId xmlns:a16="http://schemas.microsoft.com/office/drawing/2014/main" id="{ABD8DDC0-BF4C-4D53-A041-2764CF6737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1" name="Picture 19">
                <a:extLst>
                  <a:ext uri="{FF2B5EF4-FFF2-40B4-BE49-F238E27FC236}">
                    <a16:creationId xmlns:a16="http://schemas.microsoft.com/office/drawing/2014/main" id="{E22E94F0-E267-402B-9BFA-85D998B5B9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2" name="Picture 20">
                <a:extLst>
                  <a:ext uri="{FF2B5EF4-FFF2-40B4-BE49-F238E27FC236}">
                    <a16:creationId xmlns:a16="http://schemas.microsoft.com/office/drawing/2014/main" id="{6CAAB2CB-8C04-4EE3-B227-C52D8A1602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3" name="Picture 21">
                <a:extLst>
                  <a:ext uri="{FF2B5EF4-FFF2-40B4-BE49-F238E27FC236}">
                    <a16:creationId xmlns:a16="http://schemas.microsoft.com/office/drawing/2014/main" id="{04A22C07-52F6-4C4B-B37F-023BEB7382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4" name="Picture 22">
                <a:extLst>
                  <a:ext uri="{FF2B5EF4-FFF2-40B4-BE49-F238E27FC236}">
                    <a16:creationId xmlns:a16="http://schemas.microsoft.com/office/drawing/2014/main" id="{AE75D9E0-1472-47EB-AB0B-407EBD87ED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5" name="Picture 23">
                <a:extLst>
                  <a:ext uri="{FF2B5EF4-FFF2-40B4-BE49-F238E27FC236}">
                    <a16:creationId xmlns:a16="http://schemas.microsoft.com/office/drawing/2014/main" id="{90C7CA82-5DDE-4202-9A1E-6B46492FA2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1" name="Group 56">
              <a:extLst>
                <a:ext uri="{FF2B5EF4-FFF2-40B4-BE49-F238E27FC236}">
                  <a16:creationId xmlns:a16="http://schemas.microsoft.com/office/drawing/2014/main" id="{2DA26B8A-57A6-4557-A71E-4CD83C524EA7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946" name="Picture 14">
                <a:extLst>
                  <a:ext uri="{FF2B5EF4-FFF2-40B4-BE49-F238E27FC236}">
                    <a16:creationId xmlns:a16="http://schemas.microsoft.com/office/drawing/2014/main" id="{2907CEF3-B5AC-4447-A162-F39B68FA91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7" name="Picture 15">
                <a:extLst>
                  <a:ext uri="{FF2B5EF4-FFF2-40B4-BE49-F238E27FC236}">
                    <a16:creationId xmlns:a16="http://schemas.microsoft.com/office/drawing/2014/main" id="{733BF55A-6DBB-4245-BE45-B25F6E9803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8" name="Picture 16">
                <a:extLst>
                  <a:ext uri="{FF2B5EF4-FFF2-40B4-BE49-F238E27FC236}">
                    <a16:creationId xmlns:a16="http://schemas.microsoft.com/office/drawing/2014/main" id="{9FB3A82C-EB7F-459D-88EE-9F1704F956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9" name="Picture 17">
                <a:extLst>
                  <a:ext uri="{FF2B5EF4-FFF2-40B4-BE49-F238E27FC236}">
                    <a16:creationId xmlns:a16="http://schemas.microsoft.com/office/drawing/2014/main" id="{4BB81C14-5ABA-4029-BCF2-C9A29704A4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0" name="Picture 18">
                <a:extLst>
                  <a:ext uri="{FF2B5EF4-FFF2-40B4-BE49-F238E27FC236}">
                    <a16:creationId xmlns:a16="http://schemas.microsoft.com/office/drawing/2014/main" id="{DAF8BD19-E152-4B28-818D-90B65D7B6C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1" name="Picture 19">
                <a:extLst>
                  <a:ext uri="{FF2B5EF4-FFF2-40B4-BE49-F238E27FC236}">
                    <a16:creationId xmlns:a16="http://schemas.microsoft.com/office/drawing/2014/main" id="{C7F256D1-C5CD-424E-89E2-D61A23D5E2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2" name="Picture 20">
                <a:extLst>
                  <a:ext uri="{FF2B5EF4-FFF2-40B4-BE49-F238E27FC236}">
                    <a16:creationId xmlns:a16="http://schemas.microsoft.com/office/drawing/2014/main" id="{BFB01C3B-A168-43AA-911B-85B75FF576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3" name="Picture 21">
                <a:extLst>
                  <a:ext uri="{FF2B5EF4-FFF2-40B4-BE49-F238E27FC236}">
                    <a16:creationId xmlns:a16="http://schemas.microsoft.com/office/drawing/2014/main" id="{D61995F4-E640-48A8-8AE3-060A8A1310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4" name="Picture 22">
                <a:extLst>
                  <a:ext uri="{FF2B5EF4-FFF2-40B4-BE49-F238E27FC236}">
                    <a16:creationId xmlns:a16="http://schemas.microsoft.com/office/drawing/2014/main" id="{515BD7A6-8454-4202-8D4C-2B63D60069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5" name="Picture 23">
                <a:extLst>
                  <a:ext uri="{FF2B5EF4-FFF2-40B4-BE49-F238E27FC236}">
                    <a16:creationId xmlns:a16="http://schemas.microsoft.com/office/drawing/2014/main" id="{DDE99976-3386-4447-919F-B60FC45797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2" name="Group 56">
              <a:extLst>
                <a:ext uri="{FF2B5EF4-FFF2-40B4-BE49-F238E27FC236}">
                  <a16:creationId xmlns:a16="http://schemas.microsoft.com/office/drawing/2014/main" id="{649AA358-D3E7-40C0-A561-E975E0854B8B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936" name="Picture 14">
                <a:extLst>
                  <a:ext uri="{FF2B5EF4-FFF2-40B4-BE49-F238E27FC236}">
                    <a16:creationId xmlns:a16="http://schemas.microsoft.com/office/drawing/2014/main" id="{3009FBE6-88C9-4886-8FE1-6701F7EE3C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7" name="Picture 15">
                <a:extLst>
                  <a:ext uri="{FF2B5EF4-FFF2-40B4-BE49-F238E27FC236}">
                    <a16:creationId xmlns:a16="http://schemas.microsoft.com/office/drawing/2014/main" id="{25F36453-654F-4A17-BCC6-CC6F3B2326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8" name="Picture 16">
                <a:extLst>
                  <a:ext uri="{FF2B5EF4-FFF2-40B4-BE49-F238E27FC236}">
                    <a16:creationId xmlns:a16="http://schemas.microsoft.com/office/drawing/2014/main" id="{7387809C-9EE0-4626-AE4C-E4F02A8CF9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9" name="Picture 17">
                <a:extLst>
                  <a:ext uri="{FF2B5EF4-FFF2-40B4-BE49-F238E27FC236}">
                    <a16:creationId xmlns:a16="http://schemas.microsoft.com/office/drawing/2014/main" id="{B5864F9D-FF73-432B-A33B-03F932462F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0" name="Picture 18">
                <a:extLst>
                  <a:ext uri="{FF2B5EF4-FFF2-40B4-BE49-F238E27FC236}">
                    <a16:creationId xmlns:a16="http://schemas.microsoft.com/office/drawing/2014/main" id="{E79E7777-C281-4F96-A939-C0098093F1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1" name="Picture 19">
                <a:extLst>
                  <a:ext uri="{FF2B5EF4-FFF2-40B4-BE49-F238E27FC236}">
                    <a16:creationId xmlns:a16="http://schemas.microsoft.com/office/drawing/2014/main" id="{BFB16595-FDF6-4782-B2EA-CB0588D774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2" name="Picture 20">
                <a:extLst>
                  <a:ext uri="{FF2B5EF4-FFF2-40B4-BE49-F238E27FC236}">
                    <a16:creationId xmlns:a16="http://schemas.microsoft.com/office/drawing/2014/main" id="{A41D7309-13E1-49C0-B1FB-914C0D16A0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3" name="Picture 21">
                <a:extLst>
                  <a:ext uri="{FF2B5EF4-FFF2-40B4-BE49-F238E27FC236}">
                    <a16:creationId xmlns:a16="http://schemas.microsoft.com/office/drawing/2014/main" id="{C448ADD8-BD2D-4E54-8CAE-7048791024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4" name="Picture 22">
                <a:extLst>
                  <a:ext uri="{FF2B5EF4-FFF2-40B4-BE49-F238E27FC236}">
                    <a16:creationId xmlns:a16="http://schemas.microsoft.com/office/drawing/2014/main" id="{6F20518C-7DC7-49E6-9521-83E49A4175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5" name="Picture 23">
                <a:extLst>
                  <a:ext uri="{FF2B5EF4-FFF2-40B4-BE49-F238E27FC236}">
                    <a16:creationId xmlns:a16="http://schemas.microsoft.com/office/drawing/2014/main" id="{C7F93C8D-E1BF-4065-9E0C-9BBE1CA0B6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3" name="Group 56">
              <a:extLst>
                <a:ext uri="{FF2B5EF4-FFF2-40B4-BE49-F238E27FC236}">
                  <a16:creationId xmlns:a16="http://schemas.microsoft.com/office/drawing/2014/main" id="{C2E56782-77E8-4AD8-B704-39504762AFF9}"/>
                </a:ext>
              </a:extLst>
            </p:cNvPr>
            <p:cNvGrpSpPr/>
            <p:nvPr/>
          </p:nvGrpSpPr>
          <p:grpSpPr>
            <a:xfrm rot="5400000">
              <a:off x="3506108" y="5380910"/>
              <a:ext cx="1539560" cy="171967"/>
              <a:chOff x="7746380" y="2949426"/>
              <a:chExt cx="2188691" cy="244475"/>
            </a:xfrm>
          </p:grpSpPr>
          <p:pic>
            <p:nvPicPr>
              <p:cNvPr id="926" name="Picture 14">
                <a:extLst>
                  <a:ext uri="{FF2B5EF4-FFF2-40B4-BE49-F238E27FC236}">
                    <a16:creationId xmlns:a16="http://schemas.microsoft.com/office/drawing/2014/main" id="{334672BD-F3EC-4851-B883-D7E89952EA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7" name="Picture 15">
                <a:extLst>
                  <a:ext uri="{FF2B5EF4-FFF2-40B4-BE49-F238E27FC236}">
                    <a16:creationId xmlns:a16="http://schemas.microsoft.com/office/drawing/2014/main" id="{8845D721-C488-4271-A3ED-F5085C94A3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8" name="Picture 16">
                <a:extLst>
                  <a:ext uri="{FF2B5EF4-FFF2-40B4-BE49-F238E27FC236}">
                    <a16:creationId xmlns:a16="http://schemas.microsoft.com/office/drawing/2014/main" id="{4D50074A-8951-4E35-871D-8C32B6B1EB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" name="Picture 17">
                <a:extLst>
                  <a:ext uri="{FF2B5EF4-FFF2-40B4-BE49-F238E27FC236}">
                    <a16:creationId xmlns:a16="http://schemas.microsoft.com/office/drawing/2014/main" id="{1876628E-6EAD-4CE2-869C-2B05EA3DFD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0" name="Picture 18">
                <a:extLst>
                  <a:ext uri="{FF2B5EF4-FFF2-40B4-BE49-F238E27FC236}">
                    <a16:creationId xmlns:a16="http://schemas.microsoft.com/office/drawing/2014/main" id="{13C807C0-8D93-40D4-8240-10ACCCB153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1" name="Picture 19">
                <a:extLst>
                  <a:ext uri="{FF2B5EF4-FFF2-40B4-BE49-F238E27FC236}">
                    <a16:creationId xmlns:a16="http://schemas.microsoft.com/office/drawing/2014/main" id="{E4B3C84E-3E5D-4C5C-A365-6BA72D4F26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2" name="Picture 20">
                <a:extLst>
                  <a:ext uri="{FF2B5EF4-FFF2-40B4-BE49-F238E27FC236}">
                    <a16:creationId xmlns:a16="http://schemas.microsoft.com/office/drawing/2014/main" id="{B253C5A2-B6E6-46EE-BD37-993FA2CEF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3" name="Picture 21">
                <a:extLst>
                  <a:ext uri="{FF2B5EF4-FFF2-40B4-BE49-F238E27FC236}">
                    <a16:creationId xmlns:a16="http://schemas.microsoft.com/office/drawing/2014/main" id="{1CB2481A-0CC3-4989-848D-86C4BC5282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4" name="Picture 22">
                <a:extLst>
                  <a:ext uri="{FF2B5EF4-FFF2-40B4-BE49-F238E27FC236}">
                    <a16:creationId xmlns:a16="http://schemas.microsoft.com/office/drawing/2014/main" id="{B9E01DE6-EDCE-4170-BE25-24D9429254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5" name="Picture 23">
                <a:extLst>
                  <a:ext uri="{FF2B5EF4-FFF2-40B4-BE49-F238E27FC236}">
                    <a16:creationId xmlns:a16="http://schemas.microsoft.com/office/drawing/2014/main" id="{B376FE0F-4E98-4061-92D5-019B781303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4" name="Group 56">
              <a:extLst>
                <a:ext uri="{FF2B5EF4-FFF2-40B4-BE49-F238E27FC236}">
                  <a16:creationId xmlns:a16="http://schemas.microsoft.com/office/drawing/2014/main" id="{9E3A08FB-BB08-42D0-B0A6-247F7030CE7C}"/>
                </a:ext>
              </a:extLst>
            </p:cNvPr>
            <p:cNvGrpSpPr/>
            <p:nvPr/>
          </p:nvGrpSpPr>
          <p:grpSpPr>
            <a:xfrm rot="5400000">
              <a:off x="3696899" y="5380910"/>
              <a:ext cx="1539560" cy="171967"/>
              <a:chOff x="7746380" y="2949426"/>
              <a:chExt cx="2188691" cy="244475"/>
            </a:xfrm>
          </p:grpSpPr>
          <p:pic>
            <p:nvPicPr>
              <p:cNvPr id="916" name="Picture 14">
                <a:extLst>
                  <a:ext uri="{FF2B5EF4-FFF2-40B4-BE49-F238E27FC236}">
                    <a16:creationId xmlns:a16="http://schemas.microsoft.com/office/drawing/2014/main" id="{CDB7EEBF-43D5-4DFE-9B77-A767EDA177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7" name="Picture 15">
                <a:extLst>
                  <a:ext uri="{FF2B5EF4-FFF2-40B4-BE49-F238E27FC236}">
                    <a16:creationId xmlns:a16="http://schemas.microsoft.com/office/drawing/2014/main" id="{3E2A6485-783D-43D7-93CD-50E04073C3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8" name="Picture 16">
                <a:extLst>
                  <a:ext uri="{FF2B5EF4-FFF2-40B4-BE49-F238E27FC236}">
                    <a16:creationId xmlns:a16="http://schemas.microsoft.com/office/drawing/2014/main" id="{64864899-F227-4D27-8731-F7B581E085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9" name="Picture 17">
                <a:extLst>
                  <a:ext uri="{FF2B5EF4-FFF2-40B4-BE49-F238E27FC236}">
                    <a16:creationId xmlns:a16="http://schemas.microsoft.com/office/drawing/2014/main" id="{723C6B5F-2B64-4908-8491-5F48A02F36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0" name="Picture 18">
                <a:extLst>
                  <a:ext uri="{FF2B5EF4-FFF2-40B4-BE49-F238E27FC236}">
                    <a16:creationId xmlns:a16="http://schemas.microsoft.com/office/drawing/2014/main" id="{3BE881D9-DE6F-4DB6-9A8F-382D4A4990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1" name="Picture 19">
                <a:extLst>
                  <a:ext uri="{FF2B5EF4-FFF2-40B4-BE49-F238E27FC236}">
                    <a16:creationId xmlns:a16="http://schemas.microsoft.com/office/drawing/2014/main" id="{068B583D-6C9D-411A-AE31-8C909BF417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2" name="Picture 20">
                <a:extLst>
                  <a:ext uri="{FF2B5EF4-FFF2-40B4-BE49-F238E27FC236}">
                    <a16:creationId xmlns:a16="http://schemas.microsoft.com/office/drawing/2014/main" id="{0CDB8204-1E62-4526-B27B-EC4B26A54C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3" name="Picture 21">
                <a:extLst>
                  <a:ext uri="{FF2B5EF4-FFF2-40B4-BE49-F238E27FC236}">
                    <a16:creationId xmlns:a16="http://schemas.microsoft.com/office/drawing/2014/main" id="{6301DD1B-2AA3-4888-97FA-23EFC5997F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4" name="Picture 22">
                <a:extLst>
                  <a:ext uri="{FF2B5EF4-FFF2-40B4-BE49-F238E27FC236}">
                    <a16:creationId xmlns:a16="http://schemas.microsoft.com/office/drawing/2014/main" id="{D063D268-2BE6-46A3-AC8C-64C293FACE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5" name="Picture 23">
                <a:extLst>
                  <a:ext uri="{FF2B5EF4-FFF2-40B4-BE49-F238E27FC236}">
                    <a16:creationId xmlns:a16="http://schemas.microsoft.com/office/drawing/2014/main" id="{6E6FE80C-AAEE-433D-8F2F-8E7367631D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05" name="Group 56">
              <a:extLst>
                <a:ext uri="{FF2B5EF4-FFF2-40B4-BE49-F238E27FC236}">
                  <a16:creationId xmlns:a16="http://schemas.microsoft.com/office/drawing/2014/main" id="{687D925B-8E5E-46BA-955A-E997EB9A7784}"/>
                </a:ext>
              </a:extLst>
            </p:cNvPr>
            <p:cNvGrpSpPr/>
            <p:nvPr/>
          </p:nvGrpSpPr>
          <p:grpSpPr>
            <a:xfrm rot="5400000">
              <a:off x="3888410" y="5380911"/>
              <a:ext cx="1539560" cy="171967"/>
              <a:chOff x="7746380" y="2949426"/>
              <a:chExt cx="2188691" cy="244475"/>
            </a:xfrm>
          </p:grpSpPr>
          <p:pic>
            <p:nvPicPr>
              <p:cNvPr id="906" name="Picture 14">
                <a:extLst>
                  <a:ext uri="{FF2B5EF4-FFF2-40B4-BE49-F238E27FC236}">
                    <a16:creationId xmlns:a16="http://schemas.microsoft.com/office/drawing/2014/main" id="{5D307DD9-9CC5-4C8E-A278-1A8386489E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7" name="Picture 15">
                <a:extLst>
                  <a:ext uri="{FF2B5EF4-FFF2-40B4-BE49-F238E27FC236}">
                    <a16:creationId xmlns:a16="http://schemas.microsoft.com/office/drawing/2014/main" id="{FCAF1EAD-45B8-459F-8AA2-42503C4647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8" name="Picture 16">
                <a:extLst>
                  <a:ext uri="{FF2B5EF4-FFF2-40B4-BE49-F238E27FC236}">
                    <a16:creationId xmlns:a16="http://schemas.microsoft.com/office/drawing/2014/main" id="{8915B381-AAAB-459C-82C7-D8A9E457FC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9" name="Picture 17">
                <a:extLst>
                  <a:ext uri="{FF2B5EF4-FFF2-40B4-BE49-F238E27FC236}">
                    <a16:creationId xmlns:a16="http://schemas.microsoft.com/office/drawing/2014/main" id="{C1ED108C-D186-4985-A29F-D8E186760F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0" name="Picture 18">
                <a:extLst>
                  <a:ext uri="{FF2B5EF4-FFF2-40B4-BE49-F238E27FC236}">
                    <a16:creationId xmlns:a16="http://schemas.microsoft.com/office/drawing/2014/main" id="{9B583680-5083-4843-8CDD-A3BA3932B3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1" name="Picture 19">
                <a:extLst>
                  <a:ext uri="{FF2B5EF4-FFF2-40B4-BE49-F238E27FC236}">
                    <a16:creationId xmlns:a16="http://schemas.microsoft.com/office/drawing/2014/main" id="{F9F8C3E3-EADD-4B9A-9069-B415C56E80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2" name="Picture 20">
                <a:extLst>
                  <a:ext uri="{FF2B5EF4-FFF2-40B4-BE49-F238E27FC236}">
                    <a16:creationId xmlns:a16="http://schemas.microsoft.com/office/drawing/2014/main" id="{E730CA63-F979-4C75-994B-10FDF3A0F8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3" name="Picture 21">
                <a:extLst>
                  <a:ext uri="{FF2B5EF4-FFF2-40B4-BE49-F238E27FC236}">
                    <a16:creationId xmlns:a16="http://schemas.microsoft.com/office/drawing/2014/main" id="{835208AD-10D7-416E-A844-3A2590F015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4" name="Picture 22">
                <a:extLst>
                  <a:ext uri="{FF2B5EF4-FFF2-40B4-BE49-F238E27FC236}">
                    <a16:creationId xmlns:a16="http://schemas.microsoft.com/office/drawing/2014/main" id="{3B874C11-450A-4698-95A2-425A704CDB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5" name="Picture 23">
                <a:extLst>
                  <a:ext uri="{FF2B5EF4-FFF2-40B4-BE49-F238E27FC236}">
                    <a16:creationId xmlns:a16="http://schemas.microsoft.com/office/drawing/2014/main" id="{B799EF96-E08D-49AF-B91B-B9516709FF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996" name="Group 995">
            <a:extLst>
              <a:ext uri="{FF2B5EF4-FFF2-40B4-BE49-F238E27FC236}">
                <a16:creationId xmlns:a16="http://schemas.microsoft.com/office/drawing/2014/main" id="{070E3621-8F64-4716-9755-8402F0571D8F}"/>
              </a:ext>
            </a:extLst>
          </p:cNvPr>
          <p:cNvGrpSpPr/>
          <p:nvPr/>
        </p:nvGrpSpPr>
        <p:grpSpPr>
          <a:xfrm>
            <a:off x="9571074" y="1481340"/>
            <a:ext cx="556846" cy="4764459"/>
            <a:chOff x="4189904" y="1472216"/>
            <a:chExt cx="556846" cy="4764459"/>
          </a:xfrm>
        </p:grpSpPr>
        <p:grpSp>
          <p:nvGrpSpPr>
            <p:cNvPr id="997" name="Group 56">
              <a:extLst>
                <a:ext uri="{FF2B5EF4-FFF2-40B4-BE49-F238E27FC236}">
                  <a16:creationId xmlns:a16="http://schemas.microsoft.com/office/drawing/2014/main" id="{E2220AEE-D20A-4897-93A8-3EA5A05BEB8C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1086" name="Picture 14">
                <a:extLst>
                  <a:ext uri="{FF2B5EF4-FFF2-40B4-BE49-F238E27FC236}">
                    <a16:creationId xmlns:a16="http://schemas.microsoft.com/office/drawing/2014/main" id="{36548A6E-6813-4DA1-8237-6B2DAECA05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7" name="Picture 15">
                <a:extLst>
                  <a:ext uri="{FF2B5EF4-FFF2-40B4-BE49-F238E27FC236}">
                    <a16:creationId xmlns:a16="http://schemas.microsoft.com/office/drawing/2014/main" id="{EC12D1C2-2F89-4163-9EB0-3704165E29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8" name="Picture 16">
                <a:extLst>
                  <a:ext uri="{FF2B5EF4-FFF2-40B4-BE49-F238E27FC236}">
                    <a16:creationId xmlns:a16="http://schemas.microsoft.com/office/drawing/2014/main" id="{45B2BD97-2858-446C-8D0C-56A737D4EC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9" name="Picture 17">
                <a:extLst>
                  <a:ext uri="{FF2B5EF4-FFF2-40B4-BE49-F238E27FC236}">
                    <a16:creationId xmlns:a16="http://schemas.microsoft.com/office/drawing/2014/main" id="{567065A8-7E97-4784-87D4-0F8767F6D2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0" name="Picture 18">
                <a:extLst>
                  <a:ext uri="{FF2B5EF4-FFF2-40B4-BE49-F238E27FC236}">
                    <a16:creationId xmlns:a16="http://schemas.microsoft.com/office/drawing/2014/main" id="{F40549DD-827D-4217-8AE6-B3237967E0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1" name="Picture 19">
                <a:extLst>
                  <a:ext uri="{FF2B5EF4-FFF2-40B4-BE49-F238E27FC236}">
                    <a16:creationId xmlns:a16="http://schemas.microsoft.com/office/drawing/2014/main" id="{398F0C57-AE60-4EC0-B37D-B2DED558CC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2" name="Picture 20">
                <a:extLst>
                  <a:ext uri="{FF2B5EF4-FFF2-40B4-BE49-F238E27FC236}">
                    <a16:creationId xmlns:a16="http://schemas.microsoft.com/office/drawing/2014/main" id="{8D036848-A2E0-448C-B775-FB785AC79A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3" name="Picture 21">
                <a:extLst>
                  <a:ext uri="{FF2B5EF4-FFF2-40B4-BE49-F238E27FC236}">
                    <a16:creationId xmlns:a16="http://schemas.microsoft.com/office/drawing/2014/main" id="{C9EAEBA0-348D-46B0-8983-63443F55E4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4" name="Picture 22">
                <a:extLst>
                  <a:ext uri="{FF2B5EF4-FFF2-40B4-BE49-F238E27FC236}">
                    <a16:creationId xmlns:a16="http://schemas.microsoft.com/office/drawing/2014/main" id="{D3800983-47AD-49FC-873F-6B7C54CE27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5" name="Picture 23">
                <a:extLst>
                  <a:ext uri="{FF2B5EF4-FFF2-40B4-BE49-F238E27FC236}">
                    <a16:creationId xmlns:a16="http://schemas.microsoft.com/office/drawing/2014/main" id="{EC810E29-C07C-4138-A636-D9917F71A8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8" name="Group 56">
              <a:extLst>
                <a:ext uri="{FF2B5EF4-FFF2-40B4-BE49-F238E27FC236}">
                  <a16:creationId xmlns:a16="http://schemas.microsoft.com/office/drawing/2014/main" id="{EED306AC-FAEC-4192-BE84-9402B134AE27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1076" name="Picture 14">
                <a:extLst>
                  <a:ext uri="{FF2B5EF4-FFF2-40B4-BE49-F238E27FC236}">
                    <a16:creationId xmlns:a16="http://schemas.microsoft.com/office/drawing/2014/main" id="{2FA14C78-0D51-46B4-B20A-8BF8284E18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7" name="Picture 15">
                <a:extLst>
                  <a:ext uri="{FF2B5EF4-FFF2-40B4-BE49-F238E27FC236}">
                    <a16:creationId xmlns:a16="http://schemas.microsoft.com/office/drawing/2014/main" id="{5B91DE91-8755-47B5-8894-40819EC227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8" name="Picture 16">
                <a:extLst>
                  <a:ext uri="{FF2B5EF4-FFF2-40B4-BE49-F238E27FC236}">
                    <a16:creationId xmlns:a16="http://schemas.microsoft.com/office/drawing/2014/main" id="{F5842B4E-FD10-45A7-86B9-CD728A58BB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9" name="Picture 17">
                <a:extLst>
                  <a:ext uri="{FF2B5EF4-FFF2-40B4-BE49-F238E27FC236}">
                    <a16:creationId xmlns:a16="http://schemas.microsoft.com/office/drawing/2014/main" id="{13AC89B5-5CA5-4311-AEB3-607AA996CB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0" name="Picture 18">
                <a:extLst>
                  <a:ext uri="{FF2B5EF4-FFF2-40B4-BE49-F238E27FC236}">
                    <a16:creationId xmlns:a16="http://schemas.microsoft.com/office/drawing/2014/main" id="{16621985-CF4C-4640-AFDB-AFE13198F9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1" name="Picture 19">
                <a:extLst>
                  <a:ext uri="{FF2B5EF4-FFF2-40B4-BE49-F238E27FC236}">
                    <a16:creationId xmlns:a16="http://schemas.microsoft.com/office/drawing/2014/main" id="{3A54DB8E-737C-4F6B-98F7-CCE1DD785B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2" name="Picture 20">
                <a:extLst>
                  <a:ext uri="{FF2B5EF4-FFF2-40B4-BE49-F238E27FC236}">
                    <a16:creationId xmlns:a16="http://schemas.microsoft.com/office/drawing/2014/main" id="{BF52C47B-52D4-421A-98BB-5BD6D6DBCA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3" name="Picture 21">
                <a:extLst>
                  <a:ext uri="{FF2B5EF4-FFF2-40B4-BE49-F238E27FC236}">
                    <a16:creationId xmlns:a16="http://schemas.microsoft.com/office/drawing/2014/main" id="{94835077-31E0-4071-872A-A7B666A67C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4" name="Picture 22">
                <a:extLst>
                  <a:ext uri="{FF2B5EF4-FFF2-40B4-BE49-F238E27FC236}">
                    <a16:creationId xmlns:a16="http://schemas.microsoft.com/office/drawing/2014/main" id="{924ED683-C032-4849-8C43-1159B601D9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5" name="Picture 23">
                <a:extLst>
                  <a:ext uri="{FF2B5EF4-FFF2-40B4-BE49-F238E27FC236}">
                    <a16:creationId xmlns:a16="http://schemas.microsoft.com/office/drawing/2014/main" id="{874D45B5-A7EE-4212-9A89-A0D61151DA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99" name="Group 56">
              <a:extLst>
                <a:ext uri="{FF2B5EF4-FFF2-40B4-BE49-F238E27FC236}">
                  <a16:creationId xmlns:a16="http://schemas.microsoft.com/office/drawing/2014/main" id="{3B67CCF6-2519-4046-BE61-1EA3EC1F0DA9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1066" name="Picture 14">
                <a:extLst>
                  <a:ext uri="{FF2B5EF4-FFF2-40B4-BE49-F238E27FC236}">
                    <a16:creationId xmlns:a16="http://schemas.microsoft.com/office/drawing/2014/main" id="{E19AB4A0-94F0-4BFB-8D2C-35D0EA8D78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7" name="Picture 15">
                <a:extLst>
                  <a:ext uri="{FF2B5EF4-FFF2-40B4-BE49-F238E27FC236}">
                    <a16:creationId xmlns:a16="http://schemas.microsoft.com/office/drawing/2014/main" id="{63C1502D-8343-4254-9E62-8C409AC8D9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8" name="Picture 16">
                <a:extLst>
                  <a:ext uri="{FF2B5EF4-FFF2-40B4-BE49-F238E27FC236}">
                    <a16:creationId xmlns:a16="http://schemas.microsoft.com/office/drawing/2014/main" id="{FAFE4E82-B83F-4014-8146-92312B970F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9" name="Picture 17">
                <a:extLst>
                  <a:ext uri="{FF2B5EF4-FFF2-40B4-BE49-F238E27FC236}">
                    <a16:creationId xmlns:a16="http://schemas.microsoft.com/office/drawing/2014/main" id="{62C4A85D-3DEF-42ED-9371-1D789FC122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0" name="Picture 18">
                <a:extLst>
                  <a:ext uri="{FF2B5EF4-FFF2-40B4-BE49-F238E27FC236}">
                    <a16:creationId xmlns:a16="http://schemas.microsoft.com/office/drawing/2014/main" id="{37E14805-761F-42D5-AEC3-724F25AD62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1" name="Picture 19">
                <a:extLst>
                  <a:ext uri="{FF2B5EF4-FFF2-40B4-BE49-F238E27FC236}">
                    <a16:creationId xmlns:a16="http://schemas.microsoft.com/office/drawing/2014/main" id="{81F32E0B-2F1A-4017-928C-9611439708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2" name="Picture 20">
                <a:extLst>
                  <a:ext uri="{FF2B5EF4-FFF2-40B4-BE49-F238E27FC236}">
                    <a16:creationId xmlns:a16="http://schemas.microsoft.com/office/drawing/2014/main" id="{0DFFDB35-1B02-4D63-A8CD-97ACED3C51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3" name="Picture 21">
                <a:extLst>
                  <a:ext uri="{FF2B5EF4-FFF2-40B4-BE49-F238E27FC236}">
                    <a16:creationId xmlns:a16="http://schemas.microsoft.com/office/drawing/2014/main" id="{4679AA85-76D4-46C8-A6A4-DC812E2D0E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4" name="Picture 22">
                <a:extLst>
                  <a:ext uri="{FF2B5EF4-FFF2-40B4-BE49-F238E27FC236}">
                    <a16:creationId xmlns:a16="http://schemas.microsoft.com/office/drawing/2014/main" id="{EB1218B0-1C30-4375-84C1-7C4F6C0F8E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5" name="Picture 23">
                <a:extLst>
                  <a:ext uri="{FF2B5EF4-FFF2-40B4-BE49-F238E27FC236}">
                    <a16:creationId xmlns:a16="http://schemas.microsoft.com/office/drawing/2014/main" id="{FA6DF50C-AB8D-4037-AF63-43A99CBA87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0" name="Group 56">
              <a:extLst>
                <a:ext uri="{FF2B5EF4-FFF2-40B4-BE49-F238E27FC236}">
                  <a16:creationId xmlns:a16="http://schemas.microsoft.com/office/drawing/2014/main" id="{E6E825A3-6403-4195-BC2A-C76B152A5681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1056" name="Picture 14">
                <a:extLst>
                  <a:ext uri="{FF2B5EF4-FFF2-40B4-BE49-F238E27FC236}">
                    <a16:creationId xmlns:a16="http://schemas.microsoft.com/office/drawing/2014/main" id="{0C103849-0671-4909-B0F1-7760C787ED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7" name="Picture 15">
                <a:extLst>
                  <a:ext uri="{FF2B5EF4-FFF2-40B4-BE49-F238E27FC236}">
                    <a16:creationId xmlns:a16="http://schemas.microsoft.com/office/drawing/2014/main" id="{FE100923-2329-42D2-AEC0-41A185B7CB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8" name="Picture 16">
                <a:extLst>
                  <a:ext uri="{FF2B5EF4-FFF2-40B4-BE49-F238E27FC236}">
                    <a16:creationId xmlns:a16="http://schemas.microsoft.com/office/drawing/2014/main" id="{0795B2B4-333D-42F6-A21D-F8DA320D17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9" name="Picture 17">
                <a:extLst>
                  <a:ext uri="{FF2B5EF4-FFF2-40B4-BE49-F238E27FC236}">
                    <a16:creationId xmlns:a16="http://schemas.microsoft.com/office/drawing/2014/main" id="{D9DB4BF4-4799-4534-9421-73A9FC421C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0" name="Picture 18">
                <a:extLst>
                  <a:ext uri="{FF2B5EF4-FFF2-40B4-BE49-F238E27FC236}">
                    <a16:creationId xmlns:a16="http://schemas.microsoft.com/office/drawing/2014/main" id="{3C260F01-FFB8-4A7E-BC35-268E99116D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1" name="Picture 19">
                <a:extLst>
                  <a:ext uri="{FF2B5EF4-FFF2-40B4-BE49-F238E27FC236}">
                    <a16:creationId xmlns:a16="http://schemas.microsoft.com/office/drawing/2014/main" id="{6B393C44-2CB2-44C1-BF0A-72DEDE7208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2" name="Picture 20">
                <a:extLst>
                  <a:ext uri="{FF2B5EF4-FFF2-40B4-BE49-F238E27FC236}">
                    <a16:creationId xmlns:a16="http://schemas.microsoft.com/office/drawing/2014/main" id="{3692C94C-E817-48A0-83D5-DAD25C7183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3" name="Picture 21">
                <a:extLst>
                  <a:ext uri="{FF2B5EF4-FFF2-40B4-BE49-F238E27FC236}">
                    <a16:creationId xmlns:a16="http://schemas.microsoft.com/office/drawing/2014/main" id="{3AA3CC76-2376-4D1C-8F70-5D0435ED05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4" name="Picture 22">
                <a:extLst>
                  <a:ext uri="{FF2B5EF4-FFF2-40B4-BE49-F238E27FC236}">
                    <a16:creationId xmlns:a16="http://schemas.microsoft.com/office/drawing/2014/main" id="{5E9EA573-D1AF-4473-8F7C-FD42ACAF0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5" name="Picture 23">
                <a:extLst>
                  <a:ext uri="{FF2B5EF4-FFF2-40B4-BE49-F238E27FC236}">
                    <a16:creationId xmlns:a16="http://schemas.microsoft.com/office/drawing/2014/main" id="{715CD7F6-0B3E-4776-AFAE-7A8BF50D63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1" name="Group 56">
              <a:extLst>
                <a:ext uri="{FF2B5EF4-FFF2-40B4-BE49-F238E27FC236}">
                  <a16:creationId xmlns:a16="http://schemas.microsoft.com/office/drawing/2014/main" id="{B9872605-D786-4D3C-8DC9-A0C7A59341EC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1046" name="Picture 14">
                <a:extLst>
                  <a:ext uri="{FF2B5EF4-FFF2-40B4-BE49-F238E27FC236}">
                    <a16:creationId xmlns:a16="http://schemas.microsoft.com/office/drawing/2014/main" id="{BBAA84FD-EE94-41F5-833C-9A0EEC11E0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7" name="Picture 15">
                <a:extLst>
                  <a:ext uri="{FF2B5EF4-FFF2-40B4-BE49-F238E27FC236}">
                    <a16:creationId xmlns:a16="http://schemas.microsoft.com/office/drawing/2014/main" id="{93E62CDD-3687-4BA4-9AC8-7D567C29ED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8" name="Picture 16">
                <a:extLst>
                  <a:ext uri="{FF2B5EF4-FFF2-40B4-BE49-F238E27FC236}">
                    <a16:creationId xmlns:a16="http://schemas.microsoft.com/office/drawing/2014/main" id="{A3806783-ADA2-4304-A23B-E40723B658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9" name="Picture 17">
                <a:extLst>
                  <a:ext uri="{FF2B5EF4-FFF2-40B4-BE49-F238E27FC236}">
                    <a16:creationId xmlns:a16="http://schemas.microsoft.com/office/drawing/2014/main" id="{96769E99-729B-4F0B-8BE7-6F62F075E3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0" name="Picture 18">
                <a:extLst>
                  <a:ext uri="{FF2B5EF4-FFF2-40B4-BE49-F238E27FC236}">
                    <a16:creationId xmlns:a16="http://schemas.microsoft.com/office/drawing/2014/main" id="{14456471-0F6D-4A14-AB46-CA335C429E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1" name="Picture 19">
                <a:extLst>
                  <a:ext uri="{FF2B5EF4-FFF2-40B4-BE49-F238E27FC236}">
                    <a16:creationId xmlns:a16="http://schemas.microsoft.com/office/drawing/2014/main" id="{32B0442C-483A-4D9E-9E02-24652E4976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2" name="Picture 20">
                <a:extLst>
                  <a:ext uri="{FF2B5EF4-FFF2-40B4-BE49-F238E27FC236}">
                    <a16:creationId xmlns:a16="http://schemas.microsoft.com/office/drawing/2014/main" id="{83062760-C3F4-4481-95AB-0AFD292952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3" name="Picture 21">
                <a:extLst>
                  <a:ext uri="{FF2B5EF4-FFF2-40B4-BE49-F238E27FC236}">
                    <a16:creationId xmlns:a16="http://schemas.microsoft.com/office/drawing/2014/main" id="{89FB873C-4052-4011-A8F2-73A2AF96D4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4" name="Picture 22">
                <a:extLst>
                  <a:ext uri="{FF2B5EF4-FFF2-40B4-BE49-F238E27FC236}">
                    <a16:creationId xmlns:a16="http://schemas.microsoft.com/office/drawing/2014/main" id="{F1FBD710-EF14-4E39-B20F-5029D295C1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5" name="Picture 23">
                <a:extLst>
                  <a:ext uri="{FF2B5EF4-FFF2-40B4-BE49-F238E27FC236}">
                    <a16:creationId xmlns:a16="http://schemas.microsoft.com/office/drawing/2014/main" id="{83798DD5-9F8A-427D-8C91-47651E606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2" name="Group 56">
              <a:extLst>
                <a:ext uri="{FF2B5EF4-FFF2-40B4-BE49-F238E27FC236}">
                  <a16:creationId xmlns:a16="http://schemas.microsoft.com/office/drawing/2014/main" id="{C877B7E4-4F25-4FB7-8C31-236BCD3F4AEF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1036" name="Picture 14">
                <a:extLst>
                  <a:ext uri="{FF2B5EF4-FFF2-40B4-BE49-F238E27FC236}">
                    <a16:creationId xmlns:a16="http://schemas.microsoft.com/office/drawing/2014/main" id="{B86FEC9F-E9F1-46F9-9911-D8FE755411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7" name="Picture 15">
                <a:extLst>
                  <a:ext uri="{FF2B5EF4-FFF2-40B4-BE49-F238E27FC236}">
                    <a16:creationId xmlns:a16="http://schemas.microsoft.com/office/drawing/2014/main" id="{76F48E14-0E0A-4F69-9476-59D58CFC13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Picture 16">
                <a:extLst>
                  <a:ext uri="{FF2B5EF4-FFF2-40B4-BE49-F238E27FC236}">
                    <a16:creationId xmlns:a16="http://schemas.microsoft.com/office/drawing/2014/main" id="{62D662A5-B2C9-4FD2-820A-4D82EDDA24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9" name="Picture 17">
                <a:extLst>
                  <a:ext uri="{FF2B5EF4-FFF2-40B4-BE49-F238E27FC236}">
                    <a16:creationId xmlns:a16="http://schemas.microsoft.com/office/drawing/2014/main" id="{06940946-B6F1-473E-B0DE-1AB70802D9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0" name="Picture 18">
                <a:extLst>
                  <a:ext uri="{FF2B5EF4-FFF2-40B4-BE49-F238E27FC236}">
                    <a16:creationId xmlns:a16="http://schemas.microsoft.com/office/drawing/2014/main" id="{AFD3A94C-792D-4211-8823-76DB955C4E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1" name="Picture 19">
                <a:extLst>
                  <a:ext uri="{FF2B5EF4-FFF2-40B4-BE49-F238E27FC236}">
                    <a16:creationId xmlns:a16="http://schemas.microsoft.com/office/drawing/2014/main" id="{D3A379E4-4339-4FFC-B36B-9DD631C181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2" name="Picture 20">
                <a:extLst>
                  <a:ext uri="{FF2B5EF4-FFF2-40B4-BE49-F238E27FC236}">
                    <a16:creationId xmlns:a16="http://schemas.microsoft.com/office/drawing/2014/main" id="{7B084A01-8B53-4D52-B7B2-B57425624E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3" name="Picture 21">
                <a:extLst>
                  <a:ext uri="{FF2B5EF4-FFF2-40B4-BE49-F238E27FC236}">
                    <a16:creationId xmlns:a16="http://schemas.microsoft.com/office/drawing/2014/main" id="{67C8487D-EDD1-476B-8204-7D95DDFEA8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4" name="Picture 22">
                <a:extLst>
                  <a:ext uri="{FF2B5EF4-FFF2-40B4-BE49-F238E27FC236}">
                    <a16:creationId xmlns:a16="http://schemas.microsoft.com/office/drawing/2014/main" id="{045C0E57-6A5E-42A6-B859-4A6A714FF0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5" name="Picture 23">
                <a:extLst>
                  <a:ext uri="{FF2B5EF4-FFF2-40B4-BE49-F238E27FC236}">
                    <a16:creationId xmlns:a16="http://schemas.microsoft.com/office/drawing/2014/main" id="{2AA84192-123C-4DCE-B53E-EBC648B6E9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3" name="Group 56">
              <a:extLst>
                <a:ext uri="{FF2B5EF4-FFF2-40B4-BE49-F238E27FC236}">
                  <a16:creationId xmlns:a16="http://schemas.microsoft.com/office/drawing/2014/main" id="{7A768C42-BF71-4BB1-8BBA-F1DA6C044363}"/>
                </a:ext>
              </a:extLst>
            </p:cNvPr>
            <p:cNvGrpSpPr/>
            <p:nvPr/>
          </p:nvGrpSpPr>
          <p:grpSpPr>
            <a:xfrm rot="5400000">
              <a:off x="3506108" y="5380910"/>
              <a:ext cx="1539560" cy="171967"/>
              <a:chOff x="7746380" y="2949426"/>
              <a:chExt cx="2188691" cy="244475"/>
            </a:xfrm>
          </p:grpSpPr>
          <p:pic>
            <p:nvPicPr>
              <p:cNvPr id="1026" name="Picture 14">
                <a:extLst>
                  <a:ext uri="{FF2B5EF4-FFF2-40B4-BE49-F238E27FC236}">
                    <a16:creationId xmlns:a16="http://schemas.microsoft.com/office/drawing/2014/main" id="{2F8D12F6-1011-4C6B-841E-1C165608DE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7" name="Picture 15">
                <a:extLst>
                  <a:ext uri="{FF2B5EF4-FFF2-40B4-BE49-F238E27FC236}">
                    <a16:creationId xmlns:a16="http://schemas.microsoft.com/office/drawing/2014/main" id="{0E2CF350-D619-4DF0-AF01-B7A4A7B16F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8" name="Picture 16">
                <a:extLst>
                  <a:ext uri="{FF2B5EF4-FFF2-40B4-BE49-F238E27FC236}">
                    <a16:creationId xmlns:a16="http://schemas.microsoft.com/office/drawing/2014/main" id="{64A49D89-E6BA-4E30-9B27-ED00681F23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9" name="Picture 17">
                <a:extLst>
                  <a:ext uri="{FF2B5EF4-FFF2-40B4-BE49-F238E27FC236}">
                    <a16:creationId xmlns:a16="http://schemas.microsoft.com/office/drawing/2014/main" id="{A060ABCE-68D9-4942-913E-4DCFFB3DC3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0" name="Picture 18">
                <a:extLst>
                  <a:ext uri="{FF2B5EF4-FFF2-40B4-BE49-F238E27FC236}">
                    <a16:creationId xmlns:a16="http://schemas.microsoft.com/office/drawing/2014/main" id="{FDC8C9C1-F698-4642-A9F5-8A05851250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" name="Picture 19">
                <a:extLst>
                  <a:ext uri="{FF2B5EF4-FFF2-40B4-BE49-F238E27FC236}">
                    <a16:creationId xmlns:a16="http://schemas.microsoft.com/office/drawing/2014/main" id="{D0963B45-258E-4635-9488-3405F05C9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2" name="Picture 20">
                <a:extLst>
                  <a:ext uri="{FF2B5EF4-FFF2-40B4-BE49-F238E27FC236}">
                    <a16:creationId xmlns:a16="http://schemas.microsoft.com/office/drawing/2014/main" id="{3B8BBB2D-DFDE-4747-B22C-B7505D8C7E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3" name="Picture 21">
                <a:extLst>
                  <a:ext uri="{FF2B5EF4-FFF2-40B4-BE49-F238E27FC236}">
                    <a16:creationId xmlns:a16="http://schemas.microsoft.com/office/drawing/2014/main" id="{0456AB2B-5BAC-4728-8B8C-8820EADBBC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4" name="Picture 22">
                <a:extLst>
                  <a:ext uri="{FF2B5EF4-FFF2-40B4-BE49-F238E27FC236}">
                    <a16:creationId xmlns:a16="http://schemas.microsoft.com/office/drawing/2014/main" id="{3357D240-65C0-4510-8452-DE4221C839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5" name="Picture 23">
                <a:extLst>
                  <a:ext uri="{FF2B5EF4-FFF2-40B4-BE49-F238E27FC236}">
                    <a16:creationId xmlns:a16="http://schemas.microsoft.com/office/drawing/2014/main" id="{B4BA429B-C0CB-4F3D-932B-45B6DC5013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4" name="Group 56">
              <a:extLst>
                <a:ext uri="{FF2B5EF4-FFF2-40B4-BE49-F238E27FC236}">
                  <a16:creationId xmlns:a16="http://schemas.microsoft.com/office/drawing/2014/main" id="{A0F47360-2C0F-415D-BF28-FBB321C70EBD}"/>
                </a:ext>
              </a:extLst>
            </p:cNvPr>
            <p:cNvGrpSpPr/>
            <p:nvPr/>
          </p:nvGrpSpPr>
          <p:grpSpPr>
            <a:xfrm rot="5400000">
              <a:off x="3696899" y="5380910"/>
              <a:ext cx="1539560" cy="171967"/>
              <a:chOff x="7746380" y="2949426"/>
              <a:chExt cx="2188691" cy="244475"/>
            </a:xfrm>
          </p:grpSpPr>
          <p:pic>
            <p:nvPicPr>
              <p:cNvPr id="1016" name="Picture 14">
                <a:extLst>
                  <a:ext uri="{FF2B5EF4-FFF2-40B4-BE49-F238E27FC236}">
                    <a16:creationId xmlns:a16="http://schemas.microsoft.com/office/drawing/2014/main" id="{D64C99DF-425E-42E0-88E1-3DC42AFF98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7" name="Picture 15">
                <a:extLst>
                  <a:ext uri="{FF2B5EF4-FFF2-40B4-BE49-F238E27FC236}">
                    <a16:creationId xmlns:a16="http://schemas.microsoft.com/office/drawing/2014/main" id="{D5D00DAA-8627-412A-964E-186C0CFF10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8" name="Picture 16">
                <a:extLst>
                  <a:ext uri="{FF2B5EF4-FFF2-40B4-BE49-F238E27FC236}">
                    <a16:creationId xmlns:a16="http://schemas.microsoft.com/office/drawing/2014/main" id="{26131695-DDDB-4A65-A309-FE527C4407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9" name="Picture 17">
                <a:extLst>
                  <a:ext uri="{FF2B5EF4-FFF2-40B4-BE49-F238E27FC236}">
                    <a16:creationId xmlns:a16="http://schemas.microsoft.com/office/drawing/2014/main" id="{A9105551-6D13-4BE4-ACBE-1F9903BB0C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0" name="Picture 18">
                <a:extLst>
                  <a:ext uri="{FF2B5EF4-FFF2-40B4-BE49-F238E27FC236}">
                    <a16:creationId xmlns:a16="http://schemas.microsoft.com/office/drawing/2014/main" id="{B2882AB1-3D7D-430F-9FC2-90C2F544B3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1" name="Picture 19">
                <a:extLst>
                  <a:ext uri="{FF2B5EF4-FFF2-40B4-BE49-F238E27FC236}">
                    <a16:creationId xmlns:a16="http://schemas.microsoft.com/office/drawing/2014/main" id="{7F510E86-7B39-4CF1-A91B-FAFA48136F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2" name="Picture 20">
                <a:extLst>
                  <a:ext uri="{FF2B5EF4-FFF2-40B4-BE49-F238E27FC236}">
                    <a16:creationId xmlns:a16="http://schemas.microsoft.com/office/drawing/2014/main" id="{4ABB852E-247C-4861-BAB8-FDC5D33286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3" name="Picture 21">
                <a:extLst>
                  <a:ext uri="{FF2B5EF4-FFF2-40B4-BE49-F238E27FC236}">
                    <a16:creationId xmlns:a16="http://schemas.microsoft.com/office/drawing/2014/main" id="{E9A4DE80-48A9-483F-B70C-C3A158A8F3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4" name="Picture 22">
                <a:extLst>
                  <a:ext uri="{FF2B5EF4-FFF2-40B4-BE49-F238E27FC236}">
                    <a16:creationId xmlns:a16="http://schemas.microsoft.com/office/drawing/2014/main" id="{9FE0492E-90ED-42AE-9D44-7A8B84D695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5" name="Picture 23">
                <a:extLst>
                  <a:ext uri="{FF2B5EF4-FFF2-40B4-BE49-F238E27FC236}">
                    <a16:creationId xmlns:a16="http://schemas.microsoft.com/office/drawing/2014/main" id="{C3E24266-3D67-4400-9BE3-34C7FD03D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05" name="Group 56">
              <a:extLst>
                <a:ext uri="{FF2B5EF4-FFF2-40B4-BE49-F238E27FC236}">
                  <a16:creationId xmlns:a16="http://schemas.microsoft.com/office/drawing/2014/main" id="{A4149594-D74D-4FAD-8C56-960A5AE17161}"/>
                </a:ext>
              </a:extLst>
            </p:cNvPr>
            <p:cNvGrpSpPr/>
            <p:nvPr/>
          </p:nvGrpSpPr>
          <p:grpSpPr>
            <a:xfrm rot="5400000">
              <a:off x="3888410" y="5380911"/>
              <a:ext cx="1539560" cy="171967"/>
              <a:chOff x="7746380" y="2949426"/>
              <a:chExt cx="2188691" cy="244475"/>
            </a:xfrm>
          </p:grpSpPr>
          <p:pic>
            <p:nvPicPr>
              <p:cNvPr id="1006" name="Picture 14">
                <a:extLst>
                  <a:ext uri="{FF2B5EF4-FFF2-40B4-BE49-F238E27FC236}">
                    <a16:creationId xmlns:a16="http://schemas.microsoft.com/office/drawing/2014/main" id="{0A72C077-D7D6-46E9-8606-1659CFB6C4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7" name="Picture 15">
                <a:extLst>
                  <a:ext uri="{FF2B5EF4-FFF2-40B4-BE49-F238E27FC236}">
                    <a16:creationId xmlns:a16="http://schemas.microsoft.com/office/drawing/2014/main" id="{17864620-9283-4DB8-89BE-7CD06EC53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8" name="Picture 16">
                <a:extLst>
                  <a:ext uri="{FF2B5EF4-FFF2-40B4-BE49-F238E27FC236}">
                    <a16:creationId xmlns:a16="http://schemas.microsoft.com/office/drawing/2014/main" id="{F0EC1B51-FB98-4812-AC02-55F97A0CB9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9" name="Picture 17">
                <a:extLst>
                  <a:ext uri="{FF2B5EF4-FFF2-40B4-BE49-F238E27FC236}">
                    <a16:creationId xmlns:a16="http://schemas.microsoft.com/office/drawing/2014/main" id="{5DF09BBD-C936-4E22-9D8B-891E5720B3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0" name="Picture 18">
                <a:extLst>
                  <a:ext uri="{FF2B5EF4-FFF2-40B4-BE49-F238E27FC236}">
                    <a16:creationId xmlns:a16="http://schemas.microsoft.com/office/drawing/2014/main" id="{AB3C68CD-099D-414A-9704-E6B445CBA2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1" name="Picture 19">
                <a:extLst>
                  <a:ext uri="{FF2B5EF4-FFF2-40B4-BE49-F238E27FC236}">
                    <a16:creationId xmlns:a16="http://schemas.microsoft.com/office/drawing/2014/main" id="{29EB2A8A-8EB1-46E6-9AF8-B5191620F3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2" name="Picture 20">
                <a:extLst>
                  <a:ext uri="{FF2B5EF4-FFF2-40B4-BE49-F238E27FC236}">
                    <a16:creationId xmlns:a16="http://schemas.microsoft.com/office/drawing/2014/main" id="{C32CA878-A585-44C2-93ED-C29DF9225F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3" name="Picture 21">
                <a:extLst>
                  <a:ext uri="{FF2B5EF4-FFF2-40B4-BE49-F238E27FC236}">
                    <a16:creationId xmlns:a16="http://schemas.microsoft.com/office/drawing/2014/main" id="{ED9E8E81-2A63-4A89-88CE-C9BFA08B0E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4" name="Picture 22">
                <a:extLst>
                  <a:ext uri="{FF2B5EF4-FFF2-40B4-BE49-F238E27FC236}">
                    <a16:creationId xmlns:a16="http://schemas.microsoft.com/office/drawing/2014/main" id="{2F23DB7F-320E-4098-B617-E683DF6230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5" name="Picture 23">
                <a:extLst>
                  <a:ext uri="{FF2B5EF4-FFF2-40B4-BE49-F238E27FC236}">
                    <a16:creationId xmlns:a16="http://schemas.microsoft.com/office/drawing/2014/main" id="{BEC07F2E-F534-4D93-B102-AE08182097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096" name="Group 1095">
            <a:extLst>
              <a:ext uri="{FF2B5EF4-FFF2-40B4-BE49-F238E27FC236}">
                <a16:creationId xmlns:a16="http://schemas.microsoft.com/office/drawing/2014/main" id="{AE217567-4828-40C9-894A-05EB526AE97A}"/>
              </a:ext>
            </a:extLst>
          </p:cNvPr>
          <p:cNvGrpSpPr/>
          <p:nvPr/>
        </p:nvGrpSpPr>
        <p:grpSpPr>
          <a:xfrm>
            <a:off x="10461689" y="1484757"/>
            <a:ext cx="556846" cy="4764459"/>
            <a:chOff x="4189904" y="1472216"/>
            <a:chExt cx="556846" cy="4764459"/>
          </a:xfrm>
        </p:grpSpPr>
        <p:grpSp>
          <p:nvGrpSpPr>
            <p:cNvPr id="1097" name="Group 56">
              <a:extLst>
                <a:ext uri="{FF2B5EF4-FFF2-40B4-BE49-F238E27FC236}">
                  <a16:creationId xmlns:a16="http://schemas.microsoft.com/office/drawing/2014/main" id="{845092DD-0136-41A0-BD7E-9B3D4A408191}"/>
                </a:ext>
              </a:extLst>
            </p:cNvPr>
            <p:cNvGrpSpPr/>
            <p:nvPr/>
          </p:nvGrpSpPr>
          <p:grpSpPr>
            <a:xfrm rot="5400000">
              <a:off x="3506109" y="2156012"/>
              <a:ext cx="1539560" cy="171967"/>
              <a:chOff x="7746380" y="2949426"/>
              <a:chExt cx="2188691" cy="244475"/>
            </a:xfrm>
          </p:grpSpPr>
          <p:pic>
            <p:nvPicPr>
              <p:cNvPr id="1186" name="Picture 14">
                <a:extLst>
                  <a:ext uri="{FF2B5EF4-FFF2-40B4-BE49-F238E27FC236}">
                    <a16:creationId xmlns:a16="http://schemas.microsoft.com/office/drawing/2014/main" id="{FE126D65-6133-40DF-B3DB-103BB11F14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7" name="Picture 15">
                <a:extLst>
                  <a:ext uri="{FF2B5EF4-FFF2-40B4-BE49-F238E27FC236}">
                    <a16:creationId xmlns:a16="http://schemas.microsoft.com/office/drawing/2014/main" id="{95ACB0DE-B01F-429F-8018-E748246748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8" name="Picture 16">
                <a:extLst>
                  <a:ext uri="{FF2B5EF4-FFF2-40B4-BE49-F238E27FC236}">
                    <a16:creationId xmlns:a16="http://schemas.microsoft.com/office/drawing/2014/main" id="{281F75A1-822F-4E5F-9ED7-8D73DAD778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9" name="Picture 17">
                <a:extLst>
                  <a:ext uri="{FF2B5EF4-FFF2-40B4-BE49-F238E27FC236}">
                    <a16:creationId xmlns:a16="http://schemas.microsoft.com/office/drawing/2014/main" id="{30DEF243-E408-4964-9EF6-A853F4D69D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0" name="Picture 18">
                <a:extLst>
                  <a:ext uri="{FF2B5EF4-FFF2-40B4-BE49-F238E27FC236}">
                    <a16:creationId xmlns:a16="http://schemas.microsoft.com/office/drawing/2014/main" id="{0302DED8-4B85-4CCC-9A11-E114B67E27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1" name="Picture 19">
                <a:extLst>
                  <a:ext uri="{FF2B5EF4-FFF2-40B4-BE49-F238E27FC236}">
                    <a16:creationId xmlns:a16="http://schemas.microsoft.com/office/drawing/2014/main" id="{A266A46A-AA47-4D58-8676-99FDFBA750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2" name="Picture 20">
                <a:extLst>
                  <a:ext uri="{FF2B5EF4-FFF2-40B4-BE49-F238E27FC236}">
                    <a16:creationId xmlns:a16="http://schemas.microsoft.com/office/drawing/2014/main" id="{53F81306-AC57-43A8-9477-63178AAB49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3" name="Picture 21">
                <a:extLst>
                  <a:ext uri="{FF2B5EF4-FFF2-40B4-BE49-F238E27FC236}">
                    <a16:creationId xmlns:a16="http://schemas.microsoft.com/office/drawing/2014/main" id="{444D7793-D53B-4C96-B383-C02CD1BA09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4" name="Picture 22">
                <a:extLst>
                  <a:ext uri="{FF2B5EF4-FFF2-40B4-BE49-F238E27FC236}">
                    <a16:creationId xmlns:a16="http://schemas.microsoft.com/office/drawing/2014/main" id="{E4C72F53-92F3-42D4-8112-A5EE2CB128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5" name="Picture 23">
                <a:extLst>
                  <a:ext uri="{FF2B5EF4-FFF2-40B4-BE49-F238E27FC236}">
                    <a16:creationId xmlns:a16="http://schemas.microsoft.com/office/drawing/2014/main" id="{312E6299-2719-4308-A57E-01BFF5EDBD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98" name="Group 56">
              <a:extLst>
                <a:ext uri="{FF2B5EF4-FFF2-40B4-BE49-F238E27FC236}">
                  <a16:creationId xmlns:a16="http://schemas.microsoft.com/office/drawing/2014/main" id="{7DE5307A-2214-4BF4-A321-2671725E15DB}"/>
                </a:ext>
              </a:extLst>
            </p:cNvPr>
            <p:cNvGrpSpPr/>
            <p:nvPr/>
          </p:nvGrpSpPr>
          <p:grpSpPr>
            <a:xfrm rot="5400000">
              <a:off x="3696900" y="2156012"/>
              <a:ext cx="1539560" cy="171967"/>
              <a:chOff x="7746380" y="2949426"/>
              <a:chExt cx="2188691" cy="244475"/>
            </a:xfrm>
          </p:grpSpPr>
          <p:pic>
            <p:nvPicPr>
              <p:cNvPr id="1176" name="Picture 14">
                <a:extLst>
                  <a:ext uri="{FF2B5EF4-FFF2-40B4-BE49-F238E27FC236}">
                    <a16:creationId xmlns:a16="http://schemas.microsoft.com/office/drawing/2014/main" id="{96222A79-569F-434B-936C-F538580451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7" name="Picture 15">
                <a:extLst>
                  <a:ext uri="{FF2B5EF4-FFF2-40B4-BE49-F238E27FC236}">
                    <a16:creationId xmlns:a16="http://schemas.microsoft.com/office/drawing/2014/main" id="{35CBB1C3-C3BB-4EF7-9883-2983CC1640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8" name="Picture 16">
                <a:extLst>
                  <a:ext uri="{FF2B5EF4-FFF2-40B4-BE49-F238E27FC236}">
                    <a16:creationId xmlns:a16="http://schemas.microsoft.com/office/drawing/2014/main" id="{BE7C2287-CAD0-42DC-B456-D302521316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9" name="Picture 17">
                <a:extLst>
                  <a:ext uri="{FF2B5EF4-FFF2-40B4-BE49-F238E27FC236}">
                    <a16:creationId xmlns:a16="http://schemas.microsoft.com/office/drawing/2014/main" id="{77E90BB9-5EC9-44FE-BDD0-152A9DE63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0" name="Picture 18">
                <a:extLst>
                  <a:ext uri="{FF2B5EF4-FFF2-40B4-BE49-F238E27FC236}">
                    <a16:creationId xmlns:a16="http://schemas.microsoft.com/office/drawing/2014/main" id="{889A4358-38DB-49A5-A096-C1074BD8DE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1" name="Picture 19">
                <a:extLst>
                  <a:ext uri="{FF2B5EF4-FFF2-40B4-BE49-F238E27FC236}">
                    <a16:creationId xmlns:a16="http://schemas.microsoft.com/office/drawing/2014/main" id="{2BF67945-35E9-4D11-A167-147F8C0921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2" name="Picture 20">
                <a:extLst>
                  <a:ext uri="{FF2B5EF4-FFF2-40B4-BE49-F238E27FC236}">
                    <a16:creationId xmlns:a16="http://schemas.microsoft.com/office/drawing/2014/main" id="{7AEAF457-8683-4263-A768-AE3B33B715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3" name="Picture 21">
                <a:extLst>
                  <a:ext uri="{FF2B5EF4-FFF2-40B4-BE49-F238E27FC236}">
                    <a16:creationId xmlns:a16="http://schemas.microsoft.com/office/drawing/2014/main" id="{E12CCE20-9F13-4BA0-B46A-51C18FB4AE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4" name="Picture 22">
                <a:extLst>
                  <a:ext uri="{FF2B5EF4-FFF2-40B4-BE49-F238E27FC236}">
                    <a16:creationId xmlns:a16="http://schemas.microsoft.com/office/drawing/2014/main" id="{E2FB3EF9-4FE4-4ACE-912D-C76D46D304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5" name="Picture 23">
                <a:extLst>
                  <a:ext uri="{FF2B5EF4-FFF2-40B4-BE49-F238E27FC236}">
                    <a16:creationId xmlns:a16="http://schemas.microsoft.com/office/drawing/2014/main" id="{97047768-7F81-45B5-ADA9-D03F9AEA9E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99" name="Group 56">
              <a:extLst>
                <a:ext uri="{FF2B5EF4-FFF2-40B4-BE49-F238E27FC236}">
                  <a16:creationId xmlns:a16="http://schemas.microsoft.com/office/drawing/2014/main" id="{63DB3251-7DF8-48D2-AEE1-2C43FF2E1E6D}"/>
                </a:ext>
              </a:extLst>
            </p:cNvPr>
            <p:cNvGrpSpPr/>
            <p:nvPr/>
          </p:nvGrpSpPr>
          <p:grpSpPr>
            <a:xfrm rot="5400000">
              <a:off x="3888411" y="2156013"/>
              <a:ext cx="1539560" cy="171967"/>
              <a:chOff x="7746380" y="2949426"/>
              <a:chExt cx="2188691" cy="244475"/>
            </a:xfrm>
          </p:grpSpPr>
          <p:pic>
            <p:nvPicPr>
              <p:cNvPr id="1166" name="Picture 14">
                <a:extLst>
                  <a:ext uri="{FF2B5EF4-FFF2-40B4-BE49-F238E27FC236}">
                    <a16:creationId xmlns:a16="http://schemas.microsoft.com/office/drawing/2014/main" id="{8A619B0F-75D3-4804-9CD0-8E0F0A64F4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7" name="Picture 15">
                <a:extLst>
                  <a:ext uri="{FF2B5EF4-FFF2-40B4-BE49-F238E27FC236}">
                    <a16:creationId xmlns:a16="http://schemas.microsoft.com/office/drawing/2014/main" id="{4B547DA1-B1C6-4B0F-9849-7684DD437D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8" name="Picture 16">
                <a:extLst>
                  <a:ext uri="{FF2B5EF4-FFF2-40B4-BE49-F238E27FC236}">
                    <a16:creationId xmlns:a16="http://schemas.microsoft.com/office/drawing/2014/main" id="{890B7B87-AB67-49C5-AB8C-A1B45F1C48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9" name="Picture 17">
                <a:extLst>
                  <a:ext uri="{FF2B5EF4-FFF2-40B4-BE49-F238E27FC236}">
                    <a16:creationId xmlns:a16="http://schemas.microsoft.com/office/drawing/2014/main" id="{3A423D7E-6E5B-4759-9F59-29A6B86CF5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0" name="Picture 18">
                <a:extLst>
                  <a:ext uri="{FF2B5EF4-FFF2-40B4-BE49-F238E27FC236}">
                    <a16:creationId xmlns:a16="http://schemas.microsoft.com/office/drawing/2014/main" id="{F263F062-0DD1-4687-8003-97CC69ECD8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1" name="Picture 19">
                <a:extLst>
                  <a:ext uri="{FF2B5EF4-FFF2-40B4-BE49-F238E27FC236}">
                    <a16:creationId xmlns:a16="http://schemas.microsoft.com/office/drawing/2014/main" id="{04992467-5207-416F-BD82-AF003224CE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2" name="Picture 20">
                <a:extLst>
                  <a:ext uri="{FF2B5EF4-FFF2-40B4-BE49-F238E27FC236}">
                    <a16:creationId xmlns:a16="http://schemas.microsoft.com/office/drawing/2014/main" id="{EBD1C448-931E-4B8C-93D2-BCC7BE036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3" name="Picture 21">
                <a:extLst>
                  <a:ext uri="{FF2B5EF4-FFF2-40B4-BE49-F238E27FC236}">
                    <a16:creationId xmlns:a16="http://schemas.microsoft.com/office/drawing/2014/main" id="{330AD701-F009-4B3E-A577-5B38E32D98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4" name="Picture 22">
                <a:extLst>
                  <a:ext uri="{FF2B5EF4-FFF2-40B4-BE49-F238E27FC236}">
                    <a16:creationId xmlns:a16="http://schemas.microsoft.com/office/drawing/2014/main" id="{2DCEEA73-6CFC-48B7-BC2E-49C39EB400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5" name="Picture 23">
                <a:extLst>
                  <a:ext uri="{FF2B5EF4-FFF2-40B4-BE49-F238E27FC236}">
                    <a16:creationId xmlns:a16="http://schemas.microsoft.com/office/drawing/2014/main" id="{06D36779-1F51-4690-A934-033B6A10D7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0" name="Group 56">
              <a:extLst>
                <a:ext uri="{FF2B5EF4-FFF2-40B4-BE49-F238E27FC236}">
                  <a16:creationId xmlns:a16="http://schemas.microsoft.com/office/drawing/2014/main" id="{485B5E1D-71FF-4A07-8045-CF81778BFE2E}"/>
                </a:ext>
              </a:extLst>
            </p:cNvPr>
            <p:cNvGrpSpPr/>
            <p:nvPr/>
          </p:nvGrpSpPr>
          <p:grpSpPr>
            <a:xfrm rot="5400000">
              <a:off x="3508685" y="3769751"/>
              <a:ext cx="1539560" cy="171967"/>
              <a:chOff x="7746380" y="2949426"/>
              <a:chExt cx="2188691" cy="244475"/>
            </a:xfrm>
          </p:grpSpPr>
          <p:pic>
            <p:nvPicPr>
              <p:cNvPr id="1156" name="Picture 14">
                <a:extLst>
                  <a:ext uri="{FF2B5EF4-FFF2-40B4-BE49-F238E27FC236}">
                    <a16:creationId xmlns:a16="http://schemas.microsoft.com/office/drawing/2014/main" id="{25833651-B0F1-4C35-9338-60D0CE6842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7" name="Picture 15">
                <a:extLst>
                  <a:ext uri="{FF2B5EF4-FFF2-40B4-BE49-F238E27FC236}">
                    <a16:creationId xmlns:a16="http://schemas.microsoft.com/office/drawing/2014/main" id="{8F3CE5BD-5F97-4C70-87A3-A4984DF24C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8" name="Picture 16">
                <a:extLst>
                  <a:ext uri="{FF2B5EF4-FFF2-40B4-BE49-F238E27FC236}">
                    <a16:creationId xmlns:a16="http://schemas.microsoft.com/office/drawing/2014/main" id="{0374E8C3-6F8A-4AB5-ADEF-5C67E7F9D2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9" name="Picture 17">
                <a:extLst>
                  <a:ext uri="{FF2B5EF4-FFF2-40B4-BE49-F238E27FC236}">
                    <a16:creationId xmlns:a16="http://schemas.microsoft.com/office/drawing/2014/main" id="{E8AEA33A-560D-4E32-98B0-FFE36DF6E3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0" name="Picture 18">
                <a:extLst>
                  <a:ext uri="{FF2B5EF4-FFF2-40B4-BE49-F238E27FC236}">
                    <a16:creationId xmlns:a16="http://schemas.microsoft.com/office/drawing/2014/main" id="{9B14EF89-4D69-4E77-933B-F31963905C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1" name="Picture 19">
                <a:extLst>
                  <a:ext uri="{FF2B5EF4-FFF2-40B4-BE49-F238E27FC236}">
                    <a16:creationId xmlns:a16="http://schemas.microsoft.com/office/drawing/2014/main" id="{00047DBD-ECA3-477E-BA71-82ED41C65D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2" name="Picture 20">
                <a:extLst>
                  <a:ext uri="{FF2B5EF4-FFF2-40B4-BE49-F238E27FC236}">
                    <a16:creationId xmlns:a16="http://schemas.microsoft.com/office/drawing/2014/main" id="{F34F53A8-E487-4BCE-8D2F-89B6EFBD1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3" name="Picture 21">
                <a:extLst>
                  <a:ext uri="{FF2B5EF4-FFF2-40B4-BE49-F238E27FC236}">
                    <a16:creationId xmlns:a16="http://schemas.microsoft.com/office/drawing/2014/main" id="{ACECE66A-FC77-4BED-9EC0-7CA8D6EF88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4" name="Picture 22">
                <a:extLst>
                  <a:ext uri="{FF2B5EF4-FFF2-40B4-BE49-F238E27FC236}">
                    <a16:creationId xmlns:a16="http://schemas.microsoft.com/office/drawing/2014/main" id="{0AAAF07E-B299-4BF1-9FDA-6DBEBD44C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5" name="Picture 23">
                <a:extLst>
                  <a:ext uri="{FF2B5EF4-FFF2-40B4-BE49-F238E27FC236}">
                    <a16:creationId xmlns:a16="http://schemas.microsoft.com/office/drawing/2014/main" id="{C233DFCC-CC36-4EAD-BDA2-2B99278F7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1" name="Group 56">
              <a:extLst>
                <a:ext uri="{FF2B5EF4-FFF2-40B4-BE49-F238E27FC236}">
                  <a16:creationId xmlns:a16="http://schemas.microsoft.com/office/drawing/2014/main" id="{5EE41B22-54BF-41DF-BBB8-2601C7F94EE2}"/>
                </a:ext>
              </a:extLst>
            </p:cNvPr>
            <p:cNvGrpSpPr/>
            <p:nvPr/>
          </p:nvGrpSpPr>
          <p:grpSpPr>
            <a:xfrm rot="5400000">
              <a:off x="3699476" y="3769751"/>
              <a:ext cx="1539560" cy="171967"/>
              <a:chOff x="7746380" y="2949426"/>
              <a:chExt cx="2188691" cy="244475"/>
            </a:xfrm>
          </p:grpSpPr>
          <p:pic>
            <p:nvPicPr>
              <p:cNvPr id="1146" name="Picture 14">
                <a:extLst>
                  <a:ext uri="{FF2B5EF4-FFF2-40B4-BE49-F238E27FC236}">
                    <a16:creationId xmlns:a16="http://schemas.microsoft.com/office/drawing/2014/main" id="{680BF906-A05F-4D2F-9EB1-BB271360F7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7" name="Picture 15">
                <a:extLst>
                  <a:ext uri="{FF2B5EF4-FFF2-40B4-BE49-F238E27FC236}">
                    <a16:creationId xmlns:a16="http://schemas.microsoft.com/office/drawing/2014/main" id="{46919535-5F4B-418F-8980-BFB6D807A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8" name="Picture 16">
                <a:extLst>
                  <a:ext uri="{FF2B5EF4-FFF2-40B4-BE49-F238E27FC236}">
                    <a16:creationId xmlns:a16="http://schemas.microsoft.com/office/drawing/2014/main" id="{43E69B9E-1309-4A9B-A217-C94520EA85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9" name="Picture 17">
                <a:extLst>
                  <a:ext uri="{FF2B5EF4-FFF2-40B4-BE49-F238E27FC236}">
                    <a16:creationId xmlns:a16="http://schemas.microsoft.com/office/drawing/2014/main" id="{B7209176-6270-4B0C-9599-AB1377680A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0" name="Picture 18">
                <a:extLst>
                  <a:ext uri="{FF2B5EF4-FFF2-40B4-BE49-F238E27FC236}">
                    <a16:creationId xmlns:a16="http://schemas.microsoft.com/office/drawing/2014/main" id="{74299FE8-ED56-4361-A49A-6D1731320B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1" name="Picture 19">
                <a:extLst>
                  <a:ext uri="{FF2B5EF4-FFF2-40B4-BE49-F238E27FC236}">
                    <a16:creationId xmlns:a16="http://schemas.microsoft.com/office/drawing/2014/main" id="{ACCBC784-9C1B-43FA-9860-198F75DA6A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2" name="Picture 20">
                <a:extLst>
                  <a:ext uri="{FF2B5EF4-FFF2-40B4-BE49-F238E27FC236}">
                    <a16:creationId xmlns:a16="http://schemas.microsoft.com/office/drawing/2014/main" id="{5D471E1E-CE95-40A9-8B67-1D07BBFC09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3" name="Picture 21">
                <a:extLst>
                  <a:ext uri="{FF2B5EF4-FFF2-40B4-BE49-F238E27FC236}">
                    <a16:creationId xmlns:a16="http://schemas.microsoft.com/office/drawing/2014/main" id="{165A4C9F-78C5-4834-9987-E6226C39A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4" name="Picture 22">
                <a:extLst>
                  <a:ext uri="{FF2B5EF4-FFF2-40B4-BE49-F238E27FC236}">
                    <a16:creationId xmlns:a16="http://schemas.microsoft.com/office/drawing/2014/main" id="{2EF1F387-2CC5-4546-9838-F0EF6919DF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5" name="Picture 23">
                <a:extLst>
                  <a:ext uri="{FF2B5EF4-FFF2-40B4-BE49-F238E27FC236}">
                    <a16:creationId xmlns:a16="http://schemas.microsoft.com/office/drawing/2014/main" id="{D9EBDD75-6A44-4A2A-AF94-BC14A7D306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2" name="Group 56">
              <a:extLst>
                <a:ext uri="{FF2B5EF4-FFF2-40B4-BE49-F238E27FC236}">
                  <a16:creationId xmlns:a16="http://schemas.microsoft.com/office/drawing/2014/main" id="{610DF0E6-C848-4A4D-A45D-AE1AB7B698AC}"/>
                </a:ext>
              </a:extLst>
            </p:cNvPr>
            <p:cNvGrpSpPr/>
            <p:nvPr/>
          </p:nvGrpSpPr>
          <p:grpSpPr>
            <a:xfrm rot="5400000">
              <a:off x="3890987" y="3769752"/>
              <a:ext cx="1539560" cy="171967"/>
              <a:chOff x="7746380" y="2949426"/>
              <a:chExt cx="2188691" cy="244475"/>
            </a:xfrm>
          </p:grpSpPr>
          <p:pic>
            <p:nvPicPr>
              <p:cNvPr id="1136" name="Picture 14">
                <a:extLst>
                  <a:ext uri="{FF2B5EF4-FFF2-40B4-BE49-F238E27FC236}">
                    <a16:creationId xmlns:a16="http://schemas.microsoft.com/office/drawing/2014/main" id="{21DCE055-ECE7-4A3F-8816-45C313DA0D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7" name="Picture 15">
                <a:extLst>
                  <a:ext uri="{FF2B5EF4-FFF2-40B4-BE49-F238E27FC236}">
                    <a16:creationId xmlns:a16="http://schemas.microsoft.com/office/drawing/2014/main" id="{A1D5A820-F8E4-40C4-9CA4-20DF075F7E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8" name="Picture 16">
                <a:extLst>
                  <a:ext uri="{FF2B5EF4-FFF2-40B4-BE49-F238E27FC236}">
                    <a16:creationId xmlns:a16="http://schemas.microsoft.com/office/drawing/2014/main" id="{2BC1DBCD-12DB-418D-91BE-5502D012C6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9" name="Picture 17">
                <a:extLst>
                  <a:ext uri="{FF2B5EF4-FFF2-40B4-BE49-F238E27FC236}">
                    <a16:creationId xmlns:a16="http://schemas.microsoft.com/office/drawing/2014/main" id="{54CAD3EB-2637-4801-B3D7-0027EEC433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0" name="Picture 18">
                <a:extLst>
                  <a:ext uri="{FF2B5EF4-FFF2-40B4-BE49-F238E27FC236}">
                    <a16:creationId xmlns:a16="http://schemas.microsoft.com/office/drawing/2014/main" id="{56B3115E-25EA-4C83-B426-501A0F8BAE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1" name="Picture 19">
                <a:extLst>
                  <a:ext uri="{FF2B5EF4-FFF2-40B4-BE49-F238E27FC236}">
                    <a16:creationId xmlns:a16="http://schemas.microsoft.com/office/drawing/2014/main" id="{710E3FCE-14CF-4B80-ABB4-13DA36382A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2" name="Picture 20">
                <a:extLst>
                  <a:ext uri="{FF2B5EF4-FFF2-40B4-BE49-F238E27FC236}">
                    <a16:creationId xmlns:a16="http://schemas.microsoft.com/office/drawing/2014/main" id="{B237378F-B755-4802-BB18-A3DF3F27DE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3" name="Picture 21">
                <a:extLst>
                  <a:ext uri="{FF2B5EF4-FFF2-40B4-BE49-F238E27FC236}">
                    <a16:creationId xmlns:a16="http://schemas.microsoft.com/office/drawing/2014/main" id="{E342E862-0FFD-4769-89A1-474E89C6C5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4" name="Picture 22">
                <a:extLst>
                  <a:ext uri="{FF2B5EF4-FFF2-40B4-BE49-F238E27FC236}">
                    <a16:creationId xmlns:a16="http://schemas.microsoft.com/office/drawing/2014/main" id="{9B782849-BBFE-462D-8FC1-A3C3A9D049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5" name="Picture 23">
                <a:extLst>
                  <a:ext uri="{FF2B5EF4-FFF2-40B4-BE49-F238E27FC236}">
                    <a16:creationId xmlns:a16="http://schemas.microsoft.com/office/drawing/2014/main" id="{3AC7B292-6CB8-48C1-8E59-69EF9FAFB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3" name="Group 56">
              <a:extLst>
                <a:ext uri="{FF2B5EF4-FFF2-40B4-BE49-F238E27FC236}">
                  <a16:creationId xmlns:a16="http://schemas.microsoft.com/office/drawing/2014/main" id="{EF230C1E-920A-414C-BA80-6FE618B9D535}"/>
                </a:ext>
              </a:extLst>
            </p:cNvPr>
            <p:cNvGrpSpPr/>
            <p:nvPr/>
          </p:nvGrpSpPr>
          <p:grpSpPr>
            <a:xfrm rot="5400000">
              <a:off x="3506108" y="5380910"/>
              <a:ext cx="1539560" cy="171967"/>
              <a:chOff x="7746380" y="2949426"/>
              <a:chExt cx="2188691" cy="244475"/>
            </a:xfrm>
          </p:grpSpPr>
          <p:pic>
            <p:nvPicPr>
              <p:cNvPr id="1126" name="Picture 14">
                <a:extLst>
                  <a:ext uri="{FF2B5EF4-FFF2-40B4-BE49-F238E27FC236}">
                    <a16:creationId xmlns:a16="http://schemas.microsoft.com/office/drawing/2014/main" id="{F1FBD14C-AABC-41DA-AF63-DC70D45684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7" name="Picture 15">
                <a:extLst>
                  <a:ext uri="{FF2B5EF4-FFF2-40B4-BE49-F238E27FC236}">
                    <a16:creationId xmlns:a16="http://schemas.microsoft.com/office/drawing/2014/main" id="{B30EBE0E-F87D-4E5C-982C-A4D1C906D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8" name="Picture 16">
                <a:extLst>
                  <a:ext uri="{FF2B5EF4-FFF2-40B4-BE49-F238E27FC236}">
                    <a16:creationId xmlns:a16="http://schemas.microsoft.com/office/drawing/2014/main" id="{DB715DF9-5825-49A9-9365-D7C0F281BB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9" name="Picture 17">
                <a:extLst>
                  <a:ext uri="{FF2B5EF4-FFF2-40B4-BE49-F238E27FC236}">
                    <a16:creationId xmlns:a16="http://schemas.microsoft.com/office/drawing/2014/main" id="{F22331C8-82DE-4BB0-9C40-F35317CFBC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0" name="Picture 18">
                <a:extLst>
                  <a:ext uri="{FF2B5EF4-FFF2-40B4-BE49-F238E27FC236}">
                    <a16:creationId xmlns:a16="http://schemas.microsoft.com/office/drawing/2014/main" id="{C84D0726-9ABA-49D4-AF3D-B576E8903A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1" name="Picture 19">
                <a:extLst>
                  <a:ext uri="{FF2B5EF4-FFF2-40B4-BE49-F238E27FC236}">
                    <a16:creationId xmlns:a16="http://schemas.microsoft.com/office/drawing/2014/main" id="{70C7E910-402D-4DB7-84BA-5D5E8FB88D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2" name="Picture 20">
                <a:extLst>
                  <a:ext uri="{FF2B5EF4-FFF2-40B4-BE49-F238E27FC236}">
                    <a16:creationId xmlns:a16="http://schemas.microsoft.com/office/drawing/2014/main" id="{2A900DB9-9621-4426-8633-D125D070CE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3" name="Picture 21">
                <a:extLst>
                  <a:ext uri="{FF2B5EF4-FFF2-40B4-BE49-F238E27FC236}">
                    <a16:creationId xmlns:a16="http://schemas.microsoft.com/office/drawing/2014/main" id="{9EF1D7F0-BF25-429A-BEB8-5B12740D3E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4" name="Picture 22">
                <a:extLst>
                  <a:ext uri="{FF2B5EF4-FFF2-40B4-BE49-F238E27FC236}">
                    <a16:creationId xmlns:a16="http://schemas.microsoft.com/office/drawing/2014/main" id="{54AB3D09-8B64-4DAE-B1C9-FCA08EC985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5" name="Picture 23">
                <a:extLst>
                  <a:ext uri="{FF2B5EF4-FFF2-40B4-BE49-F238E27FC236}">
                    <a16:creationId xmlns:a16="http://schemas.microsoft.com/office/drawing/2014/main" id="{0C81C8DE-BA9F-4A70-91BF-8BCF28462A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4" name="Group 56">
              <a:extLst>
                <a:ext uri="{FF2B5EF4-FFF2-40B4-BE49-F238E27FC236}">
                  <a16:creationId xmlns:a16="http://schemas.microsoft.com/office/drawing/2014/main" id="{0DDD7B15-2FC5-4583-AEF9-20A166D223DF}"/>
                </a:ext>
              </a:extLst>
            </p:cNvPr>
            <p:cNvGrpSpPr/>
            <p:nvPr/>
          </p:nvGrpSpPr>
          <p:grpSpPr>
            <a:xfrm rot="5400000">
              <a:off x="3696899" y="5380910"/>
              <a:ext cx="1539560" cy="171967"/>
              <a:chOff x="7746380" y="2949426"/>
              <a:chExt cx="2188691" cy="244475"/>
            </a:xfrm>
          </p:grpSpPr>
          <p:pic>
            <p:nvPicPr>
              <p:cNvPr id="1116" name="Picture 14">
                <a:extLst>
                  <a:ext uri="{FF2B5EF4-FFF2-40B4-BE49-F238E27FC236}">
                    <a16:creationId xmlns:a16="http://schemas.microsoft.com/office/drawing/2014/main" id="{EC9E7E57-82DE-4A4F-B4D0-90C57BC54D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7" name="Picture 15">
                <a:extLst>
                  <a:ext uri="{FF2B5EF4-FFF2-40B4-BE49-F238E27FC236}">
                    <a16:creationId xmlns:a16="http://schemas.microsoft.com/office/drawing/2014/main" id="{6250A344-A033-4802-8543-C85108A210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8" name="Picture 16">
                <a:extLst>
                  <a:ext uri="{FF2B5EF4-FFF2-40B4-BE49-F238E27FC236}">
                    <a16:creationId xmlns:a16="http://schemas.microsoft.com/office/drawing/2014/main" id="{EC2B9033-85EE-4477-BB63-B1F02AAFD2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9" name="Picture 17">
                <a:extLst>
                  <a:ext uri="{FF2B5EF4-FFF2-40B4-BE49-F238E27FC236}">
                    <a16:creationId xmlns:a16="http://schemas.microsoft.com/office/drawing/2014/main" id="{A0082D1D-0514-4025-BC33-0BF92604F7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0" name="Picture 18">
                <a:extLst>
                  <a:ext uri="{FF2B5EF4-FFF2-40B4-BE49-F238E27FC236}">
                    <a16:creationId xmlns:a16="http://schemas.microsoft.com/office/drawing/2014/main" id="{3ABDC0FD-E17D-4E03-B385-D55880B3A0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1" name="Picture 19">
                <a:extLst>
                  <a:ext uri="{FF2B5EF4-FFF2-40B4-BE49-F238E27FC236}">
                    <a16:creationId xmlns:a16="http://schemas.microsoft.com/office/drawing/2014/main" id="{4640FF38-A099-4A69-87B4-8CFFBE6E0C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2" name="Picture 20">
                <a:extLst>
                  <a:ext uri="{FF2B5EF4-FFF2-40B4-BE49-F238E27FC236}">
                    <a16:creationId xmlns:a16="http://schemas.microsoft.com/office/drawing/2014/main" id="{A6F149F1-D8CF-46DF-9617-965BCD377E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3" name="Picture 21">
                <a:extLst>
                  <a:ext uri="{FF2B5EF4-FFF2-40B4-BE49-F238E27FC236}">
                    <a16:creationId xmlns:a16="http://schemas.microsoft.com/office/drawing/2014/main" id="{83ABE582-D0E2-4E4F-8A29-B9298260FE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4" name="Picture 22">
                <a:extLst>
                  <a:ext uri="{FF2B5EF4-FFF2-40B4-BE49-F238E27FC236}">
                    <a16:creationId xmlns:a16="http://schemas.microsoft.com/office/drawing/2014/main" id="{29E35409-04EF-49A5-A019-65B9DE71A6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5" name="Picture 23">
                <a:extLst>
                  <a:ext uri="{FF2B5EF4-FFF2-40B4-BE49-F238E27FC236}">
                    <a16:creationId xmlns:a16="http://schemas.microsoft.com/office/drawing/2014/main" id="{81DE5FCD-4364-44D6-A192-D9BCBAF54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05" name="Group 56">
              <a:extLst>
                <a:ext uri="{FF2B5EF4-FFF2-40B4-BE49-F238E27FC236}">
                  <a16:creationId xmlns:a16="http://schemas.microsoft.com/office/drawing/2014/main" id="{0FAE12FA-151D-41A9-BE97-ED787BB3D1F7}"/>
                </a:ext>
              </a:extLst>
            </p:cNvPr>
            <p:cNvGrpSpPr/>
            <p:nvPr/>
          </p:nvGrpSpPr>
          <p:grpSpPr>
            <a:xfrm rot="5400000">
              <a:off x="3888410" y="5380911"/>
              <a:ext cx="1539560" cy="171967"/>
              <a:chOff x="7746380" y="2949426"/>
              <a:chExt cx="2188691" cy="244475"/>
            </a:xfrm>
          </p:grpSpPr>
          <p:pic>
            <p:nvPicPr>
              <p:cNvPr id="1106" name="Picture 14">
                <a:extLst>
                  <a:ext uri="{FF2B5EF4-FFF2-40B4-BE49-F238E27FC236}">
                    <a16:creationId xmlns:a16="http://schemas.microsoft.com/office/drawing/2014/main" id="{8D1C9F3D-305A-4DE5-9202-EA754A79D6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74638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7" name="Picture 15">
                <a:extLst>
                  <a:ext uri="{FF2B5EF4-FFF2-40B4-BE49-F238E27FC236}">
                    <a16:creationId xmlns:a16="http://schemas.microsoft.com/office/drawing/2014/main" id="{4FB890EE-DEB3-49F3-8341-84F414B870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96240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8" name="Picture 16">
                <a:extLst>
                  <a:ext uri="{FF2B5EF4-FFF2-40B4-BE49-F238E27FC236}">
                    <a16:creationId xmlns:a16="http://schemas.microsoft.com/office/drawing/2014/main" id="{6FF5C660-E58B-43BA-BABD-14131BC8AD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7842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9" name="Picture 17">
                <a:extLst>
                  <a:ext uri="{FF2B5EF4-FFF2-40B4-BE49-F238E27FC236}">
                    <a16:creationId xmlns:a16="http://schemas.microsoft.com/office/drawing/2014/main" id="{868907B5-F55B-4D96-973A-C5DF7B0467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39445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0" name="Picture 18">
                <a:extLst>
                  <a:ext uri="{FF2B5EF4-FFF2-40B4-BE49-F238E27FC236}">
                    <a16:creationId xmlns:a16="http://schemas.microsoft.com/office/drawing/2014/main" id="{E80CD69C-7A36-4E43-A245-F9F2495AEC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1047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1" name="Picture 19">
                <a:extLst>
                  <a:ext uri="{FF2B5EF4-FFF2-40B4-BE49-F238E27FC236}">
                    <a16:creationId xmlns:a16="http://schemas.microsoft.com/office/drawing/2014/main" id="{0F044B34-C26C-418C-8757-11CAE0D22B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826500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2" name="Picture 20">
                <a:extLst>
                  <a:ext uri="{FF2B5EF4-FFF2-40B4-BE49-F238E27FC236}">
                    <a16:creationId xmlns:a16="http://schemas.microsoft.com/office/drawing/2014/main" id="{DE6350B4-FA6C-4A19-9710-32778208EB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042524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3" name="Picture 21">
                <a:extLst>
                  <a:ext uri="{FF2B5EF4-FFF2-40B4-BE49-F238E27FC236}">
                    <a16:creationId xmlns:a16="http://schemas.microsoft.com/office/drawing/2014/main" id="{866F7E8A-4B9A-4976-BFCB-3EBFF4843C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258548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4" name="Picture 22">
                <a:extLst>
                  <a:ext uri="{FF2B5EF4-FFF2-40B4-BE49-F238E27FC236}">
                    <a16:creationId xmlns:a16="http://schemas.microsoft.com/office/drawing/2014/main" id="{06C7D239-A743-4047-9564-7326BCAFBD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474572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5" name="Picture 23">
                <a:extLst>
                  <a:ext uri="{FF2B5EF4-FFF2-40B4-BE49-F238E27FC236}">
                    <a16:creationId xmlns:a16="http://schemas.microsoft.com/office/drawing/2014/main" id="{993DFEAC-4139-4271-9698-83B31F4750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90596" y="294942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89595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01927 -0.03797 C 0.02331 -0.0463 0.0293 -0.05047 0.03581 -0.05047 C 0.04297 -0.05047 0.04883 -0.0463 0.05286 -0.03797 L 0.07253 3.33333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3.33333E-6 L 0.0918 -0.03773 C 0.09596 -0.04607 0.10221 -0.05047 0.10846 -0.05047 C 0.11588 -0.05047 0.12174 -0.04607 0.12578 -0.03773 L 0.14583 3.33333E-6 " pathEditMode="relative" rAng="0" ptsTypes="AAAAA">
                                      <p:cBhvr>
                                        <p:cTn id="5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33333E-6 L 0.16575 -0.0382 C 0.17005 -0.0463 0.1763 -0.05047 0.18281 -0.05047 C 0.19036 -0.05047 0.19635 -0.0463 0.20052 -0.0382 L 0.2207 3.33333E-6 " pathEditMode="relative" rAng="0" ptsTypes="AAAAA">
                                      <p:cBhvr>
                                        <p:cTn id="71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3.33333E-6 L 0.2401 -0.03843 C 0.24401 -0.04699 0.25026 -0.05116 0.25677 -0.05116 C 0.26419 -0.05116 0.27005 -0.04699 0.27396 -0.03843 L 0.29388 3.33333E-6 " pathEditMode="relative" rAng="0" ptsTypes="AAAAA">
                                      <p:cBhvr>
                                        <p:cTn id="89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3.33333E-6 L 0.31341 -0.03843 C 0.31745 -0.04723 0.3237 -0.05116 0.33008 -0.05116 C 0.33737 -0.05116 0.34336 -0.04723 0.3474 -0.03843 L 0.36719 3.33333E-6 " pathEditMode="relative" rAng="0" ptsTypes="AAAAA">
                                      <p:cBhvr>
                                        <p:cTn id="107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3.33333E-6 L 0.38672 -0.0375 C 0.39075 -0.04584 0.39687 -0.05023 0.40338 -0.05023 C 0.41068 -0.05023 0.41654 -0.04584 0.42057 -0.0375 L 0.44036 3.33333E-6 " pathEditMode="relative" rAng="0" ptsTypes="AAAAA">
                                      <p:cBhvr>
                                        <p:cTn id="125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3.33333E-6 L 0.4599 -0.0382 C 0.46393 -0.04676 0.47005 -0.05116 0.47656 -0.05116 C 0.48385 -0.05116 0.48971 -0.04676 0.49375 -0.0382 L 0.51354 3.33333E-6 " pathEditMode="relative" rAng="0" ptsTypes="AAAAA">
                                      <p:cBhvr>
                                        <p:cTn id="14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3.33333E-6 L 0.53307 -0.0375 C 0.53724 -0.04584 0.54336 -0.05023 0.54974 -0.05023 C 0.55716 -0.05023 0.56302 -0.04584 0.56706 -0.0375 L 0.58685 3.33333E-6 " pathEditMode="relative" rAng="0" ptsTypes="AAAAA">
                                      <p:cBhvr>
                                        <p:cTn id="161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  <p:bldP spid="197" grpId="0" animBg="1"/>
      <p:bldP spid="198" grpId="0" animBg="1"/>
      <p:bldP spid="205" grpId="0" animBg="1"/>
      <p:bldP spid="211" grpId="0" animBg="1"/>
      <p:bldP spid="217" grpId="0" animBg="1"/>
      <p:bldP spid="231" grpId="0" animBg="1"/>
      <p:bldP spid="237" grpId="0" animBg="1"/>
      <p:bldP spid="243" grpId="0" animBg="1"/>
      <p:bldP spid="294" grpId="0" animBg="1"/>
      <p:bldP spid="294" grpId="1" animBg="1"/>
      <p:bldP spid="294" grpId="2" animBg="1"/>
      <p:bldP spid="294" grpId="3" animBg="1"/>
      <p:bldP spid="294" grpId="4" animBg="1"/>
      <p:bldP spid="294" grpId="5" animBg="1"/>
      <p:bldP spid="294" grpId="6" animBg="1"/>
      <p:bldP spid="294" grpId="7" animBg="1"/>
      <p:bldP spid="294" grpId="8" animBg="1"/>
      <p:bldP spid="295" grpId="0" animBg="1"/>
      <p:bldP spid="295" grpId="1" animBg="1"/>
      <p:bldP spid="296" grpId="0" animBg="1"/>
      <p:bldP spid="296" grpId="1" animBg="1"/>
      <p:bldP spid="297" grpId="0" animBg="1"/>
      <p:bldP spid="297" grpId="1" animBg="1"/>
      <p:bldP spid="298" grpId="0" animBg="1"/>
      <p:bldP spid="298" grpId="1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/>
      <p:bldP spid="306" grpId="0"/>
      <p:bldP spid="307" grpId="0"/>
      <p:bldP spid="308" grpId="0"/>
      <p:bldP spid="309" grpId="0"/>
      <p:bldP spid="310" grpId="0"/>
      <p:bldP spid="316" grpId="0"/>
      <p:bldP spid="3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070021" cy="817087"/>
            <a:chOff x="255525" y="372323"/>
            <a:chExt cx="2577775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67601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560 </a:t>
              </a:r>
              <a:r>
                <a:rPr lang="en-GB" sz="3600" dirty="0">
                  <a:latin typeface="Calibri" panose="020F0502020204030204" pitchFamily="34" charset="0"/>
                </a:rPr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109953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202729" y="2817330"/>
            <a:ext cx="87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3068467" cy="817087"/>
            <a:chOff x="255525" y="372323"/>
            <a:chExt cx="2809883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82784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630 </a:t>
              </a:r>
              <a:r>
                <a:rPr lang="en-GB" sz="3600" dirty="0">
                  <a:latin typeface="Calibri" panose="020F0502020204030204" pitchFamily="34" charset="0"/>
                </a:rPr>
                <a:t>÷ 9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114233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211046" y="5062741"/>
            <a:ext cx="874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789388" y="2723001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2607973" y="2717385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785279" y="496068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2606540" y="4957811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CA1E7B0F-01CC-4ACF-A761-6A50A2C36387}"/>
              </a:ext>
            </a:extLst>
          </p:cNvPr>
          <p:cNvGrpSpPr/>
          <p:nvPr/>
        </p:nvGrpSpPr>
        <p:grpSpPr>
          <a:xfrm>
            <a:off x="181830" y="494242"/>
            <a:ext cx="3070021" cy="817087"/>
            <a:chOff x="255525" y="372323"/>
            <a:chExt cx="2577775" cy="1134018"/>
          </a:xfrm>
        </p:grpSpPr>
        <p:sp>
          <p:nvSpPr>
            <p:cNvPr id="465" name="Rectangle: Rounded Corners 464">
              <a:extLst>
                <a:ext uri="{FF2B5EF4-FFF2-40B4-BE49-F238E27FC236}">
                  <a16:creationId xmlns:a16="http://schemas.microsoft.com/office/drawing/2014/main" id="{A3D2F053-6771-4296-9514-B3C899764724}"/>
                </a:ext>
              </a:extLst>
            </p:cNvPr>
            <p:cNvSpPr/>
            <p:nvPr/>
          </p:nvSpPr>
          <p:spPr>
            <a:xfrm>
              <a:off x="255525" y="372323"/>
              <a:ext cx="25777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DB7E2A6-6BB9-492B-8176-53A426866446}"/>
                </a:ext>
              </a:extLst>
            </p:cNvPr>
            <p:cNvSpPr txBox="1"/>
            <p:nvPr/>
          </p:nvSpPr>
          <p:spPr>
            <a:xfrm>
              <a:off x="308455" y="485388"/>
              <a:ext cx="167601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280 </a:t>
              </a:r>
              <a:r>
                <a:rPr lang="en-GB" sz="3600" dirty="0">
                  <a:latin typeface="Calibri" panose="020F0502020204030204" pitchFamily="34" charset="0"/>
                </a:rPr>
                <a:t>÷ 7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467" name="Rectangle 466">
            <a:extLst>
              <a:ext uri="{FF2B5EF4-FFF2-40B4-BE49-F238E27FC236}">
                <a16:creationId xmlns:a16="http://schemas.microsoft.com/office/drawing/2014/main" id="{5E81FE14-1057-46ED-A024-4818444E59B9}"/>
              </a:ext>
            </a:extLst>
          </p:cNvPr>
          <p:cNvSpPr/>
          <p:nvPr/>
        </p:nvSpPr>
        <p:spPr>
          <a:xfrm>
            <a:off x="2118514" y="617256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7106B6CF-0DAC-4D42-9967-B5C5F0D203A7}"/>
              </a:ext>
            </a:extLst>
          </p:cNvPr>
          <p:cNvSpPr txBox="1"/>
          <p:nvPr/>
        </p:nvSpPr>
        <p:spPr>
          <a:xfrm>
            <a:off x="2211290" y="595065"/>
            <a:ext cx="87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8C6CFBFB-61F9-4599-BF01-A4AA9F0E2092}"/>
              </a:ext>
            </a:extLst>
          </p:cNvPr>
          <p:cNvSpPr/>
          <p:nvPr/>
        </p:nvSpPr>
        <p:spPr>
          <a:xfrm>
            <a:off x="797949" y="50073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BA262F2D-0F66-4600-A7CA-5BF93D6DA579}"/>
              </a:ext>
            </a:extLst>
          </p:cNvPr>
          <p:cNvSpPr/>
          <p:nvPr/>
        </p:nvSpPr>
        <p:spPr>
          <a:xfrm>
            <a:off x="2616534" y="495120"/>
            <a:ext cx="29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31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/>
      <p:bldP spid="336" grpId="0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468" grpId="0"/>
      <p:bldP spid="539" grpId="0" animBg="1"/>
      <p:bldP spid="539" grpId="1" animBg="1"/>
      <p:bldP spid="540" grpId="0" animBg="1"/>
      <p:bldP spid="540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3AF5F-7724-4784-B7F2-46C59EF9C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10 Divide a multiple of 100 by a single-digit number mentally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4FBA9-95BF-446F-8643-90D5C31BA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6153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6" y="497662"/>
            <a:ext cx="3266560" cy="817087"/>
            <a:chOff x="255524" y="372323"/>
            <a:chExt cx="2764603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4" y="372323"/>
              <a:ext cx="276460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68933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600 </a:t>
              </a:r>
              <a:r>
                <a:rPr lang="en-GB" sz="3600" dirty="0">
                  <a:latin typeface="Calibri" panose="020F0502020204030204" pitchFamily="34" charset="0"/>
                </a:rPr>
                <a:t>÷ 2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2148223" y="620676"/>
            <a:ext cx="118061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2188549" y="598485"/>
            <a:ext cx="119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294021" cy="817087"/>
            <a:chOff x="255525" y="372323"/>
            <a:chExt cx="2765859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76585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87252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3500 </a:t>
              </a:r>
              <a:r>
                <a:rPr lang="en-GB" sz="3600" dirty="0">
                  <a:latin typeface="Calibri" panose="020F0502020204030204" pitchFamily="34" charset="0"/>
                </a:rPr>
                <a:t>÷ 5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318499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274115" y="2817330"/>
            <a:ext cx="121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3293932" cy="817087"/>
            <a:chOff x="255525" y="372323"/>
            <a:chExt cx="2809883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9023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2700 </a:t>
              </a:r>
              <a:r>
                <a:rPr lang="en-GB" sz="3600" dirty="0">
                  <a:latin typeface="Calibri" panose="020F0502020204030204" pitchFamily="34" charset="0"/>
                </a:rPr>
                <a:t>÷ 3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322779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282432" y="5062741"/>
            <a:ext cx="1191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</a:t>
            </a:r>
          </a:p>
        </p:txBody>
      </p: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457044AF-C901-45C7-9A45-1E61D82AD63E}"/>
              </a:ext>
            </a:extLst>
          </p:cNvPr>
          <p:cNvGrpSpPr/>
          <p:nvPr/>
        </p:nvGrpSpPr>
        <p:grpSpPr>
          <a:xfrm>
            <a:off x="3877616" y="915493"/>
            <a:ext cx="314510" cy="492950"/>
            <a:chOff x="3884378" y="928777"/>
            <a:chExt cx="314510" cy="492950"/>
          </a:xfrm>
        </p:grpSpPr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732C96EA-63C2-4366-8FE5-DA019459C703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883148D6-012E-4BD5-B303-470FE12F6868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F3CBA806-A45C-4295-A994-37D2B998546A}"/>
              </a:ext>
            </a:extLst>
          </p:cNvPr>
          <p:cNvGrpSpPr/>
          <p:nvPr/>
        </p:nvGrpSpPr>
        <p:grpSpPr>
          <a:xfrm>
            <a:off x="4635623" y="912740"/>
            <a:ext cx="605523" cy="494964"/>
            <a:chOff x="6870901" y="926763"/>
            <a:chExt cx="605523" cy="494964"/>
          </a:xfrm>
        </p:grpSpPr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140B2BCB-6278-4C0D-9431-1220F6945B6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1B0F4373-BC70-4CAB-A486-DD14D21EEA65}"/>
                </a:ext>
              </a:extLst>
            </p:cNvPr>
            <p:cNvGrpSpPr/>
            <p:nvPr/>
          </p:nvGrpSpPr>
          <p:grpSpPr>
            <a:xfrm>
              <a:off x="6870901" y="928608"/>
              <a:ext cx="605523" cy="493119"/>
              <a:chOff x="6870901" y="928608"/>
              <a:chExt cx="605523" cy="493119"/>
            </a:xfrm>
          </p:grpSpPr>
          <p:sp>
            <p:nvSpPr>
              <p:cNvPr id="519" name="TextBox 518">
                <a:extLst>
                  <a:ext uri="{FF2B5EF4-FFF2-40B4-BE49-F238E27FC236}">
                    <a16:creationId xmlns:a16="http://schemas.microsoft.com/office/drawing/2014/main" id="{94E5007A-5B98-4A12-9984-B9BF7C13396C}"/>
                  </a:ext>
                </a:extLst>
              </p:cNvPr>
              <p:cNvSpPr txBox="1"/>
              <p:nvPr/>
            </p:nvSpPr>
            <p:spPr>
              <a:xfrm>
                <a:off x="6870901" y="1021617"/>
                <a:ext cx="6055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200</a:t>
                </a:r>
              </a:p>
            </p:txBody>
          </p:sp>
          <p:cxnSp>
            <p:nvCxnSpPr>
              <p:cNvPr id="520" name="Straight Connector 519">
                <a:extLst>
                  <a:ext uri="{FF2B5EF4-FFF2-40B4-BE49-F238E27FC236}">
                    <a16:creationId xmlns:a16="http://schemas.microsoft.com/office/drawing/2014/main" id="{8B54E58F-DC02-4375-A111-56F7FCF620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1" name="Freeform 11">
            <a:extLst>
              <a:ext uri="{FF2B5EF4-FFF2-40B4-BE49-F238E27FC236}">
                <a16:creationId xmlns:a16="http://schemas.microsoft.com/office/drawing/2014/main" id="{36DB3CC1-8343-4B3A-8A1D-EFC08C1DF278}"/>
              </a:ext>
            </a:extLst>
          </p:cNvPr>
          <p:cNvSpPr>
            <a:spLocks/>
          </p:cNvSpPr>
          <p:nvPr/>
        </p:nvSpPr>
        <p:spPr bwMode="auto">
          <a:xfrm>
            <a:off x="4034797" y="704341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22" name="Freeform 11">
            <a:extLst>
              <a:ext uri="{FF2B5EF4-FFF2-40B4-BE49-F238E27FC236}">
                <a16:creationId xmlns:a16="http://schemas.microsoft.com/office/drawing/2014/main" id="{6D59066F-0C3D-4B01-B793-EF9B3BD2BB9B}"/>
              </a:ext>
            </a:extLst>
          </p:cNvPr>
          <p:cNvSpPr>
            <a:spLocks/>
          </p:cNvSpPr>
          <p:nvPr/>
        </p:nvSpPr>
        <p:spPr bwMode="auto">
          <a:xfrm>
            <a:off x="4925346" y="699910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8863DFF9-AE58-44F9-8F1D-E7B0AD56DC71}"/>
              </a:ext>
            </a:extLst>
          </p:cNvPr>
          <p:cNvGrpSpPr/>
          <p:nvPr/>
        </p:nvGrpSpPr>
        <p:grpSpPr>
          <a:xfrm>
            <a:off x="5529394" y="910358"/>
            <a:ext cx="600803" cy="494964"/>
            <a:chOff x="6873573" y="926763"/>
            <a:chExt cx="600803" cy="494964"/>
          </a:xfrm>
        </p:grpSpPr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80373778-3AB2-47FD-9CD5-5F2F849C8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2B846AA8-25B8-428C-A45F-4EC8CE26A0CF}"/>
                </a:ext>
              </a:extLst>
            </p:cNvPr>
            <p:cNvGrpSpPr/>
            <p:nvPr/>
          </p:nvGrpSpPr>
          <p:grpSpPr>
            <a:xfrm>
              <a:off x="6873573" y="928608"/>
              <a:ext cx="600803" cy="493119"/>
              <a:chOff x="6873573" y="928608"/>
              <a:chExt cx="600803" cy="493119"/>
            </a:xfrm>
          </p:grpSpPr>
          <p:sp>
            <p:nvSpPr>
              <p:cNvPr id="526" name="TextBox 525">
                <a:extLst>
                  <a:ext uri="{FF2B5EF4-FFF2-40B4-BE49-F238E27FC236}">
                    <a16:creationId xmlns:a16="http://schemas.microsoft.com/office/drawing/2014/main" id="{894F788E-4AA6-470F-8E16-D43405F25368}"/>
                  </a:ext>
                </a:extLst>
              </p:cNvPr>
              <p:cNvSpPr txBox="1"/>
              <p:nvPr/>
            </p:nvSpPr>
            <p:spPr>
              <a:xfrm>
                <a:off x="6873573" y="1021617"/>
                <a:ext cx="6008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400</a:t>
                </a:r>
              </a:p>
            </p:txBody>
          </p: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9FDE53E5-7829-46FE-8E11-F762EF85C4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8B50B93E-DE9D-480E-82E4-D19253FA9BAE}"/>
              </a:ext>
            </a:extLst>
          </p:cNvPr>
          <p:cNvCxnSpPr>
            <a:cxnSpLocks/>
          </p:cNvCxnSpPr>
          <p:nvPr/>
        </p:nvCxnSpPr>
        <p:spPr>
          <a:xfrm>
            <a:off x="3841927" y="928537"/>
            <a:ext cx="319702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9" name="Freeform 11">
            <a:extLst>
              <a:ext uri="{FF2B5EF4-FFF2-40B4-BE49-F238E27FC236}">
                <a16:creationId xmlns:a16="http://schemas.microsoft.com/office/drawing/2014/main" id="{AB06E092-48D5-4184-83AF-F6636299260C}"/>
              </a:ext>
            </a:extLst>
          </p:cNvPr>
          <p:cNvSpPr>
            <a:spLocks/>
          </p:cNvSpPr>
          <p:nvPr/>
        </p:nvSpPr>
        <p:spPr bwMode="auto">
          <a:xfrm>
            <a:off x="5818798" y="69991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46D5BEAD-9319-47C7-9687-FA7AE2029572}"/>
              </a:ext>
            </a:extLst>
          </p:cNvPr>
          <p:cNvGrpSpPr/>
          <p:nvPr/>
        </p:nvGrpSpPr>
        <p:grpSpPr>
          <a:xfrm>
            <a:off x="6436110" y="910358"/>
            <a:ext cx="574196" cy="494964"/>
            <a:chOff x="6881661" y="926763"/>
            <a:chExt cx="574196" cy="494964"/>
          </a:xfrm>
        </p:grpSpPr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0A614708-4A26-4942-B4C8-40FFB49A7F2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2" name="Group 531">
              <a:extLst>
                <a:ext uri="{FF2B5EF4-FFF2-40B4-BE49-F238E27FC236}">
                  <a16:creationId xmlns:a16="http://schemas.microsoft.com/office/drawing/2014/main" id="{5B73C686-03D3-4D62-8D15-008D4D4E3239}"/>
                </a:ext>
              </a:extLst>
            </p:cNvPr>
            <p:cNvGrpSpPr/>
            <p:nvPr/>
          </p:nvGrpSpPr>
          <p:grpSpPr>
            <a:xfrm>
              <a:off x="6881661" y="928608"/>
              <a:ext cx="574196" cy="493119"/>
              <a:chOff x="6881661" y="928608"/>
              <a:chExt cx="574196" cy="493119"/>
            </a:xfrm>
          </p:grpSpPr>
          <p:sp>
            <p:nvSpPr>
              <p:cNvPr id="533" name="TextBox 532">
                <a:extLst>
                  <a:ext uri="{FF2B5EF4-FFF2-40B4-BE49-F238E27FC236}">
                    <a16:creationId xmlns:a16="http://schemas.microsoft.com/office/drawing/2014/main" id="{017B0C12-FE20-4AAB-9726-1282907F5337}"/>
                  </a:ext>
                </a:extLst>
              </p:cNvPr>
              <p:cNvSpPr txBox="1"/>
              <p:nvPr/>
            </p:nvSpPr>
            <p:spPr>
              <a:xfrm>
                <a:off x="688166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600</a:t>
                </a: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DAD0B5A-CF0C-437B-9AFA-9B2C0FD395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5" name="Oval 534">
            <a:extLst>
              <a:ext uri="{FF2B5EF4-FFF2-40B4-BE49-F238E27FC236}">
                <a16:creationId xmlns:a16="http://schemas.microsoft.com/office/drawing/2014/main" id="{2CECEA18-39AC-4DD5-A432-ADD0CAF35C6C}"/>
              </a:ext>
            </a:extLst>
          </p:cNvPr>
          <p:cNvSpPr/>
          <p:nvPr/>
        </p:nvSpPr>
        <p:spPr>
          <a:xfrm>
            <a:off x="3955508" y="76296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2CE852BA-066E-46AD-94A8-3F837CB5A5AA}"/>
              </a:ext>
            </a:extLst>
          </p:cNvPr>
          <p:cNvGrpSpPr/>
          <p:nvPr/>
        </p:nvGrpSpPr>
        <p:grpSpPr>
          <a:xfrm>
            <a:off x="3874745" y="5385937"/>
            <a:ext cx="314510" cy="492950"/>
            <a:chOff x="3884378" y="928777"/>
            <a:chExt cx="314510" cy="492950"/>
          </a:xfrm>
        </p:grpSpPr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BB12A83A-7BA5-4236-8F16-C40AEA9A96E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04CC63D6-8669-457F-9429-AC5C704AC1EC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358F821F-36C9-440B-AB82-1BB50B58F40D}"/>
              </a:ext>
            </a:extLst>
          </p:cNvPr>
          <p:cNvGrpSpPr/>
          <p:nvPr/>
        </p:nvGrpSpPr>
        <p:grpSpPr>
          <a:xfrm>
            <a:off x="4636281" y="5383184"/>
            <a:ext cx="589871" cy="494964"/>
            <a:chOff x="6874430" y="926763"/>
            <a:chExt cx="589871" cy="494964"/>
          </a:xfrm>
        </p:grpSpPr>
        <p:cxnSp>
          <p:nvCxnSpPr>
            <p:cNvPr id="569" name="Straight Connector 568">
              <a:extLst>
                <a:ext uri="{FF2B5EF4-FFF2-40B4-BE49-F238E27FC236}">
                  <a16:creationId xmlns:a16="http://schemas.microsoft.com/office/drawing/2014/main" id="{2266581C-C03F-45E7-BA20-50289AE9A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52793CDD-5679-4F12-8277-3ED514209DE3}"/>
                </a:ext>
              </a:extLst>
            </p:cNvPr>
            <p:cNvGrpSpPr/>
            <p:nvPr/>
          </p:nvGrpSpPr>
          <p:grpSpPr>
            <a:xfrm>
              <a:off x="6874430" y="928608"/>
              <a:ext cx="589871" cy="493119"/>
              <a:chOff x="6874430" y="928608"/>
              <a:chExt cx="589871" cy="493119"/>
            </a:xfrm>
          </p:grpSpPr>
          <p:sp>
            <p:nvSpPr>
              <p:cNvPr id="571" name="TextBox 570">
                <a:extLst>
                  <a:ext uri="{FF2B5EF4-FFF2-40B4-BE49-F238E27FC236}">
                    <a16:creationId xmlns:a16="http://schemas.microsoft.com/office/drawing/2014/main" id="{E5A0C81D-D0C8-4674-AD60-5514D9A8F16C}"/>
                  </a:ext>
                </a:extLst>
              </p:cNvPr>
              <p:cNvSpPr txBox="1"/>
              <p:nvPr/>
            </p:nvSpPr>
            <p:spPr>
              <a:xfrm>
                <a:off x="6874430" y="1021617"/>
                <a:ext cx="5898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</a:t>
                </a:r>
              </a:p>
            </p:txBody>
          </p: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id="{1F96939F-E4EC-4A54-B548-76F345C9AB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3" name="Freeform 11">
            <a:extLst>
              <a:ext uri="{FF2B5EF4-FFF2-40B4-BE49-F238E27FC236}">
                <a16:creationId xmlns:a16="http://schemas.microsoft.com/office/drawing/2014/main" id="{C540AB19-9F57-4C9E-A386-05A8E6FA89FB}"/>
              </a:ext>
            </a:extLst>
          </p:cNvPr>
          <p:cNvSpPr>
            <a:spLocks/>
          </p:cNvSpPr>
          <p:nvPr/>
        </p:nvSpPr>
        <p:spPr bwMode="auto">
          <a:xfrm>
            <a:off x="4031926" y="5174785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74" name="Freeform 11">
            <a:extLst>
              <a:ext uri="{FF2B5EF4-FFF2-40B4-BE49-F238E27FC236}">
                <a16:creationId xmlns:a16="http://schemas.microsoft.com/office/drawing/2014/main" id="{B3030DE2-FB8B-4142-9DE1-E50F3EEA516B}"/>
              </a:ext>
            </a:extLst>
          </p:cNvPr>
          <p:cNvSpPr>
            <a:spLocks/>
          </p:cNvSpPr>
          <p:nvPr/>
        </p:nvSpPr>
        <p:spPr bwMode="auto">
          <a:xfrm>
            <a:off x="4922475" y="5170354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79645353-A368-45E0-B056-E37E5E190D52}"/>
              </a:ext>
            </a:extLst>
          </p:cNvPr>
          <p:cNvGrpSpPr/>
          <p:nvPr/>
        </p:nvGrpSpPr>
        <p:grpSpPr>
          <a:xfrm>
            <a:off x="5539396" y="5380802"/>
            <a:ext cx="574196" cy="494964"/>
            <a:chOff x="6886446" y="926763"/>
            <a:chExt cx="574196" cy="494964"/>
          </a:xfrm>
        </p:grpSpPr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968C1B16-839F-487E-A3A2-26DF194907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7" name="Group 576">
              <a:extLst>
                <a:ext uri="{FF2B5EF4-FFF2-40B4-BE49-F238E27FC236}">
                  <a16:creationId xmlns:a16="http://schemas.microsoft.com/office/drawing/2014/main" id="{F6E07B9E-267C-47E1-8F5F-383F32E20173}"/>
                </a:ext>
              </a:extLst>
            </p:cNvPr>
            <p:cNvGrpSpPr/>
            <p:nvPr/>
          </p:nvGrpSpPr>
          <p:grpSpPr>
            <a:xfrm>
              <a:off x="6886446" y="928608"/>
              <a:ext cx="574196" cy="493119"/>
              <a:chOff x="6886446" y="928608"/>
              <a:chExt cx="574196" cy="493119"/>
            </a:xfrm>
          </p:grpSpPr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81387206-A824-409B-A5DC-22F4DEECB10A}"/>
                  </a:ext>
                </a:extLst>
              </p:cNvPr>
              <p:cNvSpPr txBox="1"/>
              <p:nvPr/>
            </p:nvSpPr>
            <p:spPr>
              <a:xfrm>
                <a:off x="6886446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600</a:t>
                </a:r>
              </a:p>
            </p:txBody>
          </p: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85E7E86A-06D2-4BB8-B7FF-24132CEE9C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0" name="Straight Connector 579">
            <a:extLst>
              <a:ext uri="{FF2B5EF4-FFF2-40B4-BE49-F238E27FC236}">
                <a16:creationId xmlns:a16="http://schemas.microsoft.com/office/drawing/2014/main" id="{FFB4279A-6A11-42D1-8B20-F07E8E17F861}"/>
              </a:ext>
            </a:extLst>
          </p:cNvPr>
          <p:cNvCxnSpPr>
            <a:cxnSpLocks/>
          </p:cNvCxnSpPr>
          <p:nvPr/>
        </p:nvCxnSpPr>
        <p:spPr>
          <a:xfrm flipV="1">
            <a:off x="3839056" y="5394059"/>
            <a:ext cx="7661678" cy="492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1" name="Freeform 11">
            <a:extLst>
              <a:ext uri="{FF2B5EF4-FFF2-40B4-BE49-F238E27FC236}">
                <a16:creationId xmlns:a16="http://schemas.microsoft.com/office/drawing/2014/main" id="{1CFFF125-5744-42C0-A828-A203D217B35A}"/>
              </a:ext>
            </a:extLst>
          </p:cNvPr>
          <p:cNvSpPr>
            <a:spLocks/>
          </p:cNvSpPr>
          <p:nvPr/>
        </p:nvSpPr>
        <p:spPr bwMode="auto">
          <a:xfrm>
            <a:off x="5815927" y="517035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399A8D4D-E5EA-4014-A404-24C68334C5E9}"/>
              </a:ext>
            </a:extLst>
          </p:cNvPr>
          <p:cNvGrpSpPr/>
          <p:nvPr/>
        </p:nvGrpSpPr>
        <p:grpSpPr>
          <a:xfrm>
            <a:off x="6433141" y="5380802"/>
            <a:ext cx="574196" cy="494964"/>
            <a:chOff x="6881563" y="926763"/>
            <a:chExt cx="574196" cy="494964"/>
          </a:xfrm>
        </p:grpSpPr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97C1DA2A-52BD-4C2D-A777-CA5A4328381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87A20D26-7059-49FC-B954-D063A6AA89A6}"/>
                </a:ext>
              </a:extLst>
            </p:cNvPr>
            <p:cNvGrpSpPr/>
            <p:nvPr/>
          </p:nvGrpSpPr>
          <p:grpSpPr>
            <a:xfrm>
              <a:off x="6881563" y="928608"/>
              <a:ext cx="574196" cy="493119"/>
              <a:chOff x="6881563" y="928608"/>
              <a:chExt cx="574196" cy="493119"/>
            </a:xfrm>
          </p:grpSpPr>
          <p:sp>
            <p:nvSpPr>
              <p:cNvPr id="585" name="TextBox 584">
                <a:extLst>
                  <a:ext uri="{FF2B5EF4-FFF2-40B4-BE49-F238E27FC236}">
                    <a16:creationId xmlns:a16="http://schemas.microsoft.com/office/drawing/2014/main" id="{3CFEB5C5-BA50-4783-8DAD-4C26101093BA}"/>
                  </a:ext>
                </a:extLst>
              </p:cNvPr>
              <p:cNvSpPr txBox="1"/>
              <p:nvPr/>
            </p:nvSpPr>
            <p:spPr>
              <a:xfrm>
                <a:off x="6881563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900</a:t>
                </a:r>
              </a:p>
            </p:txBody>
          </p: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AC7AE3BC-FD0B-44CD-A828-D57F64A07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7" name="Freeform 11">
            <a:extLst>
              <a:ext uri="{FF2B5EF4-FFF2-40B4-BE49-F238E27FC236}">
                <a16:creationId xmlns:a16="http://schemas.microsoft.com/office/drawing/2014/main" id="{C76FB546-8FF4-4C91-ACCF-C66D9D887C86}"/>
              </a:ext>
            </a:extLst>
          </p:cNvPr>
          <p:cNvSpPr>
            <a:spLocks/>
          </p:cNvSpPr>
          <p:nvPr/>
        </p:nvSpPr>
        <p:spPr bwMode="auto">
          <a:xfrm>
            <a:off x="6708917" y="516807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C333C1B1-1C00-428E-8220-64390682F44F}"/>
              </a:ext>
            </a:extLst>
          </p:cNvPr>
          <p:cNvGrpSpPr/>
          <p:nvPr/>
        </p:nvGrpSpPr>
        <p:grpSpPr>
          <a:xfrm>
            <a:off x="7255789" y="5378525"/>
            <a:ext cx="704039" cy="494964"/>
            <a:chOff x="6811221" y="926763"/>
            <a:chExt cx="704039" cy="494964"/>
          </a:xfrm>
        </p:grpSpPr>
        <p:cxnSp>
          <p:nvCxnSpPr>
            <p:cNvPr id="589" name="Straight Connector 588">
              <a:extLst>
                <a:ext uri="{FF2B5EF4-FFF2-40B4-BE49-F238E27FC236}">
                  <a16:creationId xmlns:a16="http://schemas.microsoft.com/office/drawing/2014/main" id="{5EC13DDB-5D60-49D1-A2E4-0ADB7B713C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F3FAB48F-010D-48C9-B46E-DB5E4DFE9454}"/>
                </a:ext>
              </a:extLst>
            </p:cNvPr>
            <p:cNvGrpSpPr/>
            <p:nvPr/>
          </p:nvGrpSpPr>
          <p:grpSpPr>
            <a:xfrm>
              <a:off x="6811221" y="928608"/>
              <a:ext cx="704039" cy="493119"/>
              <a:chOff x="6811221" y="928608"/>
              <a:chExt cx="704039" cy="493119"/>
            </a:xfrm>
          </p:grpSpPr>
          <p:sp>
            <p:nvSpPr>
              <p:cNvPr id="591" name="TextBox 590">
                <a:extLst>
                  <a:ext uri="{FF2B5EF4-FFF2-40B4-BE49-F238E27FC236}">
                    <a16:creationId xmlns:a16="http://schemas.microsoft.com/office/drawing/2014/main" id="{98C35005-4D93-4D9B-BE21-46FBEF2B7041}"/>
                  </a:ext>
                </a:extLst>
              </p:cNvPr>
              <p:cNvSpPr txBox="1"/>
              <p:nvPr/>
            </p:nvSpPr>
            <p:spPr>
              <a:xfrm>
                <a:off x="6811221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1200</a:t>
                </a:r>
              </a:p>
            </p:txBody>
          </p:sp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230D61A7-F3B1-43F0-930A-CB9FDD33BC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3" name="Freeform 11">
            <a:extLst>
              <a:ext uri="{FF2B5EF4-FFF2-40B4-BE49-F238E27FC236}">
                <a16:creationId xmlns:a16="http://schemas.microsoft.com/office/drawing/2014/main" id="{8693CB14-D72B-4E78-9853-231E0486FB5C}"/>
              </a:ext>
            </a:extLst>
          </p:cNvPr>
          <p:cNvSpPr>
            <a:spLocks/>
          </p:cNvSpPr>
          <p:nvPr/>
        </p:nvSpPr>
        <p:spPr bwMode="auto">
          <a:xfrm>
            <a:off x="7603011" y="516807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CDF4E203-3D07-470D-9722-8B4A1C504A9E}"/>
              </a:ext>
            </a:extLst>
          </p:cNvPr>
          <p:cNvGrpSpPr/>
          <p:nvPr/>
        </p:nvGrpSpPr>
        <p:grpSpPr>
          <a:xfrm>
            <a:off x="8152576" y="5378525"/>
            <a:ext cx="704039" cy="494964"/>
            <a:chOff x="6813914" y="926763"/>
            <a:chExt cx="704039" cy="494964"/>
          </a:xfrm>
        </p:grpSpPr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DA155723-B374-4AE4-A184-AC9BFCD8597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21110768-1A1D-447A-8E24-8D2CEB28261B}"/>
                </a:ext>
              </a:extLst>
            </p:cNvPr>
            <p:cNvGrpSpPr/>
            <p:nvPr/>
          </p:nvGrpSpPr>
          <p:grpSpPr>
            <a:xfrm>
              <a:off x="6813914" y="928608"/>
              <a:ext cx="704039" cy="493119"/>
              <a:chOff x="6813914" y="928608"/>
              <a:chExt cx="704039" cy="493119"/>
            </a:xfrm>
          </p:grpSpPr>
          <p:sp>
            <p:nvSpPr>
              <p:cNvPr id="597" name="TextBox 596">
                <a:extLst>
                  <a:ext uri="{FF2B5EF4-FFF2-40B4-BE49-F238E27FC236}">
                    <a16:creationId xmlns:a16="http://schemas.microsoft.com/office/drawing/2014/main" id="{A63A33A6-BAA6-4211-8F8C-DA48CDC60974}"/>
                  </a:ext>
                </a:extLst>
              </p:cNvPr>
              <p:cNvSpPr txBox="1"/>
              <p:nvPr/>
            </p:nvSpPr>
            <p:spPr>
              <a:xfrm>
                <a:off x="6813914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1500</a:t>
                </a:r>
              </a:p>
            </p:txBody>
          </p:sp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7F83FD86-542B-4785-9EB7-475E300CBC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9" name="Freeform 11">
            <a:extLst>
              <a:ext uri="{FF2B5EF4-FFF2-40B4-BE49-F238E27FC236}">
                <a16:creationId xmlns:a16="http://schemas.microsoft.com/office/drawing/2014/main" id="{3753F809-7275-4008-A65E-45172FE00B28}"/>
              </a:ext>
            </a:extLst>
          </p:cNvPr>
          <p:cNvSpPr>
            <a:spLocks/>
          </p:cNvSpPr>
          <p:nvPr/>
        </p:nvSpPr>
        <p:spPr bwMode="auto">
          <a:xfrm>
            <a:off x="8497867" y="517453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C55CF3F3-F715-49EE-8AF0-9AF4CD9AAB67}"/>
              </a:ext>
            </a:extLst>
          </p:cNvPr>
          <p:cNvGrpSpPr/>
          <p:nvPr/>
        </p:nvGrpSpPr>
        <p:grpSpPr>
          <a:xfrm>
            <a:off x="9047680" y="5384982"/>
            <a:ext cx="704039" cy="494964"/>
            <a:chOff x="6814162" y="926763"/>
            <a:chExt cx="704039" cy="494964"/>
          </a:xfrm>
        </p:grpSpPr>
        <p:cxnSp>
          <p:nvCxnSpPr>
            <p:cNvPr id="601" name="Straight Connector 600">
              <a:extLst>
                <a:ext uri="{FF2B5EF4-FFF2-40B4-BE49-F238E27FC236}">
                  <a16:creationId xmlns:a16="http://schemas.microsoft.com/office/drawing/2014/main" id="{70E22880-6419-4A39-949C-1C56E40F44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6AF0CFC1-DCC1-4D4E-A37F-742DF345DC6D}"/>
                </a:ext>
              </a:extLst>
            </p:cNvPr>
            <p:cNvGrpSpPr/>
            <p:nvPr/>
          </p:nvGrpSpPr>
          <p:grpSpPr>
            <a:xfrm>
              <a:off x="6814162" y="928608"/>
              <a:ext cx="704039" cy="493119"/>
              <a:chOff x="6814162" y="928608"/>
              <a:chExt cx="704039" cy="493119"/>
            </a:xfrm>
          </p:grpSpPr>
          <p:sp>
            <p:nvSpPr>
              <p:cNvPr id="603" name="TextBox 602">
                <a:extLst>
                  <a:ext uri="{FF2B5EF4-FFF2-40B4-BE49-F238E27FC236}">
                    <a16:creationId xmlns:a16="http://schemas.microsoft.com/office/drawing/2014/main" id="{EE329A80-FACD-474C-B483-7C85AC5CC16E}"/>
                  </a:ext>
                </a:extLst>
              </p:cNvPr>
              <p:cNvSpPr txBox="1"/>
              <p:nvPr/>
            </p:nvSpPr>
            <p:spPr>
              <a:xfrm>
                <a:off x="6814162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1800</a:t>
                </a:r>
              </a:p>
            </p:txBody>
          </p:sp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7B3228B0-85AB-4A05-B575-1DD25A15D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5" name="Freeform 11">
            <a:extLst>
              <a:ext uri="{FF2B5EF4-FFF2-40B4-BE49-F238E27FC236}">
                <a16:creationId xmlns:a16="http://schemas.microsoft.com/office/drawing/2014/main" id="{54039765-3522-464F-8EE2-14BA8E01928C}"/>
              </a:ext>
            </a:extLst>
          </p:cNvPr>
          <p:cNvSpPr>
            <a:spLocks/>
          </p:cNvSpPr>
          <p:nvPr/>
        </p:nvSpPr>
        <p:spPr bwMode="auto">
          <a:xfrm>
            <a:off x="9395031" y="517546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1D9895FF-0EA5-4126-80A9-72A132A00B2E}"/>
              </a:ext>
            </a:extLst>
          </p:cNvPr>
          <p:cNvGrpSpPr/>
          <p:nvPr/>
        </p:nvGrpSpPr>
        <p:grpSpPr>
          <a:xfrm>
            <a:off x="9934086" y="5385916"/>
            <a:ext cx="704039" cy="494964"/>
            <a:chOff x="6803404" y="926763"/>
            <a:chExt cx="704039" cy="494964"/>
          </a:xfrm>
        </p:grpSpPr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BA33C8E1-FAFD-4BCC-806C-7BC3E88C773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8" name="Group 607">
              <a:extLst>
                <a:ext uri="{FF2B5EF4-FFF2-40B4-BE49-F238E27FC236}">
                  <a16:creationId xmlns:a16="http://schemas.microsoft.com/office/drawing/2014/main" id="{7C7F990F-93BA-4AD7-BDE0-4316D8EAF47F}"/>
                </a:ext>
              </a:extLst>
            </p:cNvPr>
            <p:cNvGrpSpPr/>
            <p:nvPr/>
          </p:nvGrpSpPr>
          <p:grpSpPr>
            <a:xfrm>
              <a:off x="6803404" y="928608"/>
              <a:ext cx="704039" cy="493119"/>
              <a:chOff x="6803404" y="928608"/>
              <a:chExt cx="704039" cy="493119"/>
            </a:xfrm>
          </p:grpSpPr>
          <p:sp>
            <p:nvSpPr>
              <p:cNvPr id="609" name="TextBox 608">
                <a:extLst>
                  <a:ext uri="{FF2B5EF4-FFF2-40B4-BE49-F238E27FC236}">
                    <a16:creationId xmlns:a16="http://schemas.microsoft.com/office/drawing/2014/main" id="{854DC0B6-4678-4501-B086-5C3FFF28433F}"/>
                  </a:ext>
                </a:extLst>
              </p:cNvPr>
              <p:cNvSpPr txBox="1"/>
              <p:nvPr/>
            </p:nvSpPr>
            <p:spPr>
              <a:xfrm>
                <a:off x="6803404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2100</a:t>
                </a:r>
              </a:p>
            </p:txBody>
          </p:sp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F34ACB22-DD6D-4608-BA13-A512C2C42D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1" name="Freeform 11">
            <a:extLst>
              <a:ext uri="{FF2B5EF4-FFF2-40B4-BE49-F238E27FC236}">
                <a16:creationId xmlns:a16="http://schemas.microsoft.com/office/drawing/2014/main" id="{151551FE-A9F6-4714-9CD2-6838977AC46F}"/>
              </a:ext>
            </a:extLst>
          </p:cNvPr>
          <p:cNvSpPr>
            <a:spLocks/>
          </p:cNvSpPr>
          <p:nvPr/>
        </p:nvSpPr>
        <p:spPr bwMode="auto">
          <a:xfrm>
            <a:off x="10285778" y="517866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A5B6ED93-35B6-4CD9-964A-590C85EC2C5E}"/>
              </a:ext>
            </a:extLst>
          </p:cNvPr>
          <p:cNvGrpSpPr/>
          <p:nvPr/>
        </p:nvGrpSpPr>
        <p:grpSpPr>
          <a:xfrm>
            <a:off x="10824337" y="5389109"/>
            <a:ext cx="704039" cy="494964"/>
            <a:chOff x="6802908" y="926763"/>
            <a:chExt cx="704039" cy="494964"/>
          </a:xfrm>
        </p:grpSpPr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BC37F0B1-5146-4026-A724-ECB774EBFF5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06E23A49-5819-49E3-AA3E-8B88F35BFE8D}"/>
                </a:ext>
              </a:extLst>
            </p:cNvPr>
            <p:cNvGrpSpPr/>
            <p:nvPr/>
          </p:nvGrpSpPr>
          <p:grpSpPr>
            <a:xfrm>
              <a:off x="6802908" y="928608"/>
              <a:ext cx="704039" cy="493119"/>
              <a:chOff x="6802908" y="928608"/>
              <a:chExt cx="704039" cy="493119"/>
            </a:xfrm>
          </p:grpSpPr>
          <p:sp>
            <p:nvSpPr>
              <p:cNvPr id="615" name="TextBox 614">
                <a:extLst>
                  <a:ext uri="{FF2B5EF4-FFF2-40B4-BE49-F238E27FC236}">
                    <a16:creationId xmlns:a16="http://schemas.microsoft.com/office/drawing/2014/main" id="{7C6E4A9B-4A89-4B0E-A85F-28A71E0BDBD1}"/>
                  </a:ext>
                </a:extLst>
              </p:cNvPr>
              <p:cNvSpPr txBox="1"/>
              <p:nvPr/>
            </p:nvSpPr>
            <p:spPr>
              <a:xfrm>
                <a:off x="6802908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2400</a:t>
                </a:r>
              </a:p>
            </p:txBody>
          </p:sp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C4C5F717-C91C-4E18-88EB-7C9F97CFE2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3" name="Oval 622">
            <a:extLst>
              <a:ext uri="{FF2B5EF4-FFF2-40B4-BE49-F238E27FC236}">
                <a16:creationId xmlns:a16="http://schemas.microsoft.com/office/drawing/2014/main" id="{8F5DC0CA-DF75-4582-AC69-991CFB9CCAC5}"/>
              </a:ext>
            </a:extLst>
          </p:cNvPr>
          <p:cNvSpPr/>
          <p:nvPr/>
        </p:nvSpPr>
        <p:spPr>
          <a:xfrm>
            <a:off x="3952637" y="523341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DF637C41-B650-41A2-9C36-5432A8214E31}"/>
              </a:ext>
            </a:extLst>
          </p:cNvPr>
          <p:cNvGrpSpPr/>
          <p:nvPr/>
        </p:nvGrpSpPr>
        <p:grpSpPr>
          <a:xfrm>
            <a:off x="3883057" y="3151919"/>
            <a:ext cx="314510" cy="492950"/>
            <a:chOff x="3884378" y="928777"/>
            <a:chExt cx="314510" cy="492950"/>
          </a:xfrm>
        </p:grpSpPr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C463B023-010A-40D3-A58D-45C31FB1F06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104E4A08-0D41-463C-AC06-7035E7159D6E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03514F0E-5A22-46A5-AB76-6C9FBCBE9185}"/>
              </a:ext>
            </a:extLst>
          </p:cNvPr>
          <p:cNvGrpSpPr/>
          <p:nvPr/>
        </p:nvGrpSpPr>
        <p:grpSpPr>
          <a:xfrm>
            <a:off x="4636173" y="3149166"/>
            <a:ext cx="582678" cy="494964"/>
            <a:chOff x="6866010" y="926763"/>
            <a:chExt cx="582678" cy="494964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8036B896-D928-4AF7-8E8D-0D1D00C9513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04E2B088-4224-4C33-B515-BAAF04D6539F}"/>
                </a:ext>
              </a:extLst>
            </p:cNvPr>
            <p:cNvGrpSpPr/>
            <p:nvPr/>
          </p:nvGrpSpPr>
          <p:grpSpPr>
            <a:xfrm>
              <a:off x="6866010" y="928608"/>
              <a:ext cx="582678" cy="493119"/>
              <a:chOff x="6866010" y="928608"/>
              <a:chExt cx="582678" cy="493119"/>
            </a:xfrm>
          </p:grpSpPr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7736937C-9413-49E9-A4B1-08E2AC9535FA}"/>
                  </a:ext>
                </a:extLst>
              </p:cNvPr>
              <p:cNvSpPr txBox="1"/>
              <p:nvPr/>
            </p:nvSpPr>
            <p:spPr>
              <a:xfrm>
                <a:off x="6866010" y="1021617"/>
                <a:ext cx="582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500</a:t>
                </a:r>
              </a:p>
            </p:txBody>
          </p: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235B0A5B-8F28-453F-A836-784F140681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7" name="Freeform 11">
            <a:extLst>
              <a:ext uri="{FF2B5EF4-FFF2-40B4-BE49-F238E27FC236}">
                <a16:creationId xmlns:a16="http://schemas.microsoft.com/office/drawing/2014/main" id="{CCD91EF1-1BED-4A0A-90FE-DBE0B3B35B90}"/>
              </a:ext>
            </a:extLst>
          </p:cNvPr>
          <p:cNvSpPr>
            <a:spLocks/>
          </p:cNvSpPr>
          <p:nvPr/>
        </p:nvSpPr>
        <p:spPr bwMode="auto">
          <a:xfrm>
            <a:off x="4040238" y="2940767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98" name="Freeform 11">
            <a:extLst>
              <a:ext uri="{FF2B5EF4-FFF2-40B4-BE49-F238E27FC236}">
                <a16:creationId xmlns:a16="http://schemas.microsoft.com/office/drawing/2014/main" id="{65D89A96-D6FC-4BAE-A97C-5F17FA3559EC}"/>
              </a:ext>
            </a:extLst>
          </p:cNvPr>
          <p:cNvSpPr>
            <a:spLocks/>
          </p:cNvSpPr>
          <p:nvPr/>
        </p:nvSpPr>
        <p:spPr bwMode="auto">
          <a:xfrm>
            <a:off x="4930787" y="2936336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3761963-60E1-4ECC-9986-268B7EB92679}"/>
              </a:ext>
            </a:extLst>
          </p:cNvPr>
          <p:cNvGrpSpPr/>
          <p:nvPr/>
        </p:nvGrpSpPr>
        <p:grpSpPr>
          <a:xfrm>
            <a:off x="5474858" y="3146784"/>
            <a:ext cx="704039" cy="494964"/>
            <a:chOff x="6813596" y="926763"/>
            <a:chExt cx="704039" cy="494964"/>
          </a:xfrm>
        </p:grpSpPr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321C33C5-BE30-490A-9EA1-30FBA410386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6551FB94-6019-435F-8C48-1CA7D88442A0}"/>
                </a:ext>
              </a:extLst>
            </p:cNvPr>
            <p:cNvGrpSpPr/>
            <p:nvPr/>
          </p:nvGrpSpPr>
          <p:grpSpPr>
            <a:xfrm>
              <a:off x="6813596" y="928608"/>
              <a:ext cx="704039" cy="493119"/>
              <a:chOff x="6813596" y="928608"/>
              <a:chExt cx="704039" cy="493119"/>
            </a:xfrm>
          </p:grpSpPr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CE8DA9F6-AFB3-4CF1-9F29-F74B669EBC27}"/>
                  </a:ext>
                </a:extLst>
              </p:cNvPr>
              <p:cNvSpPr txBox="1"/>
              <p:nvPr/>
            </p:nvSpPr>
            <p:spPr>
              <a:xfrm>
                <a:off x="6813596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1000</a:t>
                </a:r>
              </a:p>
            </p:txBody>
          </p: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864087EA-FE7C-438F-B646-8C9C04D136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9" name="Straight Connector 308">
            <a:extLst>
              <a:ext uri="{FF2B5EF4-FFF2-40B4-BE49-F238E27FC236}">
                <a16:creationId xmlns:a16="http://schemas.microsoft.com/office/drawing/2014/main" id="{254DC737-2AD0-46DC-9E5F-F81688094B91}"/>
              </a:ext>
            </a:extLst>
          </p:cNvPr>
          <p:cNvCxnSpPr>
            <a:cxnSpLocks/>
          </p:cNvCxnSpPr>
          <p:nvPr/>
        </p:nvCxnSpPr>
        <p:spPr>
          <a:xfrm flipV="1">
            <a:off x="3847368" y="3164965"/>
            <a:ext cx="6755436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Freeform 11">
            <a:extLst>
              <a:ext uri="{FF2B5EF4-FFF2-40B4-BE49-F238E27FC236}">
                <a16:creationId xmlns:a16="http://schemas.microsoft.com/office/drawing/2014/main" id="{7C8DBB02-5348-417F-984F-1C6C84780A77}"/>
              </a:ext>
            </a:extLst>
          </p:cNvPr>
          <p:cNvSpPr>
            <a:spLocks/>
          </p:cNvSpPr>
          <p:nvPr/>
        </p:nvSpPr>
        <p:spPr bwMode="auto">
          <a:xfrm>
            <a:off x="5824239" y="293633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C02B6548-CE5F-417C-9E55-43C6003A4F0B}"/>
              </a:ext>
            </a:extLst>
          </p:cNvPr>
          <p:cNvGrpSpPr/>
          <p:nvPr/>
        </p:nvGrpSpPr>
        <p:grpSpPr>
          <a:xfrm>
            <a:off x="6367697" y="3146784"/>
            <a:ext cx="704039" cy="494964"/>
            <a:chOff x="6807807" y="926763"/>
            <a:chExt cx="704039" cy="49496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465BE05C-4B38-4359-8904-6365EA5054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FAE68323-1F34-40AC-B50B-311E990C788A}"/>
                </a:ext>
              </a:extLst>
            </p:cNvPr>
            <p:cNvGrpSpPr/>
            <p:nvPr/>
          </p:nvGrpSpPr>
          <p:grpSpPr>
            <a:xfrm>
              <a:off x="6807807" y="928608"/>
              <a:ext cx="704039" cy="493119"/>
              <a:chOff x="6807807" y="928608"/>
              <a:chExt cx="704039" cy="493119"/>
            </a:xfrm>
          </p:grpSpPr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41835AE6-0D60-43A9-A592-F4E38E95C5D2}"/>
                  </a:ext>
                </a:extLst>
              </p:cNvPr>
              <p:cNvSpPr txBox="1"/>
              <p:nvPr/>
            </p:nvSpPr>
            <p:spPr>
              <a:xfrm>
                <a:off x="6807807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1500</a:t>
                </a:r>
              </a:p>
            </p:txBody>
          </p: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70B75216-FE91-469B-ABAD-F5145B4C2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1" name="Freeform 11">
            <a:extLst>
              <a:ext uri="{FF2B5EF4-FFF2-40B4-BE49-F238E27FC236}">
                <a16:creationId xmlns:a16="http://schemas.microsoft.com/office/drawing/2014/main" id="{5820BCB0-C669-4C88-B0A6-B7E5AB4FAABF}"/>
              </a:ext>
            </a:extLst>
          </p:cNvPr>
          <p:cNvSpPr>
            <a:spLocks/>
          </p:cNvSpPr>
          <p:nvPr/>
        </p:nvSpPr>
        <p:spPr bwMode="auto">
          <a:xfrm>
            <a:off x="6717229" y="293405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C7294142-EC80-4CDA-A1A5-F161B6F6333F}"/>
              </a:ext>
            </a:extLst>
          </p:cNvPr>
          <p:cNvGrpSpPr/>
          <p:nvPr/>
        </p:nvGrpSpPr>
        <p:grpSpPr>
          <a:xfrm>
            <a:off x="7260427" y="3144507"/>
            <a:ext cx="704039" cy="494964"/>
            <a:chOff x="6807547" y="926763"/>
            <a:chExt cx="704039" cy="494964"/>
          </a:xfrm>
        </p:grpSpPr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E6D8691B-7301-4310-9A5A-C23F12F8773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DC1BF25C-FB67-4516-8EFB-0882C1E1492B}"/>
                </a:ext>
              </a:extLst>
            </p:cNvPr>
            <p:cNvGrpSpPr/>
            <p:nvPr/>
          </p:nvGrpSpPr>
          <p:grpSpPr>
            <a:xfrm>
              <a:off x="6807547" y="928608"/>
              <a:ext cx="704039" cy="493119"/>
              <a:chOff x="6807547" y="928608"/>
              <a:chExt cx="704039" cy="493119"/>
            </a:xfrm>
          </p:grpSpPr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B4450655-9B4C-416D-9EF4-A3EF8E08A534}"/>
                  </a:ext>
                </a:extLst>
              </p:cNvPr>
              <p:cNvSpPr txBox="1"/>
              <p:nvPr/>
            </p:nvSpPr>
            <p:spPr>
              <a:xfrm>
                <a:off x="6807547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2000</a:t>
                </a:r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8F1D4315-FDED-429F-AB37-8AE93A473F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7" name="Freeform 11">
            <a:extLst>
              <a:ext uri="{FF2B5EF4-FFF2-40B4-BE49-F238E27FC236}">
                <a16:creationId xmlns:a16="http://schemas.microsoft.com/office/drawing/2014/main" id="{2AF80C61-1EB5-44FA-9BD2-CD465D09011E}"/>
              </a:ext>
            </a:extLst>
          </p:cNvPr>
          <p:cNvSpPr>
            <a:spLocks/>
          </p:cNvSpPr>
          <p:nvPr/>
        </p:nvSpPr>
        <p:spPr bwMode="auto">
          <a:xfrm>
            <a:off x="7611323" y="293405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AD238656-B97F-490B-B809-6A2D29195075}"/>
              </a:ext>
            </a:extLst>
          </p:cNvPr>
          <p:cNvGrpSpPr/>
          <p:nvPr/>
        </p:nvGrpSpPr>
        <p:grpSpPr>
          <a:xfrm>
            <a:off x="8147336" y="3144507"/>
            <a:ext cx="704039" cy="494964"/>
            <a:chOff x="6800362" y="926763"/>
            <a:chExt cx="704039" cy="494964"/>
          </a:xfrm>
        </p:grpSpPr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7F5D0F80-94E1-4E63-83A0-01BC99C98E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8AC6295A-AF91-4491-9D58-8E6545E0970B}"/>
                </a:ext>
              </a:extLst>
            </p:cNvPr>
            <p:cNvGrpSpPr/>
            <p:nvPr/>
          </p:nvGrpSpPr>
          <p:grpSpPr>
            <a:xfrm>
              <a:off x="6800362" y="928608"/>
              <a:ext cx="704039" cy="493119"/>
              <a:chOff x="6800362" y="928608"/>
              <a:chExt cx="704039" cy="493119"/>
            </a:xfrm>
          </p:grpSpPr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D5540BA3-5006-4E54-AD97-172D42D045F9}"/>
                  </a:ext>
                </a:extLst>
              </p:cNvPr>
              <p:cNvSpPr txBox="1"/>
              <p:nvPr/>
            </p:nvSpPr>
            <p:spPr>
              <a:xfrm>
                <a:off x="6800362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2500</a:t>
                </a:r>
              </a:p>
            </p:txBody>
          </p: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34729AAB-22BF-48B2-8F3D-B12EEF1B4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8" name="Freeform 11">
            <a:extLst>
              <a:ext uri="{FF2B5EF4-FFF2-40B4-BE49-F238E27FC236}">
                <a16:creationId xmlns:a16="http://schemas.microsoft.com/office/drawing/2014/main" id="{ADAA3564-FC4E-463E-958B-DF5CFEEDDECF}"/>
              </a:ext>
            </a:extLst>
          </p:cNvPr>
          <p:cNvSpPr>
            <a:spLocks/>
          </p:cNvSpPr>
          <p:nvPr/>
        </p:nvSpPr>
        <p:spPr bwMode="auto">
          <a:xfrm>
            <a:off x="8506179" y="294051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1FB83D60-35BC-492F-89C4-3E72A9A3B9C1}"/>
              </a:ext>
            </a:extLst>
          </p:cNvPr>
          <p:cNvGrpSpPr/>
          <p:nvPr/>
        </p:nvGrpSpPr>
        <p:grpSpPr>
          <a:xfrm>
            <a:off x="9047571" y="3150964"/>
            <a:ext cx="704039" cy="494964"/>
            <a:chOff x="6805741" y="926763"/>
            <a:chExt cx="704039" cy="494964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77E4A148-861E-4814-9F0C-AE52117FB3F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32E2E954-591A-4EBE-8704-80106B02A7BB}"/>
                </a:ext>
              </a:extLst>
            </p:cNvPr>
            <p:cNvGrpSpPr/>
            <p:nvPr/>
          </p:nvGrpSpPr>
          <p:grpSpPr>
            <a:xfrm>
              <a:off x="6805741" y="928608"/>
              <a:ext cx="704039" cy="493119"/>
              <a:chOff x="6805741" y="928608"/>
              <a:chExt cx="704039" cy="493119"/>
            </a:xfrm>
          </p:grpSpPr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F1DA67CA-6F13-4037-9EF5-360D7F74AC4F}"/>
                  </a:ext>
                </a:extLst>
              </p:cNvPr>
              <p:cNvSpPr txBox="1"/>
              <p:nvPr/>
            </p:nvSpPr>
            <p:spPr>
              <a:xfrm>
                <a:off x="6805741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3000</a:t>
                </a:r>
              </a:p>
            </p:txBody>
          </p: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DF15D6BC-9370-4B3C-AB2F-47FA88F184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6" name="Freeform 11">
            <a:extLst>
              <a:ext uri="{FF2B5EF4-FFF2-40B4-BE49-F238E27FC236}">
                <a16:creationId xmlns:a16="http://schemas.microsoft.com/office/drawing/2014/main" id="{61817B09-471D-4EBA-A43A-61A0382268FD}"/>
              </a:ext>
            </a:extLst>
          </p:cNvPr>
          <p:cNvSpPr>
            <a:spLocks/>
          </p:cNvSpPr>
          <p:nvPr/>
        </p:nvSpPr>
        <p:spPr bwMode="auto">
          <a:xfrm>
            <a:off x="9403343" y="294145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3F0986B3-9F60-4714-B828-1D3A7CFD1A73}"/>
              </a:ext>
            </a:extLst>
          </p:cNvPr>
          <p:cNvGrpSpPr/>
          <p:nvPr/>
        </p:nvGrpSpPr>
        <p:grpSpPr>
          <a:xfrm>
            <a:off x="9933718" y="3151898"/>
            <a:ext cx="704039" cy="494964"/>
            <a:chOff x="6794724" y="926763"/>
            <a:chExt cx="704039" cy="494964"/>
          </a:xfrm>
        </p:grpSpPr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D81DCD68-41AB-425E-922E-BDFF9650D5D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AF826A89-DAE8-406A-9D6B-BBB4CA293EFC}"/>
                </a:ext>
              </a:extLst>
            </p:cNvPr>
            <p:cNvGrpSpPr/>
            <p:nvPr/>
          </p:nvGrpSpPr>
          <p:grpSpPr>
            <a:xfrm>
              <a:off x="6794724" y="928608"/>
              <a:ext cx="704039" cy="493119"/>
              <a:chOff x="6794724" y="928608"/>
              <a:chExt cx="704039" cy="493119"/>
            </a:xfrm>
          </p:grpSpPr>
          <p:sp>
            <p:nvSpPr>
              <p:cNvPr id="350" name="TextBox 349">
                <a:extLst>
                  <a:ext uri="{FF2B5EF4-FFF2-40B4-BE49-F238E27FC236}">
                    <a16:creationId xmlns:a16="http://schemas.microsoft.com/office/drawing/2014/main" id="{D7A998DB-90CA-4A46-A83B-26E59425B2BE}"/>
                  </a:ext>
                </a:extLst>
              </p:cNvPr>
              <p:cNvSpPr txBox="1"/>
              <p:nvPr/>
            </p:nvSpPr>
            <p:spPr>
              <a:xfrm>
                <a:off x="6794724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3500</a:t>
                </a:r>
              </a:p>
            </p:txBody>
          </p: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FF8EB409-3400-4909-8544-189C074921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4" name="Oval 363">
            <a:extLst>
              <a:ext uri="{FF2B5EF4-FFF2-40B4-BE49-F238E27FC236}">
                <a16:creationId xmlns:a16="http://schemas.microsoft.com/office/drawing/2014/main" id="{B75285D6-334C-4CC0-9795-236F0B3FBB67}"/>
              </a:ext>
            </a:extLst>
          </p:cNvPr>
          <p:cNvSpPr/>
          <p:nvPr/>
        </p:nvSpPr>
        <p:spPr>
          <a:xfrm>
            <a:off x="3960949" y="299939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9CE7B-395D-48AC-A4D7-3E6AA398F908}"/>
              </a:ext>
            </a:extLst>
          </p:cNvPr>
          <p:cNvSpPr/>
          <p:nvPr/>
        </p:nvSpPr>
        <p:spPr>
          <a:xfrm>
            <a:off x="604418" y="498785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527A9D-A2C8-4C07-8330-F21FF4D3975D}"/>
              </a:ext>
            </a:extLst>
          </p:cNvPr>
          <p:cNvSpPr/>
          <p:nvPr/>
        </p:nvSpPr>
        <p:spPr>
          <a:xfrm>
            <a:off x="2594410" y="499890"/>
            <a:ext cx="59128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789388" y="2723001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2688278" y="2717385"/>
            <a:ext cx="65105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785279" y="4975676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2686845" y="4969241"/>
            <a:ext cx="65105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F0E1A140-6EF5-4597-B0EE-8E04BE1AF85A}"/>
              </a:ext>
            </a:extLst>
          </p:cNvPr>
          <p:cNvSpPr/>
          <p:nvPr/>
        </p:nvSpPr>
        <p:spPr>
          <a:xfrm>
            <a:off x="4853986" y="5574505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E3F647A0-F350-45BB-8023-8EA8BDCC4173}"/>
              </a:ext>
            </a:extLst>
          </p:cNvPr>
          <p:cNvSpPr/>
          <p:nvPr/>
        </p:nvSpPr>
        <p:spPr>
          <a:xfrm>
            <a:off x="5759859" y="5574131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6405AAC9-5F3D-4168-918C-6A57A74F9CEF}"/>
              </a:ext>
            </a:extLst>
          </p:cNvPr>
          <p:cNvSpPr/>
          <p:nvPr/>
        </p:nvSpPr>
        <p:spPr>
          <a:xfrm>
            <a:off x="6653799" y="5576098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0AA88EF2-8F95-4665-B935-038D51335DEC}"/>
              </a:ext>
            </a:extLst>
          </p:cNvPr>
          <p:cNvSpPr/>
          <p:nvPr/>
        </p:nvSpPr>
        <p:spPr>
          <a:xfrm>
            <a:off x="7603549" y="5575724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8CDF3952-3E87-4E69-89C9-5726B6EFE1DA}"/>
              </a:ext>
            </a:extLst>
          </p:cNvPr>
          <p:cNvSpPr/>
          <p:nvPr/>
        </p:nvSpPr>
        <p:spPr>
          <a:xfrm>
            <a:off x="8502856" y="5574131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17416AE5-309A-48A9-82A4-EACF90429603}"/>
              </a:ext>
            </a:extLst>
          </p:cNvPr>
          <p:cNvSpPr/>
          <p:nvPr/>
        </p:nvSpPr>
        <p:spPr>
          <a:xfrm>
            <a:off x="9398353" y="5574131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72699C47-2C44-445B-A533-C5E8B21B6BD1}"/>
              </a:ext>
            </a:extLst>
          </p:cNvPr>
          <p:cNvSpPr/>
          <p:nvPr/>
        </p:nvSpPr>
        <p:spPr>
          <a:xfrm>
            <a:off x="10282487" y="5573405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C157EFF-04E7-453C-8D37-8A66E3572DDA}"/>
              </a:ext>
            </a:extLst>
          </p:cNvPr>
          <p:cNvSpPr/>
          <p:nvPr/>
        </p:nvSpPr>
        <p:spPr>
          <a:xfrm>
            <a:off x="11178889" y="5572861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36D25385-57FE-4BF0-BE25-38D13F3FB87D}"/>
              </a:ext>
            </a:extLst>
          </p:cNvPr>
          <p:cNvSpPr/>
          <p:nvPr/>
        </p:nvSpPr>
        <p:spPr>
          <a:xfrm>
            <a:off x="4860439" y="1102852"/>
            <a:ext cx="264483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8C383E66-79D7-41A1-A425-AC1A1A0241EB}"/>
              </a:ext>
            </a:extLst>
          </p:cNvPr>
          <p:cNvSpPr/>
          <p:nvPr/>
        </p:nvSpPr>
        <p:spPr>
          <a:xfrm>
            <a:off x="5759859" y="1102478"/>
            <a:ext cx="264483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841A7406-37D8-44EA-A2C6-C5760BEBE766}"/>
              </a:ext>
            </a:extLst>
          </p:cNvPr>
          <p:cNvSpPr/>
          <p:nvPr/>
        </p:nvSpPr>
        <p:spPr>
          <a:xfrm>
            <a:off x="6657353" y="1100716"/>
            <a:ext cx="264483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183F6750-28DB-4F1B-A6E4-6EDBA1EF4C90}"/>
              </a:ext>
            </a:extLst>
          </p:cNvPr>
          <p:cNvSpPr/>
          <p:nvPr/>
        </p:nvSpPr>
        <p:spPr>
          <a:xfrm>
            <a:off x="4854814" y="3336632"/>
            <a:ext cx="263888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3619FFCB-02AA-4EA6-A586-B6926872C659}"/>
              </a:ext>
            </a:extLst>
          </p:cNvPr>
          <p:cNvSpPr/>
          <p:nvPr/>
        </p:nvSpPr>
        <p:spPr>
          <a:xfrm>
            <a:off x="5825588" y="3336258"/>
            <a:ext cx="263888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06337BCE-2B9F-4E4C-BD4C-C45355BF631D}"/>
              </a:ext>
            </a:extLst>
          </p:cNvPr>
          <p:cNvSpPr/>
          <p:nvPr/>
        </p:nvSpPr>
        <p:spPr>
          <a:xfrm>
            <a:off x="6719410" y="3338225"/>
            <a:ext cx="263888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3951E7DE-EDD8-42CF-966D-6A1C24489632}"/>
              </a:ext>
            </a:extLst>
          </p:cNvPr>
          <p:cNvSpPr/>
          <p:nvPr/>
        </p:nvSpPr>
        <p:spPr>
          <a:xfrm>
            <a:off x="7605114" y="3337851"/>
            <a:ext cx="263888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B43AF87F-A0ED-45A1-B8C2-124E1573671A}"/>
              </a:ext>
            </a:extLst>
          </p:cNvPr>
          <p:cNvSpPr/>
          <p:nvPr/>
        </p:nvSpPr>
        <p:spPr>
          <a:xfrm>
            <a:off x="8490854" y="3336258"/>
            <a:ext cx="263888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6441E73D-41E8-44FE-8060-8B4D1F89F3CF}"/>
              </a:ext>
            </a:extLst>
          </p:cNvPr>
          <p:cNvSpPr/>
          <p:nvPr/>
        </p:nvSpPr>
        <p:spPr>
          <a:xfrm>
            <a:off x="9399181" y="3336258"/>
            <a:ext cx="263888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6C1E6024-9257-4F2D-906B-82073579B3A0}"/>
              </a:ext>
            </a:extLst>
          </p:cNvPr>
          <p:cNvSpPr/>
          <p:nvPr/>
        </p:nvSpPr>
        <p:spPr>
          <a:xfrm>
            <a:off x="10279084" y="3335532"/>
            <a:ext cx="263888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E8F2FCFD-505B-434D-9CEB-24BC0C5FBA8E}"/>
              </a:ext>
            </a:extLst>
          </p:cNvPr>
          <p:cNvSpPr txBox="1"/>
          <p:nvPr/>
        </p:nvSpPr>
        <p:spPr>
          <a:xfrm>
            <a:off x="4201914" y="4881780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A2D4C745-0A4B-47CE-B389-0CF802B145BE}"/>
              </a:ext>
            </a:extLst>
          </p:cNvPr>
          <p:cNvSpPr txBox="1"/>
          <p:nvPr/>
        </p:nvSpPr>
        <p:spPr>
          <a:xfrm>
            <a:off x="5095977" y="4876940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D3F5F5DF-E3E2-474C-B871-B93AE9E777C4}"/>
              </a:ext>
            </a:extLst>
          </p:cNvPr>
          <p:cNvSpPr txBox="1"/>
          <p:nvPr/>
        </p:nvSpPr>
        <p:spPr>
          <a:xfrm>
            <a:off x="5988188" y="4882092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3D863E44-16BE-4BC5-B47A-B424BE49ED75}"/>
              </a:ext>
            </a:extLst>
          </p:cNvPr>
          <p:cNvSpPr txBox="1"/>
          <p:nvPr/>
        </p:nvSpPr>
        <p:spPr>
          <a:xfrm>
            <a:off x="6882251" y="4877252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5C738C86-46B5-4FD3-A437-DBA49287B138}"/>
              </a:ext>
            </a:extLst>
          </p:cNvPr>
          <p:cNvSpPr txBox="1"/>
          <p:nvPr/>
        </p:nvSpPr>
        <p:spPr>
          <a:xfrm>
            <a:off x="7770879" y="4883967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0A707877-2A10-423C-83FC-0E73EE303EBE}"/>
              </a:ext>
            </a:extLst>
          </p:cNvPr>
          <p:cNvSpPr txBox="1"/>
          <p:nvPr/>
        </p:nvSpPr>
        <p:spPr>
          <a:xfrm>
            <a:off x="8664942" y="4879127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A3AE4BC3-34E4-498D-B89A-BDD3C040EEF1}"/>
              </a:ext>
            </a:extLst>
          </p:cNvPr>
          <p:cNvSpPr txBox="1"/>
          <p:nvPr/>
        </p:nvSpPr>
        <p:spPr>
          <a:xfrm>
            <a:off x="9557153" y="4884279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AE24262B-EA20-43A5-8ADF-987FCA1C53E7}"/>
              </a:ext>
            </a:extLst>
          </p:cNvPr>
          <p:cNvSpPr txBox="1"/>
          <p:nvPr/>
        </p:nvSpPr>
        <p:spPr>
          <a:xfrm>
            <a:off x="10451216" y="4879439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2E6D3EFB-4AE5-4DFF-A72F-B3F86D7C5B04}"/>
              </a:ext>
            </a:extLst>
          </p:cNvPr>
          <p:cNvSpPr txBox="1"/>
          <p:nvPr/>
        </p:nvSpPr>
        <p:spPr>
          <a:xfrm>
            <a:off x="4203676" y="2646223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866BFD34-245C-448B-971A-A23251DD7CED}"/>
              </a:ext>
            </a:extLst>
          </p:cNvPr>
          <p:cNvSpPr txBox="1"/>
          <p:nvPr/>
        </p:nvSpPr>
        <p:spPr>
          <a:xfrm>
            <a:off x="5097739" y="2641383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F5223610-5DB8-49D9-822E-D2D405B79C32}"/>
              </a:ext>
            </a:extLst>
          </p:cNvPr>
          <p:cNvSpPr txBox="1"/>
          <p:nvPr/>
        </p:nvSpPr>
        <p:spPr>
          <a:xfrm>
            <a:off x="5989950" y="2646535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AB747107-F20B-4172-8AA9-242582E5D93D}"/>
              </a:ext>
            </a:extLst>
          </p:cNvPr>
          <p:cNvSpPr txBox="1"/>
          <p:nvPr/>
        </p:nvSpPr>
        <p:spPr>
          <a:xfrm>
            <a:off x="6884013" y="2641695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009A3175-6347-4CA2-B96B-4ACB2960FB02}"/>
              </a:ext>
            </a:extLst>
          </p:cNvPr>
          <p:cNvSpPr txBox="1"/>
          <p:nvPr/>
        </p:nvSpPr>
        <p:spPr>
          <a:xfrm>
            <a:off x="7772641" y="2648410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A079B8CB-3DCD-4106-BB19-0F00F59CFA2E}"/>
              </a:ext>
            </a:extLst>
          </p:cNvPr>
          <p:cNvSpPr txBox="1"/>
          <p:nvPr/>
        </p:nvSpPr>
        <p:spPr>
          <a:xfrm>
            <a:off x="8666704" y="2643570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E5F34B17-79E3-49A9-8291-4E0600F7EAC8}"/>
              </a:ext>
            </a:extLst>
          </p:cNvPr>
          <p:cNvSpPr txBox="1"/>
          <p:nvPr/>
        </p:nvSpPr>
        <p:spPr>
          <a:xfrm>
            <a:off x="9558915" y="2648722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CCE39F21-DA76-4B03-ACCA-757C1145CC37}"/>
              </a:ext>
            </a:extLst>
          </p:cNvPr>
          <p:cNvSpPr txBox="1"/>
          <p:nvPr/>
        </p:nvSpPr>
        <p:spPr>
          <a:xfrm>
            <a:off x="4222642" y="423748"/>
            <a:ext cx="643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D080A391-941B-4A1C-B65E-252F0ACE0876}"/>
              </a:ext>
            </a:extLst>
          </p:cNvPr>
          <p:cNvSpPr txBox="1"/>
          <p:nvPr/>
        </p:nvSpPr>
        <p:spPr>
          <a:xfrm>
            <a:off x="5116705" y="418908"/>
            <a:ext cx="54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E4749140-C46F-4F82-AC85-0E270ADCD153}"/>
              </a:ext>
            </a:extLst>
          </p:cNvPr>
          <p:cNvSpPr txBox="1"/>
          <p:nvPr/>
        </p:nvSpPr>
        <p:spPr>
          <a:xfrm>
            <a:off x="6008916" y="424060"/>
            <a:ext cx="629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1" name="Freeform 11">
            <a:extLst>
              <a:ext uri="{FF2B5EF4-FFF2-40B4-BE49-F238E27FC236}">
                <a16:creationId xmlns:a16="http://schemas.microsoft.com/office/drawing/2014/main" id="{FBA89114-ED6A-4890-8B2E-B02F32070637}"/>
              </a:ext>
            </a:extLst>
          </p:cNvPr>
          <p:cNvSpPr>
            <a:spLocks/>
          </p:cNvSpPr>
          <p:nvPr/>
        </p:nvSpPr>
        <p:spPr bwMode="auto">
          <a:xfrm>
            <a:off x="11181067" y="517453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363A524-3301-4CFC-9662-0224B5FC6DBE}"/>
              </a:ext>
            </a:extLst>
          </p:cNvPr>
          <p:cNvGrpSpPr/>
          <p:nvPr/>
        </p:nvGrpSpPr>
        <p:grpSpPr>
          <a:xfrm>
            <a:off x="11459205" y="5384982"/>
            <a:ext cx="704039" cy="494964"/>
            <a:chOff x="6563202" y="926763"/>
            <a:chExt cx="704039" cy="494964"/>
          </a:xfrm>
        </p:grpSpPr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C005B455-09B9-4EA7-B2CB-4DB20849870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D0BD54EB-C0E2-4B69-9E78-C5B7CBD2EFD9}"/>
                </a:ext>
              </a:extLst>
            </p:cNvPr>
            <p:cNvGrpSpPr/>
            <p:nvPr/>
          </p:nvGrpSpPr>
          <p:grpSpPr>
            <a:xfrm>
              <a:off x="6563202" y="928608"/>
              <a:ext cx="704039" cy="493119"/>
              <a:chOff x="6563202" y="928608"/>
              <a:chExt cx="704039" cy="493119"/>
            </a:xfrm>
          </p:grpSpPr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DCDD166F-DD2B-4B80-882A-1539FBCD6F84}"/>
                  </a:ext>
                </a:extLst>
              </p:cNvPr>
              <p:cNvSpPr txBox="1"/>
              <p:nvPr/>
            </p:nvSpPr>
            <p:spPr>
              <a:xfrm>
                <a:off x="6563202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2700</a:t>
                </a:r>
              </a:p>
            </p:txBody>
          </p: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147765D0-4CF6-4A1A-8D3C-7669CC7DA6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7" name="Rectangle 246">
            <a:extLst>
              <a:ext uri="{FF2B5EF4-FFF2-40B4-BE49-F238E27FC236}">
                <a16:creationId xmlns:a16="http://schemas.microsoft.com/office/drawing/2014/main" id="{E9796F37-80D0-4CA4-93C8-54EF1F0EAA77}"/>
              </a:ext>
            </a:extLst>
          </p:cNvPr>
          <p:cNvSpPr/>
          <p:nvPr/>
        </p:nvSpPr>
        <p:spPr>
          <a:xfrm>
            <a:off x="11817767" y="5571563"/>
            <a:ext cx="264481" cy="219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827DB390-1A19-4515-B027-D6F22B920860}"/>
              </a:ext>
            </a:extLst>
          </p:cNvPr>
          <p:cNvSpPr txBox="1"/>
          <p:nvPr/>
        </p:nvSpPr>
        <p:spPr>
          <a:xfrm>
            <a:off x="11346505" y="4875312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6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01927 -0.03797 C 0.02331 -0.0463 0.0293 -0.05047 0.03581 -0.05047 C 0.04297 -0.05047 0.04883 -0.0463 0.05286 -0.03797 L 0.07252 3.7037E-6 " pathEditMode="relative" rAng="0" ptsTypes="AAAAA">
                                      <p:cBhvr>
                                        <p:cTn id="77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3.7037E-6 L 0.0918 -0.03774 C 0.09596 -0.04607 0.10221 -0.05047 0.10846 -0.05047 C 0.11588 -0.05047 0.12174 -0.04607 0.12578 -0.03774 L 0.14583 3.7037E-6 " pathEditMode="relative" rAng="0" ptsTypes="AAAAA">
                                      <p:cBhvr>
                                        <p:cTn id="92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7037E-6 L 0.16575 -0.0382 C 0.17005 -0.0463 0.1763 -0.05047 0.18281 -0.05047 C 0.19036 -0.05047 0.19635 -0.0463 0.20052 -0.0382 L 0.2207 3.7037E-6 " pathEditMode="relative" rAng="0" ptsTypes="AAAAA">
                                      <p:cBhvr>
                                        <p:cTn id="107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0.01927 -0.03796 C 0.02331 -0.04629 0.0293 -0.05046 0.03581 -0.05046 C 0.04297 -0.05046 0.04883 -0.04629 0.05286 -0.03796 L 0.07253 -2.22222E-6 " pathEditMode="relative" rAng="0" ptsTypes="AAAAA">
                                      <p:cBhvr>
                                        <p:cTn id="15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22222E-6 L 0.0918 -0.03773 C 0.09596 -0.04606 0.10221 -0.05046 0.10846 -0.05046 C 0.11588 -0.05046 0.12174 -0.04606 0.12578 -0.03773 L 0.14583 -2.22222E-6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00"/>
                            </p:stCondLst>
                            <p:childTnLst>
                              <p:par>
                                <p:cTn id="1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2.22222E-6 L 0.16575 -0.03819 C 0.17005 -0.04629 0.1763 -0.05046 0.18281 -0.05046 C 0.19036 -0.05046 0.19635 -0.04629 0.20052 -0.03819 L 0.2207 -2.22222E-6 " pathEditMode="relative" rAng="0" ptsTypes="AAAAA">
                                      <p:cBhvr>
                                        <p:cTn id="18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2.22222E-6 L 0.2401 -0.03842 C 0.24401 -0.04699 0.25026 -0.05116 0.25677 -0.05116 C 0.26419 -0.05116 0.27005 -0.04699 0.27396 -0.03842 L 0.29388 -2.22222E-6 " pathEditMode="relative" rAng="0" ptsTypes="AAAAA">
                                      <p:cBhvr>
                                        <p:cTn id="19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5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2.22222E-6 L 0.31341 -0.03842 C 0.31745 -0.04722 0.3237 -0.05116 0.33008 -0.05116 C 0.33737 -0.05116 0.34336 -0.04722 0.34739 -0.03842 L 0.36719 -2.22222E-6 " pathEditMode="relative" rAng="0" ptsTypes="AAAAA">
                                      <p:cBhvr>
                                        <p:cTn id="21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000"/>
                            </p:stCondLst>
                            <p:childTnLst>
                              <p:par>
                                <p:cTn id="2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2.22222E-6 L 0.38672 -0.0375 C 0.39075 -0.04583 0.39687 -0.05023 0.40338 -0.05023 C 0.41068 -0.05023 0.41654 -0.04583 0.42057 -0.0375 L 0.44036 -2.22222E-6 " pathEditMode="relative" rAng="0" ptsTypes="AAAAA">
                                      <p:cBhvr>
                                        <p:cTn id="22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2.22222E-6 L 0.45989 -0.03819 C 0.46393 -0.04676 0.47005 -0.05116 0.47656 -0.05116 C 0.48385 -0.05116 0.48971 -0.04676 0.49375 -0.03819 L 0.51354 -2.22222E-6 " pathEditMode="relative" rAng="0" ptsTypes="AAAAA">
                                      <p:cBhvr>
                                        <p:cTn id="24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6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500"/>
                            </p:stCondLst>
                            <p:childTnLst>
                              <p:par>
                                <p:cTn id="2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01927 -0.03796 C 0.02331 -0.0463 0.02929 -0.05046 0.03581 -0.05046 C 0.04297 -0.05046 0.04883 -0.0463 0.05286 -0.03796 L 0.07252 1.85185E-6 " pathEditMode="relative" rAng="0" ptsTypes="AAAAA">
                                      <p:cBhvr>
                                        <p:cTn id="31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1000"/>
                            </p:stCondLst>
                            <p:childTnLst>
                              <p:par>
                                <p:cTn id="3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1500"/>
                            </p:stCondLst>
                            <p:childTnLst>
                              <p:par>
                                <p:cTn id="3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1.85185E-6 L 0.09179 -0.03773 C 0.09596 -0.04607 0.10221 -0.05046 0.10846 -0.05046 C 0.11588 -0.05046 0.12174 -0.04607 0.12578 -0.03773 L 0.14583 1.85185E-6 " pathEditMode="relative" rAng="0" ptsTypes="AAAAA">
                                      <p:cBhvr>
                                        <p:cTn id="32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1000"/>
                            </p:stCondLst>
                            <p:childTnLst>
                              <p:par>
                                <p:cTn id="3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0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1.85185E-6 L 0.16575 -0.0382 C 0.17005 -0.0463 0.1763 -0.05046 0.18281 -0.05046 C 0.19036 -0.05046 0.19635 -0.0463 0.20052 -0.0382 L 0.2207 1.85185E-6 " pathEditMode="relative" rAng="0" ptsTypes="AAAAA">
                                      <p:cBhvr>
                                        <p:cTn id="34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1000"/>
                            </p:stCondLst>
                            <p:childTnLst>
                              <p:par>
                                <p:cTn id="3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5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500"/>
                            </p:stCondLst>
                            <p:childTnLst>
                              <p:par>
                                <p:cTn id="3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1.85185E-6 L 0.2401 -0.03843 C 0.24401 -0.04699 0.25026 -0.05116 0.25677 -0.05116 C 0.26419 -0.05116 0.27005 -0.04699 0.27396 -0.03843 L 0.29388 1.85185E-6 " pathEditMode="relative" rAng="0" ptsTypes="AAAAA">
                                      <p:cBhvr>
                                        <p:cTn id="35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1000"/>
                            </p:stCondLst>
                            <p:childTnLst>
                              <p:par>
                                <p:cTn id="3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0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500"/>
                            </p:stCondLst>
                            <p:childTnLst>
                              <p:par>
                                <p:cTn id="3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1.85185E-6 L 0.31341 -0.03843 C 0.31745 -0.04722 0.3237 -0.05116 0.33008 -0.05116 C 0.33737 -0.05116 0.34336 -0.04722 0.34739 -0.03843 L 0.36719 1.85185E-6 " pathEditMode="relative" rAng="0" ptsTypes="AAAAA">
                                      <p:cBhvr>
                                        <p:cTn id="37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1000"/>
                            </p:stCondLst>
                            <p:childTnLst>
                              <p:par>
                                <p:cTn id="3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5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1500"/>
                            </p:stCondLst>
                            <p:childTnLst>
                              <p:par>
                                <p:cTn id="3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1.85185E-6 L 0.38672 -0.0375 C 0.39075 -0.04584 0.39687 -0.05023 0.40338 -0.05023 C 0.41068 -0.05023 0.41653 -0.04584 0.42057 -0.0375 L 0.44036 1.85185E-6 " pathEditMode="relative" rAng="0" ptsTypes="AAAAA">
                                      <p:cBhvr>
                                        <p:cTn id="38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0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500"/>
                            </p:stCondLst>
                            <p:childTnLst>
                              <p:par>
                                <p:cTn id="3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1.85185E-6 L 0.45989 -0.0382 C 0.46393 -0.04676 0.47005 -0.05116 0.47656 -0.05116 C 0.48385 -0.05116 0.48971 -0.04676 0.49375 -0.0382 L 0.51354 1.85185E-6 " pathEditMode="relative" rAng="0" ptsTypes="AAAAA">
                                      <p:cBhvr>
                                        <p:cTn id="40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1000"/>
                            </p:stCondLst>
                            <p:childTnLst>
                              <p:par>
                                <p:cTn id="4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5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500"/>
                            </p:stCondLst>
                            <p:childTnLst>
                              <p:par>
                                <p:cTn id="4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1.85185E-6 L 0.53307 -0.0375 C 0.53724 -0.04584 0.54336 -0.05023 0.54974 -0.05023 C 0.55716 -0.05023 0.56302 -0.04584 0.56706 -0.0375 L 0.58685 1.85185E-6 " pathEditMode="relative" rAng="0" ptsTypes="AAAAA">
                                      <p:cBhvr>
                                        <p:cTn id="41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1000"/>
                            </p:stCondLst>
                            <p:childTnLst>
                              <p:par>
                                <p:cTn id="4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0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500"/>
                            </p:stCondLst>
                            <p:childTnLst>
                              <p:par>
                                <p:cTn id="4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1.85185E-6 L 0.60521 -0.03658 C 0.60911 -0.04468 0.61484 -0.04908 0.62096 -0.04908 C 0.62786 -0.04908 0.63346 -0.04468 0.63724 -0.03658 L 0.65586 1.85185E-6 " pathEditMode="relative" rAng="0" ptsTypes="AAAAA">
                                      <p:cBhvr>
                                        <p:cTn id="43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307" grpId="0"/>
      <p:bldP spid="336" grpId="0"/>
      <p:bldP spid="521" grpId="0" animBg="1"/>
      <p:bldP spid="522" grpId="0" animBg="1"/>
      <p:bldP spid="529" grpId="0" animBg="1"/>
      <p:bldP spid="535" grpId="0" animBg="1"/>
      <p:bldP spid="535" grpId="1" animBg="1"/>
      <p:bldP spid="535" grpId="2" animBg="1"/>
      <p:bldP spid="535" grpId="3" animBg="1"/>
      <p:bldP spid="573" grpId="0" animBg="1"/>
      <p:bldP spid="574" grpId="0" animBg="1"/>
      <p:bldP spid="581" grpId="0" animBg="1"/>
      <p:bldP spid="587" grpId="0" animBg="1"/>
      <p:bldP spid="593" grpId="0" animBg="1"/>
      <p:bldP spid="599" grpId="0" animBg="1"/>
      <p:bldP spid="605" grpId="0" animBg="1"/>
      <p:bldP spid="611" grpId="0" animBg="1"/>
      <p:bldP spid="623" grpId="0" animBg="1"/>
      <p:bldP spid="623" grpId="1" animBg="1"/>
      <p:bldP spid="623" grpId="2" animBg="1"/>
      <p:bldP spid="623" grpId="3" animBg="1"/>
      <p:bldP spid="623" grpId="4" animBg="1"/>
      <p:bldP spid="623" grpId="5" animBg="1"/>
      <p:bldP spid="623" grpId="6" animBg="1"/>
      <p:bldP spid="623" grpId="7" animBg="1"/>
      <p:bldP spid="623" grpId="8" animBg="1"/>
      <p:bldP spid="623" grpId="9" animBg="1"/>
      <p:bldP spid="297" grpId="0" animBg="1"/>
      <p:bldP spid="298" grpId="0" animBg="1"/>
      <p:bldP spid="310" grpId="0" animBg="1"/>
      <p:bldP spid="321" grpId="0" animBg="1"/>
      <p:bldP spid="327" grpId="0" animBg="1"/>
      <p:bldP spid="338" grpId="0" animBg="1"/>
      <p:bldP spid="346" grpId="0" animBg="1"/>
      <p:bldP spid="364" grpId="0" animBg="1"/>
      <p:bldP spid="364" grpId="1" animBg="1"/>
      <p:bldP spid="364" grpId="2" animBg="1"/>
      <p:bldP spid="364" grpId="3" animBg="1"/>
      <p:bldP spid="364" grpId="4" animBg="1"/>
      <p:bldP spid="364" grpId="5" animBg="1"/>
      <p:bldP spid="364" grpId="6" animBg="1"/>
      <p:bldP spid="364" grpId="7" animBg="1"/>
      <p:bldP spid="6" grpId="0" animBg="1"/>
      <p:bldP spid="6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370" grpId="0" animBg="1"/>
      <p:bldP spid="370" grpId="1" animBg="1"/>
      <p:bldP spid="371" grpId="0" animBg="1"/>
      <p:bldP spid="371" grpId="1" animBg="1"/>
      <p:bldP spid="372" grpId="0" animBg="1"/>
      <p:bldP spid="372" grpId="1" animBg="1"/>
      <p:bldP spid="373" grpId="0" animBg="1"/>
      <p:bldP spid="373" grpId="1" animBg="1"/>
      <p:bldP spid="374" grpId="0" animBg="1"/>
      <p:bldP spid="374" grpId="1" animBg="1"/>
      <p:bldP spid="375" grpId="0" animBg="1"/>
      <p:bldP spid="375" grpId="1" animBg="1"/>
      <p:bldP spid="376" grpId="0" animBg="1"/>
      <p:bldP spid="376" grpId="1" animBg="1"/>
      <p:bldP spid="377" grpId="0" animBg="1"/>
      <p:bldP spid="377" grpId="1" animBg="1"/>
      <p:bldP spid="379" grpId="0" animBg="1"/>
      <p:bldP spid="379" grpId="1" animBg="1"/>
      <p:bldP spid="380" grpId="0" animBg="1"/>
      <p:bldP spid="380" grpId="1" animBg="1"/>
      <p:bldP spid="381" grpId="0" animBg="1"/>
      <p:bldP spid="381" grpId="1" animBg="1"/>
      <p:bldP spid="382" grpId="0" animBg="1"/>
      <p:bldP spid="382" grpId="1" animBg="1"/>
      <p:bldP spid="383" grpId="0" animBg="1"/>
      <p:bldP spid="383" grpId="1" animBg="1"/>
      <p:bldP spid="384" grpId="0" animBg="1"/>
      <p:bldP spid="384" grpId="1" animBg="1"/>
      <p:bldP spid="385" grpId="0" animBg="1"/>
      <p:bldP spid="385" grpId="1" animBg="1"/>
      <p:bldP spid="386" grpId="0" animBg="1"/>
      <p:bldP spid="386" grpId="1" animBg="1"/>
      <p:bldP spid="387" grpId="0" animBg="1"/>
      <p:bldP spid="387" grpId="1" animBg="1"/>
      <p:bldP spid="388" grpId="0" animBg="1"/>
      <p:bldP spid="388" grpId="1" animBg="1"/>
      <p:bldP spid="223" grpId="0"/>
      <p:bldP spid="224" grpId="0"/>
      <p:bldP spid="225" grpId="0"/>
      <p:bldP spid="226" grpId="0"/>
      <p:bldP spid="227" grpId="0"/>
      <p:bldP spid="228" grpId="0"/>
      <p:bldP spid="229" grpId="0"/>
      <p:bldP spid="230" grpId="0"/>
      <p:bldP spid="232" grpId="0"/>
      <p:bldP spid="233" grpId="0"/>
      <p:bldP spid="234" grpId="0"/>
      <p:bldP spid="235" grpId="0"/>
      <p:bldP spid="236" grpId="0"/>
      <p:bldP spid="237" grpId="0"/>
      <p:bldP spid="238" grpId="0"/>
      <p:bldP spid="241" grpId="0"/>
      <p:bldP spid="242" grpId="0"/>
      <p:bldP spid="243" grpId="0"/>
      <p:bldP spid="231" grpId="0" animBg="1"/>
      <p:bldP spid="247" grpId="0" animBg="1"/>
      <p:bldP spid="247" grpId="1" animBg="1"/>
      <p:bldP spid="2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6" y="497662"/>
            <a:ext cx="3266560" cy="817087"/>
            <a:chOff x="255524" y="372323"/>
            <a:chExt cx="2764603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4" y="372323"/>
              <a:ext cx="276460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68933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600 </a:t>
              </a:r>
              <a:r>
                <a:rPr lang="en-GB" sz="3600" dirty="0">
                  <a:latin typeface="Calibri" panose="020F0502020204030204" pitchFamily="34" charset="0"/>
                </a:rPr>
                <a:t>÷ 2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2148223" y="620676"/>
            <a:ext cx="118061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2188549" y="598485"/>
            <a:ext cx="119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961A0BCD-1DE0-4C45-B0DF-9953B111618C}"/>
              </a:ext>
            </a:extLst>
          </p:cNvPr>
          <p:cNvGrpSpPr/>
          <p:nvPr/>
        </p:nvGrpSpPr>
        <p:grpSpPr>
          <a:xfrm>
            <a:off x="3956350" y="1831123"/>
            <a:ext cx="593466" cy="428686"/>
            <a:chOff x="2176723" y="934501"/>
            <a:chExt cx="593466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A758BE97-51C6-4FC0-ACEF-3F6026575B6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7A375DB4-545A-4632-A0DC-FD3798724D8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D592CCA7-7292-4277-B2BC-E3624C60E493}"/>
              </a:ext>
            </a:extLst>
          </p:cNvPr>
          <p:cNvGrpSpPr/>
          <p:nvPr/>
        </p:nvGrpSpPr>
        <p:grpSpPr>
          <a:xfrm>
            <a:off x="3955118" y="2280004"/>
            <a:ext cx="593466" cy="428686"/>
            <a:chOff x="2176723" y="934501"/>
            <a:chExt cx="593466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B060D340-23CC-45B0-99CD-9EA878D952F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0B8797B8-F3F9-47C5-BF15-83B0C5C6C0A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C4DEB213-51F5-4F87-8E37-B24101042BE4}"/>
              </a:ext>
            </a:extLst>
          </p:cNvPr>
          <p:cNvGrpSpPr/>
          <p:nvPr/>
        </p:nvGrpSpPr>
        <p:grpSpPr>
          <a:xfrm>
            <a:off x="4406053" y="1831123"/>
            <a:ext cx="593466" cy="428686"/>
            <a:chOff x="2176723" y="934501"/>
            <a:chExt cx="593466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623741E6-4111-446B-8FCB-1F586C56830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D4489E8D-F351-424B-B33B-F00C1EA0183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0C5060CE-3536-4F92-8739-B3001922BD2C}"/>
              </a:ext>
            </a:extLst>
          </p:cNvPr>
          <p:cNvGrpSpPr/>
          <p:nvPr/>
        </p:nvGrpSpPr>
        <p:grpSpPr>
          <a:xfrm>
            <a:off x="4404821" y="2280004"/>
            <a:ext cx="593466" cy="428686"/>
            <a:chOff x="2176723" y="934501"/>
            <a:chExt cx="593466" cy="42868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6DC97C6D-BC01-476D-B452-E60319FF00E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1D1D6D73-EB4F-4514-A2F3-96923280B81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5B45FB12-F2D1-4630-ACC9-84CE3741FF9F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3438419C-87E2-48A0-86A2-9194746FAF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43A11A41-CEA4-42A3-A383-0FC30A34EC5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B804FF30-D98A-496F-89B8-369583635166}"/>
              </a:ext>
            </a:extLst>
          </p:cNvPr>
          <p:cNvGrpSpPr/>
          <p:nvPr/>
        </p:nvGrpSpPr>
        <p:grpSpPr>
          <a:xfrm>
            <a:off x="4854523" y="2280004"/>
            <a:ext cx="593466" cy="428686"/>
            <a:chOff x="2176723" y="934501"/>
            <a:chExt cx="593466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89AE3FDD-C3CE-4221-98EB-6D24ADA3D6A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30697990-55F0-4BCE-9721-DE4DE36785F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231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88259" y="497963"/>
            <a:ext cx="3294021" cy="817087"/>
            <a:chOff x="255525" y="372323"/>
            <a:chExt cx="2765859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76585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87252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3500 </a:t>
              </a:r>
              <a:r>
                <a:rPr lang="en-GB" sz="3600" dirty="0">
                  <a:latin typeface="Calibri" panose="020F0502020204030204" pitchFamily="34" charset="0"/>
                </a:rPr>
                <a:t>÷ 5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333489" y="620977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289105" y="598786"/>
            <a:ext cx="121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FCB9C26C-FB87-4EB8-8759-BF8F997D57D5}"/>
              </a:ext>
            </a:extLst>
          </p:cNvPr>
          <p:cNvGrpSpPr/>
          <p:nvPr/>
        </p:nvGrpSpPr>
        <p:grpSpPr>
          <a:xfrm>
            <a:off x="3971340" y="1831123"/>
            <a:ext cx="593466" cy="428686"/>
            <a:chOff x="2176723" y="934501"/>
            <a:chExt cx="593466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205221D0-AA11-47CF-91E2-A32DE146935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41FC76D7-287F-470D-A58B-1FD2662FD83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75E3DA0B-6E71-410F-8C4D-C92126A814E7}"/>
              </a:ext>
            </a:extLst>
          </p:cNvPr>
          <p:cNvGrpSpPr/>
          <p:nvPr/>
        </p:nvGrpSpPr>
        <p:grpSpPr>
          <a:xfrm>
            <a:off x="3970108" y="2280004"/>
            <a:ext cx="593466" cy="428686"/>
            <a:chOff x="2176723" y="934501"/>
            <a:chExt cx="593466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E935F00E-CB56-4B32-91D2-13110C11F2C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498807D-218F-4733-B236-7D42D660D2E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1CAC6917-8C8E-435C-815A-C7B074504199}"/>
              </a:ext>
            </a:extLst>
          </p:cNvPr>
          <p:cNvGrpSpPr/>
          <p:nvPr/>
        </p:nvGrpSpPr>
        <p:grpSpPr>
          <a:xfrm>
            <a:off x="3967159" y="2724716"/>
            <a:ext cx="593466" cy="428686"/>
            <a:chOff x="2176723" y="934501"/>
            <a:chExt cx="593466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F29964F7-BBC6-497E-BA69-B7A784C9B92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ED9F60FD-E286-47A8-9B17-8F27F9EAA2C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3074789A-73C4-4DA2-AD5A-C558A84AF6BD}"/>
              </a:ext>
            </a:extLst>
          </p:cNvPr>
          <p:cNvGrpSpPr/>
          <p:nvPr/>
        </p:nvGrpSpPr>
        <p:grpSpPr>
          <a:xfrm>
            <a:off x="3965927" y="3173597"/>
            <a:ext cx="593466" cy="428686"/>
            <a:chOff x="2176723" y="934501"/>
            <a:chExt cx="593466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0106B1FD-BBB1-4236-B0D2-C98F4E24595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736D41FF-74BB-4870-8F4C-948D67A836E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93BC9D33-644C-4869-A086-E0B1E1260B96}"/>
              </a:ext>
            </a:extLst>
          </p:cNvPr>
          <p:cNvGrpSpPr/>
          <p:nvPr/>
        </p:nvGrpSpPr>
        <p:grpSpPr>
          <a:xfrm>
            <a:off x="3965517" y="3618302"/>
            <a:ext cx="593466" cy="428686"/>
            <a:chOff x="2176723" y="934501"/>
            <a:chExt cx="593466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7AD74055-A470-4C36-9548-ED2EDAE422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8875FCB-C25F-4332-B011-2CE4AEE7B99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81905D96-E3C5-4446-832A-5E6A936C8719}"/>
              </a:ext>
            </a:extLst>
          </p:cNvPr>
          <p:cNvGrpSpPr/>
          <p:nvPr/>
        </p:nvGrpSpPr>
        <p:grpSpPr>
          <a:xfrm>
            <a:off x="4421041" y="1831123"/>
            <a:ext cx="593466" cy="428686"/>
            <a:chOff x="2176723" y="934501"/>
            <a:chExt cx="593466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1FD605A8-68FD-4014-8DA1-655BA826217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A6FD3134-947C-4658-A753-13A8235E87D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B8582680-0828-4907-8E7B-EA2AD7D0F4D2}"/>
              </a:ext>
            </a:extLst>
          </p:cNvPr>
          <p:cNvGrpSpPr/>
          <p:nvPr/>
        </p:nvGrpSpPr>
        <p:grpSpPr>
          <a:xfrm>
            <a:off x="4419809" y="2280004"/>
            <a:ext cx="593466" cy="428686"/>
            <a:chOff x="2176723" y="934501"/>
            <a:chExt cx="593466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6AA3D339-4865-4BC4-8EEE-6DC6D90E3E1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13946966-25FE-4933-9A16-E08AD16D3FE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746FF456-A0D7-4473-A6B2-E356C222D46A}"/>
              </a:ext>
            </a:extLst>
          </p:cNvPr>
          <p:cNvGrpSpPr/>
          <p:nvPr/>
        </p:nvGrpSpPr>
        <p:grpSpPr>
          <a:xfrm>
            <a:off x="4416860" y="2724716"/>
            <a:ext cx="593466" cy="428686"/>
            <a:chOff x="2176723" y="934501"/>
            <a:chExt cx="593466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88A5319F-6191-408D-98E1-5E8DC98783F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D1F35D2E-1332-4430-8033-F61FE5FC5E2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BA7043F-161C-4FBD-91EB-87D0E9C00E9E}"/>
              </a:ext>
            </a:extLst>
          </p:cNvPr>
          <p:cNvGrpSpPr/>
          <p:nvPr/>
        </p:nvGrpSpPr>
        <p:grpSpPr>
          <a:xfrm>
            <a:off x="4415628" y="3173597"/>
            <a:ext cx="593466" cy="428686"/>
            <a:chOff x="2176723" y="934501"/>
            <a:chExt cx="593466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A051F41C-94A1-4BDA-B15E-A2A550B508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F2441405-FFF9-45E7-8585-607F50AD7B6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5801B1A0-D23D-4CF2-87CE-DEE5889D99FA}"/>
              </a:ext>
            </a:extLst>
          </p:cNvPr>
          <p:cNvGrpSpPr/>
          <p:nvPr/>
        </p:nvGrpSpPr>
        <p:grpSpPr>
          <a:xfrm>
            <a:off x="4415218" y="3618302"/>
            <a:ext cx="593466" cy="428686"/>
            <a:chOff x="2176723" y="934501"/>
            <a:chExt cx="593466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CB127C66-3098-4AA6-B32C-DE9E5BE656D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B80934FC-E705-4790-8C67-324B8AF74D0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B316E273-60FE-47D6-806A-98C116278475}"/>
              </a:ext>
            </a:extLst>
          </p:cNvPr>
          <p:cNvGrpSpPr/>
          <p:nvPr/>
        </p:nvGrpSpPr>
        <p:grpSpPr>
          <a:xfrm>
            <a:off x="4870745" y="1831123"/>
            <a:ext cx="593466" cy="428686"/>
            <a:chOff x="2176723" y="934501"/>
            <a:chExt cx="593466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C6EC34F2-579A-472D-9DEB-89AC7526AA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D8D7E97F-2692-463C-AE9E-C2974F18EDF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13EE7E49-7D84-4BD4-ADFA-E9E7A6827C5A}"/>
              </a:ext>
            </a:extLst>
          </p:cNvPr>
          <p:cNvGrpSpPr/>
          <p:nvPr/>
        </p:nvGrpSpPr>
        <p:grpSpPr>
          <a:xfrm>
            <a:off x="4869513" y="2280004"/>
            <a:ext cx="593466" cy="428686"/>
            <a:chOff x="2176723" y="934501"/>
            <a:chExt cx="593466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1FB98EDF-CE2D-4B0B-B3F1-53B46EF52F6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657F14D0-C4D7-402E-B5B8-908EC57F070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5E595D41-6693-4EAA-B876-2D12DDCFD5F2}"/>
              </a:ext>
            </a:extLst>
          </p:cNvPr>
          <p:cNvGrpSpPr/>
          <p:nvPr/>
        </p:nvGrpSpPr>
        <p:grpSpPr>
          <a:xfrm>
            <a:off x="4866564" y="2724716"/>
            <a:ext cx="593466" cy="428686"/>
            <a:chOff x="2176723" y="934501"/>
            <a:chExt cx="593466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847D48AF-F8BE-4350-ABB1-92D556071FD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5C62F479-8765-451F-A33F-F808B443081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43622615-FFE1-4756-B6C7-951C018BC46F}"/>
              </a:ext>
            </a:extLst>
          </p:cNvPr>
          <p:cNvGrpSpPr/>
          <p:nvPr/>
        </p:nvGrpSpPr>
        <p:grpSpPr>
          <a:xfrm>
            <a:off x="4865332" y="3173597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2B82DA66-4DBE-4C0D-B511-7032EFA17E3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BA414B89-693B-42B0-97D2-ECC491C987D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B8F24F33-6AAC-4C5F-820F-2A2C805E01B3}"/>
              </a:ext>
            </a:extLst>
          </p:cNvPr>
          <p:cNvGrpSpPr/>
          <p:nvPr/>
        </p:nvGrpSpPr>
        <p:grpSpPr>
          <a:xfrm>
            <a:off x="4864922" y="3618302"/>
            <a:ext cx="593466" cy="428686"/>
            <a:chOff x="2176723" y="934501"/>
            <a:chExt cx="593466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DC188D32-2D18-4FA9-968E-1C3BEB8951B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749B80AC-E7BD-449E-BA7B-5EABB7967CB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8D05CBCB-65A4-425A-AC69-7EC2055BB3E5}"/>
              </a:ext>
            </a:extLst>
          </p:cNvPr>
          <p:cNvGrpSpPr/>
          <p:nvPr/>
        </p:nvGrpSpPr>
        <p:grpSpPr>
          <a:xfrm>
            <a:off x="5320446" y="1831123"/>
            <a:ext cx="593466" cy="428686"/>
            <a:chOff x="2176723" y="934501"/>
            <a:chExt cx="593466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5D3BE9F3-DB4A-4FE0-BBD7-EB70FA4BA2A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364746A1-CB62-4B93-B49E-FC5A731D01E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92D4E97A-F97E-4E7A-B818-F967CFF70FDA}"/>
              </a:ext>
            </a:extLst>
          </p:cNvPr>
          <p:cNvGrpSpPr/>
          <p:nvPr/>
        </p:nvGrpSpPr>
        <p:grpSpPr>
          <a:xfrm>
            <a:off x="5319214" y="2280004"/>
            <a:ext cx="593466" cy="428686"/>
            <a:chOff x="2176723" y="934501"/>
            <a:chExt cx="593466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8CD0C97B-0638-45E7-8AB0-D96F986E0B9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B779091B-2650-424B-A137-F51EE6E9EC4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E85F8286-B841-4A24-B87F-BB638B0F2546}"/>
              </a:ext>
            </a:extLst>
          </p:cNvPr>
          <p:cNvGrpSpPr/>
          <p:nvPr/>
        </p:nvGrpSpPr>
        <p:grpSpPr>
          <a:xfrm>
            <a:off x="5316265" y="2724716"/>
            <a:ext cx="593466" cy="428686"/>
            <a:chOff x="2176723" y="934501"/>
            <a:chExt cx="593466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19451C72-50FC-4389-809C-1D1876D309D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2FB8E913-8275-425A-9BEB-94F942D791F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8B5CA22A-676B-4CC4-A668-A232C99576F0}"/>
              </a:ext>
            </a:extLst>
          </p:cNvPr>
          <p:cNvGrpSpPr/>
          <p:nvPr/>
        </p:nvGrpSpPr>
        <p:grpSpPr>
          <a:xfrm>
            <a:off x="5315033" y="3173597"/>
            <a:ext cx="593466" cy="428686"/>
            <a:chOff x="2176723" y="934501"/>
            <a:chExt cx="593466" cy="42868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B1C1A3D1-0BAB-4036-A35B-BE3F737DA49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FE4D994B-1E38-4161-8D59-923C7F6B9F6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55544D0A-70A6-4460-AD3A-68237BDE80F4}"/>
              </a:ext>
            </a:extLst>
          </p:cNvPr>
          <p:cNvGrpSpPr/>
          <p:nvPr/>
        </p:nvGrpSpPr>
        <p:grpSpPr>
          <a:xfrm>
            <a:off x="5314623" y="3618302"/>
            <a:ext cx="593466" cy="428686"/>
            <a:chOff x="2176723" y="934501"/>
            <a:chExt cx="593466" cy="42868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CBD4D495-C3F3-40E4-9F43-F6CF352C867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E42D60C-AB1A-459A-9D9E-598FC727A41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506824AE-D72B-45A5-B428-E4F717DF08FE}"/>
              </a:ext>
            </a:extLst>
          </p:cNvPr>
          <p:cNvGrpSpPr/>
          <p:nvPr/>
        </p:nvGrpSpPr>
        <p:grpSpPr>
          <a:xfrm>
            <a:off x="5770152" y="1831123"/>
            <a:ext cx="593466" cy="428686"/>
            <a:chOff x="2176723" y="934501"/>
            <a:chExt cx="593466" cy="42868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BC304070-A157-4480-930E-362CD0A6A7A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8AEE15A0-9AD3-4B64-85F2-3F4B89CF1CA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5C09FD97-FFCB-450A-A2EC-5114E9F524EC}"/>
              </a:ext>
            </a:extLst>
          </p:cNvPr>
          <p:cNvGrpSpPr/>
          <p:nvPr/>
        </p:nvGrpSpPr>
        <p:grpSpPr>
          <a:xfrm>
            <a:off x="5768920" y="2280004"/>
            <a:ext cx="593466" cy="428686"/>
            <a:chOff x="2176723" y="934501"/>
            <a:chExt cx="593466" cy="42868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CB227D84-74DA-47E0-8598-CDFFA7A2991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27088E21-AC25-40F1-9081-6BAF0D7EED2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F2FFEA51-7D7C-42C8-BB74-AF8D15FF8940}"/>
              </a:ext>
            </a:extLst>
          </p:cNvPr>
          <p:cNvGrpSpPr/>
          <p:nvPr/>
        </p:nvGrpSpPr>
        <p:grpSpPr>
          <a:xfrm>
            <a:off x="5765971" y="2724716"/>
            <a:ext cx="593466" cy="428686"/>
            <a:chOff x="2176723" y="934501"/>
            <a:chExt cx="593466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EFE574C6-A099-4287-BACC-0A13C703E45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A6535524-EC3C-4B4D-A834-2820A5A420B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A2C2D112-52D4-4124-B6FD-86AC2B360AC1}"/>
              </a:ext>
            </a:extLst>
          </p:cNvPr>
          <p:cNvGrpSpPr/>
          <p:nvPr/>
        </p:nvGrpSpPr>
        <p:grpSpPr>
          <a:xfrm>
            <a:off x="5764739" y="3173597"/>
            <a:ext cx="593466" cy="428686"/>
            <a:chOff x="2176723" y="934501"/>
            <a:chExt cx="593466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7F927822-E2DD-45F5-85C0-5C42C35714D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B26E903B-22C3-483E-A5CC-7AA07C485B5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B7741B40-2779-417A-ACBD-1B144A9DEA2B}"/>
              </a:ext>
            </a:extLst>
          </p:cNvPr>
          <p:cNvGrpSpPr/>
          <p:nvPr/>
        </p:nvGrpSpPr>
        <p:grpSpPr>
          <a:xfrm>
            <a:off x="5764329" y="3618302"/>
            <a:ext cx="593466" cy="428686"/>
            <a:chOff x="2176723" y="934501"/>
            <a:chExt cx="593466" cy="428686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6958BE95-8786-46DE-BAA4-BD6797291EE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47D12223-084A-4375-B743-E254286510F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8187B65F-D7E4-439C-8298-EC3E080C8CBE}"/>
              </a:ext>
            </a:extLst>
          </p:cNvPr>
          <p:cNvGrpSpPr/>
          <p:nvPr/>
        </p:nvGrpSpPr>
        <p:grpSpPr>
          <a:xfrm>
            <a:off x="6219857" y="1831123"/>
            <a:ext cx="593466" cy="428686"/>
            <a:chOff x="2176723" y="934501"/>
            <a:chExt cx="593466" cy="428686"/>
          </a:xfrm>
        </p:grpSpPr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95172220-2F98-4738-A34A-D7549998AEB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3281D61F-6819-42B2-950F-38AF9FA3B86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218FC354-796E-4195-8C43-4CDDB65BD5F9}"/>
              </a:ext>
            </a:extLst>
          </p:cNvPr>
          <p:cNvGrpSpPr/>
          <p:nvPr/>
        </p:nvGrpSpPr>
        <p:grpSpPr>
          <a:xfrm>
            <a:off x="6218625" y="2280004"/>
            <a:ext cx="593466" cy="428686"/>
            <a:chOff x="2176723" y="934501"/>
            <a:chExt cx="593466" cy="428686"/>
          </a:xfrm>
        </p:grpSpPr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A5C54021-9924-4E8B-903D-52982F835E3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28E2D986-70AA-4417-A1A4-BB4261DDA3E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AD6C8178-D909-4BE1-9B45-D897311C4933}"/>
              </a:ext>
            </a:extLst>
          </p:cNvPr>
          <p:cNvGrpSpPr/>
          <p:nvPr/>
        </p:nvGrpSpPr>
        <p:grpSpPr>
          <a:xfrm>
            <a:off x="6215676" y="2724716"/>
            <a:ext cx="593466" cy="428686"/>
            <a:chOff x="2176723" y="934501"/>
            <a:chExt cx="593466" cy="42868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A2B9D28F-E959-4011-A4B4-8E823D854DF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1FE0453D-B334-4D79-9542-B096304C816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68816ACD-EE20-4470-99E8-9AA004A9F6C1}"/>
              </a:ext>
            </a:extLst>
          </p:cNvPr>
          <p:cNvGrpSpPr/>
          <p:nvPr/>
        </p:nvGrpSpPr>
        <p:grpSpPr>
          <a:xfrm>
            <a:off x="6214444" y="3173597"/>
            <a:ext cx="593466" cy="428686"/>
            <a:chOff x="2176723" y="934501"/>
            <a:chExt cx="593466" cy="428686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A630399A-6B0D-40D4-BD58-0F084FA4323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26B03ECA-B701-4FA3-8738-5FAD21B69D9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1A08B2C9-1EC1-4CB0-AD70-0B71BDDFDA00}"/>
              </a:ext>
            </a:extLst>
          </p:cNvPr>
          <p:cNvGrpSpPr/>
          <p:nvPr/>
        </p:nvGrpSpPr>
        <p:grpSpPr>
          <a:xfrm>
            <a:off x="6214034" y="3618302"/>
            <a:ext cx="593466" cy="428686"/>
            <a:chOff x="2176723" y="934501"/>
            <a:chExt cx="593466" cy="42868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22D3B1B0-AFF0-48F8-A27C-E9C212A95F1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87DE4088-90CF-42F1-84C3-9EC7264CB86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CA5C668C-D6BC-4D2C-8070-100012A973F5}"/>
              </a:ext>
            </a:extLst>
          </p:cNvPr>
          <p:cNvGrpSpPr/>
          <p:nvPr/>
        </p:nvGrpSpPr>
        <p:grpSpPr>
          <a:xfrm>
            <a:off x="6669567" y="1831123"/>
            <a:ext cx="593466" cy="428686"/>
            <a:chOff x="2176723" y="934501"/>
            <a:chExt cx="593466" cy="428686"/>
          </a:xfrm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1588E0DB-0841-4E64-8C0E-5B7F6A2B096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71987F52-BA46-48D0-9CC4-AF6F3FAAB40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C05936AC-86C8-4F03-99AF-DE4D9127F9E1}"/>
              </a:ext>
            </a:extLst>
          </p:cNvPr>
          <p:cNvGrpSpPr/>
          <p:nvPr/>
        </p:nvGrpSpPr>
        <p:grpSpPr>
          <a:xfrm>
            <a:off x="6668335" y="2280004"/>
            <a:ext cx="593466" cy="428686"/>
            <a:chOff x="2176723" y="934501"/>
            <a:chExt cx="593466" cy="428686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4CF5984A-CEEB-40B0-8303-40A2A8CB164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23B95BA0-D716-4276-B579-234F2B59382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150F6B6E-0900-4CB2-996F-945CE0B70DD2}"/>
              </a:ext>
            </a:extLst>
          </p:cNvPr>
          <p:cNvGrpSpPr/>
          <p:nvPr/>
        </p:nvGrpSpPr>
        <p:grpSpPr>
          <a:xfrm>
            <a:off x="6665386" y="2724716"/>
            <a:ext cx="593466" cy="428686"/>
            <a:chOff x="2176723" y="934501"/>
            <a:chExt cx="593466" cy="42868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5DC757CC-0F3E-4D57-8D80-1ACFD9C952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D42091C6-1338-4378-B461-03A6CC1CF0F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BFAACB34-7AF3-4440-A460-5141FB727CF0}"/>
              </a:ext>
            </a:extLst>
          </p:cNvPr>
          <p:cNvGrpSpPr/>
          <p:nvPr/>
        </p:nvGrpSpPr>
        <p:grpSpPr>
          <a:xfrm>
            <a:off x="6664154" y="3173597"/>
            <a:ext cx="593466" cy="428686"/>
            <a:chOff x="2176723" y="934501"/>
            <a:chExt cx="593466" cy="42868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718F7F63-14A7-4E77-BBB9-4734C97FF26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802E2997-D122-4C57-ABDA-23D44D1068F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4D8DD03E-B4FD-4430-B242-CCA70F36B525}"/>
              </a:ext>
            </a:extLst>
          </p:cNvPr>
          <p:cNvGrpSpPr/>
          <p:nvPr/>
        </p:nvGrpSpPr>
        <p:grpSpPr>
          <a:xfrm>
            <a:off x="6663744" y="3618302"/>
            <a:ext cx="593466" cy="428686"/>
            <a:chOff x="2176723" y="934501"/>
            <a:chExt cx="593466" cy="42868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FF17ACC6-E05E-40D8-BEF0-22C75064498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3225B48A-992B-40F8-AC2D-1567E62948A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54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88259" y="494854"/>
            <a:ext cx="3293932" cy="817087"/>
            <a:chOff x="255525" y="372323"/>
            <a:chExt cx="2809883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9023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2700 </a:t>
              </a:r>
              <a:r>
                <a:rPr lang="en-GB" sz="3600" dirty="0">
                  <a:latin typeface="Calibri" panose="020F0502020204030204" pitchFamily="34" charset="0"/>
                </a:rPr>
                <a:t>÷ 3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337769" y="617868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297422" y="595677"/>
            <a:ext cx="1191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8584854A-1140-4FA4-BC83-FEC36F9A7B6A}"/>
              </a:ext>
            </a:extLst>
          </p:cNvPr>
          <p:cNvGrpSpPr/>
          <p:nvPr/>
        </p:nvGrpSpPr>
        <p:grpSpPr>
          <a:xfrm>
            <a:off x="3971340" y="1831123"/>
            <a:ext cx="593466" cy="428686"/>
            <a:chOff x="2176723" y="934501"/>
            <a:chExt cx="593466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AD5BAEB-E885-4E72-A3EE-B93F40B2B1F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F5D56E15-EF15-4AE6-836E-788125FA8C6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D55D955D-538B-494A-93C4-F9F9588D532A}"/>
              </a:ext>
            </a:extLst>
          </p:cNvPr>
          <p:cNvGrpSpPr/>
          <p:nvPr/>
        </p:nvGrpSpPr>
        <p:grpSpPr>
          <a:xfrm>
            <a:off x="3970108" y="2280004"/>
            <a:ext cx="593466" cy="428686"/>
            <a:chOff x="2176723" y="934501"/>
            <a:chExt cx="593466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D9CDA6D6-6D58-4FF7-83B8-9C29EFD7A5D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048EE48F-2C6E-4C9A-917B-B89EF604978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73DF2A3C-3002-4B4C-8763-CFEE9CFDC0EE}"/>
              </a:ext>
            </a:extLst>
          </p:cNvPr>
          <p:cNvGrpSpPr/>
          <p:nvPr/>
        </p:nvGrpSpPr>
        <p:grpSpPr>
          <a:xfrm>
            <a:off x="3967159" y="2724716"/>
            <a:ext cx="593466" cy="428686"/>
            <a:chOff x="2176723" y="934501"/>
            <a:chExt cx="593466" cy="42868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F07B55CE-EFC7-4ADF-93A0-54785AD70EB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BAB433D0-1B11-444B-93E1-B90C121F9A4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0437F2A2-F104-4928-9807-8EAA088F45DB}"/>
              </a:ext>
            </a:extLst>
          </p:cNvPr>
          <p:cNvGrpSpPr/>
          <p:nvPr/>
        </p:nvGrpSpPr>
        <p:grpSpPr>
          <a:xfrm>
            <a:off x="4421041" y="1831123"/>
            <a:ext cx="593466" cy="428686"/>
            <a:chOff x="2176723" y="934501"/>
            <a:chExt cx="593466" cy="42868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C6A35D22-BC5C-4E51-A695-721E012F047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AF4C1A49-5EA0-4217-828C-86D717D2F1B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A9C19BB9-4EA9-49B3-A07A-6ED1A91C05CC}"/>
              </a:ext>
            </a:extLst>
          </p:cNvPr>
          <p:cNvGrpSpPr/>
          <p:nvPr/>
        </p:nvGrpSpPr>
        <p:grpSpPr>
          <a:xfrm>
            <a:off x="4419809" y="2280004"/>
            <a:ext cx="593466" cy="428686"/>
            <a:chOff x="2176723" y="934501"/>
            <a:chExt cx="593466" cy="428686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D4E297AE-CC1B-484D-9C9C-28896C9574F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8CEA201-21AE-416B-B84E-A7BE40EF7AA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C801286F-7AE6-4291-A7CC-5E67D4AFD757}"/>
              </a:ext>
            </a:extLst>
          </p:cNvPr>
          <p:cNvGrpSpPr/>
          <p:nvPr/>
        </p:nvGrpSpPr>
        <p:grpSpPr>
          <a:xfrm>
            <a:off x="4416860" y="2724716"/>
            <a:ext cx="593466" cy="428686"/>
            <a:chOff x="2176723" y="934501"/>
            <a:chExt cx="593466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03FC98E3-893B-42FD-91C9-E99022A41BE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BCDB0FB3-8B34-4C3B-AF21-2D3E5A5F38D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7B23129A-2537-49B8-83F1-DEC7D910CB09}"/>
              </a:ext>
            </a:extLst>
          </p:cNvPr>
          <p:cNvGrpSpPr/>
          <p:nvPr/>
        </p:nvGrpSpPr>
        <p:grpSpPr>
          <a:xfrm>
            <a:off x="4870745" y="1831123"/>
            <a:ext cx="593466" cy="428686"/>
            <a:chOff x="2176723" y="934501"/>
            <a:chExt cx="593466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A867ED6F-3719-4E04-B52D-8E5D47CA58B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B25D35F-A5AA-4D7F-B289-07F8CE7209D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F04EB91-9827-4691-8404-09595220D1F4}"/>
              </a:ext>
            </a:extLst>
          </p:cNvPr>
          <p:cNvGrpSpPr/>
          <p:nvPr/>
        </p:nvGrpSpPr>
        <p:grpSpPr>
          <a:xfrm>
            <a:off x="4869513" y="2280004"/>
            <a:ext cx="593466" cy="428686"/>
            <a:chOff x="2176723" y="934501"/>
            <a:chExt cx="593466" cy="42868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2E1B4D0A-7064-44DD-AE49-9C19296450A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F1ED1AB-687B-44EB-8BB5-B6806DE815A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121F46AE-CA9C-4327-93E2-3075B7D8CF8E}"/>
              </a:ext>
            </a:extLst>
          </p:cNvPr>
          <p:cNvGrpSpPr/>
          <p:nvPr/>
        </p:nvGrpSpPr>
        <p:grpSpPr>
          <a:xfrm>
            <a:off x="4866564" y="2724716"/>
            <a:ext cx="593466" cy="428686"/>
            <a:chOff x="2176723" y="934501"/>
            <a:chExt cx="593466" cy="4286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AC5EA6B5-EC8C-40B5-ACC9-956B78DC045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0BF9FC55-20D5-4128-B1CA-C832F527346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C75EFD50-DE75-4B5A-806B-4C94CE3BB890}"/>
              </a:ext>
            </a:extLst>
          </p:cNvPr>
          <p:cNvGrpSpPr/>
          <p:nvPr/>
        </p:nvGrpSpPr>
        <p:grpSpPr>
          <a:xfrm>
            <a:off x="5320446" y="1831123"/>
            <a:ext cx="593466" cy="428686"/>
            <a:chOff x="2176723" y="934501"/>
            <a:chExt cx="593466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A6C3C3E0-260E-4D45-927B-2F2BA908278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92663BCD-3237-46AC-894C-ADB5C2C3952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5CD14712-139F-4BBA-8273-823AB1328F62}"/>
              </a:ext>
            </a:extLst>
          </p:cNvPr>
          <p:cNvGrpSpPr/>
          <p:nvPr/>
        </p:nvGrpSpPr>
        <p:grpSpPr>
          <a:xfrm>
            <a:off x="5319214" y="2280004"/>
            <a:ext cx="593466" cy="428686"/>
            <a:chOff x="2176723" y="934501"/>
            <a:chExt cx="593466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B6D0FDB4-7A8C-4753-A8FC-D86CC5DE76A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DC3710F1-44B7-4920-B20C-91BD491A8A1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3063C737-9E3B-4222-8109-D10E24FA9366}"/>
              </a:ext>
            </a:extLst>
          </p:cNvPr>
          <p:cNvGrpSpPr/>
          <p:nvPr/>
        </p:nvGrpSpPr>
        <p:grpSpPr>
          <a:xfrm>
            <a:off x="5316265" y="2724716"/>
            <a:ext cx="593466" cy="428686"/>
            <a:chOff x="2176723" y="934501"/>
            <a:chExt cx="593466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ADAF32B9-3308-4EA4-AF92-DFA3A0012BC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4A6789C5-04F7-449E-8206-F35DA184152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B8E875F-E8CC-4133-BF77-2AE71D7A4E39}"/>
              </a:ext>
            </a:extLst>
          </p:cNvPr>
          <p:cNvGrpSpPr/>
          <p:nvPr/>
        </p:nvGrpSpPr>
        <p:grpSpPr>
          <a:xfrm>
            <a:off x="5770152" y="1831123"/>
            <a:ext cx="593466" cy="428686"/>
            <a:chOff x="2176723" y="934501"/>
            <a:chExt cx="593466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526E47CF-7081-45C3-9A49-BF34094E8B2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22B2587D-0D2F-4681-84D8-01BB1CE22C6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99E76DA8-FE2B-49A3-A730-B5BDF211F8C4}"/>
              </a:ext>
            </a:extLst>
          </p:cNvPr>
          <p:cNvGrpSpPr/>
          <p:nvPr/>
        </p:nvGrpSpPr>
        <p:grpSpPr>
          <a:xfrm>
            <a:off x="5768920" y="2280004"/>
            <a:ext cx="593466" cy="428686"/>
            <a:chOff x="2176723" y="934501"/>
            <a:chExt cx="593466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0FB4CDDF-481F-4D79-9CDC-BE07AF60EBD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2045079-EBB4-474D-894C-7BA1C9DF527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98312000-28C9-4BAA-8A21-2F2E482BCD49}"/>
              </a:ext>
            </a:extLst>
          </p:cNvPr>
          <p:cNvGrpSpPr/>
          <p:nvPr/>
        </p:nvGrpSpPr>
        <p:grpSpPr>
          <a:xfrm>
            <a:off x="5765971" y="2724716"/>
            <a:ext cx="593466" cy="428686"/>
            <a:chOff x="2176723" y="934501"/>
            <a:chExt cx="593466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A0668DD6-0ECB-4425-9D93-81F48F81234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C3B26CD-7427-45C3-8266-29AE5725054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77D49880-554B-429F-AA25-157719F90294}"/>
              </a:ext>
            </a:extLst>
          </p:cNvPr>
          <p:cNvGrpSpPr/>
          <p:nvPr/>
        </p:nvGrpSpPr>
        <p:grpSpPr>
          <a:xfrm>
            <a:off x="6219857" y="1831123"/>
            <a:ext cx="593466" cy="428686"/>
            <a:chOff x="2176723" y="934501"/>
            <a:chExt cx="593466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90FEFC67-389A-4DA1-8281-26899EC72F0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6969F8E6-A02D-4E84-814E-83EF45934E5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DBD29FD2-6E74-4688-931A-B6EC99BDD08A}"/>
              </a:ext>
            </a:extLst>
          </p:cNvPr>
          <p:cNvGrpSpPr/>
          <p:nvPr/>
        </p:nvGrpSpPr>
        <p:grpSpPr>
          <a:xfrm>
            <a:off x="6218625" y="2280004"/>
            <a:ext cx="593466" cy="428686"/>
            <a:chOff x="2176723" y="934501"/>
            <a:chExt cx="593466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BA6B4EEB-542F-439F-8C69-D9F857B291A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89D334F1-7C67-478C-909C-1705EBB0B49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323E816F-C8EE-42EE-8E49-B8BE20DDFCEC}"/>
              </a:ext>
            </a:extLst>
          </p:cNvPr>
          <p:cNvGrpSpPr/>
          <p:nvPr/>
        </p:nvGrpSpPr>
        <p:grpSpPr>
          <a:xfrm>
            <a:off x="6215676" y="2724716"/>
            <a:ext cx="593466" cy="428686"/>
            <a:chOff x="2176723" y="934501"/>
            <a:chExt cx="593466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986D1544-8B94-4DC9-8247-9472A724047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96DB64DD-6BEE-404A-B2B2-384580F1EDB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4B83AAB-77B5-499A-86D8-7A032ED8764E}"/>
              </a:ext>
            </a:extLst>
          </p:cNvPr>
          <p:cNvGrpSpPr/>
          <p:nvPr/>
        </p:nvGrpSpPr>
        <p:grpSpPr>
          <a:xfrm>
            <a:off x="6669567" y="1831123"/>
            <a:ext cx="593466" cy="428686"/>
            <a:chOff x="2176723" y="934501"/>
            <a:chExt cx="593466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ABC8AE48-2483-4034-A4BB-89A91F235F0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848BA49E-C5E5-438B-AA20-1DA0B0E3EE1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A782E912-309E-49CA-85B7-68AB76057B04}"/>
              </a:ext>
            </a:extLst>
          </p:cNvPr>
          <p:cNvGrpSpPr/>
          <p:nvPr/>
        </p:nvGrpSpPr>
        <p:grpSpPr>
          <a:xfrm>
            <a:off x="6668335" y="2280004"/>
            <a:ext cx="593466" cy="428686"/>
            <a:chOff x="2176723" y="934501"/>
            <a:chExt cx="593466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38D36E18-2EB2-434E-BF88-F7806DBEC11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A61141E5-B7FC-4204-A8E2-CB4B4FAFD3B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018AB13-22E9-41EC-9B20-B132D2DCCA81}"/>
              </a:ext>
            </a:extLst>
          </p:cNvPr>
          <p:cNvGrpSpPr/>
          <p:nvPr/>
        </p:nvGrpSpPr>
        <p:grpSpPr>
          <a:xfrm>
            <a:off x="6665386" y="2724716"/>
            <a:ext cx="593466" cy="428686"/>
            <a:chOff x="2176723" y="934501"/>
            <a:chExt cx="593466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4F7E1E68-4CF7-450B-925D-EEC17ED4772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884CC4E4-130C-468A-A18A-CAF782ABC33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C4B491CF-F808-47A4-B519-4EA9204BFB42}"/>
              </a:ext>
            </a:extLst>
          </p:cNvPr>
          <p:cNvGrpSpPr/>
          <p:nvPr/>
        </p:nvGrpSpPr>
        <p:grpSpPr>
          <a:xfrm>
            <a:off x="7120668" y="1835396"/>
            <a:ext cx="593466" cy="428686"/>
            <a:chOff x="2176723" y="934501"/>
            <a:chExt cx="593466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A1BCEA3F-33E5-4B3C-9581-609FA2139E7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C8F7C04B-B756-429F-9A49-1DA79CA953D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1863A1A0-1B58-41A2-AF6D-D28B3A3A1F0A}"/>
              </a:ext>
            </a:extLst>
          </p:cNvPr>
          <p:cNvGrpSpPr/>
          <p:nvPr/>
        </p:nvGrpSpPr>
        <p:grpSpPr>
          <a:xfrm>
            <a:off x="7119436" y="2284277"/>
            <a:ext cx="593466" cy="428686"/>
            <a:chOff x="2176723" y="934501"/>
            <a:chExt cx="593466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9490E984-B9C4-47BE-AAA9-F745DEDB5B0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F4DAB53F-849A-44EE-B00D-E06EA672AC8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2B931598-8794-4AFF-8A9F-71C1F8274AB6}"/>
              </a:ext>
            </a:extLst>
          </p:cNvPr>
          <p:cNvGrpSpPr/>
          <p:nvPr/>
        </p:nvGrpSpPr>
        <p:grpSpPr>
          <a:xfrm>
            <a:off x="7116487" y="2728989"/>
            <a:ext cx="593466" cy="428686"/>
            <a:chOff x="2176723" y="934501"/>
            <a:chExt cx="593466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8885CFB5-A6DC-4241-89ED-350846FB452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E0999AF7-5CDD-4D46-93A8-FD3EF75575B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229F1901-D808-4BE6-9706-7E1B324986E3}"/>
              </a:ext>
            </a:extLst>
          </p:cNvPr>
          <p:cNvGrpSpPr/>
          <p:nvPr/>
        </p:nvGrpSpPr>
        <p:grpSpPr>
          <a:xfrm>
            <a:off x="7570378" y="1835396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7EA6B522-38F6-4D56-BA59-F42A5B55B0F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9C4DF6E-4B2D-4BBE-A3C8-CCF111BD1C1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C3CD447B-627F-4B22-9AF8-B5BD36BABFB6}"/>
              </a:ext>
            </a:extLst>
          </p:cNvPr>
          <p:cNvGrpSpPr/>
          <p:nvPr/>
        </p:nvGrpSpPr>
        <p:grpSpPr>
          <a:xfrm>
            <a:off x="7569146" y="2284277"/>
            <a:ext cx="593466" cy="428686"/>
            <a:chOff x="2176723" y="934501"/>
            <a:chExt cx="593466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82F48246-E0F6-4274-8992-511E26126B5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F374C776-BDEB-44AF-9A68-1019EFFD36C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D9144767-E0D2-4374-8E79-EA141C31BC74}"/>
              </a:ext>
            </a:extLst>
          </p:cNvPr>
          <p:cNvGrpSpPr/>
          <p:nvPr/>
        </p:nvGrpSpPr>
        <p:grpSpPr>
          <a:xfrm>
            <a:off x="7566197" y="2728989"/>
            <a:ext cx="593466" cy="428686"/>
            <a:chOff x="2176723" y="934501"/>
            <a:chExt cx="593466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D99178DA-5821-421A-85CF-DD57F3359BA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FAA33CCF-358D-4C88-B92E-CB529253AF0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875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6" y="497662"/>
            <a:ext cx="3266560" cy="817087"/>
            <a:chOff x="255524" y="372323"/>
            <a:chExt cx="2764603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4" y="372323"/>
              <a:ext cx="276460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68933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800 </a:t>
              </a:r>
              <a:r>
                <a:rPr lang="en-GB" sz="3600" dirty="0">
                  <a:latin typeface="Calibri" panose="020F0502020204030204" pitchFamily="34" charset="0"/>
                </a:rPr>
                <a:t>÷ 2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2148223" y="620676"/>
            <a:ext cx="118061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2188549" y="598485"/>
            <a:ext cx="119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294021" cy="817087"/>
            <a:chOff x="255525" y="372323"/>
            <a:chExt cx="2765859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76585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87252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3600 </a:t>
              </a:r>
              <a:r>
                <a:rPr lang="en-GB" sz="3600" dirty="0">
                  <a:latin typeface="Calibri" panose="020F0502020204030204" pitchFamily="34" charset="0"/>
                </a:rPr>
                <a:t>÷ 6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318499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274115" y="2817330"/>
            <a:ext cx="121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3293932" cy="817087"/>
            <a:chOff x="255525" y="372323"/>
            <a:chExt cx="2809883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9023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4500 </a:t>
              </a:r>
              <a:r>
                <a:rPr lang="en-GB" sz="3600" dirty="0">
                  <a:latin typeface="Calibri" panose="020F0502020204030204" pitchFamily="34" charset="0"/>
                </a:rPr>
                <a:t>÷ 9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322779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282432" y="5062741"/>
            <a:ext cx="1191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9CE7B-395D-48AC-A4D7-3E6AA398F908}"/>
              </a:ext>
            </a:extLst>
          </p:cNvPr>
          <p:cNvSpPr/>
          <p:nvPr/>
        </p:nvSpPr>
        <p:spPr>
          <a:xfrm>
            <a:off x="604418" y="498785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527A9D-A2C8-4C07-8330-F21FF4D3975D}"/>
              </a:ext>
            </a:extLst>
          </p:cNvPr>
          <p:cNvSpPr/>
          <p:nvPr/>
        </p:nvSpPr>
        <p:spPr>
          <a:xfrm>
            <a:off x="2594410" y="499890"/>
            <a:ext cx="59128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789388" y="2723001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2688278" y="2717385"/>
            <a:ext cx="65105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785279" y="4975676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2686845" y="4969241"/>
            <a:ext cx="65105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03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307" grpId="0"/>
      <p:bldP spid="336" grpId="0"/>
      <p:bldP spid="6" grpId="0" animBg="1"/>
      <p:bldP spid="6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1227F-283A-462C-8D76-C28EC537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11 Divide a three-digit number by a single-digit number using long division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69127-0179-4ECF-918A-5A8D50383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8678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561330" cy="817087"/>
            <a:chOff x="255524" y="372323"/>
            <a:chExt cx="259431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94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486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0639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8737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1 6 2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4113801" y="312491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6164672" y="421115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6433851" y="423373"/>
            <a:ext cx="943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8017814" y="311066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592 </a:t>
              </a:r>
              <a:r>
                <a:rPr lang="en-GB" sz="3600" dirty="0"/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10068686" y="419690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10320018" y="392532"/>
            <a:ext cx="1094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903396" y="176061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28779" y="17736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903396" y="182323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922348" y="180718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911731" y="13229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1339176" y="1311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791637" y="13163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7AEB60C-50B5-46D1-A83F-6B8AEBF376E5}"/>
              </a:ext>
            </a:extLst>
          </p:cNvPr>
          <p:cNvSpPr txBox="1"/>
          <p:nvPr/>
        </p:nvSpPr>
        <p:spPr>
          <a:xfrm>
            <a:off x="4916376" y="175872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16532F8-C7C8-4062-BBF3-294EF0D7B7A7}"/>
              </a:ext>
            </a:extLst>
          </p:cNvPr>
          <p:cNvSpPr txBox="1"/>
          <p:nvPr/>
        </p:nvSpPr>
        <p:spPr>
          <a:xfrm>
            <a:off x="4441759" y="177178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7C5D11F-27C4-45FD-B2F9-D2CF262A932F}"/>
              </a:ext>
            </a:extLst>
          </p:cNvPr>
          <p:cNvCxnSpPr>
            <a:cxnSpLocks/>
          </p:cNvCxnSpPr>
          <p:nvPr/>
        </p:nvCxnSpPr>
        <p:spPr>
          <a:xfrm>
            <a:off x="4916376" y="182134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33D4DC7-905D-413F-AB15-21F0BA56F2C7}"/>
              </a:ext>
            </a:extLst>
          </p:cNvPr>
          <p:cNvCxnSpPr>
            <a:cxnSpLocks/>
          </p:cNvCxnSpPr>
          <p:nvPr/>
        </p:nvCxnSpPr>
        <p:spPr>
          <a:xfrm>
            <a:off x="4935328" y="1821341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50F0E01A-A190-4787-88C3-64C066ABDFB1}"/>
              </a:ext>
            </a:extLst>
          </p:cNvPr>
          <p:cNvSpPr txBox="1"/>
          <p:nvPr/>
        </p:nvSpPr>
        <p:spPr>
          <a:xfrm>
            <a:off x="5358335" y="1321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89BD55-F762-438A-841C-FED3523A5926}"/>
              </a:ext>
            </a:extLst>
          </p:cNvPr>
          <p:cNvSpPr txBox="1"/>
          <p:nvPr/>
        </p:nvSpPr>
        <p:spPr>
          <a:xfrm>
            <a:off x="5781341" y="1321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E11F7AC-92AE-4218-9CD0-6FAC38030A0A}"/>
              </a:ext>
            </a:extLst>
          </p:cNvPr>
          <p:cNvSpPr txBox="1"/>
          <p:nvPr/>
        </p:nvSpPr>
        <p:spPr>
          <a:xfrm>
            <a:off x="8491767" y="176061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5 9 2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69C7FED-2F8E-478D-B41D-5748DB952E08}"/>
              </a:ext>
            </a:extLst>
          </p:cNvPr>
          <p:cNvSpPr txBox="1"/>
          <p:nvPr/>
        </p:nvSpPr>
        <p:spPr>
          <a:xfrm>
            <a:off x="8017150" y="17736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F85B56A-1F1A-42EA-8C1E-470A0A36F107}"/>
              </a:ext>
            </a:extLst>
          </p:cNvPr>
          <p:cNvCxnSpPr>
            <a:cxnSpLocks/>
          </p:cNvCxnSpPr>
          <p:nvPr/>
        </p:nvCxnSpPr>
        <p:spPr>
          <a:xfrm>
            <a:off x="8491767" y="182323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F34F455-D261-461E-8B56-BC2584F6B3DC}"/>
              </a:ext>
            </a:extLst>
          </p:cNvPr>
          <p:cNvCxnSpPr>
            <a:cxnSpLocks/>
          </p:cNvCxnSpPr>
          <p:nvPr/>
        </p:nvCxnSpPr>
        <p:spPr>
          <a:xfrm flipH="1">
            <a:off x="8506921" y="182323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9F735FA-FD90-45A6-AE33-BAAC45E522BE}"/>
              </a:ext>
            </a:extLst>
          </p:cNvPr>
          <p:cNvGrpSpPr/>
          <p:nvPr/>
        </p:nvGrpSpPr>
        <p:grpSpPr>
          <a:xfrm>
            <a:off x="511283" y="2201137"/>
            <a:ext cx="1301157" cy="630942"/>
            <a:chOff x="511283" y="2201137"/>
            <a:chExt cx="1301157" cy="63094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00BB2B5-05F6-47E8-8F28-00533A295A36}"/>
                </a:ext>
              </a:extLst>
            </p:cNvPr>
            <p:cNvSpPr txBox="1"/>
            <p:nvPr/>
          </p:nvSpPr>
          <p:spPr>
            <a:xfrm>
              <a:off x="51128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3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2AEE086-71FC-49E7-9F19-B2308733A314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B92D23BF-71FD-48A8-8CC5-08B2866710B4}"/>
              </a:ext>
            </a:extLst>
          </p:cNvPr>
          <p:cNvSpPr txBox="1"/>
          <p:nvPr/>
        </p:nvSpPr>
        <p:spPr>
          <a:xfrm>
            <a:off x="888977" y="26637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7BC0323-7768-43BF-A57E-D85F3A7ED022}"/>
              </a:ext>
            </a:extLst>
          </p:cNvPr>
          <p:cNvSpPr txBox="1"/>
          <p:nvPr/>
        </p:nvSpPr>
        <p:spPr>
          <a:xfrm>
            <a:off x="1313399" y="26610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DE502E-2597-424D-AE21-CA5FCE691A7C}"/>
              </a:ext>
            </a:extLst>
          </p:cNvPr>
          <p:cNvGrpSpPr/>
          <p:nvPr/>
        </p:nvGrpSpPr>
        <p:grpSpPr>
          <a:xfrm>
            <a:off x="507551" y="3090042"/>
            <a:ext cx="1738849" cy="630942"/>
            <a:chOff x="511283" y="2201137"/>
            <a:chExt cx="1738849" cy="63094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0344D3B-EFE3-4485-B15C-BFC00EBA0A68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8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E243700-A7E8-4CD9-B9C2-05AC0CFA8B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419" y="2720047"/>
              <a:ext cx="1340713" cy="1523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C34F9631-2F17-41F6-AACC-22E0FA93E32A}"/>
              </a:ext>
            </a:extLst>
          </p:cNvPr>
          <p:cNvSpPr txBox="1"/>
          <p:nvPr/>
        </p:nvSpPr>
        <p:spPr>
          <a:xfrm>
            <a:off x="1794133" y="354845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99EDFB-2DA0-4297-9CE3-D9B2032ED372}"/>
              </a:ext>
            </a:extLst>
          </p:cNvPr>
          <p:cNvGrpSpPr/>
          <p:nvPr/>
        </p:nvGrpSpPr>
        <p:grpSpPr>
          <a:xfrm>
            <a:off x="1408916" y="3989470"/>
            <a:ext cx="890685" cy="630942"/>
            <a:chOff x="524663" y="2201137"/>
            <a:chExt cx="890685" cy="63094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59DFC70-267A-4A6F-90FB-4665114C1B9A}"/>
                </a:ext>
              </a:extLst>
            </p:cNvPr>
            <p:cNvSpPr txBox="1"/>
            <p:nvPr/>
          </p:nvSpPr>
          <p:spPr>
            <a:xfrm>
              <a:off x="52466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6</a:t>
              </a: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890E5BE-CCF4-4F49-8969-28D264F8C468}"/>
                </a:ext>
              </a:extLst>
            </p:cNvPr>
            <p:cNvCxnSpPr>
              <a:cxnSpLocks/>
            </p:cNvCxnSpPr>
            <p:nvPr/>
          </p:nvCxnSpPr>
          <p:spPr>
            <a:xfrm>
              <a:off x="910147" y="2716152"/>
              <a:ext cx="45089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941A95AA-E697-4485-B1DB-F23D3AF54A4F}"/>
              </a:ext>
            </a:extLst>
          </p:cNvPr>
          <p:cNvSpPr txBox="1"/>
          <p:nvPr/>
        </p:nvSpPr>
        <p:spPr>
          <a:xfrm>
            <a:off x="1785855" y="442043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97DC0F0-A0CD-4E27-B99C-0E956F7F5CA1}"/>
              </a:ext>
            </a:extLst>
          </p:cNvPr>
          <p:cNvGrpSpPr/>
          <p:nvPr/>
        </p:nvGrpSpPr>
        <p:grpSpPr>
          <a:xfrm>
            <a:off x="4519058" y="2203245"/>
            <a:ext cx="1744942" cy="630942"/>
            <a:chOff x="511283" y="2201137"/>
            <a:chExt cx="1744942" cy="63094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A4ADF86-36AE-493F-804F-9BD78B3790DA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5 6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BBB063A-222D-484A-9E07-D837887EA8A2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0337132D-85B7-4BFF-AF3B-614AAEE1F17F}"/>
              </a:ext>
            </a:extLst>
          </p:cNvPr>
          <p:cNvSpPr txBox="1"/>
          <p:nvPr/>
        </p:nvSpPr>
        <p:spPr>
          <a:xfrm>
            <a:off x="5808225" y="26657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587A067-E23D-407F-9964-5B0513CCF388}"/>
              </a:ext>
            </a:extLst>
          </p:cNvPr>
          <p:cNvSpPr txBox="1"/>
          <p:nvPr/>
        </p:nvSpPr>
        <p:spPr>
          <a:xfrm>
            <a:off x="5326792" y="26557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DF425A69-1ED0-49B1-BA7B-18BC176E489A}"/>
              </a:ext>
            </a:extLst>
          </p:cNvPr>
          <p:cNvGrpSpPr/>
          <p:nvPr/>
        </p:nvGrpSpPr>
        <p:grpSpPr>
          <a:xfrm>
            <a:off x="4968187" y="3088685"/>
            <a:ext cx="1349519" cy="630942"/>
            <a:chOff x="511283" y="2201137"/>
            <a:chExt cx="1349519" cy="630942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D05C31B-1D8B-40B2-BB56-6A447ABF94EE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2 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A411791-64C1-4866-A0B7-CD5C883C6CDB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9E0216F6-73F4-4996-BF0B-34AC43BD3389}"/>
              </a:ext>
            </a:extLst>
          </p:cNvPr>
          <p:cNvSpPr txBox="1"/>
          <p:nvPr/>
        </p:nvSpPr>
        <p:spPr>
          <a:xfrm>
            <a:off x="5791712" y="35575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F040F02-0F1E-479C-8CEE-B65C0134F31A}"/>
              </a:ext>
            </a:extLst>
          </p:cNvPr>
          <p:cNvSpPr txBox="1"/>
          <p:nvPr/>
        </p:nvSpPr>
        <p:spPr>
          <a:xfrm>
            <a:off x="8931706" y="13289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4D6E3EC-0F1B-461C-8933-DCF9DC849E3F}"/>
              </a:ext>
            </a:extLst>
          </p:cNvPr>
          <p:cNvSpPr txBox="1"/>
          <p:nvPr/>
        </p:nvSpPr>
        <p:spPr>
          <a:xfrm>
            <a:off x="9354712" y="13289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847417BA-D16A-4AE1-8059-9CC7FCB7E12B}"/>
              </a:ext>
            </a:extLst>
          </p:cNvPr>
          <p:cNvGrpSpPr/>
          <p:nvPr/>
        </p:nvGrpSpPr>
        <p:grpSpPr>
          <a:xfrm>
            <a:off x="8092429" y="2211160"/>
            <a:ext cx="1744942" cy="630942"/>
            <a:chOff x="511283" y="2201137"/>
            <a:chExt cx="1744942" cy="630942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5DC713B-C90D-4576-990F-7CE612696BB7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5 6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0D6ED9C3-0EF7-4C62-BB77-AC8F78ECA9A2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B1C28EB2-E5B1-45C1-9453-FEEE25C8C10D}"/>
              </a:ext>
            </a:extLst>
          </p:cNvPr>
          <p:cNvSpPr txBox="1"/>
          <p:nvPr/>
        </p:nvSpPr>
        <p:spPr>
          <a:xfrm>
            <a:off x="9374872" y="26736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053111F-87B3-43C3-AE49-555207FC5A20}"/>
              </a:ext>
            </a:extLst>
          </p:cNvPr>
          <p:cNvSpPr txBox="1"/>
          <p:nvPr/>
        </p:nvSpPr>
        <p:spPr>
          <a:xfrm>
            <a:off x="8906887" y="26637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1D382A1-67EB-4664-B80C-07207255D4BA}"/>
              </a:ext>
            </a:extLst>
          </p:cNvPr>
          <p:cNvGrpSpPr/>
          <p:nvPr/>
        </p:nvGrpSpPr>
        <p:grpSpPr>
          <a:xfrm>
            <a:off x="8541558" y="3096600"/>
            <a:ext cx="1349519" cy="630942"/>
            <a:chOff x="511283" y="2201137"/>
            <a:chExt cx="1349519" cy="6309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CB772F4-A5C2-4A39-8C32-04EE3454853B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3 2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9FCD9C71-827A-4642-8B3D-A9F0ADB18544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03BB2AA8-E80A-40EF-8653-8F276D7DC4DB}"/>
              </a:ext>
            </a:extLst>
          </p:cNvPr>
          <p:cNvSpPr txBox="1"/>
          <p:nvPr/>
        </p:nvSpPr>
        <p:spPr>
          <a:xfrm>
            <a:off x="9365083" y="35655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81030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8" grpId="0"/>
      <p:bldP spid="73" grpId="0"/>
      <p:bldP spid="104" grpId="0"/>
      <p:bldP spid="105" grpId="0"/>
      <p:bldP spid="108" grpId="0"/>
      <p:bldP spid="110" grpId="0"/>
      <p:bldP spid="111" grpId="0"/>
      <p:bldP spid="112" grpId="0"/>
      <p:bldP spid="113" grpId="0"/>
      <p:bldP spid="116" grpId="0"/>
      <p:bldP spid="117" grpId="0"/>
      <p:bldP spid="119" grpId="0"/>
      <p:bldP spid="120" grpId="0"/>
      <p:bldP spid="87" grpId="0"/>
      <p:bldP spid="88" grpId="0"/>
      <p:bldP spid="92" grpId="0"/>
      <p:bldP spid="100" grpId="0"/>
      <p:bldP spid="126" grpId="0"/>
      <p:bldP spid="127" grpId="0"/>
      <p:bldP spid="131" grpId="0"/>
      <p:bldP spid="132" grpId="0"/>
      <p:bldP spid="133" grpId="0"/>
      <p:bldP spid="137" grpId="0"/>
      <p:bldP spid="138" grpId="0"/>
      <p:bldP spid="1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561330" cy="817087"/>
            <a:chOff x="255524" y="372323"/>
            <a:chExt cx="259431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94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486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0639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8737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1 6 2 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D312A19B-7D65-48EF-B8E5-604A0A593530}"/>
              </a:ext>
            </a:extLst>
          </p:cNvPr>
          <p:cNvSpPr/>
          <p:nvPr/>
        </p:nvSpPr>
        <p:spPr>
          <a:xfrm>
            <a:off x="6940866" y="393957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7EAFDF28-C999-4DDB-83E4-B03F83161247}"/>
              </a:ext>
            </a:extLst>
          </p:cNvPr>
          <p:cNvSpPr/>
          <p:nvPr/>
        </p:nvSpPr>
        <p:spPr>
          <a:xfrm>
            <a:off x="6940866" y="2442239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ADD7E855-FCEC-4BFA-A2BF-5A0CC991B7F1}"/>
              </a:ext>
            </a:extLst>
          </p:cNvPr>
          <p:cNvSpPr/>
          <p:nvPr/>
        </p:nvSpPr>
        <p:spPr>
          <a:xfrm>
            <a:off x="6940866" y="4500053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0AE787A-7F5E-4493-9799-BAE96124C5E2}"/>
              </a:ext>
            </a:extLst>
          </p:cNvPr>
          <p:cNvGrpSpPr/>
          <p:nvPr/>
        </p:nvGrpSpPr>
        <p:grpSpPr>
          <a:xfrm>
            <a:off x="3957059" y="2280004"/>
            <a:ext cx="593466" cy="428686"/>
            <a:chOff x="2176723" y="934501"/>
            <a:chExt cx="593466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6C9B8F7-3343-4773-8945-660EF4568DC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A42621C-25BC-49F9-95AA-8DF62CA149A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D8F85D0-D876-4344-99C9-69C9891496C0}"/>
              </a:ext>
            </a:extLst>
          </p:cNvPr>
          <p:cNvGrpSpPr/>
          <p:nvPr/>
        </p:nvGrpSpPr>
        <p:grpSpPr>
          <a:xfrm>
            <a:off x="3954110" y="2724716"/>
            <a:ext cx="593466" cy="428686"/>
            <a:chOff x="2176723" y="934501"/>
            <a:chExt cx="593466" cy="42868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5A0D4B2-63AB-442A-8069-975316DD698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E2A3CDD-39D8-4663-B91F-286886BD3AC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63447E9-F71B-4AFD-97B8-440197BB8B42}"/>
              </a:ext>
            </a:extLst>
          </p:cNvPr>
          <p:cNvGrpSpPr/>
          <p:nvPr/>
        </p:nvGrpSpPr>
        <p:grpSpPr>
          <a:xfrm>
            <a:off x="3952878" y="3173597"/>
            <a:ext cx="593466" cy="428686"/>
            <a:chOff x="2176723" y="934501"/>
            <a:chExt cx="593466" cy="42868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5283698-594B-4558-93B1-D1293181937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199C678-6A82-4961-84C4-68724F690AA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777E4E-2DCE-46EA-9482-AD9A51D3E699}"/>
              </a:ext>
            </a:extLst>
          </p:cNvPr>
          <p:cNvGrpSpPr/>
          <p:nvPr/>
        </p:nvGrpSpPr>
        <p:grpSpPr>
          <a:xfrm>
            <a:off x="4012097" y="1835268"/>
            <a:ext cx="492471" cy="428686"/>
            <a:chOff x="1333467" y="934501"/>
            <a:chExt cx="492471" cy="42868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B79AF03E-23AE-4DAC-8A69-1EEE653CCD8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53D3AB1-8BA7-4BC1-86BA-6EFC69DE180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8176604E-00A0-40F1-BF2D-5C3521081F5A}"/>
              </a:ext>
            </a:extLst>
          </p:cNvPr>
          <p:cNvGrpSpPr/>
          <p:nvPr/>
        </p:nvGrpSpPr>
        <p:grpSpPr>
          <a:xfrm>
            <a:off x="4006285" y="2284707"/>
            <a:ext cx="492471" cy="428686"/>
            <a:chOff x="1333467" y="934501"/>
            <a:chExt cx="492471" cy="42868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D5F97C08-DF30-41C2-B80C-31ADFECC809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E25D3AC-C918-4835-820F-E0CC832D2E2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96A9AB9-20CD-43CD-A44C-422A6BD7B532}"/>
              </a:ext>
            </a:extLst>
          </p:cNvPr>
          <p:cNvGrpSpPr/>
          <p:nvPr/>
        </p:nvGrpSpPr>
        <p:grpSpPr>
          <a:xfrm>
            <a:off x="4013621" y="2729944"/>
            <a:ext cx="492471" cy="428686"/>
            <a:chOff x="1333467" y="934501"/>
            <a:chExt cx="492471" cy="428686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E1E0D728-5A5E-4D8E-8D93-EB7AE4330D3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AD2E67A-8C1D-4673-A5F3-CDE98A35CC1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D187D44-54BB-48BD-8D9D-CD19C972267E}"/>
              </a:ext>
            </a:extLst>
          </p:cNvPr>
          <p:cNvGrpSpPr/>
          <p:nvPr/>
        </p:nvGrpSpPr>
        <p:grpSpPr>
          <a:xfrm>
            <a:off x="4007809" y="3179383"/>
            <a:ext cx="492471" cy="428686"/>
            <a:chOff x="1333467" y="934501"/>
            <a:chExt cx="492471" cy="428686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D11CAB88-8939-4B36-8AE6-89CEE958E75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9FC360DA-F56C-4F11-A713-5DF7EA17745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6798CBC-DB71-4B2B-9855-1D22DE3ED90C}"/>
              </a:ext>
            </a:extLst>
          </p:cNvPr>
          <p:cNvGrpSpPr/>
          <p:nvPr/>
        </p:nvGrpSpPr>
        <p:grpSpPr>
          <a:xfrm>
            <a:off x="4010709" y="3625643"/>
            <a:ext cx="492471" cy="428686"/>
            <a:chOff x="1333467" y="934501"/>
            <a:chExt cx="492471" cy="428686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ABCD155D-89F1-4301-A740-2450DEF1688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A064B75-CFD8-4DCA-B10F-BAFCE4C421A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441C5A8-D52A-4FF0-9698-3739F19FBA69}"/>
              </a:ext>
            </a:extLst>
          </p:cNvPr>
          <p:cNvGrpSpPr/>
          <p:nvPr/>
        </p:nvGrpSpPr>
        <p:grpSpPr>
          <a:xfrm>
            <a:off x="4004897" y="4075082"/>
            <a:ext cx="492471" cy="428686"/>
            <a:chOff x="1333467" y="934501"/>
            <a:chExt cx="492471" cy="428686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B01B848-9066-41E7-BD2D-4E06A352102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640BEBA5-4577-4482-83AD-0BA8963F734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745DA717-FD11-436B-A510-2168BEE8E931}"/>
              </a:ext>
            </a:extLst>
          </p:cNvPr>
          <p:cNvGrpSpPr/>
          <p:nvPr/>
        </p:nvGrpSpPr>
        <p:grpSpPr>
          <a:xfrm>
            <a:off x="4010909" y="4517966"/>
            <a:ext cx="492471" cy="428686"/>
            <a:chOff x="1333467" y="934501"/>
            <a:chExt cx="492471" cy="428686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1EDC3C7-C60B-4181-99D6-9BB9FFE32FF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399D3D05-B86C-4EB1-902B-5024B6D88B2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BC931172-3890-418C-B544-DFAA9C7087CB}"/>
              </a:ext>
            </a:extLst>
          </p:cNvPr>
          <p:cNvGrpSpPr/>
          <p:nvPr/>
        </p:nvGrpSpPr>
        <p:grpSpPr>
          <a:xfrm>
            <a:off x="3960854" y="1833525"/>
            <a:ext cx="593466" cy="428686"/>
            <a:chOff x="2176723" y="934501"/>
            <a:chExt cx="593466" cy="428686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7CB43B06-938A-47D1-A894-A9892F8F99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29ED2E7-91C2-4630-BF8D-ABD72B3A952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0EE4376-FD70-467B-80DB-A27B76D83335}"/>
              </a:ext>
            </a:extLst>
          </p:cNvPr>
          <p:cNvGrpSpPr/>
          <p:nvPr/>
        </p:nvGrpSpPr>
        <p:grpSpPr>
          <a:xfrm>
            <a:off x="4009002" y="4967200"/>
            <a:ext cx="492471" cy="428686"/>
            <a:chOff x="1333467" y="934501"/>
            <a:chExt cx="492471" cy="428686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93C654A6-C06B-45BC-A886-0DBA75E5665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F332F7E-730A-4AE7-9AAF-04959850031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6E2CEA09-BB73-4089-9E5B-306E5F5CB7BC}"/>
              </a:ext>
            </a:extLst>
          </p:cNvPr>
          <p:cNvGrpSpPr/>
          <p:nvPr/>
        </p:nvGrpSpPr>
        <p:grpSpPr>
          <a:xfrm>
            <a:off x="4012433" y="5412642"/>
            <a:ext cx="492471" cy="428686"/>
            <a:chOff x="1333467" y="934501"/>
            <a:chExt cx="492471" cy="428686"/>
          </a:xfrm>
        </p:grpSpPr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ECC04A2F-E5BB-41DD-A841-897BC50344D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358F02A-7C6D-49BE-8CB7-D83F8086CB2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9CAFAD5C-5CA0-4B85-9EF1-E1513E5661B1}"/>
              </a:ext>
            </a:extLst>
          </p:cNvPr>
          <p:cNvGrpSpPr/>
          <p:nvPr/>
        </p:nvGrpSpPr>
        <p:grpSpPr>
          <a:xfrm>
            <a:off x="4006621" y="5862081"/>
            <a:ext cx="492471" cy="428686"/>
            <a:chOff x="1333467" y="934501"/>
            <a:chExt cx="492471" cy="42868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6191ACF-09F0-4684-9054-9362F7344F9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1C3398BC-5411-4DDC-8871-2639F2B679A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EA33A2A3-C533-4B80-82CF-B8736B2CB4DF}"/>
              </a:ext>
            </a:extLst>
          </p:cNvPr>
          <p:cNvGrpSpPr/>
          <p:nvPr/>
        </p:nvGrpSpPr>
        <p:grpSpPr>
          <a:xfrm>
            <a:off x="4910194" y="1831123"/>
            <a:ext cx="492471" cy="428686"/>
            <a:chOff x="1333467" y="934501"/>
            <a:chExt cx="492471" cy="428686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A2D2D642-028D-422E-8D53-5CCF3DEC138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B53FB2C3-9D67-42EC-97C9-E2928CCA336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11BCB24-CB72-4AB4-8FA2-E71353AA7427}"/>
              </a:ext>
            </a:extLst>
          </p:cNvPr>
          <p:cNvGrpSpPr/>
          <p:nvPr/>
        </p:nvGrpSpPr>
        <p:grpSpPr>
          <a:xfrm>
            <a:off x="4904382" y="2280562"/>
            <a:ext cx="492471" cy="428686"/>
            <a:chOff x="1333467" y="934501"/>
            <a:chExt cx="492471" cy="428686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2A14CA37-E96C-4072-8FEA-9A5DB11858B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7BC31EE-C95E-471B-803D-297BD25C036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31A41CDB-7DE7-448A-81DC-B4B209639C18}"/>
              </a:ext>
            </a:extLst>
          </p:cNvPr>
          <p:cNvGrpSpPr/>
          <p:nvPr/>
        </p:nvGrpSpPr>
        <p:grpSpPr>
          <a:xfrm>
            <a:off x="4911718" y="2725799"/>
            <a:ext cx="492471" cy="428686"/>
            <a:chOff x="1333467" y="934501"/>
            <a:chExt cx="492471" cy="428686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206B59D-7AC2-45F5-9FA4-5616519D104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6F167146-A95C-432C-B2DB-BE8DC8EE68D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1FFC3206-B059-402B-AE1C-D0BC6A714919}"/>
              </a:ext>
            </a:extLst>
          </p:cNvPr>
          <p:cNvGrpSpPr/>
          <p:nvPr/>
        </p:nvGrpSpPr>
        <p:grpSpPr>
          <a:xfrm>
            <a:off x="4905906" y="3175238"/>
            <a:ext cx="492471" cy="428686"/>
            <a:chOff x="1333467" y="934501"/>
            <a:chExt cx="492471" cy="42868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1B942AB-FF64-48F5-8B9C-E4B817320EE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5616F3A-D500-42E0-8016-F57C2D4A539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7820BF3B-BC1A-41D4-8DEA-D9E8FD4FD791}"/>
              </a:ext>
            </a:extLst>
          </p:cNvPr>
          <p:cNvGrpSpPr/>
          <p:nvPr/>
        </p:nvGrpSpPr>
        <p:grpSpPr>
          <a:xfrm>
            <a:off x="4908806" y="3621498"/>
            <a:ext cx="492471" cy="428686"/>
            <a:chOff x="1333467" y="934501"/>
            <a:chExt cx="492471" cy="42868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5AEC6F5-8762-4905-80AA-B49F87A2632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E39A8D42-9E30-487F-8CF7-800A59EE2A2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23FBF8C-AECC-4A2F-B99B-E42B2ABADD55}"/>
              </a:ext>
            </a:extLst>
          </p:cNvPr>
          <p:cNvGrpSpPr/>
          <p:nvPr/>
        </p:nvGrpSpPr>
        <p:grpSpPr>
          <a:xfrm>
            <a:off x="4902994" y="4070937"/>
            <a:ext cx="492471" cy="428686"/>
            <a:chOff x="1333467" y="934501"/>
            <a:chExt cx="492471" cy="428686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A62C662C-C0D3-448A-8DB4-718AF3D0230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060404AA-878E-4375-8022-A655A86D347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8AE57595-6DC0-4BB8-B30E-8BE1B7C1F386}"/>
              </a:ext>
            </a:extLst>
          </p:cNvPr>
          <p:cNvGrpSpPr/>
          <p:nvPr/>
        </p:nvGrpSpPr>
        <p:grpSpPr>
          <a:xfrm>
            <a:off x="4909006" y="4513821"/>
            <a:ext cx="492471" cy="428686"/>
            <a:chOff x="1333467" y="934501"/>
            <a:chExt cx="492471" cy="428686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57672B6E-6592-4783-99FD-C83579B5BD3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CFCF95B-DFB0-4D50-A225-20051C7F005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545E3D7-8406-4D84-813C-D0314E99B1F4}"/>
              </a:ext>
            </a:extLst>
          </p:cNvPr>
          <p:cNvGrpSpPr/>
          <p:nvPr/>
        </p:nvGrpSpPr>
        <p:grpSpPr>
          <a:xfrm>
            <a:off x="4903194" y="4963260"/>
            <a:ext cx="492471" cy="428686"/>
            <a:chOff x="1333467" y="934501"/>
            <a:chExt cx="492471" cy="428686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5ABF7B04-B5B3-481D-954F-5473340E9E3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0493CA7-A091-4898-91D4-32AC9682940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0F48FA67-5BC5-4BB0-8FF0-741DE937B692}"/>
              </a:ext>
            </a:extLst>
          </p:cNvPr>
          <p:cNvGrpSpPr/>
          <p:nvPr/>
        </p:nvGrpSpPr>
        <p:grpSpPr>
          <a:xfrm>
            <a:off x="5806736" y="1838266"/>
            <a:ext cx="446399" cy="428686"/>
            <a:chOff x="463698" y="934501"/>
            <a:chExt cx="446399" cy="42868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B593A83C-7D82-4307-B9A9-83D82C82F0E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3445615-EC7F-415F-8D12-D987FE8584C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16A961E-5B04-4C29-B5AF-7487B6F593FF}"/>
              </a:ext>
            </a:extLst>
          </p:cNvPr>
          <p:cNvGrpSpPr/>
          <p:nvPr/>
        </p:nvGrpSpPr>
        <p:grpSpPr>
          <a:xfrm>
            <a:off x="5805170" y="2291317"/>
            <a:ext cx="446399" cy="428686"/>
            <a:chOff x="457051" y="1380030"/>
            <a:chExt cx="446399" cy="42868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BF1CCD4C-4FC1-40EA-B1FD-6F5A7819689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85AB2A7-D78E-4A36-869D-4B055944E10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CA08394-115A-418B-9A9E-61808BA7D342}"/>
              </a:ext>
            </a:extLst>
          </p:cNvPr>
          <p:cNvGrpSpPr/>
          <p:nvPr/>
        </p:nvGrpSpPr>
        <p:grpSpPr>
          <a:xfrm>
            <a:off x="5808254" y="2734742"/>
            <a:ext cx="446399" cy="428686"/>
            <a:chOff x="460084" y="1832999"/>
            <a:chExt cx="446399" cy="428686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C4E50DD-FBD5-4BE1-8556-9B689A71008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5DCEF1A-3B26-4B45-8C18-D90D3366B3D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FDCAE46-F583-42E4-A1DE-92FCB403DE64}"/>
              </a:ext>
            </a:extLst>
          </p:cNvPr>
          <p:cNvGrpSpPr/>
          <p:nvPr/>
        </p:nvGrpSpPr>
        <p:grpSpPr>
          <a:xfrm>
            <a:off x="5805999" y="3177531"/>
            <a:ext cx="446399" cy="428686"/>
            <a:chOff x="453437" y="2278528"/>
            <a:chExt cx="446399" cy="428686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5D7FB101-EC2A-44E8-811E-3031D5ECF895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8305D7CD-FF46-4FF3-872A-00C5FC406E5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73C6C5CF-2791-44F0-A072-266F7160FDAC}"/>
              </a:ext>
            </a:extLst>
          </p:cNvPr>
          <p:cNvGrpSpPr/>
          <p:nvPr/>
        </p:nvGrpSpPr>
        <p:grpSpPr>
          <a:xfrm>
            <a:off x="5805963" y="3621783"/>
            <a:ext cx="446399" cy="428686"/>
            <a:chOff x="448639" y="2727542"/>
            <a:chExt cx="446399" cy="42868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4291DAB6-434C-485B-B51F-7245D8B25CD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6A0100CB-9289-4B4F-85E6-07DDC71B37E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01B7848-C697-41AB-8E24-FBD907B34F17}"/>
              </a:ext>
            </a:extLst>
          </p:cNvPr>
          <p:cNvGrpSpPr/>
          <p:nvPr/>
        </p:nvGrpSpPr>
        <p:grpSpPr>
          <a:xfrm>
            <a:off x="5809293" y="4065496"/>
            <a:ext cx="446399" cy="428686"/>
            <a:chOff x="463698" y="934501"/>
            <a:chExt cx="446399" cy="42868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05ACD918-6A1A-4AB7-9B99-717EFDD7AB1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02F361A7-0B85-45EA-A85C-1C38B29A49B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207" name="TextBox 206">
            <a:extLst>
              <a:ext uri="{FF2B5EF4-FFF2-40B4-BE49-F238E27FC236}">
                <a16:creationId xmlns:a16="http://schemas.microsoft.com/office/drawing/2014/main" id="{3356C94E-3753-43E3-82D8-27C727A12CDE}"/>
              </a:ext>
            </a:extLst>
          </p:cNvPr>
          <p:cNvSpPr txBox="1"/>
          <p:nvPr/>
        </p:nvSpPr>
        <p:spPr>
          <a:xfrm>
            <a:off x="915611" y="2201455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4 8 6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6D8852D8-FA6A-4820-B860-022CAE715634}"/>
              </a:ext>
            </a:extLst>
          </p:cNvPr>
          <p:cNvSpPr txBox="1"/>
          <p:nvPr/>
        </p:nvSpPr>
        <p:spPr>
          <a:xfrm>
            <a:off x="440994" y="221451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B3158F9E-41C7-48DC-A864-A3ECE903A385}"/>
              </a:ext>
            </a:extLst>
          </p:cNvPr>
          <p:cNvCxnSpPr>
            <a:cxnSpLocks/>
          </p:cNvCxnSpPr>
          <p:nvPr/>
        </p:nvCxnSpPr>
        <p:spPr>
          <a:xfrm>
            <a:off x="915611" y="2264075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29F03C30-BAB2-498C-8D3D-28C7A68AA530}"/>
              </a:ext>
            </a:extLst>
          </p:cNvPr>
          <p:cNvCxnSpPr>
            <a:cxnSpLocks/>
          </p:cNvCxnSpPr>
          <p:nvPr/>
        </p:nvCxnSpPr>
        <p:spPr>
          <a:xfrm>
            <a:off x="934563" y="2248031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Box 210">
            <a:extLst>
              <a:ext uri="{FF2B5EF4-FFF2-40B4-BE49-F238E27FC236}">
                <a16:creationId xmlns:a16="http://schemas.microsoft.com/office/drawing/2014/main" id="{4C4BFBAC-B059-47F4-AF96-84663C2941F8}"/>
              </a:ext>
            </a:extLst>
          </p:cNvPr>
          <p:cNvSpPr txBox="1"/>
          <p:nvPr/>
        </p:nvSpPr>
        <p:spPr>
          <a:xfrm>
            <a:off x="923946" y="176376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BCC126A9-C838-4C31-B51D-BBE15FE824BC}"/>
              </a:ext>
            </a:extLst>
          </p:cNvPr>
          <p:cNvSpPr txBox="1"/>
          <p:nvPr/>
        </p:nvSpPr>
        <p:spPr>
          <a:xfrm>
            <a:off x="1351391" y="17521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3494EEC4-948F-4FF4-AE32-8585D66CA220}"/>
              </a:ext>
            </a:extLst>
          </p:cNvPr>
          <p:cNvSpPr txBox="1"/>
          <p:nvPr/>
        </p:nvSpPr>
        <p:spPr>
          <a:xfrm>
            <a:off x="1803852" y="175723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6E2F524D-1CE2-43BD-A825-31E76EA51C67}"/>
              </a:ext>
            </a:extLst>
          </p:cNvPr>
          <p:cNvGrpSpPr/>
          <p:nvPr/>
        </p:nvGrpSpPr>
        <p:grpSpPr>
          <a:xfrm>
            <a:off x="523498" y="2641981"/>
            <a:ext cx="1301157" cy="630942"/>
            <a:chOff x="511283" y="2201137"/>
            <a:chExt cx="1301157" cy="630942"/>
          </a:xfrm>
        </p:grpSpPr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38897A68-9DFD-4C67-97FC-365C211BEDD4}"/>
                </a:ext>
              </a:extLst>
            </p:cNvPr>
            <p:cNvSpPr txBox="1"/>
            <p:nvPr/>
          </p:nvSpPr>
          <p:spPr>
            <a:xfrm>
              <a:off x="51128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3</a:t>
              </a:r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8F793FAC-56F4-46CB-AB1F-84B08BBEF2E8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7" name="TextBox 216">
            <a:extLst>
              <a:ext uri="{FF2B5EF4-FFF2-40B4-BE49-F238E27FC236}">
                <a16:creationId xmlns:a16="http://schemas.microsoft.com/office/drawing/2014/main" id="{770C07B8-4BE5-4D8A-8D66-6A8B4DC00C6F}"/>
              </a:ext>
            </a:extLst>
          </p:cNvPr>
          <p:cNvSpPr txBox="1"/>
          <p:nvPr/>
        </p:nvSpPr>
        <p:spPr>
          <a:xfrm>
            <a:off x="901192" y="31045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D0CF1866-29C4-42EF-8458-D12F84265B61}"/>
              </a:ext>
            </a:extLst>
          </p:cNvPr>
          <p:cNvSpPr txBox="1"/>
          <p:nvPr/>
        </p:nvSpPr>
        <p:spPr>
          <a:xfrm>
            <a:off x="1325614" y="31018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0FAF0ED5-0486-4121-B25F-39D5575C30B2}"/>
              </a:ext>
            </a:extLst>
          </p:cNvPr>
          <p:cNvGrpSpPr/>
          <p:nvPr/>
        </p:nvGrpSpPr>
        <p:grpSpPr>
          <a:xfrm>
            <a:off x="519766" y="3530886"/>
            <a:ext cx="1738849" cy="630942"/>
            <a:chOff x="511283" y="2201137"/>
            <a:chExt cx="1738849" cy="630942"/>
          </a:xfrm>
        </p:grpSpPr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CA4EE8BC-2E81-43F1-8ED6-88BD17925488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8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7AC19E91-F8AB-4579-AA39-452211320A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419" y="2720047"/>
              <a:ext cx="1340713" cy="1523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3A070F66-6EE9-4E5F-B6CA-05008A31188B}"/>
              </a:ext>
            </a:extLst>
          </p:cNvPr>
          <p:cNvSpPr txBox="1"/>
          <p:nvPr/>
        </p:nvSpPr>
        <p:spPr>
          <a:xfrm>
            <a:off x="1806348" y="398930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E2D8754A-F314-4E02-8A31-67662232CF9D}"/>
              </a:ext>
            </a:extLst>
          </p:cNvPr>
          <p:cNvGrpSpPr/>
          <p:nvPr/>
        </p:nvGrpSpPr>
        <p:grpSpPr>
          <a:xfrm>
            <a:off x="1421131" y="4430314"/>
            <a:ext cx="890685" cy="630942"/>
            <a:chOff x="524663" y="2201137"/>
            <a:chExt cx="890685" cy="630942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64A85337-C07D-4389-B8F7-DD23F1E4AF51}"/>
                </a:ext>
              </a:extLst>
            </p:cNvPr>
            <p:cNvSpPr txBox="1"/>
            <p:nvPr/>
          </p:nvSpPr>
          <p:spPr>
            <a:xfrm>
              <a:off x="52466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6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835D06D8-8569-4EBA-B5CB-C9B7158680AD}"/>
                </a:ext>
              </a:extLst>
            </p:cNvPr>
            <p:cNvCxnSpPr>
              <a:cxnSpLocks/>
            </p:cNvCxnSpPr>
            <p:nvPr/>
          </p:nvCxnSpPr>
          <p:spPr>
            <a:xfrm>
              <a:off x="910147" y="2716152"/>
              <a:ext cx="45089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" name="TextBox 225">
            <a:extLst>
              <a:ext uri="{FF2B5EF4-FFF2-40B4-BE49-F238E27FC236}">
                <a16:creationId xmlns:a16="http://schemas.microsoft.com/office/drawing/2014/main" id="{8EC23E76-7C88-4A99-A4EC-8980DA17FFAE}"/>
              </a:ext>
            </a:extLst>
          </p:cNvPr>
          <p:cNvSpPr txBox="1"/>
          <p:nvPr/>
        </p:nvSpPr>
        <p:spPr>
          <a:xfrm>
            <a:off x="1798070" y="486128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7121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0.27565 -0.22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76" y="-11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27578 0.0143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89" y="71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0.275 0.23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1.875E-6 -0.06782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1.04167E-6 -0.13264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1.66667E-6 -0.19815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-0.26319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2.08333E-6 -0.32893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1.25E-6 -0.39329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1.66667E-6 -0.4588 " pathEditMode="relative" rAng="0" ptsTypes="AA">
                                      <p:cBhvr>
                                        <p:cTn id="59" dur="2000" spd="-100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1.04167E-6 -0.52361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1.875E-6 -0.58912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27435 -0.0458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11" y="-229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26367 -0.1629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814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0.33776 -0.1023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88" y="-511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31198 -0.2231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9" y="-1115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0.3888 -0.1701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0" y="-851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0.37799 -0.29814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14907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0.27812 0.0608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6" y="3032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0.26406 -0.0544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03" y="-273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3375 0.0018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9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0.32018 -0.1287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3" y="-6435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0.38568 -0.0696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4" y="-349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0.38424 -0.1942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06" y="-972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0.33737 0.03333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62" y="1667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0.31067 0.0319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1597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37408 -0.0386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1944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0.27513 0.021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1065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33763 0.083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414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0.38555 -0.04745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1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35781 -0.16551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91" y="-8287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0.30768 -0.0986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78" y="-493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0.375 0.0081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394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30195 0.06064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91" y="3032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0.35794 0.15162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91" y="7569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30169 0.2169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78" y="1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316504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06395" y="425128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514026" y="427732"/>
            <a:ext cx="24461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7915D46D-987A-46F6-833B-FDBF217D4F2F}"/>
              </a:ext>
            </a:extLst>
          </p:cNvPr>
          <p:cNvSpPr/>
          <p:nvPr/>
        </p:nvSpPr>
        <p:spPr>
          <a:xfrm>
            <a:off x="5503332" y="229201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353E051C-507A-45D8-95A9-02EA70B35C8B}"/>
              </a:ext>
            </a:extLst>
          </p:cNvPr>
          <p:cNvSpPr/>
          <p:nvPr/>
        </p:nvSpPr>
        <p:spPr>
          <a:xfrm>
            <a:off x="5503332" y="2051274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2AA373D2-5F2D-4BF8-9063-4A652FE76202}"/>
              </a:ext>
            </a:extLst>
          </p:cNvPr>
          <p:cNvSpPr/>
          <p:nvPr/>
        </p:nvSpPr>
        <p:spPr>
          <a:xfrm>
            <a:off x="5503332" y="3882879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A1E515A8-C960-4EE2-8EE3-1E5286DEF957}"/>
              </a:ext>
            </a:extLst>
          </p:cNvPr>
          <p:cNvSpPr/>
          <p:nvPr/>
        </p:nvSpPr>
        <p:spPr>
          <a:xfrm>
            <a:off x="5497009" y="1143381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62D28A4-A8C0-4A4B-92ED-7FE2287E4F1D}"/>
              </a:ext>
            </a:extLst>
          </p:cNvPr>
          <p:cNvSpPr/>
          <p:nvPr/>
        </p:nvSpPr>
        <p:spPr>
          <a:xfrm>
            <a:off x="5497009" y="2965454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7B813E7C-7828-417D-A2DE-24B28D3A0E89}"/>
              </a:ext>
            </a:extLst>
          </p:cNvPr>
          <p:cNvSpPr/>
          <p:nvPr/>
        </p:nvSpPr>
        <p:spPr>
          <a:xfrm>
            <a:off x="5497009" y="4797059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D28BB97D-36E3-43B2-AAA1-04377BDF60A1}"/>
              </a:ext>
            </a:extLst>
          </p:cNvPr>
          <p:cNvSpPr/>
          <p:nvPr/>
        </p:nvSpPr>
        <p:spPr>
          <a:xfrm>
            <a:off x="5497009" y="5710340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3617DB1-7CA3-4AFD-97F2-C60C20FF30D5}"/>
              </a:ext>
            </a:extLst>
          </p:cNvPr>
          <p:cNvGrpSpPr/>
          <p:nvPr/>
        </p:nvGrpSpPr>
        <p:grpSpPr>
          <a:xfrm>
            <a:off x="2234111" y="1835268"/>
            <a:ext cx="492471" cy="428686"/>
            <a:chOff x="1333467" y="934501"/>
            <a:chExt cx="492471" cy="428686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66A26C65-2398-4DFC-BE69-04304903E75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68FA283-26B7-45D5-80BD-2B87810BE27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39E6F1F-6A7B-46AF-950C-0CBD5C3A5061}"/>
              </a:ext>
            </a:extLst>
          </p:cNvPr>
          <p:cNvGrpSpPr/>
          <p:nvPr/>
        </p:nvGrpSpPr>
        <p:grpSpPr>
          <a:xfrm>
            <a:off x="2228299" y="2284707"/>
            <a:ext cx="492471" cy="428686"/>
            <a:chOff x="1333467" y="934501"/>
            <a:chExt cx="492471" cy="42868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F057B186-593E-40FE-9C40-15A02ED6A55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3E88B33-3A30-47CB-93D0-AA967E68638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BB76605-EBED-4E41-B6D1-752EB3D170ED}"/>
              </a:ext>
            </a:extLst>
          </p:cNvPr>
          <p:cNvGrpSpPr/>
          <p:nvPr/>
        </p:nvGrpSpPr>
        <p:grpSpPr>
          <a:xfrm>
            <a:off x="2235635" y="2729944"/>
            <a:ext cx="492471" cy="428686"/>
            <a:chOff x="1333467" y="934501"/>
            <a:chExt cx="492471" cy="42868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D56C7299-5A3E-4C29-AFA8-492755D1F4F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098737D-5581-47C7-B8B8-2F4796C4B04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0540E70-91C8-4B03-8B84-ACF23BA54300}"/>
              </a:ext>
            </a:extLst>
          </p:cNvPr>
          <p:cNvGrpSpPr/>
          <p:nvPr/>
        </p:nvGrpSpPr>
        <p:grpSpPr>
          <a:xfrm>
            <a:off x="2229823" y="3179383"/>
            <a:ext cx="492471" cy="428686"/>
            <a:chOff x="1333467" y="934501"/>
            <a:chExt cx="492471" cy="42868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C6A84616-8809-4A08-8B3B-FF167230EFE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09784EF-E5D3-4278-88F6-0645390741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CAD6FC01-75EF-435A-9BD6-BC28096191F4}"/>
              </a:ext>
            </a:extLst>
          </p:cNvPr>
          <p:cNvGrpSpPr/>
          <p:nvPr/>
        </p:nvGrpSpPr>
        <p:grpSpPr>
          <a:xfrm>
            <a:off x="2232723" y="3625643"/>
            <a:ext cx="492471" cy="428686"/>
            <a:chOff x="1333467" y="934501"/>
            <a:chExt cx="492471" cy="42868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C0E13C94-182D-4A02-BAEB-C79FDFFA746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5B1B477-8091-475E-9C5A-CD8AE1958E9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228B88B8-82AB-4929-A552-47122B46B060}"/>
              </a:ext>
            </a:extLst>
          </p:cNvPr>
          <p:cNvGrpSpPr/>
          <p:nvPr/>
        </p:nvGrpSpPr>
        <p:grpSpPr>
          <a:xfrm>
            <a:off x="2226911" y="4075082"/>
            <a:ext cx="492471" cy="428686"/>
            <a:chOff x="1333467" y="934501"/>
            <a:chExt cx="492471" cy="42868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4052B5E8-EE7C-47BB-AEAA-EC4AE70DF42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C97E480-13A1-47AB-A4B4-AF4F19964E6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3891A78A-9829-4B05-BC6F-7FD8DE20A99B}"/>
              </a:ext>
            </a:extLst>
          </p:cNvPr>
          <p:cNvGrpSpPr/>
          <p:nvPr/>
        </p:nvGrpSpPr>
        <p:grpSpPr>
          <a:xfrm>
            <a:off x="2232923" y="4517966"/>
            <a:ext cx="492471" cy="428686"/>
            <a:chOff x="1333467" y="934501"/>
            <a:chExt cx="492471" cy="428686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26453DDA-4198-4B05-94E5-AA07604C4C6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367A2AD3-3AD6-4A5A-B5E0-179F4CED3C6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3DE98C8-9487-46DA-8769-F172573238E6}"/>
              </a:ext>
            </a:extLst>
          </p:cNvPr>
          <p:cNvGrpSpPr/>
          <p:nvPr/>
        </p:nvGrpSpPr>
        <p:grpSpPr>
          <a:xfrm>
            <a:off x="2181716" y="1833213"/>
            <a:ext cx="593466" cy="428686"/>
            <a:chOff x="2176723" y="934501"/>
            <a:chExt cx="593466" cy="428686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ABA6B34D-E91F-49B5-A95D-046001CAE7F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4D64CA6-788C-4422-8FAB-43E262D79C2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F154B57-D46A-483F-8A0A-492C00504DD5}"/>
              </a:ext>
            </a:extLst>
          </p:cNvPr>
          <p:cNvGrpSpPr/>
          <p:nvPr/>
        </p:nvGrpSpPr>
        <p:grpSpPr>
          <a:xfrm>
            <a:off x="2231016" y="4967200"/>
            <a:ext cx="492471" cy="428686"/>
            <a:chOff x="1333467" y="934501"/>
            <a:chExt cx="492471" cy="428686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2328D31-4AE3-4A4C-9E0F-9256A3DD2D4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55E3F75-2C31-4A39-A536-6D730BB629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3A6B99A-7A57-40A7-B7F7-734FB5EAD1B1}"/>
              </a:ext>
            </a:extLst>
          </p:cNvPr>
          <p:cNvGrpSpPr/>
          <p:nvPr/>
        </p:nvGrpSpPr>
        <p:grpSpPr>
          <a:xfrm>
            <a:off x="2234447" y="5412642"/>
            <a:ext cx="492471" cy="428686"/>
            <a:chOff x="1333467" y="934501"/>
            <a:chExt cx="492471" cy="428686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AEF2B57-86BE-4762-9EE0-8DF37AFCE17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A0A87AA-58A5-4387-8015-A195D3D8F5E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C4757C7E-5038-43E6-AE85-4B867A3C1EF0}"/>
              </a:ext>
            </a:extLst>
          </p:cNvPr>
          <p:cNvGrpSpPr/>
          <p:nvPr/>
        </p:nvGrpSpPr>
        <p:grpSpPr>
          <a:xfrm>
            <a:off x="2228635" y="5862081"/>
            <a:ext cx="492471" cy="428686"/>
            <a:chOff x="1333467" y="934501"/>
            <a:chExt cx="492471" cy="428686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B87DF615-EAF1-4A40-A4F3-D65554B3FEF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23DC1976-430F-4319-8347-F13BA0B4B28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625C379-FCF3-4BD5-9311-14E228567112}"/>
              </a:ext>
            </a:extLst>
          </p:cNvPr>
          <p:cNvGrpSpPr/>
          <p:nvPr/>
        </p:nvGrpSpPr>
        <p:grpSpPr>
          <a:xfrm>
            <a:off x="2687621" y="1836260"/>
            <a:ext cx="492471" cy="428686"/>
            <a:chOff x="1333467" y="934501"/>
            <a:chExt cx="492471" cy="42868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6A684CA-1447-41AA-9A21-2CB0EDA50D3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A08AB06-587F-4EA2-B233-21E32D9BA5A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BE3DCA4-2D98-49F6-9997-42048C3DEAC4}"/>
              </a:ext>
            </a:extLst>
          </p:cNvPr>
          <p:cNvGrpSpPr/>
          <p:nvPr/>
        </p:nvGrpSpPr>
        <p:grpSpPr>
          <a:xfrm>
            <a:off x="2681809" y="2285699"/>
            <a:ext cx="492471" cy="428686"/>
            <a:chOff x="1333467" y="934501"/>
            <a:chExt cx="492471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26A84346-A303-40D3-864D-E625A969884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9CBE5647-2389-4A8F-B97E-CBC659D0937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FBE6EB9-0B07-40B8-9E0F-9A6F0BC18EEC}"/>
              </a:ext>
            </a:extLst>
          </p:cNvPr>
          <p:cNvGrpSpPr/>
          <p:nvPr/>
        </p:nvGrpSpPr>
        <p:grpSpPr>
          <a:xfrm>
            <a:off x="2689145" y="2730936"/>
            <a:ext cx="492471" cy="428686"/>
            <a:chOff x="1333467" y="934501"/>
            <a:chExt cx="492471" cy="428686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CC9F8370-08E9-4785-84D3-EA15FB35849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DF6AE56-9CEB-4CFC-8A79-E93BC0BE6AD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08F3FE20-4F8D-4ADC-9866-9CA5AA7DBA43}"/>
              </a:ext>
            </a:extLst>
          </p:cNvPr>
          <p:cNvGrpSpPr/>
          <p:nvPr/>
        </p:nvGrpSpPr>
        <p:grpSpPr>
          <a:xfrm>
            <a:off x="2683333" y="3180375"/>
            <a:ext cx="492471" cy="428686"/>
            <a:chOff x="1333467" y="934501"/>
            <a:chExt cx="492471" cy="428686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A512FFBF-82E4-4697-AFE1-D1D52F8CC8D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C7C9A2F4-891F-450A-8506-ACE3B8E82F5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FCD7A607-9EEF-4F15-80E5-3D92420EEC2A}"/>
              </a:ext>
            </a:extLst>
          </p:cNvPr>
          <p:cNvGrpSpPr/>
          <p:nvPr/>
        </p:nvGrpSpPr>
        <p:grpSpPr>
          <a:xfrm>
            <a:off x="2686233" y="3626635"/>
            <a:ext cx="492471" cy="428686"/>
            <a:chOff x="1333467" y="934501"/>
            <a:chExt cx="492471" cy="42868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B47255C2-B233-465C-8B15-0B8B537CC1F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72DC5A2-7C47-4A80-B621-E4628A47A8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B05DDE-095F-4220-9FA5-22A1AAC0BEC8}"/>
              </a:ext>
            </a:extLst>
          </p:cNvPr>
          <p:cNvGrpSpPr/>
          <p:nvPr/>
        </p:nvGrpSpPr>
        <p:grpSpPr>
          <a:xfrm>
            <a:off x="2680421" y="4076074"/>
            <a:ext cx="492471" cy="428686"/>
            <a:chOff x="1333467" y="934501"/>
            <a:chExt cx="492471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F87CC00D-D170-4C6D-B753-5ED1007FDAE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B1C75C60-8420-48AF-BED7-CDEBC902C7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BA2C6940-6B51-4305-A903-373BDA966E07}"/>
              </a:ext>
            </a:extLst>
          </p:cNvPr>
          <p:cNvGrpSpPr/>
          <p:nvPr/>
        </p:nvGrpSpPr>
        <p:grpSpPr>
          <a:xfrm>
            <a:off x="2686433" y="4518958"/>
            <a:ext cx="492471" cy="428686"/>
            <a:chOff x="1333467" y="934501"/>
            <a:chExt cx="492471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B56887E2-49AF-4268-9757-5B0255DD1D2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A1E27AB2-1150-4200-A6CE-C0C0873336E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9B976688-DD12-4B6B-9926-AFF3A66A9F83}"/>
              </a:ext>
            </a:extLst>
          </p:cNvPr>
          <p:cNvGrpSpPr/>
          <p:nvPr/>
        </p:nvGrpSpPr>
        <p:grpSpPr>
          <a:xfrm>
            <a:off x="2635226" y="1834205"/>
            <a:ext cx="593466" cy="428686"/>
            <a:chOff x="2176723" y="934501"/>
            <a:chExt cx="593466" cy="42868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7CE41C5C-EADC-4575-BCF2-4A1E7CE8324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C027572-9CFF-437F-8F3C-626149AF53E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1DB7989A-D108-4E01-B0A7-770D29A51B14}"/>
              </a:ext>
            </a:extLst>
          </p:cNvPr>
          <p:cNvGrpSpPr/>
          <p:nvPr/>
        </p:nvGrpSpPr>
        <p:grpSpPr>
          <a:xfrm>
            <a:off x="2684526" y="4968192"/>
            <a:ext cx="492471" cy="428686"/>
            <a:chOff x="1333467" y="934501"/>
            <a:chExt cx="492471" cy="42868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C0ABD09-16AE-473C-9C72-D389F0B3357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213D5D35-0E0B-4A34-8A79-4E24C10A486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8EF5DFEB-6C82-4A37-A8F4-0422AD65160A}"/>
              </a:ext>
            </a:extLst>
          </p:cNvPr>
          <p:cNvGrpSpPr/>
          <p:nvPr/>
        </p:nvGrpSpPr>
        <p:grpSpPr>
          <a:xfrm>
            <a:off x="2687957" y="5413634"/>
            <a:ext cx="492471" cy="428686"/>
            <a:chOff x="1333467" y="934501"/>
            <a:chExt cx="492471" cy="428686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D9E73DCB-2AF2-4014-81A2-6EFEDFA29B4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EBA0A07-0247-4B4B-B73F-6DEDA034D91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B5547FA2-F1AC-4D24-8D8C-6618F829D1BB}"/>
              </a:ext>
            </a:extLst>
          </p:cNvPr>
          <p:cNvGrpSpPr/>
          <p:nvPr/>
        </p:nvGrpSpPr>
        <p:grpSpPr>
          <a:xfrm>
            <a:off x="2682145" y="5863073"/>
            <a:ext cx="492471" cy="428686"/>
            <a:chOff x="1333467" y="934501"/>
            <a:chExt cx="492471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A4A2BB3E-2FD0-460B-B3FB-E645D9BEE67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3DAC911F-320A-4565-B628-7075DD7B5F8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B39F78DC-18FE-4BD7-8E86-093C3CA98963}"/>
              </a:ext>
            </a:extLst>
          </p:cNvPr>
          <p:cNvGrpSpPr/>
          <p:nvPr/>
        </p:nvGrpSpPr>
        <p:grpSpPr>
          <a:xfrm>
            <a:off x="3138108" y="1838692"/>
            <a:ext cx="492471" cy="428686"/>
            <a:chOff x="1333467" y="934501"/>
            <a:chExt cx="492471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5C0756FA-E694-49C9-B7BB-A58115E26F8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41CFA63D-E34B-4099-A05E-1DBC34F888F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AF4DD665-3420-45F5-87F4-23FE68711C2F}"/>
              </a:ext>
            </a:extLst>
          </p:cNvPr>
          <p:cNvGrpSpPr/>
          <p:nvPr/>
        </p:nvGrpSpPr>
        <p:grpSpPr>
          <a:xfrm>
            <a:off x="3132296" y="2288131"/>
            <a:ext cx="492471" cy="428686"/>
            <a:chOff x="1333467" y="934501"/>
            <a:chExt cx="492471" cy="42868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1307C2E3-6D8A-4930-AD81-526A463472F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B86BF9DA-959D-4AA6-BAAF-32A6865EDAC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178B0EF4-D9C8-426E-9046-18AFDF255777}"/>
              </a:ext>
            </a:extLst>
          </p:cNvPr>
          <p:cNvGrpSpPr/>
          <p:nvPr/>
        </p:nvGrpSpPr>
        <p:grpSpPr>
          <a:xfrm>
            <a:off x="3139632" y="2733368"/>
            <a:ext cx="492471" cy="428686"/>
            <a:chOff x="1333467" y="934501"/>
            <a:chExt cx="492471" cy="4286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C59C23C4-1894-4716-942F-F2080A278A1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DCAE1652-E453-4DC2-9235-FF577A02AAD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AC71C763-D1A6-463E-994B-58FF21F6C93D}"/>
              </a:ext>
            </a:extLst>
          </p:cNvPr>
          <p:cNvGrpSpPr/>
          <p:nvPr/>
        </p:nvGrpSpPr>
        <p:grpSpPr>
          <a:xfrm>
            <a:off x="3133820" y="3182807"/>
            <a:ext cx="492471" cy="428686"/>
            <a:chOff x="1333467" y="934501"/>
            <a:chExt cx="492471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E0CEC175-7B11-4F2A-A990-30848DB6D4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3D13B730-DBBB-4278-8C93-9283A7333A0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AC4CB124-0F94-4D7D-938B-167E4F42C476}"/>
              </a:ext>
            </a:extLst>
          </p:cNvPr>
          <p:cNvGrpSpPr/>
          <p:nvPr/>
        </p:nvGrpSpPr>
        <p:grpSpPr>
          <a:xfrm>
            <a:off x="3136720" y="3629067"/>
            <a:ext cx="492471" cy="428686"/>
            <a:chOff x="1333467" y="934501"/>
            <a:chExt cx="492471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D31E271B-E043-4B64-99F0-67401C20E55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C9974A2-61A5-4ED0-9E40-1B1FDDB2E69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DF1CD50-413B-4AF0-9DA8-FE456BFF41E1}"/>
              </a:ext>
            </a:extLst>
          </p:cNvPr>
          <p:cNvGrpSpPr/>
          <p:nvPr/>
        </p:nvGrpSpPr>
        <p:grpSpPr>
          <a:xfrm>
            <a:off x="3130908" y="4078506"/>
            <a:ext cx="492471" cy="428686"/>
            <a:chOff x="1333467" y="934501"/>
            <a:chExt cx="492471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02AE1AC2-429E-4157-BC8C-F6F30B67B86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52E8C6EC-F25F-4491-804A-7DF643ECF0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56260A09-B6E4-4E63-8761-883FCE2FBDCC}"/>
              </a:ext>
            </a:extLst>
          </p:cNvPr>
          <p:cNvGrpSpPr/>
          <p:nvPr/>
        </p:nvGrpSpPr>
        <p:grpSpPr>
          <a:xfrm>
            <a:off x="3136920" y="4521390"/>
            <a:ext cx="492471" cy="428686"/>
            <a:chOff x="1333467" y="934501"/>
            <a:chExt cx="492471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CDDCEAD9-A984-4A4E-AD36-28B0174E092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697B7741-7618-4635-B549-2F6A3FFA3E0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66CDC67C-4259-4BFA-902A-D9DE8E2ADDB4}"/>
              </a:ext>
            </a:extLst>
          </p:cNvPr>
          <p:cNvGrpSpPr/>
          <p:nvPr/>
        </p:nvGrpSpPr>
        <p:grpSpPr>
          <a:xfrm>
            <a:off x="3085713" y="1836637"/>
            <a:ext cx="593466" cy="428686"/>
            <a:chOff x="2176723" y="934501"/>
            <a:chExt cx="593466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25882DE2-89F4-420F-A938-6BF0BC08A6C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2D3546F-BCCC-4A8A-8F0A-7D2475BE2DD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A697ED79-D4A3-4D9B-A56B-9A9F615D775E}"/>
              </a:ext>
            </a:extLst>
          </p:cNvPr>
          <p:cNvGrpSpPr/>
          <p:nvPr/>
        </p:nvGrpSpPr>
        <p:grpSpPr>
          <a:xfrm>
            <a:off x="3135013" y="4970624"/>
            <a:ext cx="492471" cy="428686"/>
            <a:chOff x="1333467" y="934501"/>
            <a:chExt cx="492471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F2A85700-EB48-4A50-BF93-5E7CA16A64C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AA5AE2CD-DA92-4E39-BE30-57CCAEDCE07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5F34857-F517-4B25-BD3F-6C84A14678C8}"/>
              </a:ext>
            </a:extLst>
          </p:cNvPr>
          <p:cNvGrpSpPr/>
          <p:nvPr/>
        </p:nvGrpSpPr>
        <p:grpSpPr>
          <a:xfrm>
            <a:off x="3138444" y="5416066"/>
            <a:ext cx="492471" cy="428686"/>
            <a:chOff x="1333467" y="934501"/>
            <a:chExt cx="492471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A017BFC0-4007-4D09-9916-AE9350785F5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A559FC2-9DF1-4987-B514-A88BE4AB056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5A89A48E-9559-412C-9391-E1039D690956}"/>
              </a:ext>
            </a:extLst>
          </p:cNvPr>
          <p:cNvGrpSpPr/>
          <p:nvPr/>
        </p:nvGrpSpPr>
        <p:grpSpPr>
          <a:xfrm>
            <a:off x="3132632" y="5865505"/>
            <a:ext cx="492471" cy="428686"/>
            <a:chOff x="1333467" y="934501"/>
            <a:chExt cx="492471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37E518C3-466B-4EC2-B4F7-157BF75F50C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4DA7B03-D783-4C3D-8141-1CAA9891A11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66F3956C-67FF-4C40-9F2B-2B1ABFE26136}"/>
              </a:ext>
            </a:extLst>
          </p:cNvPr>
          <p:cNvGrpSpPr/>
          <p:nvPr/>
        </p:nvGrpSpPr>
        <p:grpSpPr>
          <a:xfrm>
            <a:off x="3591618" y="1839684"/>
            <a:ext cx="492471" cy="428686"/>
            <a:chOff x="1333467" y="934501"/>
            <a:chExt cx="492471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0DE85F1F-7497-43D3-897C-3495C3B9B87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93C2DBD-677A-4E2A-8343-6204DE56B7D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E1D7F8CD-375D-49E4-819D-A17A950D0107}"/>
              </a:ext>
            </a:extLst>
          </p:cNvPr>
          <p:cNvGrpSpPr/>
          <p:nvPr/>
        </p:nvGrpSpPr>
        <p:grpSpPr>
          <a:xfrm>
            <a:off x="3585806" y="2289123"/>
            <a:ext cx="492471" cy="428686"/>
            <a:chOff x="1333467" y="934501"/>
            <a:chExt cx="492471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BE81D013-B139-4C80-8A5E-A3C1B75EF24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243548F0-E178-47D1-8881-617371F0D7C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5CC50267-5C46-4E30-A820-8E76C30DB58B}"/>
              </a:ext>
            </a:extLst>
          </p:cNvPr>
          <p:cNvGrpSpPr/>
          <p:nvPr/>
        </p:nvGrpSpPr>
        <p:grpSpPr>
          <a:xfrm>
            <a:off x="3593142" y="2734360"/>
            <a:ext cx="492471" cy="428686"/>
            <a:chOff x="1333467" y="934501"/>
            <a:chExt cx="49247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1BD2AC11-FB0B-44BE-9E8F-9ED69E43277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3ECD26C7-39B4-4CDD-88E8-753E3588118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CFA71A4A-7F86-4F58-BC15-23C8E9E6D64E}"/>
              </a:ext>
            </a:extLst>
          </p:cNvPr>
          <p:cNvGrpSpPr/>
          <p:nvPr/>
        </p:nvGrpSpPr>
        <p:grpSpPr>
          <a:xfrm>
            <a:off x="3587330" y="3183799"/>
            <a:ext cx="492471" cy="428686"/>
            <a:chOff x="1333467" y="934501"/>
            <a:chExt cx="492471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BBAF22DF-691D-445D-8704-89376F10913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E565EAE0-0770-40FF-9DAF-D316382C209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B5BD7CCB-99F4-438A-88FE-04ADF373720C}"/>
              </a:ext>
            </a:extLst>
          </p:cNvPr>
          <p:cNvGrpSpPr/>
          <p:nvPr/>
        </p:nvGrpSpPr>
        <p:grpSpPr>
          <a:xfrm>
            <a:off x="3590230" y="3630059"/>
            <a:ext cx="492471" cy="428686"/>
            <a:chOff x="1333467" y="934501"/>
            <a:chExt cx="492471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CE9F25E6-CBD8-42DA-B5AB-9F92F8A8575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149160F4-DF01-4F98-9D91-FF262928FA8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8425439B-2C3B-4FA6-A854-234A482D3D41}"/>
              </a:ext>
            </a:extLst>
          </p:cNvPr>
          <p:cNvGrpSpPr/>
          <p:nvPr/>
        </p:nvGrpSpPr>
        <p:grpSpPr>
          <a:xfrm>
            <a:off x="3584418" y="4079498"/>
            <a:ext cx="492471" cy="428686"/>
            <a:chOff x="1333467" y="934501"/>
            <a:chExt cx="492471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08BFCF8-ED84-4EFB-9C8D-328FD5CF228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F071EAE0-B4A5-4BFA-A50D-AC5035F7DD1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A34CF21-8B49-4F90-9C4C-C8329E206C4B}"/>
              </a:ext>
            </a:extLst>
          </p:cNvPr>
          <p:cNvGrpSpPr/>
          <p:nvPr/>
        </p:nvGrpSpPr>
        <p:grpSpPr>
          <a:xfrm>
            <a:off x="3590430" y="4522382"/>
            <a:ext cx="492471" cy="428686"/>
            <a:chOff x="1333467" y="934501"/>
            <a:chExt cx="492471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8AE2CBEC-D7B4-4163-A7BB-3BFD7B05614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2FF3C23D-91F2-4E33-B701-0E1E0B64AE1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2C6D5786-FCA2-4B6F-915F-FFEB79E1058A}"/>
              </a:ext>
            </a:extLst>
          </p:cNvPr>
          <p:cNvGrpSpPr/>
          <p:nvPr/>
        </p:nvGrpSpPr>
        <p:grpSpPr>
          <a:xfrm>
            <a:off x="3539223" y="1837629"/>
            <a:ext cx="593466" cy="428686"/>
            <a:chOff x="2176723" y="934501"/>
            <a:chExt cx="593466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D36220F2-F2CF-4412-B270-2C21745E27F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14B548D0-4301-4E5B-AB6A-E6BAC1FAE4C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F39B4062-ED30-4173-B35B-BA6D212807B9}"/>
              </a:ext>
            </a:extLst>
          </p:cNvPr>
          <p:cNvGrpSpPr/>
          <p:nvPr/>
        </p:nvGrpSpPr>
        <p:grpSpPr>
          <a:xfrm>
            <a:off x="3588523" y="4971616"/>
            <a:ext cx="492471" cy="428686"/>
            <a:chOff x="1333467" y="934501"/>
            <a:chExt cx="492471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17ED23F7-1E0C-4713-B402-947D89385FC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DA8B3C1D-DB5A-4BD9-B85F-F8C63B48654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003B4550-14DF-48B5-B244-0A92E999546B}"/>
              </a:ext>
            </a:extLst>
          </p:cNvPr>
          <p:cNvGrpSpPr/>
          <p:nvPr/>
        </p:nvGrpSpPr>
        <p:grpSpPr>
          <a:xfrm>
            <a:off x="3591954" y="5417058"/>
            <a:ext cx="492471" cy="428686"/>
            <a:chOff x="1333467" y="934501"/>
            <a:chExt cx="492471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4E039A45-74D4-4E7E-881B-946EEAC0316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ACE4A6B7-39AC-4B77-A290-1EBAE5AD6FA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B4A30A04-E8F5-405F-9E5C-56C6D90D8802}"/>
              </a:ext>
            </a:extLst>
          </p:cNvPr>
          <p:cNvGrpSpPr/>
          <p:nvPr/>
        </p:nvGrpSpPr>
        <p:grpSpPr>
          <a:xfrm>
            <a:off x="3586142" y="5866497"/>
            <a:ext cx="492471" cy="428686"/>
            <a:chOff x="1333467" y="934501"/>
            <a:chExt cx="492471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1EDA4652-D563-457F-9852-B765765DBCD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CDB8539-E216-463B-8EC7-D0927403158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14E5D268-2412-4BE4-B7E5-8FB95D55F373}"/>
              </a:ext>
            </a:extLst>
          </p:cNvPr>
          <p:cNvGrpSpPr/>
          <p:nvPr/>
        </p:nvGrpSpPr>
        <p:grpSpPr>
          <a:xfrm>
            <a:off x="4032141" y="1830811"/>
            <a:ext cx="492471" cy="428686"/>
            <a:chOff x="1333467" y="934501"/>
            <a:chExt cx="492471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5F33FDFE-3AE2-452B-A840-8002FCC706A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A3D0012-D019-4792-9A44-619757F99FE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7C5445C2-DD54-418A-A1CE-8A0CFFEED920}"/>
              </a:ext>
            </a:extLst>
          </p:cNvPr>
          <p:cNvGrpSpPr/>
          <p:nvPr/>
        </p:nvGrpSpPr>
        <p:grpSpPr>
          <a:xfrm>
            <a:off x="4026329" y="2280250"/>
            <a:ext cx="492471" cy="428686"/>
            <a:chOff x="1333467" y="934501"/>
            <a:chExt cx="492471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3271E359-0BCA-461D-93DC-9622E152901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552C3FF2-79BB-4A35-9A35-E14D1633DCA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ACA63DBF-3722-41AF-855C-4C7E107FE397}"/>
              </a:ext>
            </a:extLst>
          </p:cNvPr>
          <p:cNvGrpSpPr/>
          <p:nvPr/>
        </p:nvGrpSpPr>
        <p:grpSpPr>
          <a:xfrm>
            <a:off x="4033665" y="2725487"/>
            <a:ext cx="492471" cy="428686"/>
            <a:chOff x="1333467" y="934501"/>
            <a:chExt cx="492471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32A41C48-1605-4C8A-B8DA-0F400995F18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A4D2828D-8407-4726-8E58-722D308751E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AE72949D-1431-42E3-861E-B04AEF4B790A}"/>
              </a:ext>
            </a:extLst>
          </p:cNvPr>
          <p:cNvGrpSpPr/>
          <p:nvPr/>
        </p:nvGrpSpPr>
        <p:grpSpPr>
          <a:xfrm>
            <a:off x="4027853" y="3174926"/>
            <a:ext cx="492471" cy="428686"/>
            <a:chOff x="1333467" y="934501"/>
            <a:chExt cx="492471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4B0C9442-DDFB-44B2-9FCE-4D71047F51A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6D7924D1-43BE-4FEF-BB86-92021AE2234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E25BCE1D-0D33-4AA7-BBAA-493E52A353E5}"/>
              </a:ext>
            </a:extLst>
          </p:cNvPr>
          <p:cNvGrpSpPr/>
          <p:nvPr/>
        </p:nvGrpSpPr>
        <p:grpSpPr>
          <a:xfrm>
            <a:off x="4030753" y="3621186"/>
            <a:ext cx="492471" cy="428686"/>
            <a:chOff x="1333467" y="934501"/>
            <a:chExt cx="492471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F79E4475-B22C-493B-AF57-AB96C98A8B3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E66C2AC0-3744-4A9F-9EC5-FEDA13C4069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A684B661-3A05-4AFB-9674-A32A70FA1F30}"/>
              </a:ext>
            </a:extLst>
          </p:cNvPr>
          <p:cNvGrpSpPr/>
          <p:nvPr/>
        </p:nvGrpSpPr>
        <p:grpSpPr>
          <a:xfrm>
            <a:off x="4024941" y="4070625"/>
            <a:ext cx="492471" cy="428686"/>
            <a:chOff x="1333467" y="934501"/>
            <a:chExt cx="492471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82271B2E-0BBE-4ADE-A793-9148E992AB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6FBEC87-DF6B-4C74-BDF4-9CC1004D7CF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03E27051-FB2B-4E5E-85AF-9CCAAA04CAD9}"/>
              </a:ext>
            </a:extLst>
          </p:cNvPr>
          <p:cNvGrpSpPr/>
          <p:nvPr/>
        </p:nvGrpSpPr>
        <p:grpSpPr>
          <a:xfrm>
            <a:off x="4030953" y="4513509"/>
            <a:ext cx="492471" cy="428686"/>
            <a:chOff x="1333467" y="934501"/>
            <a:chExt cx="492471" cy="42868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ED547B8D-407B-4C81-9C63-24AC819C402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940C1FED-A3B1-4264-B799-331C9AAB7D6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2259A510-C574-4C7C-B41F-015C5D5CB254}"/>
              </a:ext>
            </a:extLst>
          </p:cNvPr>
          <p:cNvGrpSpPr/>
          <p:nvPr/>
        </p:nvGrpSpPr>
        <p:grpSpPr>
          <a:xfrm>
            <a:off x="3979746" y="1828756"/>
            <a:ext cx="593466" cy="428686"/>
            <a:chOff x="2176723" y="934501"/>
            <a:chExt cx="593466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6BB5DCFD-6E09-42A3-B588-B5E71C12C52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1DCF3E64-E38B-44E9-9681-BF43DDF47D4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193A88C0-C720-46B9-AE84-FFA7FAF39D29}"/>
              </a:ext>
            </a:extLst>
          </p:cNvPr>
          <p:cNvGrpSpPr/>
          <p:nvPr/>
        </p:nvGrpSpPr>
        <p:grpSpPr>
          <a:xfrm>
            <a:off x="4029046" y="4962743"/>
            <a:ext cx="492471" cy="428686"/>
            <a:chOff x="1333467" y="934501"/>
            <a:chExt cx="492471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45447770-5580-4A75-ADA5-80DA064835D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19AA301B-2CD3-46EA-A267-A4DE7E055FC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E6E4B273-D20B-49AA-8804-95951A5DCBEB}"/>
              </a:ext>
            </a:extLst>
          </p:cNvPr>
          <p:cNvGrpSpPr/>
          <p:nvPr/>
        </p:nvGrpSpPr>
        <p:grpSpPr>
          <a:xfrm>
            <a:off x="4032477" y="5408185"/>
            <a:ext cx="492471" cy="428686"/>
            <a:chOff x="1333467" y="934501"/>
            <a:chExt cx="492471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CBF471AB-2BC5-4FFB-B7D6-33DDFDE92CD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E83BCF5A-C903-45EF-9809-A1376050969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F7DC7144-5329-4F76-BE42-ED98A1D62B8F}"/>
              </a:ext>
            </a:extLst>
          </p:cNvPr>
          <p:cNvGrpSpPr/>
          <p:nvPr/>
        </p:nvGrpSpPr>
        <p:grpSpPr>
          <a:xfrm>
            <a:off x="4026665" y="5857624"/>
            <a:ext cx="492471" cy="428686"/>
            <a:chOff x="1333467" y="934501"/>
            <a:chExt cx="492471" cy="42868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554BC1B3-DF93-464E-9E9C-158AA6FBB6C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65737389-9708-44AE-AC60-BF42BBB8413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209DA5DE-BC4C-4E94-9460-CEAD452B9033}"/>
              </a:ext>
            </a:extLst>
          </p:cNvPr>
          <p:cNvGrpSpPr/>
          <p:nvPr/>
        </p:nvGrpSpPr>
        <p:grpSpPr>
          <a:xfrm>
            <a:off x="4476190" y="1831123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365B6A1E-AC5F-4315-9974-BF1E17C7846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7BB638FF-62DE-4EB0-84D4-2FEB985C1A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17B15759-B838-4A76-ABC8-E3534CED24FD}"/>
              </a:ext>
            </a:extLst>
          </p:cNvPr>
          <p:cNvGrpSpPr/>
          <p:nvPr/>
        </p:nvGrpSpPr>
        <p:grpSpPr>
          <a:xfrm>
            <a:off x="4470378" y="2280562"/>
            <a:ext cx="492471" cy="428686"/>
            <a:chOff x="1333467" y="934501"/>
            <a:chExt cx="492471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7DE0B319-52B3-48DC-9654-E0B554ECD26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D0BB4D41-11FD-4352-A8E6-292B7EBC573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B24E6F32-A550-4CDB-8E82-B02671D2C2A3}"/>
              </a:ext>
            </a:extLst>
          </p:cNvPr>
          <p:cNvGrpSpPr/>
          <p:nvPr/>
        </p:nvGrpSpPr>
        <p:grpSpPr>
          <a:xfrm>
            <a:off x="4477714" y="2725799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E502E51A-8B06-4900-9DF9-B9957D92F78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C7630F50-C0A0-416A-9A9C-3A8BD7B05D6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A47641A7-8958-46B7-93D4-F8F523D14C44}"/>
              </a:ext>
            </a:extLst>
          </p:cNvPr>
          <p:cNvGrpSpPr/>
          <p:nvPr/>
        </p:nvGrpSpPr>
        <p:grpSpPr>
          <a:xfrm>
            <a:off x="4471902" y="3175238"/>
            <a:ext cx="492471" cy="428686"/>
            <a:chOff x="1333467" y="934501"/>
            <a:chExt cx="492471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A27985D7-A184-44E8-8836-55CE1E02651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C7D6801D-0657-447C-A4EB-B445A50ACC3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399F3F94-B43C-4468-875B-4A8C28ABBB0C}"/>
              </a:ext>
            </a:extLst>
          </p:cNvPr>
          <p:cNvGrpSpPr/>
          <p:nvPr/>
        </p:nvGrpSpPr>
        <p:grpSpPr>
          <a:xfrm>
            <a:off x="4474802" y="3621498"/>
            <a:ext cx="492471" cy="428686"/>
            <a:chOff x="1333467" y="934501"/>
            <a:chExt cx="492471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767283EA-826F-4EC3-9BBD-A28BC188B51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04103189-0EB2-499F-A9AE-9F401FE06F5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EBAB75AD-9A3E-4A36-B0D1-63378C5D1801}"/>
              </a:ext>
            </a:extLst>
          </p:cNvPr>
          <p:cNvGrpSpPr/>
          <p:nvPr/>
        </p:nvGrpSpPr>
        <p:grpSpPr>
          <a:xfrm>
            <a:off x="4468990" y="4070937"/>
            <a:ext cx="492471" cy="428686"/>
            <a:chOff x="1333467" y="934501"/>
            <a:chExt cx="492471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28B7848D-D629-4F21-BCFD-45C3A08C145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4D8BA80A-9E82-4713-975B-D512675673D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85C3749A-FBEE-451D-B7D0-DC849A6E8A77}"/>
              </a:ext>
            </a:extLst>
          </p:cNvPr>
          <p:cNvGrpSpPr/>
          <p:nvPr/>
        </p:nvGrpSpPr>
        <p:grpSpPr>
          <a:xfrm>
            <a:off x="4475002" y="4513821"/>
            <a:ext cx="492471" cy="428686"/>
            <a:chOff x="1333467" y="934501"/>
            <a:chExt cx="492471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22ED5A75-09E8-445C-8A2F-8333BA6F8FF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A114A816-64F2-4C3A-BFF0-4C0B02BD87F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931F8354-00A9-4BC2-A38A-847B6F2C8832}"/>
              </a:ext>
            </a:extLst>
          </p:cNvPr>
          <p:cNvGrpSpPr/>
          <p:nvPr/>
        </p:nvGrpSpPr>
        <p:grpSpPr>
          <a:xfrm>
            <a:off x="4469190" y="4963260"/>
            <a:ext cx="492471" cy="428686"/>
            <a:chOff x="1333467" y="934501"/>
            <a:chExt cx="49247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4862502A-58A8-4D0A-BA67-E4A311E1395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6AFCAE94-1D33-4A1C-A086-63CD3B77B96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2CAC206D-6A7D-4700-AA64-FF6AF0243E37}"/>
              </a:ext>
            </a:extLst>
          </p:cNvPr>
          <p:cNvGrpSpPr/>
          <p:nvPr/>
        </p:nvGrpSpPr>
        <p:grpSpPr>
          <a:xfrm>
            <a:off x="4949391" y="1838266"/>
            <a:ext cx="446399" cy="428686"/>
            <a:chOff x="463698" y="934501"/>
            <a:chExt cx="446399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7037686C-BF92-45F2-85A1-0227865B441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A599B757-F665-42B8-992A-14361A4583F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BC8651F2-CADA-4E93-AC2C-45B0AF20698E}"/>
              </a:ext>
            </a:extLst>
          </p:cNvPr>
          <p:cNvGrpSpPr/>
          <p:nvPr/>
        </p:nvGrpSpPr>
        <p:grpSpPr>
          <a:xfrm>
            <a:off x="4054642" y="1839864"/>
            <a:ext cx="446399" cy="428686"/>
            <a:chOff x="463698" y="934501"/>
            <a:chExt cx="446399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1837F76F-FD1F-4E44-9668-4B424275474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DC7E7A89-D1AD-4225-BDCC-144C73C8527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D7EF22F6-2EB8-4519-870C-6BF6FE2AF28F}"/>
              </a:ext>
            </a:extLst>
          </p:cNvPr>
          <p:cNvGrpSpPr/>
          <p:nvPr/>
        </p:nvGrpSpPr>
        <p:grpSpPr>
          <a:xfrm>
            <a:off x="4053076" y="2292915"/>
            <a:ext cx="446399" cy="428686"/>
            <a:chOff x="457051" y="1380030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371594E8-7D89-4FDF-9FB0-74C8E2635477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878E66E3-E9D1-42FC-9459-B2BA652BF7F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8381585A-A658-43AA-A6DA-EA86F5C9BE32}"/>
              </a:ext>
            </a:extLst>
          </p:cNvPr>
          <p:cNvGrpSpPr/>
          <p:nvPr/>
        </p:nvGrpSpPr>
        <p:grpSpPr>
          <a:xfrm>
            <a:off x="4056160" y="2736340"/>
            <a:ext cx="446399" cy="428686"/>
            <a:chOff x="460084" y="1832999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22266C8B-EFB4-4602-816F-496A0865DB0D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6BF7E08B-ED11-49B6-B799-2EDA09FFD67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8659555B-6D11-4676-873F-AD20201EE814}"/>
              </a:ext>
            </a:extLst>
          </p:cNvPr>
          <p:cNvGrpSpPr/>
          <p:nvPr/>
        </p:nvGrpSpPr>
        <p:grpSpPr>
          <a:xfrm>
            <a:off x="4053905" y="3179129"/>
            <a:ext cx="446399" cy="428686"/>
            <a:chOff x="453437" y="2278528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95D7822B-A522-4E51-8812-813E2DC53EA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29469792-DBE6-47B7-8EC2-487335B60B3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F5D7971E-3AD7-48AA-B415-AC1162628C86}"/>
              </a:ext>
            </a:extLst>
          </p:cNvPr>
          <p:cNvGrpSpPr/>
          <p:nvPr/>
        </p:nvGrpSpPr>
        <p:grpSpPr>
          <a:xfrm>
            <a:off x="4053869" y="3623381"/>
            <a:ext cx="446399" cy="428686"/>
            <a:chOff x="448639" y="2727542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6C4ED7D4-2F1F-4BF2-AA0B-A772DF90258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867CD6AC-CD52-4EBA-8083-356DF7DBBB3E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F78C538D-7A2B-4838-9724-EC1F2E4373FC}"/>
              </a:ext>
            </a:extLst>
          </p:cNvPr>
          <p:cNvGrpSpPr/>
          <p:nvPr/>
        </p:nvGrpSpPr>
        <p:grpSpPr>
          <a:xfrm>
            <a:off x="4057199" y="4067094"/>
            <a:ext cx="446399" cy="428686"/>
            <a:chOff x="463698" y="934501"/>
            <a:chExt cx="446399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32D3BF22-E7D4-480B-B65B-6E17FB6ED12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7877A58E-9BA3-46B9-8808-B643B30D439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6BA23AEF-4F58-43E9-83EB-6263340BD0C1}"/>
              </a:ext>
            </a:extLst>
          </p:cNvPr>
          <p:cNvGrpSpPr/>
          <p:nvPr/>
        </p:nvGrpSpPr>
        <p:grpSpPr>
          <a:xfrm>
            <a:off x="4055633" y="4520145"/>
            <a:ext cx="446399" cy="428686"/>
            <a:chOff x="457051" y="1380030"/>
            <a:chExt cx="446399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BA7CDE24-D785-4D06-8F5D-49CDD98E1D3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E55556CF-1D86-4A20-9C70-52873F79C26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9ECA73DB-BA5D-4F74-B4FB-A79F5C5778B8}"/>
              </a:ext>
            </a:extLst>
          </p:cNvPr>
          <p:cNvGrpSpPr/>
          <p:nvPr/>
        </p:nvGrpSpPr>
        <p:grpSpPr>
          <a:xfrm>
            <a:off x="4058717" y="4963570"/>
            <a:ext cx="446399" cy="428686"/>
            <a:chOff x="460084" y="1832999"/>
            <a:chExt cx="446399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1B99C08-A866-4529-B1AB-7C69C6BDF3A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AC7EC98B-EAF0-42FA-AA54-E905A60F3E9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3299447B-7F1A-41B0-A0B4-7F9D5AD91C9C}"/>
              </a:ext>
            </a:extLst>
          </p:cNvPr>
          <p:cNvGrpSpPr/>
          <p:nvPr/>
        </p:nvGrpSpPr>
        <p:grpSpPr>
          <a:xfrm>
            <a:off x="4056462" y="5406359"/>
            <a:ext cx="446399" cy="428686"/>
            <a:chOff x="453437" y="2278528"/>
            <a:chExt cx="446399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EE237794-6C52-4FB8-AD5B-9521B50463EC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12D87BDC-C2C5-46CD-965B-0978DD485C9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8D4C8352-84F9-4615-8250-0C67F109CF4C}"/>
              </a:ext>
            </a:extLst>
          </p:cNvPr>
          <p:cNvGrpSpPr/>
          <p:nvPr/>
        </p:nvGrpSpPr>
        <p:grpSpPr>
          <a:xfrm>
            <a:off x="4056426" y="5850611"/>
            <a:ext cx="446399" cy="428686"/>
            <a:chOff x="448639" y="2727542"/>
            <a:chExt cx="446399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878AF8C5-4A36-4401-98C4-2431DF01929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0949FB5B-2F2A-44DF-BB72-F5E41882701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2FAC870E-563A-4D91-AE77-C630379D0139}"/>
              </a:ext>
            </a:extLst>
          </p:cNvPr>
          <p:cNvGrpSpPr/>
          <p:nvPr/>
        </p:nvGrpSpPr>
        <p:grpSpPr>
          <a:xfrm>
            <a:off x="4033048" y="1836124"/>
            <a:ext cx="492471" cy="428686"/>
            <a:chOff x="1333467" y="934501"/>
            <a:chExt cx="492471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B3DBA3C5-5F0C-445D-82D7-19C1EEC4881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AC9F694-CD7F-4376-8AF5-6922B9B7A92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09F32090-D83A-4208-8E7A-9119BFFBF5C2}"/>
              </a:ext>
            </a:extLst>
          </p:cNvPr>
          <p:cNvGrpSpPr/>
          <p:nvPr/>
        </p:nvGrpSpPr>
        <p:grpSpPr>
          <a:xfrm>
            <a:off x="4497033" y="1838538"/>
            <a:ext cx="446399" cy="428686"/>
            <a:chOff x="463698" y="934501"/>
            <a:chExt cx="446399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498984C5-80C0-4686-8E07-0DFA5FA353F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F5C71C00-8374-4932-B390-62F54E90F17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65933F3A-D281-4396-AF8B-A61F90063C0B}"/>
              </a:ext>
            </a:extLst>
          </p:cNvPr>
          <p:cNvGrpSpPr/>
          <p:nvPr/>
        </p:nvGrpSpPr>
        <p:grpSpPr>
          <a:xfrm>
            <a:off x="4495467" y="2291589"/>
            <a:ext cx="446399" cy="428686"/>
            <a:chOff x="457051" y="1380030"/>
            <a:chExt cx="446399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20B7ADE2-F4F4-41FE-8280-0FDFCCBF232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66A9501B-CC1D-4542-95E5-3876DA9DD77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939BB853-2772-4D8F-BA88-E5CB32C747C3}"/>
              </a:ext>
            </a:extLst>
          </p:cNvPr>
          <p:cNvGrpSpPr/>
          <p:nvPr/>
        </p:nvGrpSpPr>
        <p:grpSpPr>
          <a:xfrm>
            <a:off x="4498551" y="2735014"/>
            <a:ext cx="446399" cy="428686"/>
            <a:chOff x="460084" y="1832999"/>
            <a:chExt cx="446399" cy="42868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90239C7B-8CAE-4A88-B68A-51099305858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B44BE84D-D64D-4C17-BC6A-E670EA0D82EA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8A932BB1-4FA7-4095-B8C8-30CE9FA93CE9}"/>
              </a:ext>
            </a:extLst>
          </p:cNvPr>
          <p:cNvGrpSpPr/>
          <p:nvPr/>
        </p:nvGrpSpPr>
        <p:grpSpPr>
          <a:xfrm>
            <a:off x="4496296" y="3177803"/>
            <a:ext cx="446399" cy="428686"/>
            <a:chOff x="453437" y="2278528"/>
            <a:chExt cx="446399" cy="428686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D011D222-F93B-4443-9D2E-BD9C425BB8FF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6CE4B3B7-2632-407A-9CD3-25D55951EF2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73120601-4CCD-46FC-808E-A6038BDFDD72}"/>
              </a:ext>
            </a:extLst>
          </p:cNvPr>
          <p:cNvGrpSpPr/>
          <p:nvPr/>
        </p:nvGrpSpPr>
        <p:grpSpPr>
          <a:xfrm>
            <a:off x="4496260" y="3622055"/>
            <a:ext cx="446399" cy="428686"/>
            <a:chOff x="448639" y="2727542"/>
            <a:chExt cx="446399" cy="428686"/>
          </a:xfrm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A5B16E2A-BA82-462B-9892-910914CE822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A14BFB0-16EB-4582-B97F-EF3641BEBFE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0CFBF3CD-2C34-4C8E-95E0-A242942F4789}"/>
              </a:ext>
            </a:extLst>
          </p:cNvPr>
          <p:cNvGrpSpPr/>
          <p:nvPr/>
        </p:nvGrpSpPr>
        <p:grpSpPr>
          <a:xfrm>
            <a:off x="4499590" y="4065768"/>
            <a:ext cx="446399" cy="428686"/>
            <a:chOff x="463698" y="934501"/>
            <a:chExt cx="446399" cy="428686"/>
          </a:xfrm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9E5B8E33-4B0E-4489-991D-3DD1CF95D8B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4B2B600C-4C48-43B3-99FE-5F77A8B5791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9878A2DB-5EF8-40B1-BC84-E46992BE55C6}"/>
              </a:ext>
            </a:extLst>
          </p:cNvPr>
          <p:cNvGrpSpPr/>
          <p:nvPr/>
        </p:nvGrpSpPr>
        <p:grpSpPr>
          <a:xfrm>
            <a:off x="4498024" y="4518819"/>
            <a:ext cx="446399" cy="428686"/>
            <a:chOff x="457051" y="1380030"/>
            <a:chExt cx="446399" cy="42868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1D887CDB-C0E6-4F86-9267-2E92C800B74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406B5FDF-844A-4B28-B4AA-A8ED20D1786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6C0F17D3-6FEE-45D8-80C6-A5C4168787F4}"/>
              </a:ext>
            </a:extLst>
          </p:cNvPr>
          <p:cNvGrpSpPr/>
          <p:nvPr/>
        </p:nvGrpSpPr>
        <p:grpSpPr>
          <a:xfrm>
            <a:off x="4501108" y="4962244"/>
            <a:ext cx="446399" cy="428686"/>
            <a:chOff x="460084" y="1832999"/>
            <a:chExt cx="446399" cy="428686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73F34B58-B7E2-4409-B2A3-7BC4C7863D4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E9C0BD46-1B65-43F9-A72C-62A065B01CF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9185BC24-F66A-4494-8090-AF344AD758CB}"/>
              </a:ext>
            </a:extLst>
          </p:cNvPr>
          <p:cNvGrpSpPr/>
          <p:nvPr/>
        </p:nvGrpSpPr>
        <p:grpSpPr>
          <a:xfrm>
            <a:off x="4498853" y="5405033"/>
            <a:ext cx="446399" cy="428686"/>
            <a:chOff x="453437" y="2278528"/>
            <a:chExt cx="446399" cy="428686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FADE15EC-7E02-47DC-988F-78D4A135DE7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FB514C7A-4B71-4E7A-83BF-8E509FBD14A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92DA212D-717C-4E40-A232-5A0496249F35}"/>
              </a:ext>
            </a:extLst>
          </p:cNvPr>
          <p:cNvGrpSpPr/>
          <p:nvPr/>
        </p:nvGrpSpPr>
        <p:grpSpPr>
          <a:xfrm>
            <a:off x="4498817" y="5849285"/>
            <a:ext cx="446399" cy="428686"/>
            <a:chOff x="448639" y="2727542"/>
            <a:chExt cx="446399" cy="428686"/>
          </a:xfrm>
        </p:grpSpPr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327961FE-E5C6-42B8-8CE3-CBFB11F8AA5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F30EB73C-C1C1-43B0-ABDA-BD325D37292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4417434C-3769-4261-A561-648A993D9896}"/>
              </a:ext>
            </a:extLst>
          </p:cNvPr>
          <p:cNvGrpSpPr/>
          <p:nvPr/>
        </p:nvGrpSpPr>
        <p:grpSpPr>
          <a:xfrm>
            <a:off x="4475439" y="1834798"/>
            <a:ext cx="492471" cy="428686"/>
            <a:chOff x="1333467" y="934501"/>
            <a:chExt cx="492471" cy="428686"/>
          </a:xfrm>
        </p:grpSpPr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480AA413-1D78-4339-B289-B831ADC9CAF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94FB1C54-85CB-4728-A574-89076E57CED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5F5B3C26-2B3F-4755-804F-774A51A4DC96}"/>
              </a:ext>
            </a:extLst>
          </p:cNvPr>
          <p:cNvSpPr txBox="1"/>
          <p:nvPr/>
        </p:nvSpPr>
        <p:spPr>
          <a:xfrm>
            <a:off x="455715" y="220577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5 8 1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7925D21A-0251-440B-A61E-BBAE66933B63}"/>
              </a:ext>
            </a:extLst>
          </p:cNvPr>
          <p:cNvSpPr txBox="1"/>
          <p:nvPr/>
        </p:nvSpPr>
        <p:spPr>
          <a:xfrm>
            <a:off x="42667" y="2218835"/>
            <a:ext cx="413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382" name="Straight Connector 381">
            <a:extLst>
              <a:ext uri="{FF2B5EF4-FFF2-40B4-BE49-F238E27FC236}">
                <a16:creationId xmlns:a16="http://schemas.microsoft.com/office/drawing/2014/main" id="{D7FCE5E5-8956-43BB-87BD-7CCB8902CD9C}"/>
              </a:ext>
            </a:extLst>
          </p:cNvPr>
          <p:cNvCxnSpPr>
            <a:cxnSpLocks/>
          </p:cNvCxnSpPr>
          <p:nvPr/>
        </p:nvCxnSpPr>
        <p:spPr>
          <a:xfrm>
            <a:off x="455715" y="2268392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Connector 382">
            <a:extLst>
              <a:ext uri="{FF2B5EF4-FFF2-40B4-BE49-F238E27FC236}">
                <a16:creationId xmlns:a16="http://schemas.microsoft.com/office/drawing/2014/main" id="{A6287842-9868-4B1F-A253-57B0F92EF193}"/>
              </a:ext>
            </a:extLst>
          </p:cNvPr>
          <p:cNvCxnSpPr>
            <a:cxnSpLocks/>
          </p:cNvCxnSpPr>
          <p:nvPr/>
        </p:nvCxnSpPr>
        <p:spPr>
          <a:xfrm>
            <a:off x="474667" y="226839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TextBox 383">
            <a:extLst>
              <a:ext uri="{FF2B5EF4-FFF2-40B4-BE49-F238E27FC236}">
                <a16:creationId xmlns:a16="http://schemas.microsoft.com/office/drawing/2014/main" id="{245B976F-74EC-404D-80A6-700E0AD0F8A1}"/>
              </a:ext>
            </a:extLst>
          </p:cNvPr>
          <p:cNvSpPr txBox="1"/>
          <p:nvPr/>
        </p:nvSpPr>
        <p:spPr>
          <a:xfrm>
            <a:off x="897674" y="17680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0A16E89B-B31F-4BB6-96B4-C9FE98873152}"/>
              </a:ext>
            </a:extLst>
          </p:cNvPr>
          <p:cNvSpPr txBox="1"/>
          <p:nvPr/>
        </p:nvSpPr>
        <p:spPr>
          <a:xfrm>
            <a:off x="1320680" y="17680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8FC14D3A-A97B-4396-9FD4-E861BB5981D4}"/>
              </a:ext>
            </a:extLst>
          </p:cNvPr>
          <p:cNvGrpSpPr/>
          <p:nvPr/>
        </p:nvGrpSpPr>
        <p:grpSpPr>
          <a:xfrm>
            <a:off x="58397" y="2650296"/>
            <a:ext cx="1744942" cy="630942"/>
            <a:chOff x="511283" y="2201137"/>
            <a:chExt cx="1744942" cy="630942"/>
          </a:xfrm>
        </p:grpSpPr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7B29B9D1-4235-4F89-8412-5D9F817A49AD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5 6</a:t>
              </a:r>
            </a:p>
          </p:txBody>
        </p: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4F55E58C-6A53-421B-85AA-7AAE5A8A1C7F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9" name="TextBox 388">
            <a:extLst>
              <a:ext uri="{FF2B5EF4-FFF2-40B4-BE49-F238E27FC236}">
                <a16:creationId xmlns:a16="http://schemas.microsoft.com/office/drawing/2014/main" id="{E9B8EEDA-FA85-42C4-9F91-15E7BC2CC426}"/>
              </a:ext>
            </a:extLst>
          </p:cNvPr>
          <p:cNvSpPr txBox="1"/>
          <p:nvPr/>
        </p:nvSpPr>
        <p:spPr>
          <a:xfrm>
            <a:off x="1347564" y="311276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37E14D34-764E-4666-8CCB-11A62825D5FC}"/>
              </a:ext>
            </a:extLst>
          </p:cNvPr>
          <p:cNvSpPr txBox="1"/>
          <p:nvPr/>
        </p:nvSpPr>
        <p:spPr>
          <a:xfrm>
            <a:off x="866131" y="310284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00D46F9F-6FC4-4CA0-930C-E3BF463A981A}"/>
              </a:ext>
            </a:extLst>
          </p:cNvPr>
          <p:cNvGrpSpPr/>
          <p:nvPr/>
        </p:nvGrpSpPr>
        <p:grpSpPr>
          <a:xfrm>
            <a:off x="507526" y="3535736"/>
            <a:ext cx="1349519" cy="630942"/>
            <a:chOff x="511283" y="2201137"/>
            <a:chExt cx="1349519" cy="630942"/>
          </a:xfrm>
        </p:grpSpPr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49E0EB7E-4F05-4E1A-9A08-9136F0F6839E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2 1</a:t>
              </a:r>
            </a:p>
          </p:txBody>
        </p: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98008BCE-DBC4-4290-8E48-ADB802AB9504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4" name="TextBox 393">
            <a:extLst>
              <a:ext uri="{FF2B5EF4-FFF2-40B4-BE49-F238E27FC236}">
                <a16:creationId xmlns:a16="http://schemas.microsoft.com/office/drawing/2014/main" id="{66293D96-8BE8-4141-B649-00A2B9099921}"/>
              </a:ext>
            </a:extLst>
          </p:cNvPr>
          <p:cNvSpPr txBox="1"/>
          <p:nvPr/>
        </p:nvSpPr>
        <p:spPr>
          <a:xfrm>
            <a:off x="1331051" y="40046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8945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L -4.79167E-6 -0.06782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4.375E-6 -0.13264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5E-6 -0.19815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4.79167E-6 -0.26319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-4.58333E-6 -0.32893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4.58333E-6 -0.39329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5E-6 -0.4588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4.375E-6 -0.52361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L -4.79167E-6 -0.58912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-4.16667E-6 -0.06782 " pathEditMode="relative" rAng="0" ptsTypes="AA">
                                      <p:cBhvr>
                                        <p:cTn id="92" dur="2000" spd="-10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4.79167E-6 -0.13264 " pathEditMode="relative" rAng="0" ptsTypes="AA">
                                      <p:cBhvr>
                                        <p:cTn id="94" dur="2000" spd="-100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4.375E-6 -0.19815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-4.79167E-6 -0.26319 " pathEditMode="relative" rAng="0" ptsTypes="AA">
                                      <p:cBhvr>
                                        <p:cTn id="98" dur="2000" spd="-10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-3.95833E-6 -0.32893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-4.79167E-6 -0.39329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-4.58333E-6 -0.4588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5E-6 -0.52361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-4.375E-6 -0.58912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3.33333E-6 -0.06782 " pathEditMode="relative" rAng="0" ptsTypes="AA">
                                      <p:cBhvr>
                                        <p:cTn id="145" dur="20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-4.375E-6 -0.13264 " pathEditMode="relative" rAng="0" ptsTypes="AA">
                                      <p:cBhvr>
                                        <p:cTn id="147" dur="2000" spd="-10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3.54167E-6 -0.19815 " pathEditMode="relative" rAng="0" ptsTypes="AA">
                                      <p:cBhvr>
                                        <p:cTn id="149" dur="2000" spd="-10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-3.95833E-6 -0.2632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-3.125E-6 -0.32894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-3.95833E-6 -0.39329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3.75E-6 -0.4588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4.16667E-6 -0.52361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3.33333E-6 -0.58912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2.91667E-6 -0.06783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-3.75E-6 -0.13264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3.125E-6 -0.19815 " pathEditMode="relative" rAng="0" ptsTypes="AA">
                                      <p:cBhvr>
                                        <p:cTn id="202" dur="2000" spd="-100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-3.54167E-6 -0.2632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-2.70833E-6 -0.32894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7.40741E-7 L -3.54167E-6 -0.39329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022E-16 L -3.125E-6 -0.4588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81481E-6 L -3.75E-6 -0.52361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2.91667E-6 -0.58912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-6.25E-7 -0.06783 " pathEditMode="relative" rAng="0" ptsTypes="AA">
                                      <p:cBhvr>
                                        <p:cTn id="251" dur="2000" spd="-100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13264 " pathEditMode="relative" rAng="0" ptsTypes="AA">
                                      <p:cBhvr>
                                        <p:cTn id="253" dur="2000" spd="-100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8.33333E-7 -0.19815 " pathEditMode="relative" rAng="0" ptsTypes="AA">
                                      <p:cBhvr>
                                        <p:cTn id="255" dur="2000" spd="-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-1.25E-6 -0.2632 " pathEditMode="relative" rAng="0" ptsTypes="AA">
                                      <p:cBhvr>
                                        <p:cTn id="257" dur="2000" spd="-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-4.16667E-7 -0.32894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1.25E-6 -0.39329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-1.04167E-6 -0.4588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-1.45833E-6 -0.52361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-6.25E-7 -0.58912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27382 -0.2037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5" y="-10185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27774 -0.19699 " pathEditMode="relative" rAng="0" ptsTypes="AA">
                                      <p:cBhvr>
                                        <p:cTn id="273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0" y="-9861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28438 -0.20325 " pathEditMode="relative" rAng="0" ptsTypes="AA">
                                      <p:cBhvr>
                                        <p:cTn id="275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-10162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29206 -0.19746 " pathEditMode="relative" rAng="0" ptsTypes="AA">
                                      <p:cBhvr>
                                        <p:cTn id="277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6" y="-9884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L 0.45105 -0.26227 " pathEditMode="relative" rAng="0" ptsTypes="AA">
                                      <p:cBhvr>
                                        <p:cTn id="27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52" y="-13125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45678 -0.2625 " pathEditMode="relative" rAng="0" ptsTypes="AA">
                                      <p:cBhvr>
                                        <p:cTn id="281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9" y="-13125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46107 -0.26087 " pathEditMode="relative" rAng="0" ptsTypes="AA">
                                      <p:cBhvr>
                                        <p:cTn id="283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47" y="-13056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0.46576 -0.26297 " pathEditMode="relative" rAng="0" ptsTypes="AA">
                                      <p:cBhvr>
                                        <p:cTn id="285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81" y="-13148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12214 -0.13449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6736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0.13255 -0.14144 " pathEditMode="relative" rAng="0" ptsTypes="AA">
                                      <p:cBhvr>
                                        <p:cTn id="289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8" y="-7083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0.35247 -0.19236 " pathEditMode="relative" rAng="0" ptsTypes="AA">
                                      <p:cBhvr>
                                        <p:cTn id="29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17" y="-9630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0.3638 -0.19722 " pathEditMode="relative" rAng="0" ptsTypes="AA">
                                      <p:cBhvr>
                                        <p:cTn id="293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90" y="-9861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37227 -0.20741 " pathEditMode="relative" rAng="0" ptsTypes="AA">
                                      <p:cBhvr>
                                        <p:cTn id="295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7" y="-10370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0.37735 -0.20069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67" y="-10046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0.38802 -0.19375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1" y="-9699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0.39258 -0.19953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2" y="-9977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26941 -0.13426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64" y="-6713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0.27357 -0.13635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2" y="-6829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0.27878 -0.13032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2" y="-6528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0.28789 -0.13449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88" y="-6736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0.29948 -0.13495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-6759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3099 -0.12708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-6366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0.53632 -0.20139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10" y="-10069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0.5392 -0.19652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-9838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0.19974 -0.06806 " pathEditMode="relative" rAng="0" ptsTypes="AA">
                                      <p:cBhvr>
                                        <p:cTn id="319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3403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0.20469 -0.06783 " pathEditMode="relative" rAng="0" ptsTypes="AA">
                                      <p:cBhvr>
                                        <p:cTn id="321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34" y="-3403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0.20521 -0.075 " pathEditMode="relative" rAng="0" ptsTypes="AA">
                                      <p:cBhvr>
                                        <p:cTn id="323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-3750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0.20729 -0.06736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-3380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0.43516 -0.1368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58" y="-6852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45079 -0.13588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9" y="-6806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45651 -0.13612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26" y="-6806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0.46498 -0.13357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42" y="-6690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12227 0.00185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93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0.12708 0.00208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93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0.35169 -0.0625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78" y="-3125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35261 -0.06482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3241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0.36055 -0.06134 " pathEditMode="relative" rAng="0" ptsTypes="AA">
                                      <p:cBhvr>
                                        <p:cTn id="343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21" y="-3079"/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7.40741E-7 L 0.37188 -0.06157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-3079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0.38268 -0.06018 " pathEditMode="relative" rAng="0" ptsTypes="AA">
                                      <p:cBhvr>
                                        <p:cTn id="347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28" y="-3009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0.38841 -0.0625 " pathEditMode="relative" rAng="0" ptsTypes="AA">
                                      <p:cBhvr>
                                        <p:cTn id="349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14" y="-3125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27409 0.0037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98" y="185"/>
                                    </p:animMotion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0.27344 -0.00255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2" y="-139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0.27774 0.00717 " pathEditMode="relative" rAng="0" ptsTypes="AA">
                                      <p:cBhvr>
                                        <p:cTn id="355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0" y="347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022E-16 L 0.27722 0.0044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54" y="208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27917 0.00046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23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28828 0.00648 " pathEditMode="relative" rAng="0" ptsTypes="AA">
                                      <p:cBhvr>
                                        <p:cTn id="361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4" y="324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0.52382 -0.0625 " pathEditMode="relative" rAng="0" ptsTypes="AA">
                                      <p:cBhvr>
                                        <p:cTn id="363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85" y="-3125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52943 -0.06736 " pathEditMode="relative" rAng="0" ptsTypes="AA">
                                      <p:cBhvr>
                                        <p:cTn id="36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71" y="-3380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0.19961 0.07061 " pathEditMode="relative" rAng="0" ptsTypes="AA">
                                      <p:cBhvr>
                                        <p:cTn id="367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74" y="3519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81481E-6 L 0.20456 0.07061 " pathEditMode="relative" rAng="0" ptsTypes="AA">
                                      <p:cBhvr>
                                        <p:cTn id="369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1" y="3519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0.20508 0.07176 " pathEditMode="relative" rAng="0" ptsTypes="AA">
                                      <p:cBhvr>
                                        <p:cTn id="371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3588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L 0.39818 -1.11111E-6 " pathEditMode="relative" rAng="0" ptsTypes="AA">
                                      <p:cBhvr>
                                        <p:cTn id="373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09" y="0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40131 0.00232 " pathEditMode="relative" rAng="0" ptsTypes="AA">
                                      <p:cBhvr>
                                        <p:cTn id="375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65" y="116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0.41511 0.00209 " pathEditMode="relative" rAng="0" ptsTypes="AA">
                                      <p:cBhvr>
                                        <p:cTn id="377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55" y="93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0.41914 -4.07407E-6 " pathEditMode="relative" rAng="0" ptsTypes="AA">
                                      <p:cBhvr>
                                        <p:cTn id="379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51" y="0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0.42526 0.00625 " pathEditMode="relative" rAng="0" ptsTypes="AA">
                                      <p:cBhvr>
                                        <p:cTn id="381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3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-1.04167E-6 -0.06343 " pathEditMode="relative" rAng="0" ptsTypes="AA">
                                      <p:cBhvr>
                                        <p:cTn id="430" dur="2000" spd="-100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-1.45833E-6 -0.12801 " pathEditMode="relative" rAng="0" ptsTypes="AA">
                                      <p:cBhvr>
                                        <p:cTn id="432" dur="2000" spd="-100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-1.25E-6 -0.1926 " pathEditMode="relative" rAng="0" ptsTypes="AA">
                                      <p:cBhvr>
                                        <p:cTn id="434" dur="2000" spd="-100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1.25E-6 -0.25741 " pathEditMode="relative" rAng="0" ptsTypes="AA">
                                      <p:cBhvr>
                                        <p:cTn id="436" dur="2000" spd="-100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32801 " pathEditMode="relative" rAng="0" ptsTypes="AA">
                                      <p:cBhvr>
                                        <p:cTn id="438" dur="2000" spd="-100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22222E-6 L -1.45833E-6 -0.39398 " pathEditMode="relative" rAng="0" ptsTypes="AA">
                                      <p:cBhvr>
                                        <p:cTn id="440" dur="2000" spd="-100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-1.875E-6 -0.45856 " pathEditMode="relative" rAng="0" ptsTypes="AA">
                                      <p:cBhvr>
                                        <p:cTn id="442" dur="2000" spd="-100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-1.45833E-6 -0.51737 " pathEditMode="relative" rAng="0" ptsTypes="AA">
                                      <p:cBhvr>
                                        <p:cTn id="444" dur="2000" spd="-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-1.45833E-6 -0.58796 " pathEditMode="relative" rAng="0" ptsTypes="AA">
                                      <p:cBhvr>
                                        <p:cTn id="446" dur="2000" spd="-100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-0.06343 " pathEditMode="relative" rAng="0" ptsTypes="AA">
                                      <p:cBhvr>
                                        <p:cTn id="483" dur="2000" spd="-100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4.16667E-7 -0.12801 " pathEditMode="relative" rAng="0" ptsTypes="AA">
                                      <p:cBhvr>
                                        <p:cTn id="485" dur="2000" spd="-100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6.25E-7 -0.1926 " pathEditMode="relative" rAng="0" ptsTypes="AA">
                                      <p:cBhvr>
                                        <p:cTn id="487" dur="2000" spd="-100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-0.25741 " pathEditMode="relative" rAng="0" ptsTypes="AA">
                                      <p:cBhvr>
                                        <p:cTn id="489" dur="2000" spd="-100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2.08333E-7 -0.32801 " pathEditMode="relative" rAng="0" ptsTypes="AA">
                                      <p:cBhvr>
                                        <p:cTn id="491" dur="2000" spd="-100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4.16667E-7 -0.39398 " pathEditMode="relative" rAng="0" ptsTypes="AA">
                                      <p:cBhvr>
                                        <p:cTn id="493" dur="2000" spd="-100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5.55112E-17 -0.45856 " pathEditMode="relative" rAng="0" ptsTypes="AA">
                                      <p:cBhvr>
                                        <p:cTn id="495" dur="20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4.16667E-7 -0.51736 " pathEditMode="relative" rAng="0" ptsTypes="AA">
                                      <p:cBhvr>
                                        <p:cTn id="497" dur="2000" spd="-100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4.16667E-7 -0.58796 " pathEditMode="relative" rAng="0" ptsTypes="AA">
                                      <p:cBhvr>
                                        <p:cTn id="499" dur="2000" spd="-100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0.47852 -0.19074 " pathEditMode="relative" rAng="0" ptsTypes="AA">
                                      <p:cBhvr>
                                        <p:cTn id="503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19" y="-9537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0.49284 -0.19375 " pathEditMode="relative" rAng="0" ptsTypes="AA">
                                      <p:cBhvr>
                                        <p:cTn id="505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35" y="-9699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0.50208 -0.20047 " pathEditMode="relative" rAng="0" ptsTypes="AA">
                                      <p:cBhvr>
                                        <p:cTn id="507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04" y="-10023"/>
                                    </p:animMotion>
                                  </p:childTnLst>
                                </p:cTn>
                              </p:par>
                              <p:par>
                                <p:cTn id="5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0.47865 -0.13333 " pathEditMode="relative" rAng="0" ptsTypes="AA">
                                      <p:cBhvr>
                                        <p:cTn id="509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32" y="-6667"/>
                                    </p:animMotion>
                                  </p:childTnLst>
                                </p:cTn>
                              </p:par>
                              <p:par>
                                <p:cTn id="5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48828 -0.13958 " pathEditMode="relative" rAng="0" ptsTypes="AA">
                                      <p:cBhvr>
                                        <p:cTn id="511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4" y="-6991"/>
                                    </p:animMotion>
                                  </p:childTnLst>
                                </p:cTn>
                              </p:par>
                              <p:par>
                                <p:cTn id="5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0.57539 -0.20439 " pathEditMode="relative" rAng="0" ptsTypes="AA">
                                      <p:cBhvr>
                                        <p:cTn id="513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63" y="-10231"/>
                                    </p:animMotion>
                                  </p:childTnLst>
                                </p:cTn>
                              </p:par>
                              <p:par>
                                <p:cTn id="5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0.43776 -0.06921 " pathEditMode="relative" rAng="0" ptsTypes="AA">
                                      <p:cBhvr>
                                        <p:cTn id="515" dur="2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88" y="-3472"/>
                                    </p:animMotion>
                                  </p:childTnLst>
                                </p:cTn>
                              </p:par>
                              <p:par>
                                <p:cTn id="5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0.52448 -0.1338 " pathEditMode="relative" rAng="0" ptsTypes="AA">
                                      <p:cBhvr>
                                        <p:cTn id="517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6690"/>
                                    </p:animMotion>
                                  </p:childTnLst>
                                </p:cTn>
                              </p:par>
                              <p:par>
                                <p:cTn id="5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0.53503 -0.13774 " pathEditMode="relative" rAng="0" ptsTypes="AA">
                                      <p:cBhvr>
                                        <p:cTn id="519" dur="2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5" y="-6898"/>
                                    </p:animMotion>
                                  </p:childTnLst>
                                </p:cTn>
                              </p:par>
                              <p:par>
                                <p:cTn id="5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47344 -0.06829 " pathEditMode="relative" rAng="0" ptsTypes="AA">
                                      <p:cBhvr>
                                        <p:cTn id="521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72" y="-3426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48685 -0.06505 " pathEditMode="relative" rAng="0" ptsTypes="AA">
                                      <p:cBhvr>
                                        <p:cTn id="523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36" y="-3264"/>
                                    </p:animMotion>
                                  </p:childTnLst>
                                </p:cTn>
                              </p:par>
                              <p:par>
                                <p:cTn id="5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0.5655 -0.1257 " pathEditMode="relative" rAng="0" ptsTypes="AA">
                                      <p:cBhvr>
                                        <p:cTn id="525" dur="2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8" y="-6296"/>
                                    </p:animMotion>
                                  </p:childTnLst>
                                </p:cTn>
                              </p:par>
                              <p:par>
                                <p:cTn id="5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0.43607 -0.00046 " pathEditMode="relative" rAng="0" ptsTypes="AA">
                                      <p:cBhvr>
                                        <p:cTn id="527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97" y="-23"/>
                                    </p:animMotion>
                                  </p:childTnLst>
                                </p:cTn>
                              </p:par>
                              <p:par>
                                <p:cTn id="5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22222E-6 L 0.52344 -0.06366 " pathEditMode="relative" rAng="0" ptsTypes="AA">
                                      <p:cBhvr>
                                        <p:cTn id="529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2" y="-3194"/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0.5293 -0.06482 " pathEditMode="relative" rAng="0" ptsTypes="AA">
                                      <p:cBhvr>
                                        <p:cTn id="531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58" y="-3241"/>
                                    </p:animMotion>
                                  </p:childTnLst>
                                </p:cTn>
                              </p:par>
                              <p:par>
                                <p:cTn id="5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0.46589 -2.59259E-6 " pathEditMode="relative" rAng="0" ptsTypes="AA">
                                      <p:cBhvr>
                                        <p:cTn id="533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94" y="0"/>
                                    </p:animMotion>
                                  </p:childTnLst>
                                </p:cTn>
                              </p:par>
                              <p:par>
                                <p:cTn id="5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0.48216 0.0044 " pathEditMode="relative" rAng="0" ptsTypes="AA">
                                      <p:cBhvr>
                                        <p:cTn id="535"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02" y="208"/>
                                    </p:animMotion>
                                  </p:childTnLst>
                                </p:cTn>
                              </p:par>
                              <p:par>
                                <p:cTn id="5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56563 -0.05949 " pathEditMode="relative" rAng="0" ptsTypes="AA">
                                      <p:cBhvr>
                                        <p:cTn id="537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81" y="-2986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42943 0.07223 " pathEditMode="relative" rAng="0" ptsTypes="AA">
                                      <p:cBhvr>
                                        <p:cTn id="539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71" y="3611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0.51875 0.00741 " pathEditMode="relative" rAng="0" ptsTypes="AA">
                                      <p:cBhvr>
                                        <p:cTn id="541" dur="2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370"/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0.5293 0.00324 " pathEditMode="relative" rAng="0" ptsTypes="AA">
                                      <p:cBhvr>
                                        <p:cTn id="543" dur="2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58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257075" y="316348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592 </a:t>
              </a:r>
              <a:r>
                <a:rPr lang="en-GB" sz="3600" dirty="0"/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307947" y="424972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546852" y="400280"/>
            <a:ext cx="14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7 4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86DF9FB7-AE3A-44ED-8F6A-A40538C85A35}"/>
              </a:ext>
            </a:extLst>
          </p:cNvPr>
          <p:cNvSpPr/>
          <p:nvPr/>
        </p:nvSpPr>
        <p:spPr>
          <a:xfrm>
            <a:off x="5518467" y="524498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4C67222-32C2-4EF4-A3E3-7F96CD8BC1E8}"/>
              </a:ext>
            </a:extLst>
          </p:cNvPr>
          <p:cNvSpPr/>
          <p:nvPr/>
        </p:nvSpPr>
        <p:spPr>
          <a:xfrm>
            <a:off x="5518467" y="1974460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0A28C6ED-CA95-4645-8D04-B1A5FBB5A7AD}"/>
              </a:ext>
            </a:extLst>
          </p:cNvPr>
          <p:cNvSpPr/>
          <p:nvPr/>
        </p:nvSpPr>
        <p:spPr>
          <a:xfrm>
            <a:off x="5518467" y="3431259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F82E0C74-1EAE-41CD-9856-D9AC8FDE1088}"/>
              </a:ext>
            </a:extLst>
          </p:cNvPr>
          <p:cNvSpPr/>
          <p:nvPr/>
        </p:nvSpPr>
        <p:spPr>
          <a:xfrm>
            <a:off x="5512144" y="1247199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BCD25023-284F-4067-AB00-C59FC046E6F7}"/>
              </a:ext>
            </a:extLst>
          </p:cNvPr>
          <p:cNvSpPr/>
          <p:nvPr/>
        </p:nvSpPr>
        <p:spPr>
          <a:xfrm>
            <a:off x="5512144" y="2704071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C9C61661-5C32-4A02-9AF3-B4C3DDE46FD6}"/>
              </a:ext>
            </a:extLst>
          </p:cNvPr>
          <p:cNvSpPr/>
          <p:nvPr/>
        </p:nvSpPr>
        <p:spPr>
          <a:xfrm>
            <a:off x="5512144" y="4160870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384328F9-7927-43D5-8A95-50768CFF321A}"/>
              </a:ext>
            </a:extLst>
          </p:cNvPr>
          <p:cNvSpPr/>
          <p:nvPr/>
        </p:nvSpPr>
        <p:spPr>
          <a:xfrm>
            <a:off x="5512144" y="4882466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0D447978-F3D4-40B8-A9A4-89C101921F18}"/>
              </a:ext>
            </a:extLst>
          </p:cNvPr>
          <p:cNvSpPr/>
          <p:nvPr/>
        </p:nvSpPr>
        <p:spPr>
          <a:xfrm>
            <a:off x="5512144" y="5609613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8C4F2A5-D5E5-44BC-8A36-B8D39BFF7C9D}"/>
              </a:ext>
            </a:extLst>
          </p:cNvPr>
          <p:cNvGrpSpPr/>
          <p:nvPr/>
        </p:nvGrpSpPr>
        <p:grpSpPr>
          <a:xfrm>
            <a:off x="2224557" y="1834833"/>
            <a:ext cx="492471" cy="428686"/>
            <a:chOff x="1333467" y="934501"/>
            <a:chExt cx="492471" cy="42868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A1C2A6D-A834-46D9-82C7-586C804608E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D6E73E7-2C97-42AE-B48A-A4F2101ACE3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65F35C6-CC67-44F9-BB51-132358E72838}"/>
              </a:ext>
            </a:extLst>
          </p:cNvPr>
          <p:cNvGrpSpPr/>
          <p:nvPr/>
        </p:nvGrpSpPr>
        <p:grpSpPr>
          <a:xfrm>
            <a:off x="2218745" y="2284272"/>
            <a:ext cx="492471" cy="428686"/>
            <a:chOff x="1333467" y="934501"/>
            <a:chExt cx="492471" cy="42868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6BD10B3-A191-4989-AD96-3F4519AC169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287772A-F5CC-425B-B5F5-9E3E01D16B8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03CE8A5-E87C-4EB6-874E-1373839A3B35}"/>
              </a:ext>
            </a:extLst>
          </p:cNvPr>
          <p:cNvGrpSpPr/>
          <p:nvPr/>
        </p:nvGrpSpPr>
        <p:grpSpPr>
          <a:xfrm>
            <a:off x="2226081" y="2729509"/>
            <a:ext cx="492471" cy="428686"/>
            <a:chOff x="1333467" y="934501"/>
            <a:chExt cx="492471" cy="428686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0F03778B-FFAF-4487-83AE-C83F1948563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3C15107-C06D-4504-BD9C-73B07121C5B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18F683B-8B81-4411-8B9E-BAF7E8B3AD41}"/>
              </a:ext>
            </a:extLst>
          </p:cNvPr>
          <p:cNvGrpSpPr/>
          <p:nvPr/>
        </p:nvGrpSpPr>
        <p:grpSpPr>
          <a:xfrm>
            <a:off x="2220269" y="3178948"/>
            <a:ext cx="492471" cy="428686"/>
            <a:chOff x="1333467" y="934501"/>
            <a:chExt cx="492471" cy="42868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99EEAB8-FD61-4AF4-83BC-27C30A3BCDF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7CA18A5-F1B1-4C22-9F30-DA9C5B0C92C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C9727C5-BA12-42F5-BE56-95E06513FE4F}"/>
              </a:ext>
            </a:extLst>
          </p:cNvPr>
          <p:cNvGrpSpPr/>
          <p:nvPr/>
        </p:nvGrpSpPr>
        <p:grpSpPr>
          <a:xfrm>
            <a:off x="2223169" y="3625208"/>
            <a:ext cx="492471" cy="428686"/>
            <a:chOff x="1333467" y="934501"/>
            <a:chExt cx="492471" cy="428686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BB51BA3E-13DD-41AD-A106-05BB9C0186B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72A754C-BF27-44AC-B945-D1D46974965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24CC011-6C58-46E6-8A66-3427D4705222}"/>
              </a:ext>
            </a:extLst>
          </p:cNvPr>
          <p:cNvGrpSpPr/>
          <p:nvPr/>
        </p:nvGrpSpPr>
        <p:grpSpPr>
          <a:xfrm>
            <a:off x="2217357" y="4074647"/>
            <a:ext cx="492471" cy="428686"/>
            <a:chOff x="1333467" y="934501"/>
            <a:chExt cx="492471" cy="42868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CDD935B-BC79-4D58-A596-3A2F10A40E3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7879B50-DF3F-438E-B41C-7516D4BDCB5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D0A3FB6-8013-48F9-8A78-9A961AFBBDF0}"/>
              </a:ext>
            </a:extLst>
          </p:cNvPr>
          <p:cNvGrpSpPr/>
          <p:nvPr/>
        </p:nvGrpSpPr>
        <p:grpSpPr>
          <a:xfrm>
            <a:off x="2223369" y="4517531"/>
            <a:ext cx="492471" cy="428686"/>
            <a:chOff x="1333467" y="934501"/>
            <a:chExt cx="492471" cy="428686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0D064EF-29C5-4803-B622-F39B7AE9009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522F315-B1EE-4F94-8976-30C0D7A7F1C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4C17C2A-1F53-4A57-93EB-FC392D9640DC}"/>
              </a:ext>
            </a:extLst>
          </p:cNvPr>
          <p:cNvGrpSpPr/>
          <p:nvPr/>
        </p:nvGrpSpPr>
        <p:grpSpPr>
          <a:xfrm>
            <a:off x="2171142" y="1833307"/>
            <a:ext cx="593466" cy="428686"/>
            <a:chOff x="2176723" y="934501"/>
            <a:chExt cx="593466" cy="428686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BD0F449-3FF8-4F5A-92EE-8174DC32AB9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E8E87D1-E3B7-4F69-8207-6D36B061FCC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0109400-1443-4350-85FF-5CFF6B120203}"/>
              </a:ext>
            </a:extLst>
          </p:cNvPr>
          <p:cNvGrpSpPr/>
          <p:nvPr/>
        </p:nvGrpSpPr>
        <p:grpSpPr>
          <a:xfrm>
            <a:off x="2221462" y="4966765"/>
            <a:ext cx="492471" cy="428686"/>
            <a:chOff x="1333467" y="934501"/>
            <a:chExt cx="492471" cy="428686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162C1D4-750C-4F5F-9351-A17CADCE885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3514A97-A6DB-4CF5-9E5C-80ED0784E0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638021E-9CDB-47AD-891F-87C5332DB80E}"/>
              </a:ext>
            </a:extLst>
          </p:cNvPr>
          <p:cNvGrpSpPr/>
          <p:nvPr/>
        </p:nvGrpSpPr>
        <p:grpSpPr>
          <a:xfrm>
            <a:off x="2224893" y="5412207"/>
            <a:ext cx="492471" cy="428686"/>
            <a:chOff x="1333467" y="934501"/>
            <a:chExt cx="492471" cy="42868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3E983B6-5CD8-4AE2-843D-338D20CC3C0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1C7DDB9-3A78-4F41-82B6-81A4F36F7E3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2E92F54C-DB97-493E-9304-E4F3B8E39134}"/>
              </a:ext>
            </a:extLst>
          </p:cNvPr>
          <p:cNvGrpSpPr/>
          <p:nvPr/>
        </p:nvGrpSpPr>
        <p:grpSpPr>
          <a:xfrm>
            <a:off x="2219081" y="5861646"/>
            <a:ext cx="492471" cy="428686"/>
            <a:chOff x="1333467" y="934501"/>
            <a:chExt cx="492471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12BAB60-7093-4147-8C30-4178D937A7D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10A2775-EDEF-48F7-A7B4-3966C2A9C9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97558012-9EA2-492F-9807-44C7DBB8FCCC}"/>
              </a:ext>
            </a:extLst>
          </p:cNvPr>
          <p:cNvGrpSpPr/>
          <p:nvPr/>
        </p:nvGrpSpPr>
        <p:grpSpPr>
          <a:xfrm>
            <a:off x="2675289" y="1833772"/>
            <a:ext cx="492471" cy="428686"/>
            <a:chOff x="1333467" y="934501"/>
            <a:chExt cx="492471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CD41035F-CD90-4F4F-A559-7A16ABE28E7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B0B0FEC-9B0F-4B6A-BD50-B5BC449388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0F1DECC-9A17-4485-85D9-F0B3A9BBCFE7}"/>
              </a:ext>
            </a:extLst>
          </p:cNvPr>
          <p:cNvGrpSpPr/>
          <p:nvPr/>
        </p:nvGrpSpPr>
        <p:grpSpPr>
          <a:xfrm>
            <a:off x="2669477" y="2283211"/>
            <a:ext cx="492471" cy="428686"/>
            <a:chOff x="1333467" y="934501"/>
            <a:chExt cx="492471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047272C5-8FEE-4F00-A275-0896E892E24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0E3AD15-5D81-4182-BD6B-CD03B63D23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D3A9D3B-9AF6-482F-9559-5CB641D9DB45}"/>
              </a:ext>
            </a:extLst>
          </p:cNvPr>
          <p:cNvGrpSpPr/>
          <p:nvPr/>
        </p:nvGrpSpPr>
        <p:grpSpPr>
          <a:xfrm>
            <a:off x="2676813" y="2728448"/>
            <a:ext cx="492471" cy="428686"/>
            <a:chOff x="1333467" y="934501"/>
            <a:chExt cx="492471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445FAC9-D179-419E-A0C1-0473B4128B7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6379A38-AE7C-4EE6-B3C3-FC581228AD8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49E5BAD-E178-40B5-A076-3E7ECF1F21FF}"/>
              </a:ext>
            </a:extLst>
          </p:cNvPr>
          <p:cNvGrpSpPr/>
          <p:nvPr/>
        </p:nvGrpSpPr>
        <p:grpSpPr>
          <a:xfrm>
            <a:off x="2671001" y="3177887"/>
            <a:ext cx="492471" cy="428686"/>
            <a:chOff x="1333467" y="934501"/>
            <a:chExt cx="492471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1102E6AF-AEAF-47D3-AEF5-23502720C62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EDD464B-9478-42F8-93E3-4877895056A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5349684-7848-460C-9322-940BD7437E50}"/>
              </a:ext>
            </a:extLst>
          </p:cNvPr>
          <p:cNvGrpSpPr/>
          <p:nvPr/>
        </p:nvGrpSpPr>
        <p:grpSpPr>
          <a:xfrm>
            <a:off x="2673901" y="3624147"/>
            <a:ext cx="492471" cy="428686"/>
            <a:chOff x="1333467" y="934501"/>
            <a:chExt cx="492471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209BB58F-8C8E-4674-B045-1E489C81B0F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224B5B6-A7EC-474C-9BE3-F3237B2C8B0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3C98B7B-4037-4F7F-B338-0977E5BB1EC0}"/>
              </a:ext>
            </a:extLst>
          </p:cNvPr>
          <p:cNvGrpSpPr/>
          <p:nvPr/>
        </p:nvGrpSpPr>
        <p:grpSpPr>
          <a:xfrm>
            <a:off x="2668089" y="4073586"/>
            <a:ext cx="492471" cy="428686"/>
            <a:chOff x="1333467" y="934501"/>
            <a:chExt cx="492471" cy="42868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221392D0-ECB2-49BB-9F22-7107F02FD18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5D03776-110A-4FC5-B5A1-0A1879EDB4B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025535E-D7A3-4567-90DB-DFC6B5127731}"/>
              </a:ext>
            </a:extLst>
          </p:cNvPr>
          <p:cNvGrpSpPr/>
          <p:nvPr/>
        </p:nvGrpSpPr>
        <p:grpSpPr>
          <a:xfrm>
            <a:off x="2674101" y="4516470"/>
            <a:ext cx="492471" cy="428686"/>
            <a:chOff x="1333467" y="934501"/>
            <a:chExt cx="492471" cy="4286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9EBE3453-C26D-4534-8F60-D6C6E48E050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03A58E8E-4B16-4E14-803C-8E29CC63E95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D288C9-C9F1-4A7B-8FE2-3E586C3FBBCB}"/>
              </a:ext>
            </a:extLst>
          </p:cNvPr>
          <p:cNvGrpSpPr/>
          <p:nvPr/>
        </p:nvGrpSpPr>
        <p:grpSpPr>
          <a:xfrm>
            <a:off x="2621874" y="1832246"/>
            <a:ext cx="593466" cy="428686"/>
            <a:chOff x="2176723" y="934501"/>
            <a:chExt cx="593466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4884545-1F3F-4924-97AB-7062B2DEDE3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E296B08-889A-42CD-9B9F-CA97915ECFE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DEC2D47-434C-45CA-BAFC-C504010716EF}"/>
              </a:ext>
            </a:extLst>
          </p:cNvPr>
          <p:cNvGrpSpPr/>
          <p:nvPr/>
        </p:nvGrpSpPr>
        <p:grpSpPr>
          <a:xfrm>
            <a:off x="2672194" y="4965704"/>
            <a:ext cx="492471" cy="428686"/>
            <a:chOff x="1333467" y="934501"/>
            <a:chExt cx="492471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8D35CCE9-B5AE-4004-825E-F5088D02FB0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4EC20EC-EE78-43AF-8E70-A48E573DAEE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3FCF3479-6440-4ACA-8894-A6667E0B96B2}"/>
              </a:ext>
            </a:extLst>
          </p:cNvPr>
          <p:cNvGrpSpPr/>
          <p:nvPr/>
        </p:nvGrpSpPr>
        <p:grpSpPr>
          <a:xfrm>
            <a:off x="2675625" y="5411146"/>
            <a:ext cx="492471" cy="428686"/>
            <a:chOff x="1333467" y="934501"/>
            <a:chExt cx="49247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E2FA508-C58E-4DDA-AB9E-B1AE9499756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45A66F34-8738-4E17-B3C0-DEF529050D8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FDDC2B65-6848-4271-A141-2BCB1A0C8D02}"/>
              </a:ext>
            </a:extLst>
          </p:cNvPr>
          <p:cNvGrpSpPr/>
          <p:nvPr/>
        </p:nvGrpSpPr>
        <p:grpSpPr>
          <a:xfrm>
            <a:off x="2669813" y="5860585"/>
            <a:ext cx="492471" cy="428686"/>
            <a:chOff x="1333467" y="934501"/>
            <a:chExt cx="492471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DE3EEDFA-BB9C-4C50-B153-949F318A18F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8753510-746F-4AF4-83A6-21DAE35B849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F3D8A45A-550D-44FB-87DC-8BB6F45FF881}"/>
              </a:ext>
            </a:extLst>
          </p:cNvPr>
          <p:cNvGrpSpPr/>
          <p:nvPr/>
        </p:nvGrpSpPr>
        <p:grpSpPr>
          <a:xfrm>
            <a:off x="3118274" y="1836006"/>
            <a:ext cx="492471" cy="428686"/>
            <a:chOff x="1333467" y="934501"/>
            <a:chExt cx="492471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59B5F82-75B4-4510-9996-D126FD70742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A19BBDC-BAA5-4136-BF53-C872B3421E6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0019350-F707-4A49-B3F4-AA9D5E86E865}"/>
              </a:ext>
            </a:extLst>
          </p:cNvPr>
          <p:cNvGrpSpPr/>
          <p:nvPr/>
        </p:nvGrpSpPr>
        <p:grpSpPr>
          <a:xfrm>
            <a:off x="3112462" y="2285445"/>
            <a:ext cx="492471" cy="428686"/>
            <a:chOff x="1333467" y="934501"/>
            <a:chExt cx="492471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3B01933-EEA7-4802-A137-682C30903A2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999DCFF-5C26-400C-95EA-FC56B41C8DE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802E8DD-3D68-413A-AFE2-A40AE89BDE76}"/>
              </a:ext>
            </a:extLst>
          </p:cNvPr>
          <p:cNvGrpSpPr/>
          <p:nvPr/>
        </p:nvGrpSpPr>
        <p:grpSpPr>
          <a:xfrm>
            <a:off x="3119798" y="2730682"/>
            <a:ext cx="492471" cy="428686"/>
            <a:chOff x="1333467" y="934501"/>
            <a:chExt cx="492471" cy="42868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B2247602-FDD0-4271-B949-850C36AE61A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99B0FDF-E63F-47C0-B9D7-AD855B31C3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0FF022A7-620F-4DA6-BD16-72AC89B920C7}"/>
              </a:ext>
            </a:extLst>
          </p:cNvPr>
          <p:cNvGrpSpPr/>
          <p:nvPr/>
        </p:nvGrpSpPr>
        <p:grpSpPr>
          <a:xfrm>
            <a:off x="3113986" y="3180121"/>
            <a:ext cx="492471" cy="428686"/>
            <a:chOff x="1333467" y="934501"/>
            <a:chExt cx="492471" cy="42868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A67ECD71-E604-4175-982D-FFEE791048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0CBA8BD-B67A-42EA-B720-5A8C937C971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DA06BB1-FD98-45A7-866A-C07E930CF16D}"/>
              </a:ext>
            </a:extLst>
          </p:cNvPr>
          <p:cNvGrpSpPr/>
          <p:nvPr/>
        </p:nvGrpSpPr>
        <p:grpSpPr>
          <a:xfrm>
            <a:off x="3116886" y="3626381"/>
            <a:ext cx="492471" cy="428686"/>
            <a:chOff x="1333467" y="934501"/>
            <a:chExt cx="492471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64D4A1A-4AD3-423E-AD92-C9C89847F3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B7E1636-6120-4702-B16A-9833CBE0891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5FB51FD-67A8-432B-8BB2-315A3FC796AA}"/>
              </a:ext>
            </a:extLst>
          </p:cNvPr>
          <p:cNvGrpSpPr/>
          <p:nvPr/>
        </p:nvGrpSpPr>
        <p:grpSpPr>
          <a:xfrm>
            <a:off x="3111074" y="4075820"/>
            <a:ext cx="492471" cy="428686"/>
            <a:chOff x="1333467" y="934501"/>
            <a:chExt cx="492471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0380F5A4-98D0-4102-8B7D-063805EF37D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3E09A10-F4E5-4148-9A67-F4F6AA3A151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846F7BE-339F-4133-81FA-C044677B37B2}"/>
              </a:ext>
            </a:extLst>
          </p:cNvPr>
          <p:cNvGrpSpPr/>
          <p:nvPr/>
        </p:nvGrpSpPr>
        <p:grpSpPr>
          <a:xfrm>
            <a:off x="3117086" y="4518704"/>
            <a:ext cx="492471" cy="428686"/>
            <a:chOff x="1333467" y="934501"/>
            <a:chExt cx="492471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3C5F641D-7D78-40B0-BB60-0072E7BB7A5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264AB077-74E8-4295-A847-A474D8B818B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F8612DD5-C8C6-449C-B8D7-B440294D1143}"/>
              </a:ext>
            </a:extLst>
          </p:cNvPr>
          <p:cNvGrpSpPr/>
          <p:nvPr/>
        </p:nvGrpSpPr>
        <p:grpSpPr>
          <a:xfrm>
            <a:off x="3064859" y="1834480"/>
            <a:ext cx="593466" cy="428686"/>
            <a:chOff x="2176723" y="934501"/>
            <a:chExt cx="593466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6EC3DDDA-2CB2-4CA8-A01D-CF4531EC479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ACEBCFB-7449-4096-BE74-CD487963CD5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E920C593-91BE-42BE-9F46-28696A3B4D9F}"/>
              </a:ext>
            </a:extLst>
          </p:cNvPr>
          <p:cNvGrpSpPr/>
          <p:nvPr/>
        </p:nvGrpSpPr>
        <p:grpSpPr>
          <a:xfrm>
            <a:off x="3115179" y="4967938"/>
            <a:ext cx="492471" cy="428686"/>
            <a:chOff x="1333467" y="934501"/>
            <a:chExt cx="492471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FFCF5C56-8B30-4E1F-A040-1155C7F95CF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9B449E40-508C-48DC-9FDC-7810B826176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FE7B2F2-9119-4E25-A99C-60F1C13DFD85}"/>
              </a:ext>
            </a:extLst>
          </p:cNvPr>
          <p:cNvGrpSpPr/>
          <p:nvPr/>
        </p:nvGrpSpPr>
        <p:grpSpPr>
          <a:xfrm>
            <a:off x="3118610" y="5413380"/>
            <a:ext cx="492471" cy="428686"/>
            <a:chOff x="1333467" y="934501"/>
            <a:chExt cx="492471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B79F013B-5701-4124-9F58-2466FB831B5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F3D9E0B7-496E-4566-B76B-E582FBB3BAA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088D176-9CAA-46CF-A7D0-0D8D221FD570}"/>
              </a:ext>
            </a:extLst>
          </p:cNvPr>
          <p:cNvGrpSpPr/>
          <p:nvPr/>
        </p:nvGrpSpPr>
        <p:grpSpPr>
          <a:xfrm>
            <a:off x="3112798" y="5862819"/>
            <a:ext cx="492471" cy="428686"/>
            <a:chOff x="1333467" y="934501"/>
            <a:chExt cx="492471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D534550E-C619-4FFA-ABF6-5710EBB89BB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4E07457F-31D1-4A2E-81EF-954E42E67FA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3A5FB48E-1790-46C1-A7E6-0A7B324EF3C0}"/>
              </a:ext>
            </a:extLst>
          </p:cNvPr>
          <p:cNvGrpSpPr/>
          <p:nvPr/>
        </p:nvGrpSpPr>
        <p:grpSpPr>
          <a:xfrm>
            <a:off x="3569006" y="1834945"/>
            <a:ext cx="492471" cy="428686"/>
            <a:chOff x="1333467" y="934501"/>
            <a:chExt cx="492471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34483324-A186-4AE3-B0E9-F93E88DB1CC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CC986BE4-932A-4EF2-9471-E60B07BCC45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66158635-43F5-44C5-BA73-400D8414592A}"/>
              </a:ext>
            </a:extLst>
          </p:cNvPr>
          <p:cNvGrpSpPr/>
          <p:nvPr/>
        </p:nvGrpSpPr>
        <p:grpSpPr>
          <a:xfrm>
            <a:off x="3563194" y="2284384"/>
            <a:ext cx="492471" cy="428686"/>
            <a:chOff x="1333467" y="934501"/>
            <a:chExt cx="492471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A60A72F6-83EF-4A17-B946-D8899F84C6C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FEADC25-D3B8-4AFB-92CA-112D1B8E762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8A0764CE-B2F6-4FCB-ADBB-7CA50F9E6CB8}"/>
              </a:ext>
            </a:extLst>
          </p:cNvPr>
          <p:cNvGrpSpPr/>
          <p:nvPr/>
        </p:nvGrpSpPr>
        <p:grpSpPr>
          <a:xfrm>
            <a:off x="3570530" y="2729621"/>
            <a:ext cx="492471" cy="428686"/>
            <a:chOff x="1333467" y="934501"/>
            <a:chExt cx="492471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405D5D9A-D5A7-4A73-8F80-1DC863E1099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E0CCA9A0-29AD-406A-A14F-805793BF6A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D302142-5757-493B-915B-C098A253F49B}"/>
              </a:ext>
            </a:extLst>
          </p:cNvPr>
          <p:cNvGrpSpPr/>
          <p:nvPr/>
        </p:nvGrpSpPr>
        <p:grpSpPr>
          <a:xfrm>
            <a:off x="3564718" y="3179060"/>
            <a:ext cx="492471" cy="428686"/>
            <a:chOff x="1333467" y="934501"/>
            <a:chExt cx="492471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F2A9019D-4D39-4D2E-BF9F-3401E3AD967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E8AC38E3-9059-4F76-A675-4618DDEF2F1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80E5A3CE-CEC5-455E-AF73-C5E9ECF9F127}"/>
              </a:ext>
            </a:extLst>
          </p:cNvPr>
          <p:cNvGrpSpPr/>
          <p:nvPr/>
        </p:nvGrpSpPr>
        <p:grpSpPr>
          <a:xfrm>
            <a:off x="3567618" y="3625320"/>
            <a:ext cx="492471" cy="428686"/>
            <a:chOff x="1333467" y="934501"/>
            <a:chExt cx="492471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23A24338-461B-4FE9-BC1B-108D4E1FEB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2546C815-36BA-48AF-A634-8CB01287C35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512D694A-F1A5-49D8-853C-68DE9F6F9635}"/>
              </a:ext>
            </a:extLst>
          </p:cNvPr>
          <p:cNvGrpSpPr/>
          <p:nvPr/>
        </p:nvGrpSpPr>
        <p:grpSpPr>
          <a:xfrm>
            <a:off x="3561806" y="4074759"/>
            <a:ext cx="492471" cy="428686"/>
            <a:chOff x="1333467" y="934501"/>
            <a:chExt cx="492471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CC866445-1C03-470B-B717-6DB9361A08D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D598ED9E-86CD-4FB0-8261-BAD3AD35626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6EA63BD-800C-4484-928B-A40AC94797CC}"/>
              </a:ext>
            </a:extLst>
          </p:cNvPr>
          <p:cNvGrpSpPr/>
          <p:nvPr/>
        </p:nvGrpSpPr>
        <p:grpSpPr>
          <a:xfrm>
            <a:off x="3567818" y="4517643"/>
            <a:ext cx="492471" cy="428686"/>
            <a:chOff x="1333467" y="934501"/>
            <a:chExt cx="492471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D1128A49-3ADE-4FF7-936B-6C616ECC106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8ED492DB-7FE5-4D58-B174-25BEEC745C3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6289895-318A-445D-8747-F3891965F666}"/>
              </a:ext>
            </a:extLst>
          </p:cNvPr>
          <p:cNvGrpSpPr/>
          <p:nvPr/>
        </p:nvGrpSpPr>
        <p:grpSpPr>
          <a:xfrm>
            <a:off x="3515591" y="1833419"/>
            <a:ext cx="593466" cy="428686"/>
            <a:chOff x="2176723" y="934501"/>
            <a:chExt cx="593466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0D6A04BC-D3C4-4AA3-8B17-7D2EC7C52F3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6C3BF41F-30BB-4339-AB94-C9B087E70CB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F47A9F12-CC92-42E4-9767-2B71504EF538}"/>
              </a:ext>
            </a:extLst>
          </p:cNvPr>
          <p:cNvGrpSpPr/>
          <p:nvPr/>
        </p:nvGrpSpPr>
        <p:grpSpPr>
          <a:xfrm>
            <a:off x="3565911" y="4966877"/>
            <a:ext cx="492471" cy="428686"/>
            <a:chOff x="1333467" y="934501"/>
            <a:chExt cx="492471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BA65FA7C-9A2E-4D35-8E8E-72B1A5E9E54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8A50606-34A8-4F56-A83B-85F62AD8288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433A5A0D-4FE4-4738-AEDD-DCD8A4DBC01A}"/>
              </a:ext>
            </a:extLst>
          </p:cNvPr>
          <p:cNvGrpSpPr/>
          <p:nvPr/>
        </p:nvGrpSpPr>
        <p:grpSpPr>
          <a:xfrm>
            <a:off x="3569342" y="5412319"/>
            <a:ext cx="492471" cy="428686"/>
            <a:chOff x="1333467" y="934501"/>
            <a:chExt cx="492471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018CF6A2-E39B-4E30-83EE-14AFFEBAFDF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7FEE097F-DA39-4CF7-A208-C9CCA57A34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7CA6CBF2-1E92-404A-8788-214680CC6B68}"/>
              </a:ext>
            </a:extLst>
          </p:cNvPr>
          <p:cNvGrpSpPr/>
          <p:nvPr/>
        </p:nvGrpSpPr>
        <p:grpSpPr>
          <a:xfrm>
            <a:off x="3563530" y="5861758"/>
            <a:ext cx="492471" cy="428686"/>
            <a:chOff x="1333467" y="934501"/>
            <a:chExt cx="492471" cy="42868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8F4A3358-B1C6-4988-89BB-E7780195BE1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BA0A7BC5-D504-41E4-BC43-B4B295EF0FD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5C166306-9740-4EF7-8258-D6FA4AA397D6}"/>
              </a:ext>
            </a:extLst>
          </p:cNvPr>
          <p:cNvGrpSpPr/>
          <p:nvPr/>
        </p:nvGrpSpPr>
        <p:grpSpPr>
          <a:xfrm>
            <a:off x="4019850" y="1833295"/>
            <a:ext cx="492471" cy="428686"/>
            <a:chOff x="1333467" y="934501"/>
            <a:chExt cx="492471" cy="42868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E54FA846-A6A4-4325-BCBE-17E0E3A735E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AAF3402E-A1BC-4F00-A7A2-1F148B66D83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1388D4F2-C2B9-4271-A9A3-B7E534B34B7D}"/>
              </a:ext>
            </a:extLst>
          </p:cNvPr>
          <p:cNvGrpSpPr/>
          <p:nvPr/>
        </p:nvGrpSpPr>
        <p:grpSpPr>
          <a:xfrm>
            <a:off x="4014038" y="2282734"/>
            <a:ext cx="492471" cy="428686"/>
            <a:chOff x="1333467" y="934501"/>
            <a:chExt cx="492471" cy="42868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E05CBD6F-E959-4482-8382-AA5D33F6302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F30E02B-8F65-4A1C-AB88-8E3F6886CF5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D6278423-24FE-4219-AAC5-344D7B7150E7}"/>
              </a:ext>
            </a:extLst>
          </p:cNvPr>
          <p:cNvGrpSpPr/>
          <p:nvPr/>
        </p:nvGrpSpPr>
        <p:grpSpPr>
          <a:xfrm>
            <a:off x="4021374" y="2727971"/>
            <a:ext cx="492471" cy="428686"/>
            <a:chOff x="1333467" y="934501"/>
            <a:chExt cx="492471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44BD1298-5B99-4A42-AD28-2161C305DF0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20BD3EC-9EC5-4A1B-8414-ACB383812D9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F4D2D905-1CE7-47DB-ADC5-89269E6E6828}"/>
              </a:ext>
            </a:extLst>
          </p:cNvPr>
          <p:cNvGrpSpPr/>
          <p:nvPr/>
        </p:nvGrpSpPr>
        <p:grpSpPr>
          <a:xfrm>
            <a:off x="4015562" y="3177410"/>
            <a:ext cx="492471" cy="428686"/>
            <a:chOff x="1333467" y="934501"/>
            <a:chExt cx="492471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EB170C3C-28F4-4F95-BBF5-87EA28CC1EB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44349519-60BB-45A9-B59E-4DF4F8B6DE1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FAF40286-4CCF-4767-B4F7-28E3F6F8FCF3}"/>
              </a:ext>
            </a:extLst>
          </p:cNvPr>
          <p:cNvGrpSpPr/>
          <p:nvPr/>
        </p:nvGrpSpPr>
        <p:grpSpPr>
          <a:xfrm>
            <a:off x="4018462" y="3623670"/>
            <a:ext cx="492471" cy="428686"/>
            <a:chOff x="1333467" y="934501"/>
            <a:chExt cx="492471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0FCD398A-0F5C-4915-801D-3B32E828D97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2EAF06A4-BBF3-4D97-B140-08478E0650C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E6F5F46E-3A37-49FF-9EFB-5FF84310360A}"/>
              </a:ext>
            </a:extLst>
          </p:cNvPr>
          <p:cNvGrpSpPr/>
          <p:nvPr/>
        </p:nvGrpSpPr>
        <p:grpSpPr>
          <a:xfrm>
            <a:off x="4012650" y="4073109"/>
            <a:ext cx="492471" cy="428686"/>
            <a:chOff x="1333467" y="934501"/>
            <a:chExt cx="492471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183455B-D57A-4904-AFC7-7D5E733F04E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65147C40-14EC-4624-AF1F-0B19A9933B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7FCCC069-640B-4DA8-9320-989497C2D471}"/>
              </a:ext>
            </a:extLst>
          </p:cNvPr>
          <p:cNvGrpSpPr/>
          <p:nvPr/>
        </p:nvGrpSpPr>
        <p:grpSpPr>
          <a:xfrm>
            <a:off x="4018662" y="4515993"/>
            <a:ext cx="492471" cy="428686"/>
            <a:chOff x="1333467" y="934501"/>
            <a:chExt cx="492471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3DE63E55-766A-47EA-8F2F-4D2053FAEFE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26C2C7F6-CE16-4636-8939-398571B213D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5B319E11-082A-47CA-8038-EC70533C55EE}"/>
              </a:ext>
            </a:extLst>
          </p:cNvPr>
          <p:cNvGrpSpPr/>
          <p:nvPr/>
        </p:nvGrpSpPr>
        <p:grpSpPr>
          <a:xfrm>
            <a:off x="3966435" y="1831769"/>
            <a:ext cx="593466" cy="428686"/>
            <a:chOff x="2176723" y="934501"/>
            <a:chExt cx="593466" cy="42868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4E4AC59F-43FE-43F9-9106-4B58C8714E5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16362201-D66C-48BA-B410-15EB4246BC6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33EAC003-CB70-4AF5-A457-96E1B3F7F99F}"/>
              </a:ext>
            </a:extLst>
          </p:cNvPr>
          <p:cNvGrpSpPr/>
          <p:nvPr/>
        </p:nvGrpSpPr>
        <p:grpSpPr>
          <a:xfrm>
            <a:off x="4016755" y="4965227"/>
            <a:ext cx="492471" cy="428686"/>
            <a:chOff x="1333467" y="934501"/>
            <a:chExt cx="492471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7298BB2D-E182-4C8F-89DD-8CB73C2FC41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AA05BE30-DA4B-4E42-86C4-C358607C95F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F5D70EA7-194F-4A47-B74C-0F8EC76D89BD}"/>
              </a:ext>
            </a:extLst>
          </p:cNvPr>
          <p:cNvGrpSpPr/>
          <p:nvPr/>
        </p:nvGrpSpPr>
        <p:grpSpPr>
          <a:xfrm>
            <a:off x="4020186" y="5410669"/>
            <a:ext cx="492471" cy="428686"/>
            <a:chOff x="1333467" y="934501"/>
            <a:chExt cx="492471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3B43B5E4-56F2-47F2-B933-77726CC1EB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85B660CE-9928-4633-A702-178B0A624FE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699A775-028F-49AC-A562-A4047C08983A}"/>
              </a:ext>
            </a:extLst>
          </p:cNvPr>
          <p:cNvGrpSpPr/>
          <p:nvPr/>
        </p:nvGrpSpPr>
        <p:grpSpPr>
          <a:xfrm>
            <a:off x="4014374" y="5860108"/>
            <a:ext cx="492471" cy="428686"/>
            <a:chOff x="1333467" y="934501"/>
            <a:chExt cx="492471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0ED63D16-7C6B-4D39-A945-D701C09EFCF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E523DE65-8568-4DF9-AF52-89B8E8C1DA4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A3FAAFB6-B36A-406E-AA01-94F7A8434FE5}"/>
              </a:ext>
            </a:extLst>
          </p:cNvPr>
          <p:cNvGrpSpPr/>
          <p:nvPr/>
        </p:nvGrpSpPr>
        <p:grpSpPr>
          <a:xfrm>
            <a:off x="4475404" y="1832038"/>
            <a:ext cx="492471" cy="428686"/>
            <a:chOff x="1333467" y="934501"/>
            <a:chExt cx="492471" cy="42868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9A202B02-FA7F-44F8-9895-0B303ACC8B1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1B0D0DA5-78DC-43CF-81C7-2D0C25A6C3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37F48135-9C59-46F0-9E31-4846FE418D8E}"/>
              </a:ext>
            </a:extLst>
          </p:cNvPr>
          <p:cNvGrpSpPr/>
          <p:nvPr/>
        </p:nvGrpSpPr>
        <p:grpSpPr>
          <a:xfrm>
            <a:off x="4469592" y="2281477"/>
            <a:ext cx="492471" cy="428686"/>
            <a:chOff x="1333467" y="934501"/>
            <a:chExt cx="492471" cy="42868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0F224B62-822F-4E60-8564-57C7731724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BC54A87A-16D8-45B0-9348-45E6DD88B84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F8CCE283-DC3B-4485-A4F3-04C29738829B}"/>
              </a:ext>
            </a:extLst>
          </p:cNvPr>
          <p:cNvGrpSpPr/>
          <p:nvPr/>
        </p:nvGrpSpPr>
        <p:grpSpPr>
          <a:xfrm>
            <a:off x="4476928" y="2726714"/>
            <a:ext cx="492471" cy="428686"/>
            <a:chOff x="1333467" y="934501"/>
            <a:chExt cx="492471" cy="42868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52AB942C-FE4E-4DE6-AD01-2CA936FE45B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01BD70D3-A847-438D-A184-9775BD76371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CFA02A57-8A19-4B15-AD40-2DF11FA6FDC1}"/>
              </a:ext>
            </a:extLst>
          </p:cNvPr>
          <p:cNvGrpSpPr/>
          <p:nvPr/>
        </p:nvGrpSpPr>
        <p:grpSpPr>
          <a:xfrm>
            <a:off x="4471116" y="3176153"/>
            <a:ext cx="492471" cy="428686"/>
            <a:chOff x="1333467" y="934501"/>
            <a:chExt cx="492471" cy="42868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2D1B8FCD-31D2-4406-A966-973B7DAD3F3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7F58F1C7-8887-4B0E-B144-E01B0AF2D78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AB7930D7-C156-43CE-A41E-72E626E54D5E}"/>
              </a:ext>
            </a:extLst>
          </p:cNvPr>
          <p:cNvGrpSpPr/>
          <p:nvPr/>
        </p:nvGrpSpPr>
        <p:grpSpPr>
          <a:xfrm>
            <a:off x="4474016" y="3622413"/>
            <a:ext cx="492471" cy="428686"/>
            <a:chOff x="1333467" y="934501"/>
            <a:chExt cx="492471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05FB5252-1AE9-45A3-B06F-81C5D9718FA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8B13763E-2FE3-4881-AF7F-0FB06209AF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FF9D665B-FCE5-400F-8516-239DB57D85C6}"/>
              </a:ext>
            </a:extLst>
          </p:cNvPr>
          <p:cNvGrpSpPr/>
          <p:nvPr/>
        </p:nvGrpSpPr>
        <p:grpSpPr>
          <a:xfrm>
            <a:off x="4468204" y="4071852"/>
            <a:ext cx="492471" cy="428686"/>
            <a:chOff x="1333467" y="934501"/>
            <a:chExt cx="492471" cy="42868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BE2DB804-F438-4D41-9A1A-8EC7553D6DA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006A0CA-42FB-426D-82A2-B8F20F497E6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DB4AB98A-EA0C-4226-8559-93557327855A}"/>
              </a:ext>
            </a:extLst>
          </p:cNvPr>
          <p:cNvGrpSpPr/>
          <p:nvPr/>
        </p:nvGrpSpPr>
        <p:grpSpPr>
          <a:xfrm>
            <a:off x="4474216" y="4514736"/>
            <a:ext cx="492471" cy="428686"/>
            <a:chOff x="1333467" y="934501"/>
            <a:chExt cx="492471" cy="42868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3C3FC3E2-D9AA-4F84-905E-9AF61A57914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10878B7C-C071-4FA7-A61E-08F4CA4904E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1A5508A9-8495-4B56-98AD-EA5F378E112F}"/>
              </a:ext>
            </a:extLst>
          </p:cNvPr>
          <p:cNvGrpSpPr/>
          <p:nvPr/>
        </p:nvGrpSpPr>
        <p:grpSpPr>
          <a:xfrm>
            <a:off x="4468404" y="4964175"/>
            <a:ext cx="492471" cy="428686"/>
            <a:chOff x="1333467" y="934501"/>
            <a:chExt cx="492471" cy="42868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C6645C52-253C-4946-86BF-DB35ECFCD84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76261368-C47B-49EC-B142-85413E5D690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C0C1375A-68C5-49B5-96A4-C8D3AA738A02}"/>
              </a:ext>
            </a:extLst>
          </p:cNvPr>
          <p:cNvGrpSpPr/>
          <p:nvPr/>
        </p:nvGrpSpPr>
        <p:grpSpPr>
          <a:xfrm>
            <a:off x="4475740" y="5409412"/>
            <a:ext cx="492471" cy="428686"/>
            <a:chOff x="1333467" y="934501"/>
            <a:chExt cx="492471" cy="42868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4115DC9F-EFA8-40CA-9740-1B50099C4F7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770BACF2-B4DD-4F5C-BB4B-B6C71351548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03B1EA68-3729-42F4-9172-71AE1EE74731}"/>
              </a:ext>
            </a:extLst>
          </p:cNvPr>
          <p:cNvGrpSpPr/>
          <p:nvPr/>
        </p:nvGrpSpPr>
        <p:grpSpPr>
          <a:xfrm>
            <a:off x="4947867" y="1828277"/>
            <a:ext cx="446399" cy="428686"/>
            <a:chOff x="463698" y="934501"/>
            <a:chExt cx="446399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B1476327-82C7-452F-943B-8E6666EED65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0E4569A7-51A2-4BD8-88DF-45982F0E379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5742E68B-F647-4812-A6EB-86BE001CE417}"/>
              </a:ext>
            </a:extLst>
          </p:cNvPr>
          <p:cNvGrpSpPr/>
          <p:nvPr/>
        </p:nvGrpSpPr>
        <p:grpSpPr>
          <a:xfrm>
            <a:off x="4946301" y="2281328"/>
            <a:ext cx="446399" cy="428686"/>
            <a:chOff x="457051" y="1380030"/>
            <a:chExt cx="446399" cy="428686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9A5F6B83-BCB5-4B4E-8017-4324B59E14D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3170E32C-7482-4319-9C91-65C3410E6FA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DBEA9271-A9A8-4696-B85A-225F722A1EF0}"/>
              </a:ext>
            </a:extLst>
          </p:cNvPr>
          <p:cNvGrpSpPr/>
          <p:nvPr/>
        </p:nvGrpSpPr>
        <p:grpSpPr>
          <a:xfrm>
            <a:off x="3585518" y="1843237"/>
            <a:ext cx="446399" cy="428686"/>
            <a:chOff x="463698" y="934501"/>
            <a:chExt cx="446399" cy="428686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C9BE87BF-A2C2-413A-977C-115403BEE65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8EE13127-EEDC-4B1F-9715-63C223D8505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93B75C3-836D-45C5-85A8-8B3700C219C3}"/>
              </a:ext>
            </a:extLst>
          </p:cNvPr>
          <p:cNvGrpSpPr/>
          <p:nvPr/>
        </p:nvGrpSpPr>
        <p:grpSpPr>
          <a:xfrm>
            <a:off x="3583952" y="2296288"/>
            <a:ext cx="446399" cy="428686"/>
            <a:chOff x="457051" y="1380030"/>
            <a:chExt cx="446399" cy="428686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BE454C4B-4E03-4B28-A348-50A284D395A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5C45C49A-CC6A-46F3-B239-5C57A960D19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C340A4CD-829A-4582-A0B0-7E397DBF326E}"/>
              </a:ext>
            </a:extLst>
          </p:cNvPr>
          <p:cNvGrpSpPr/>
          <p:nvPr/>
        </p:nvGrpSpPr>
        <p:grpSpPr>
          <a:xfrm>
            <a:off x="3587036" y="2739713"/>
            <a:ext cx="446399" cy="428686"/>
            <a:chOff x="460084" y="1832999"/>
            <a:chExt cx="446399" cy="428686"/>
          </a:xfrm>
        </p:grpSpPr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D5E52544-F37B-4F59-A0ED-EBF83D0D2CD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A13AAB07-232B-4FED-9805-791DD6E710B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717DC175-938A-4C2E-9C32-2B8E1194749C}"/>
              </a:ext>
            </a:extLst>
          </p:cNvPr>
          <p:cNvGrpSpPr/>
          <p:nvPr/>
        </p:nvGrpSpPr>
        <p:grpSpPr>
          <a:xfrm>
            <a:off x="3584781" y="3182502"/>
            <a:ext cx="446399" cy="428686"/>
            <a:chOff x="453437" y="2278528"/>
            <a:chExt cx="446399" cy="428686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3FDD714A-2155-4FD1-B031-2F4F9C4ACE0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3C7B7469-1852-4F00-9BC6-6C30BFC9B76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70ED51A9-A515-4974-9A68-A69971343951}"/>
              </a:ext>
            </a:extLst>
          </p:cNvPr>
          <p:cNvGrpSpPr/>
          <p:nvPr/>
        </p:nvGrpSpPr>
        <p:grpSpPr>
          <a:xfrm>
            <a:off x="3584745" y="3626754"/>
            <a:ext cx="446399" cy="428686"/>
            <a:chOff x="448639" y="2727542"/>
            <a:chExt cx="446399" cy="42868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5FAF902B-70DF-4320-9B2E-4A5226CC02B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04D7992F-7E77-4B0E-97B3-1E8A82C40CED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73476C78-BB02-415F-B986-65E4FCA44660}"/>
              </a:ext>
            </a:extLst>
          </p:cNvPr>
          <p:cNvGrpSpPr/>
          <p:nvPr/>
        </p:nvGrpSpPr>
        <p:grpSpPr>
          <a:xfrm>
            <a:off x="3588075" y="4070467"/>
            <a:ext cx="446399" cy="428686"/>
            <a:chOff x="463698" y="934501"/>
            <a:chExt cx="446399" cy="42868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F1FBC8D8-4EC4-404C-A58B-8BAFFDEE85F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AED982CC-0DD5-4714-8D26-52D99C4B528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7B87FFCD-0642-463D-992D-7111DAD71B20}"/>
              </a:ext>
            </a:extLst>
          </p:cNvPr>
          <p:cNvGrpSpPr/>
          <p:nvPr/>
        </p:nvGrpSpPr>
        <p:grpSpPr>
          <a:xfrm>
            <a:off x="3586509" y="4523518"/>
            <a:ext cx="446399" cy="428686"/>
            <a:chOff x="457051" y="1380030"/>
            <a:chExt cx="446399" cy="42868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95A7638C-51BC-490A-9917-D0850BC9626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302722E4-75D1-4B68-8B4C-1F675AEB326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9F7C69A-059E-4C17-BD94-56938343B0B7}"/>
              </a:ext>
            </a:extLst>
          </p:cNvPr>
          <p:cNvGrpSpPr/>
          <p:nvPr/>
        </p:nvGrpSpPr>
        <p:grpSpPr>
          <a:xfrm>
            <a:off x="3589593" y="4966943"/>
            <a:ext cx="446399" cy="428686"/>
            <a:chOff x="460084" y="1832999"/>
            <a:chExt cx="446399" cy="428686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D6377707-6CD7-45CF-8B7A-B1FD59A44ECB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94F9AB84-15E5-480F-A325-61234D74A9DA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02ED9D90-D378-42DF-9B08-C1F4985EE4B7}"/>
              </a:ext>
            </a:extLst>
          </p:cNvPr>
          <p:cNvGrpSpPr/>
          <p:nvPr/>
        </p:nvGrpSpPr>
        <p:grpSpPr>
          <a:xfrm>
            <a:off x="3587338" y="5409732"/>
            <a:ext cx="446399" cy="428686"/>
            <a:chOff x="453437" y="2278528"/>
            <a:chExt cx="446399" cy="428686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81284C1E-059E-44A9-BA11-A052FFAAE80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E62961DF-E7C5-4F9A-BB63-41597A019BD1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4FF5E7F0-3D64-4C3D-84B6-8E82C55840E6}"/>
              </a:ext>
            </a:extLst>
          </p:cNvPr>
          <p:cNvGrpSpPr/>
          <p:nvPr/>
        </p:nvGrpSpPr>
        <p:grpSpPr>
          <a:xfrm>
            <a:off x="3587302" y="5853984"/>
            <a:ext cx="446399" cy="428686"/>
            <a:chOff x="448639" y="2727542"/>
            <a:chExt cx="446399" cy="42868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F7DFA9A5-D781-4280-A8B5-F65D1739EF4E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46189B9D-9CB3-4E57-8EC2-E40D4FD20A4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77111B04-8258-4E90-890F-985F9E05849C}"/>
              </a:ext>
            </a:extLst>
          </p:cNvPr>
          <p:cNvGrpSpPr/>
          <p:nvPr/>
        </p:nvGrpSpPr>
        <p:grpSpPr>
          <a:xfrm>
            <a:off x="3564090" y="1841068"/>
            <a:ext cx="492471" cy="428686"/>
            <a:chOff x="1333467" y="934501"/>
            <a:chExt cx="492471" cy="42868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BC2CB547-2BD0-4DBA-BC86-5A0F684F78A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2E6D70BE-5AB4-4965-8EC2-09732935FF1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D6AAB85F-4F33-43C5-82C7-FC01A4E046C3}"/>
              </a:ext>
            </a:extLst>
          </p:cNvPr>
          <p:cNvGrpSpPr/>
          <p:nvPr/>
        </p:nvGrpSpPr>
        <p:grpSpPr>
          <a:xfrm>
            <a:off x="4043577" y="1843189"/>
            <a:ext cx="446399" cy="428686"/>
            <a:chOff x="463698" y="934501"/>
            <a:chExt cx="446399" cy="428686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56AE37D4-9067-413D-BE8C-81F2D0719E7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D383B1C6-8147-42A2-A11B-D5BD06081DA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5389CB3B-0F62-487A-9937-BD791C1B524C}"/>
              </a:ext>
            </a:extLst>
          </p:cNvPr>
          <p:cNvGrpSpPr/>
          <p:nvPr/>
        </p:nvGrpSpPr>
        <p:grpSpPr>
          <a:xfrm>
            <a:off x="4042011" y="2296240"/>
            <a:ext cx="446399" cy="428686"/>
            <a:chOff x="457051" y="1380030"/>
            <a:chExt cx="446399" cy="428686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0EC0321D-1C75-483A-A759-E17B782F024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1B9622D6-AB30-4925-BF9B-143ED918B63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A78B95CC-1789-454C-BD6E-52504838D909}"/>
              </a:ext>
            </a:extLst>
          </p:cNvPr>
          <p:cNvGrpSpPr/>
          <p:nvPr/>
        </p:nvGrpSpPr>
        <p:grpSpPr>
          <a:xfrm>
            <a:off x="4045095" y="2739665"/>
            <a:ext cx="446399" cy="428686"/>
            <a:chOff x="460084" y="1832999"/>
            <a:chExt cx="446399" cy="428686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E29C3B36-1A8F-4195-AF7C-54796007D8B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F2596343-DE95-40D9-9015-96AAD44D408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EFC7648A-5EDC-4681-B199-5710B622A153}"/>
              </a:ext>
            </a:extLst>
          </p:cNvPr>
          <p:cNvGrpSpPr/>
          <p:nvPr/>
        </p:nvGrpSpPr>
        <p:grpSpPr>
          <a:xfrm>
            <a:off x="4042840" y="3182454"/>
            <a:ext cx="446399" cy="428686"/>
            <a:chOff x="453437" y="2278528"/>
            <a:chExt cx="446399" cy="428686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615AC99D-E1A5-4DE0-9403-D096998395A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C60FCBD6-60AD-48E4-B903-C0E819348365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84083FE1-7D9F-4CF0-9CDE-964455E3B5FF}"/>
              </a:ext>
            </a:extLst>
          </p:cNvPr>
          <p:cNvGrpSpPr/>
          <p:nvPr/>
        </p:nvGrpSpPr>
        <p:grpSpPr>
          <a:xfrm>
            <a:off x="4042804" y="3626706"/>
            <a:ext cx="446399" cy="428686"/>
            <a:chOff x="448639" y="2727542"/>
            <a:chExt cx="446399" cy="42868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3166A172-CF91-43F3-BDE9-B9B6DC0E5EC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BE9939D-DF8D-4EEC-B4D6-4FAAC06632F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80A85A2A-56A3-4380-8956-E2FB3E21FC32}"/>
              </a:ext>
            </a:extLst>
          </p:cNvPr>
          <p:cNvGrpSpPr/>
          <p:nvPr/>
        </p:nvGrpSpPr>
        <p:grpSpPr>
          <a:xfrm>
            <a:off x="4046134" y="4070419"/>
            <a:ext cx="446399" cy="428686"/>
            <a:chOff x="463698" y="934501"/>
            <a:chExt cx="446399" cy="428686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C23E23C2-8BF4-4277-8E70-22909B9C3FE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4756C859-ED7E-4C0E-9E94-75B36DB2DDA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9FED17A3-6C0D-49E9-8F8D-9480FB4A1FB7}"/>
              </a:ext>
            </a:extLst>
          </p:cNvPr>
          <p:cNvGrpSpPr/>
          <p:nvPr/>
        </p:nvGrpSpPr>
        <p:grpSpPr>
          <a:xfrm>
            <a:off x="4044568" y="4523470"/>
            <a:ext cx="446399" cy="428686"/>
            <a:chOff x="457051" y="1380030"/>
            <a:chExt cx="446399" cy="428686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81CC78B7-4B65-4F62-9827-C8F38C5BBAC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1A5B9BBC-FD4B-4CEA-BE11-4604D8509B1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E4EB5FD8-2ACF-4CA9-8569-3088EF91C8CA}"/>
              </a:ext>
            </a:extLst>
          </p:cNvPr>
          <p:cNvGrpSpPr/>
          <p:nvPr/>
        </p:nvGrpSpPr>
        <p:grpSpPr>
          <a:xfrm>
            <a:off x="4047652" y="4966895"/>
            <a:ext cx="446399" cy="428686"/>
            <a:chOff x="460084" y="1832999"/>
            <a:chExt cx="446399" cy="428686"/>
          </a:xfrm>
        </p:grpSpPr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B6155C5B-AA7C-45BA-924B-07297CBFBBE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7D78F6EA-A732-41A3-9569-9D7184E8C94B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FC1FE16E-FFB2-4391-AFEE-B7FAD7EACA79}"/>
              </a:ext>
            </a:extLst>
          </p:cNvPr>
          <p:cNvGrpSpPr/>
          <p:nvPr/>
        </p:nvGrpSpPr>
        <p:grpSpPr>
          <a:xfrm>
            <a:off x="4045397" y="5409684"/>
            <a:ext cx="446399" cy="428686"/>
            <a:chOff x="453437" y="2278528"/>
            <a:chExt cx="446399" cy="428686"/>
          </a:xfrm>
        </p:grpSpPr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F0D3518E-4F3F-4112-BA4B-53C431FB9EE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9FD96049-81EF-4B06-B1A0-8D55B2B419B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DA609388-AD1D-4AE1-A399-5837DBDF483A}"/>
              </a:ext>
            </a:extLst>
          </p:cNvPr>
          <p:cNvGrpSpPr/>
          <p:nvPr/>
        </p:nvGrpSpPr>
        <p:grpSpPr>
          <a:xfrm>
            <a:off x="4045361" y="5853936"/>
            <a:ext cx="446399" cy="428686"/>
            <a:chOff x="448639" y="2727542"/>
            <a:chExt cx="446399" cy="42868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136EE654-C069-49EB-8EE2-0AC161B307DE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5E677895-EB40-45E9-A91D-B19E2D0EAA2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CF3B7ED6-ABE6-446E-AD96-D9A7E20064A0}"/>
              </a:ext>
            </a:extLst>
          </p:cNvPr>
          <p:cNvGrpSpPr/>
          <p:nvPr/>
        </p:nvGrpSpPr>
        <p:grpSpPr>
          <a:xfrm>
            <a:off x="4022149" y="1841020"/>
            <a:ext cx="492471" cy="428686"/>
            <a:chOff x="1333467" y="934501"/>
            <a:chExt cx="492471" cy="42868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0443DF94-8F52-43C0-A03D-145A78B40DA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F645BDAA-E9AF-439B-BDBC-EFCB3240D0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B9C25162-A11B-46CF-A214-8212AC988BF9}"/>
              </a:ext>
            </a:extLst>
          </p:cNvPr>
          <p:cNvGrpSpPr/>
          <p:nvPr/>
        </p:nvGrpSpPr>
        <p:grpSpPr>
          <a:xfrm>
            <a:off x="4490639" y="1834401"/>
            <a:ext cx="446399" cy="428686"/>
            <a:chOff x="463698" y="934501"/>
            <a:chExt cx="446399" cy="42868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A4B2B2B9-A281-40F7-A004-8B89591C1F6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BE7387EA-C4FE-45FA-A978-86CC69ED0A1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5BA386F0-0AB9-4A28-985F-23E47C184437}"/>
              </a:ext>
            </a:extLst>
          </p:cNvPr>
          <p:cNvGrpSpPr/>
          <p:nvPr/>
        </p:nvGrpSpPr>
        <p:grpSpPr>
          <a:xfrm>
            <a:off x="4489073" y="2287452"/>
            <a:ext cx="446399" cy="428686"/>
            <a:chOff x="457051" y="1380030"/>
            <a:chExt cx="446399" cy="42868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3657B410-F026-4707-AC09-15D299797AC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613918B0-B08C-40C5-B737-996DBBB8D81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6F8E3912-C50C-447E-AD79-ED1E3A07802A}"/>
              </a:ext>
            </a:extLst>
          </p:cNvPr>
          <p:cNvGrpSpPr/>
          <p:nvPr/>
        </p:nvGrpSpPr>
        <p:grpSpPr>
          <a:xfrm>
            <a:off x="4492157" y="2730877"/>
            <a:ext cx="446399" cy="428686"/>
            <a:chOff x="460084" y="1832999"/>
            <a:chExt cx="446399" cy="428686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3B29D571-9F93-4C18-882E-5C69AFA4904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ABB6F0A9-66D1-4301-9E57-4A4FFC7CDA4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2B6DF2D0-E011-40D5-B498-8141F00C7E59}"/>
              </a:ext>
            </a:extLst>
          </p:cNvPr>
          <p:cNvGrpSpPr/>
          <p:nvPr/>
        </p:nvGrpSpPr>
        <p:grpSpPr>
          <a:xfrm>
            <a:off x="4489902" y="3173666"/>
            <a:ext cx="446399" cy="428686"/>
            <a:chOff x="453437" y="2278528"/>
            <a:chExt cx="446399" cy="42868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3E39F9A9-899E-4C5E-B868-B59FA36F43A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661549D5-50EF-47F0-9F8A-07F858CBCCF7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A6FA05DE-D957-49FA-AD40-37F98D7810AC}"/>
              </a:ext>
            </a:extLst>
          </p:cNvPr>
          <p:cNvGrpSpPr/>
          <p:nvPr/>
        </p:nvGrpSpPr>
        <p:grpSpPr>
          <a:xfrm>
            <a:off x="4489866" y="3617918"/>
            <a:ext cx="446399" cy="428686"/>
            <a:chOff x="448639" y="2727542"/>
            <a:chExt cx="446399" cy="428686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E26FCE58-3C7C-45E6-BD6C-E88799FB631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D172D806-F00F-4F67-BD41-25AAA1DA414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43DF0760-18C7-4BD1-83E8-DF6EC3DA05DA}"/>
              </a:ext>
            </a:extLst>
          </p:cNvPr>
          <p:cNvGrpSpPr/>
          <p:nvPr/>
        </p:nvGrpSpPr>
        <p:grpSpPr>
          <a:xfrm>
            <a:off x="4493196" y="4061631"/>
            <a:ext cx="446399" cy="428686"/>
            <a:chOff x="463698" y="934501"/>
            <a:chExt cx="446399" cy="428686"/>
          </a:xfrm>
        </p:grpSpPr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5EFA7416-D208-4F04-BF0E-8F8CE8719F0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747F4AEF-224E-4AA8-8D92-E21B0198138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8C0BFFC5-96EF-4A14-B0BE-6452E9E08FD8}"/>
              </a:ext>
            </a:extLst>
          </p:cNvPr>
          <p:cNvGrpSpPr/>
          <p:nvPr/>
        </p:nvGrpSpPr>
        <p:grpSpPr>
          <a:xfrm>
            <a:off x="4491630" y="4514682"/>
            <a:ext cx="446399" cy="428686"/>
            <a:chOff x="457051" y="1380030"/>
            <a:chExt cx="446399" cy="428686"/>
          </a:xfrm>
        </p:grpSpPr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F92E1AB0-7242-4B9C-AF1F-A952B244BD8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FA26A2F1-247B-4C6A-B6C8-BC316D2387D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13CA6026-B976-48FA-9305-23E770407EC5}"/>
              </a:ext>
            </a:extLst>
          </p:cNvPr>
          <p:cNvGrpSpPr/>
          <p:nvPr/>
        </p:nvGrpSpPr>
        <p:grpSpPr>
          <a:xfrm>
            <a:off x="4494714" y="4958107"/>
            <a:ext cx="446399" cy="428686"/>
            <a:chOff x="460084" y="1832999"/>
            <a:chExt cx="446399" cy="428686"/>
          </a:xfrm>
        </p:grpSpPr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194989CD-299A-46E8-A198-4617C0E9D5B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F176833F-40A4-4840-B004-E837D1BF0A2E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2273D2D6-11B1-4E1A-AEEB-D2CAA1321230}"/>
              </a:ext>
            </a:extLst>
          </p:cNvPr>
          <p:cNvGrpSpPr/>
          <p:nvPr/>
        </p:nvGrpSpPr>
        <p:grpSpPr>
          <a:xfrm>
            <a:off x="4492459" y="5400896"/>
            <a:ext cx="446399" cy="428686"/>
            <a:chOff x="453437" y="2278528"/>
            <a:chExt cx="446399" cy="428686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32D4FA00-4141-4196-9D1A-B9704B7C70B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8A730E6F-D268-4D7A-98B6-E928DE93F93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0D8EF9C6-D70E-4414-BD27-4D4E7969FCAC}"/>
              </a:ext>
            </a:extLst>
          </p:cNvPr>
          <p:cNvGrpSpPr/>
          <p:nvPr/>
        </p:nvGrpSpPr>
        <p:grpSpPr>
          <a:xfrm>
            <a:off x="4492423" y="5845148"/>
            <a:ext cx="446399" cy="428686"/>
            <a:chOff x="448639" y="2727542"/>
            <a:chExt cx="446399" cy="428686"/>
          </a:xfrm>
        </p:grpSpPr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A946AD7A-F4C1-46EF-8D38-9E7E39BA095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3451FE8E-35FE-4639-B2EA-4899EB91231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34FCDC7-36FF-45EA-8A20-3E092D962BC3}"/>
              </a:ext>
            </a:extLst>
          </p:cNvPr>
          <p:cNvGrpSpPr/>
          <p:nvPr/>
        </p:nvGrpSpPr>
        <p:grpSpPr>
          <a:xfrm>
            <a:off x="4469211" y="1832232"/>
            <a:ext cx="492471" cy="428686"/>
            <a:chOff x="1333467" y="934501"/>
            <a:chExt cx="492471" cy="428686"/>
          </a:xfrm>
        </p:grpSpPr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03F84562-3043-4046-8D9A-0E5A5F90F5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39ED7122-B760-4FCC-91FF-C204F9B57C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sp>
        <p:nvSpPr>
          <p:cNvPr id="394" name="TextBox 393">
            <a:extLst>
              <a:ext uri="{FF2B5EF4-FFF2-40B4-BE49-F238E27FC236}">
                <a16:creationId xmlns:a16="http://schemas.microsoft.com/office/drawing/2014/main" id="{EED5987C-0AAE-47C1-A7BF-30F1BF93AAF2}"/>
              </a:ext>
            </a:extLst>
          </p:cNvPr>
          <p:cNvSpPr txBox="1"/>
          <p:nvPr/>
        </p:nvSpPr>
        <p:spPr>
          <a:xfrm>
            <a:off x="449007" y="220190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5 9 2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9AC42420-CDBD-4865-ACB9-E10FAF40DEA8}"/>
              </a:ext>
            </a:extLst>
          </p:cNvPr>
          <p:cNvSpPr txBox="1"/>
          <p:nvPr/>
        </p:nvSpPr>
        <p:spPr>
          <a:xfrm>
            <a:off x="39726" y="2214970"/>
            <a:ext cx="4092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396" name="Straight Connector 395">
            <a:extLst>
              <a:ext uri="{FF2B5EF4-FFF2-40B4-BE49-F238E27FC236}">
                <a16:creationId xmlns:a16="http://schemas.microsoft.com/office/drawing/2014/main" id="{F3533405-2190-43BD-A95A-F2E00DDF1601}"/>
              </a:ext>
            </a:extLst>
          </p:cNvPr>
          <p:cNvCxnSpPr>
            <a:cxnSpLocks/>
          </p:cNvCxnSpPr>
          <p:nvPr/>
        </p:nvCxnSpPr>
        <p:spPr>
          <a:xfrm>
            <a:off x="449007" y="2264527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Connector 396">
            <a:extLst>
              <a:ext uri="{FF2B5EF4-FFF2-40B4-BE49-F238E27FC236}">
                <a16:creationId xmlns:a16="http://schemas.microsoft.com/office/drawing/2014/main" id="{F4412619-FFB8-43F3-9323-7A717BA6AFDA}"/>
              </a:ext>
            </a:extLst>
          </p:cNvPr>
          <p:cNvCxnSpPr>
            <a:cxnSpLocks/>
          </p:cNvCxnSpPr>
          <p:nvPr/>
        </p:nvCxnSpPr>
        <p:spPr>
          <a:xfrm flipH="1">
            <a:off x="464161" y="2264527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8" name="TextBox 397">
            <a:extLst>
              <a:ext uri="{FF2B5EF4-FFF2-40B4-BE49-F238E27FC236}">
                <a16:creationId xmlns:a16="http://schemas.microsoft.com/office/drawing/2014/main" id="{8C749149-49C5-4D68-9165-33A6AD537A7F}"/>
              </a:ext>
            </a:extLst>
          </p:cNvPr>
          <p:cNvSpPr txBox="1"/>
          <p:nvPr/>
        </p:nvSpPr>
        <p:spPr>
          <a:xfrm>
            <a:off x="888946" y="17702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37E005A1-C6CC-4ECF-9604-897D183BDD77}"/>
              </a:ext>
            </a:extLst>
          </p:cNvPr>
          <p:cNvSpPr txBox="1"/>
          <p:nvPr/>
        </p:nvSpPr>
        <p:spPr>
          <a:xfrm>
            <a:off x="1311952" y="177024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630FF58F-0402-45DE-B4BB-0D280E2A58FB}"/>
              </a:ext>
            </a:extLst>
          </p:cNvPr>
          <p:cNvGrpSpPr/>
          <p:nvPr/>
        </p:nvGrpSpPr>
        <p:grpSpPr>
          <a:xfrm>
            <a:off x="49669" y="2652456"/>
            <a:ext cx="1744942" cy="630942"/>
            <a:chOff x="511283" y="2201137"/>
            <a:chExt cx="1744942" cy="630942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42BA8F56-7EC4-4D4A-8776-FD5A1D7502B5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5 6</a:t>
              </a:r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7583E401-DC17-4D0C-8B21-83E6879DA5B0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3" name="TextBox 402">
            <a:extLst>
              <a:ext uri="{FF2B5EF4-FFF2-40B4-BE49-F238E27FC236}">
                <a16:creationId xmlns:a16="http://schemas.microsoft.com/office/drawing/2014/main" id="{23C39FE5-706E-4B4E-B1C3-848CA286B6F5}"/>
              </a:ext>
            </a:extLst>
          </p:cNvPr>
          <p:cNvSpPr txBox="1"/>
          <p:nvPr/>
        </p:nvSpPr>
        <p:spPr>
          <a:xfrm>
            <a:off x="1332112" y="31149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D937A981-6CF5-4DA0-9995-D435B84EBAD7}"/>
              </a:ext>
            </a:extLst>
          </p:cNvPr>
          <p:cNvSpPr txBox="1"/>
          <p:nvPr/>
        </p:nvSpPr>
        <p:spPr>
          <a:xfrm>
            <a:off x="864127" y="31050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B2A43168-E225-4B25-A006-76AC4048A316}"/>
              </a:ext>
            </a:extLst>
          </p:cNvPr>
          <p:cNvGrpSpPr/>
          <p:nvPr/>
        </p:nvGrpSpPr>
        <p:grpSpPr>
          <a:xfrm>
            <a:off x="498798" y="3537896"/>
            <a:ext cx="1349519" cy="630942"/>
            <a:chOff x="511283" y="2201137"/>
            <a:chExt cx="1349519" cy="630942"/>
          </a:xfrm>
        </p:grpSpPr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FB0C66A5-CBA4-4B3B-8274-1B1816E87850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3 2</a:t>
              </a:r>
            </a:p>
          </p:txBody>
        </p: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41FE7F52-AF95-45B5-910C-BAFF42AB0709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8" name="TextBox 407">
            <a:extLst>
              <a:ext uri="{FF2B5EF4-FFF2-40B4-BE49-F238E27FC236}">
                <a16:creationId xmlns:a16="http://schemas.microsoft.com/office/drawing/2014/main" id="{FE2925D7-3E90-492C-B4D3-855FE8E4994B}"/>
              </a:ext>
            </a:extLst>
          </p:cNvPr>
          <p:cNvSpPr txBox="1"/>
          <p:nvPr/>
        </p:nvSpPr>
        <p:spPr>
          <a:xfrm>
            <a:off x="1322323" y="400680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6846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3.54167E-6 -0.06782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33333E-6 L -4.375E-6 -0.13264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-3.75E-6 -0.19815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3.95833E-6 -0.26319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3.33333E-6 -0.32893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4.16667E-6 -0.39329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-3.75E-6 -0.4588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-0.52361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-3.54167E-6 -0.58912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-2.70833E-6 -0.06782 " pathEditMode="relative" rAng="0" ptsTypes="AA">
                                      <p:cBhvr>
                                        <p:cTn id="92" dur="2000" spd="-100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-3.54167E-6 -0.13264 " pathEditMode="relative" rAng="0" ptsTypes="AA">
                                      <p:cBhvr>
                                        <p:cTn id="94" dur="2000" spd="-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L -2.91667E-6 -0.19815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L -3.125E-6 -0.26319 " pathEditMode="relative" rAng="0" ptsTypes="AA">
                                      <p:cBhvr>
                                        <p:cTn id="98" dur="2000" spd="-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2.5E-6 -0.32893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-3.125E-6 -0.39328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2.91667E-6 -0.45879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3.33333E-6 -0.52361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-2.70833E-6 -0.58912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8.33333E-7 -0.06782 " pathEditMode="relative" rAng="0" ptsTypes="AA">
                                      <p:cBhvr>
                                        <p:cTn id="145" dur="2000" spd="-100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1.66667E-6 -0.13264 " pathEditMode="relative" rAng="0" ptsTypes="AA">
                                      <p:cBhvr>
                                        <p:cTn id="147" dur="2000" spd="-100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-1.04167E-6 -0.19815 " pathEditMode="relative" rAng="0" ptsTypes="AA">
                                      <p:cBhvr>
                                        <p:cTn id="149" dur="2000" spd="-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-1.25E-6 -0.26319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-6.25E-7 -0.32893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1.45833E-6 -0.39329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44444E-6 L -1.04167E-6 -0.4588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52361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8.33333E-7 -0.58912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L 5.55112E-17 -0.06782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-8.33333E-7 -0.13264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59259E-6 L 5.55112E-17 -0.19815 " pathEditMode="relative" rAng="0" ptsTypes="AA">
                                      <p:cBhvr>
                                        <p:cTn id="202" dur="2000" spd="-10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4.16667E-7 -0.26319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0.32893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4.16667E-7 -0.39329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-2.08333E-7 -0.4588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-6.25E-7 -0.52361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5.55112E-17 -0.58912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8.33333E-7 -0.06782 " pathEditMode="relative" rAng="0" ptsTypes="AA">
                                      <p:cBhvr>
                                        <p:cTn id="251" dur="2000" spd="-10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81481E-6 L 5.55112E-17 -0.13264 " pathEditMode="relative" rAng="0" ptsTypes="AA">
                                      <p:cBhvr>
                                        <p:cTn id="253" dur="2000" spd="-100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8.33333E-7 -0.19815 " pathEditMode="relative" rAng="0" ptsTypes="AA">
                                      <p:cBhvr>
                                        <p:cTn id="255" dur="2000" spd="-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4.16667E-7 -0.26319 " pathEditMode="relative" rAng="0" ptsTypes="AA">
                                      <p:cBhvr>
                                        <p:cTn id="257" dur="2000" spd="-100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1.04167E-6 -0.32893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-0.39328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6.25E-7 -0.45879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2.08333E-7 -0.52361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8.33333E-7 -0.58912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0.27461 -0.17291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24" y="-8657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849 -0.17268 " pathEditMode="relative" rAng="0" ptsTypes="AA">
                                      <p:cBhvr>
                                        <p:cTn id="273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45" y="-8634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0.29987 -0.17314 " pathEditMode="relative" rAng="0" ptsTypes="AA">
                                      <p:cBhvr>
                                        <p:cTn id="275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87" y="-8657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42136 -0.2331 " pathEditMode="relative" rAng="0" ptsTypes="AA">
                                      <p:cBhvr>
                                        <p:cTn id="27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68" y="-11667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42813 -0.23287 " pathEditMode="relative" rAng="0" ptsTypes="AA">
                                      <p:cBhvr>
                                        <p:cTn id="279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-11644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0.43203 -0.23148 " pathEditMode="relative" rAng="0" ptsTypes="AA">
                                      <p:cBhvr>
                                        <p:cTn id="281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2" y="-11574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L 0.44635 -0.24398 " pathEditMode="relative" rAng="0" ptsTypes="AA">
                                      <p:cBhvr>
                                        <p:cTn id="283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18" y="-12199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12773 -0.13472 " pathEditMode="relative" rAng="0" ptsTypes="AA">
                                      <p:cBhvr>
                                        <p:cTn id="285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-6736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0.13776 -0.13449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88" y="-6736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33333E-6 L 0.37305 -0.19653 " pathEditMode="relative" rAng="0" ptsTypes="AA">
                                      <p:cBhvr>
                                        <p:cTn id="28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46" y="-9838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0.3793 -0.20047 " pathEditMode="relative" rAng="0" ptsTypes="AA">
                                      <p:cBhvr>
                                        <p:cTn id="291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8" y="-10023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0.39076 -0.19676 " pathEditMode="relative" rAng="0" ptsTypes="AA">
                                      <p:cBhvr>
                                        <p:cTn id="293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1" y="-9838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39258 -0.19653 " pathEditMode="relative" rAng="0" ptsTypes="AA">
                                      <p:cBhvr>
                                        <p:cTn id="295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2" y="-9838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81481E-6 L 0.40885 -0.1963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9815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0.08984 -0.09213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2" y="-4606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0.32214 -0.16343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7" y="-8171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L 0.32292 -0.1551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7755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0.34232 -0.16551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-8287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59259E-6 L 0.34779 -0.16366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83" y="-819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0.35807 -0.15973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04" y="-7986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0.35729 -0.16319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65" y="-8171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27474 -0.12222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37" y="-6111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L 0.27891 -0.12199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45" y="-6111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28529 -0.12222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58" y="-6111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29961 -0.11597 " pathEditMode="relative" rAng="0" ptsTypes="AA">
                                      <p:cBhvr>
                                        <p:cTn id="319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-5810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30586 -0.11898 " pathEditMode="relative" rAng="0" ptsTypes="AA">
                                      <p:cBhvr>
                                        <p:cTn id="321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86" y="-5949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0.3112 -0.11713 " pathEditMode="relative" rAng="0" ptsTypes="AA">
                                      <p:cBhvr>
                                        <p:cTn id="323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60" y="-5856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0.54206 -0.18379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96" y="-9190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23815 -0.07384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1" y="-3704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0.23984 -0.08264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2" y="-4144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0.24271 -0.07152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35" y="-3588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0.26302 -0.07847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1" y="-3935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022E-16 L 0.26784 -0.07523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3773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50131 -0.14329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5" y="-7176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0469 -0.13842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34" y="-6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0.2013 -0.03542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65" y="-1782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0.20104 -0.03912 " pathEditMode="relative" rAng="0" ptsTypes="AA">
                                      <p:cBhvr>
                                        <p:cTn id="343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-1968"/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0.21133 -0.03888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60" y="-1944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0.22526 -0.03865 " pathEditMode="relative" rAng="0" ptsTypes="AA">
                                      <p:cBhvr>
                                        <p:cTn id="347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63" y="-1944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0.45795 -0.10903 " pathEditMode="relative" rAng="0" ptsTypes="AA">
                                      <p:cBhvr>
                                        <p:cTn id="34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91" y="-5463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0.45899 -0.10254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43" y="-5139"/>
                                    </p:animMotion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44444E-6 L 0.46849 -0.10903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24" y="-5463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0.16458 0.00254 " pathEditMode="relative" rAng="0" ptsTypes="AA">
                                      <p:cBhvr>
                                        <p:cTn id="355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116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0.17487 0.00278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37" y="139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17435 -0.00046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1" y="-23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0.40964 -0.0625 " pathEditMode="relative" rAng="0" ptsTypes="AA">
                                      <p:cBhvr>
                                        <p:cTn id="36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-3125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41602 -0.0625 " pathEditMode="relative" rAng="0" ptsTypes="AA">
                                      <p:cBhvr>
                                        <p:cTn id="36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-3125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4224 -0.06597 " pathEditMode="relative" rAng="0" ptsTypes="AA">
                                      <p:cBhvr>
                                        <p:cTn id="365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20" y="-3310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0.43125 -0.0625 " pathEditMode="relative" rAng="0" ptsTypes="AA">
                                      <p:cBhvr>
                                        <p:cTn id="367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3125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0.12734 0.04352 " pathEditMode="relative" rAng="0" ptsTypes="AA">
                                      <p:cBhvr>
                                        <p:cTn id="369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7" y="2176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0.13724 0.04352 " pathEditMode="relative" rAng="0" ptsTypes="AA">
                                      <p:cBhvr>
                                        <p:cTn id="371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62" y="2176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0.35886 -0.02222 " pathEditMode="relative" rAng="0" ptsTypes="AA">
                                      <p:cBhvr>
                                        <p:cTn id="373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43" y="-1111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0.37318 -0.02222 " pathEditMode="relative" rAng="0" ptsTypes="AA">
                                      <p:cBhvr>
                                        <p:cTn id="375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59" y="-1111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38008 -0.02245 " pathEditMode="relative" rAng="0" ptsTypes="AA">
                                      <p:cBhvr>
                                        <p:cTn id="377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97" y="-1134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0.3918 -0.02222 " pathEditMode="relative" rAng="0" ptsTypes="AA">
                                      <p:cBhvr>
                                        <p:cTn id="379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-111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40937 -0.02199 " pathEditMode="relative" rAng="0" ptsTypes="AA">
                                      <p:cBhvr>
                                        <p:cTn id="381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4.16667E-7 -0.06342 " pathEditMode="relative" rAng="0" ptsTypes="AA">
                                      <p:cBhvr>
                                        <p:cTn id="436" dur="2000" spd="-100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5.55112E-17 -0.12801 " pathEditMode="relative" rAng="0" ptsTypes="AA">
                                      <p:cBhvr>
                                        <p:cTn id="438" dur="2000" spd="-100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7 L 4.16667E-7 -0.19259 " pathEditMode="relative" rAng="0" ptsTypes="AA">
                                      <p:cBhvr>
                                        <p:cTn id="440" dur="2000" spd="-100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4.16667E-7 -0.25741 " pathEditMode="relative" rAng="0" ptsTypes="AA">
                                      <p:cBhvr>
                                        <p:cTn id="442" dur="2000" spd="-100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5.55112E-17 -0.32801 " pathEditMode="relative" rAng="0" ptsTypes="AA">
                                      <p:cBhvr>
                                        <p:cTn id="444" dur="2000" spd="-100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2.08333E-7 -0.39398 " pathEditMode="relative" rAng="0" ptsTypes="AA">
                                      <p:cBhvr>
                                        <p:cTn id="446" dur="2000" spd="-100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-2.08333E-7 -0.45857 " pathEditMode="relative" rAng="0" ptsTypes="AA">
                                      <p:cBhvr>
                                        <p:cTn id="448" dur="2000" spd="-100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5.55112E-17 -0.51736 " pathEditMode="relative" rAng="0" ptsTypes="AA">
                                      <p:cBhvr>
                                        <p:cTn id="450" dur="2000" spd="-100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5.55112E-17 -0.58796 " pathEditMode="relative" rAng="0" ptsTypes="AA">
                                      <p:cBhvr>
                                        <p:cTn id="452" dur="2000" spd="-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4.16667E-7 -0.06342 " pathEditMode="relative" rAng="0" ptsTypes="AA">
                                      <p:cBhvr>
                                        <p:cTn id="489" dur="2000" spd="-100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5.55112E-17 -0.12801 " pathEditMode="relative" rAng="0" ptsTypes="AA">
                                      <p:cBhvr>
                                        <p:cTn id="491" dur="2000" spd="-100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2.08333E-7 -0.19259 " pathEditMode="relative" rAng="0" ptsTypes="AA">
                                      <p:cBhvr>
                                        <p:cTn id="493" dur="2000" spd="-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2.08333E-7 -0.25741 " pathEditMode="relative" rAng="0" ptsTypes="AA">
                                      <p:cBhvr>
                                        <p:cTn id="495" dur="2000" spd="-100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-2.08333E-7 -0.32801 " pathEditMode="relative" rAng="0" ptsTypes="AA">
                                      <p:cBhvr>
                                        <p:cTn id="497" dur="2000" spd="-100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7.40741E-7 L 5.55112E-17 -0.39398 " pathEditMode="relative" rAng="0" ptsTypes="AA">
                                      <p:cBhvr>
                                        <p:cTn id="499" dur="2000" spd="-100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-4.16667E-7 -0.45857 " pathEditMode="relative" rAng="0" ptsTypes="AA">
                                      <p:cBhvr>
                                        <p:cTn id="501" dur="2000" spd="-100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5.55112E-17 -0.51736 " pathEditMode="relative" rAng="0" ptsTypes="AA">
                                      <p:cBhvr>
                                        <p:cTn id="503" dur="2000" spd="-100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5.55112E-17 -0.58796 " pathEditMode="relative" rAng="0" ptsTypes="AA">
                                      <p:cBhvr>
                                        <p:cTn id="505" dur="2000" spd="-10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6" fill="hold">
                      <p:stCondLst>
                        <p:cond delay="indefinite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1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1.66667E-6 -0.06342 " pathEditMode="relative" rAng="0" ptsTypes="AA">
                                      <p:cBhvr>
                                        <p:cTn id="542" dur="2000" spd="-100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1.25E-6 -0.12801 " pathEditMode="relative" rAng="0" ptsTypes="AA">
                                      <p:cBhvr>
                                        <p:cTn id="544" dur="2000" spd="-100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1.66667E-6 -0.19259 " pathEditMode="relative" rAng="0" ptsTypes="AA">
                                      <p:cBhvr>
                                        <p:cTn id="546" dur="2000" spd="-100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1.66667E-6 -0.25741 " pathEditMode="relative" rAng="0" ptsTypes="AA">
                                      <p:cBhvr>
                                        <p:cTn id="548" dur="2000" spd="-100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1.04167E-6 -0.32801 " pathEditMode="relative" rAng="0" ptsTypes="AA">
                                      <p:cBhvr>
                                        <p:cTn id="550" dur="2000" spd="-100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1.25E-6 -0.39398 " pathEditMode="relative" rAng="0" ptsTypes="AA">
                                      <p:cBhvr>
                                        <p:cTn id="552" dur="2000" spd="-100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8.33333E-7 -0.45857 " pathEditMode="relative" rAng="0" ptsTypes="AA">
                                      <p:cBhvr>
                                        <p:cTn id="554" dur="2000" spd="-100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022E-16 L 1.25E-6 -0.51736 " pathEditMode="relative" rAng="0" ptsTypes="AA">
                                      <p:cBhvr>
                                        <p:cTn id="556" dur="2000" spd="-100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1.25E-6 -0.58796 " pathEditMode="relative" rAng="0" ptsTypes="AA">
                                      <p:cBhvr>
                                        <p:cTn id="558" dur="2000" spd="-100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5.55112E-17 L 0.49427 -0.17407 " pathEditMode="relative" rAng="0" ptsTypes="AA">
                                      <p:cBhvr>
                                        <p:cTn id="562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-8704"/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5.55112E-17 L 0.49622 -0.17407 " pathEditMode="relative" rAng="0" ptsTypes="AA">
                                      <p:cBhvr>
                                        <p:cTn id="564" dur="2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05" y="-8704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50234 -0.17847 " pathEditMode="relative" rAng="0" ptsTypes="AA">
                                      <p:cBhvr>
                                        <p:cTn id="566" dur="2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17" y="-8935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0.50872 -0.17246 " pathEditMode="relative" rAng="0" ptsTypes="AA">
                                      <p:cBhvr>
                                        <p:cTn id="568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0" y="-8634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4944 -0.13935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-6968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49818 -0.13449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09" y="-6736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50482 -0.1324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34" y="-6620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50885 -0.13241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43" y="-662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0.47734 -0.0963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67" y="-4815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0.49336 -0.09491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61" y="-4745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0.50221 -0.09445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04" y="-4722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7 L 0.62135 -0.16088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68" y="-8056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0.43763 -0.05208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5" y="-261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45221 -0.06065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-3032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57227 -0.12362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07" y="-6181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0.58451 -0.12246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19" y="-6134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40182 -0.0125 " pathEditMode="relative" rAng="0" ptsTypes="AA">
                                      <p:cBhvr>
                                        <p:cTn id="594" dur="2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91" y="-625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0.52057 -0.07662 " pathEditMode="relative" rAng="0" ptsTypes="AA">
                                      <p:cBhvr>
                                        <p:cTn id="596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29" y="-3843"/>
                                    </p:animMotion>
                                  </p:childTnLst>
                                </p:cTn>
                              </p:par>
                              <p:par>
                                <p:cTn id="5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0.53125 -0.07847 " pathEditMode="relative" rAng="0" ptsTypes="AA">
                                      <p:cBhvr>
                                        <p:cTn id="598" dur="2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3" y="-3935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54674 -0.07731 " pathEditMode="relative" rAng="0" ptsTypes="AA">
                                      <p:cBhvr>
                                        <p:cTn id="600" dur="2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31" y="-3866"/>
                                    </p:animMotion>
                                  </p:childTnLst>
                                </p:cTn>
                              </p:par>
                              <p:par>
                                <p:cTn id="6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0.47513 -0.0419 " pathEditMode="relative" rAng="0" ptsTypes="AA">
                                      <p:cBhvr>
                                        <p:cTn id="602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50" y="-2106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7.40741E-7 L 0.48203 -0.03958 " pathEditMode="relative" rAng="0" ptsTypes="AA">
                                      <p:cBhvr>
                                        <p:cTn id="604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02" y="-1991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49323 -0.03935 " pathEditMode="relative" rAng="0" ptsTypes="AA">
                                      <p:cBhvr>
                                        <p:cTn id="606" dur="2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61" y="-1968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0.61302 -0.09977 " pathEditMode="relative" rAng="0" ptsTypes="AA">
                                      <p:cBhvr>
                                        <p:cTn id="608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51" y="-5000"/>
                                    </p:animMotion>
                                  </p:childTnLst>
                                </p:cTn>
                              </p:par>
                              <p:par>
                                <p:cTn id="6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0.43646 0.00254 " pathEditMode="relative" rAng="0" ptsTypes="AA">
                                      <p:cBhvr>
                                        <p:cTn id="610" dur="2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23" y="116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0.44505 0.00115 " pathEditMode="relative" rAng="0" ptsTypes="AA">
                                      <p:cBhvr>
                                        <p:cTn id="612" dur="2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53" y="46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56276 -0.0625 " pathEditMode="relative" rAng="0" ptsTypes="AA">
                                      <p:cBhvr>
                                        <p:cTn id="614" dur="2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38" y="-3125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57122 -0.0625 " pathEditMode="relative" rAng="0" ptsTypes="AA">
                                      <p:cBhvr>
                                        <p:cTn id="616" dur="2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55" y="-3125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022E-16 L 0.41432 0.04352 " pathEditMode="relative" rAng="0" ptsTypes="AA">
                                      <p:cBhvr>
                                        <p:cTn id="618" dur="2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16" y="2176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0.52617 -0.02129 " pathEditMode="relative" rAng="0" ptsTypes="AA">
                                      <p:cBhvr>
                                        <p:cTn id="620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2" y="-1065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0.53138 -0.02129 " pathEditMode="relative" rAng="0" ptsTypes="AA">
                                      <p:cBhvr>
                                        <p:cTn id="622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3" y="-1065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53893 -0.0199 " pathEditMode="relative" rAng="0" ptsTypes="AA">
                                      <p:cBhvr>
                                        <p:cTn id="624" dur="2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40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561330" cy="817087"/>
            <a:chOff x="255524" y="372323"/>
            <a:chExt cx="259431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94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588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0639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8737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2 9 4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4113801" y="312491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498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6164672" y="421115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6433851" y="423373"/>
            <a:ext cx="943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8017814" y="311066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651 </a:t>
              </a:r>
              <a:r>
                <a:rPr lang="en-GB" sz="3600" dirty="0"/>
                <a:t>÷ 7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10068686" y="419690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10320018" y="392532"/>
            <a:ext cx="1094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903396" y="176061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28779" y="17736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903396" y="182323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922348" y="180718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911731" y="13229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1339176" y="1311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791637" y="13163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7AEB60C-50B5-46D1-A83F-6B8AEBF376E5}"/>
              </a:ext>
            </a:extLst>
          </p:cNvPr>
          <p:cNvSpPr txBox="1"/>
          <p:nvPr/>
        </p:nvSpPr>
        <p:spPr>
          <a:xfrm>
            <a:off x="4916376" y="175872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16532F8-C7C8-4062-BBF3-294EF0D7B7A7}"/>
              </a:ext>
            </a:extLst>
          </p:cNvPr>
          <p:cNvSpPr txBox="1"/>
          <p:nvPr/>
        </p:nvSpPr>
        <p:spPr>
          <a:xfrm>
            <a:off x="4441759" y="177178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7C5D11F-27C4-45FD-B2F9-D2CF262A932F}"/>
              </a:ext>
            </a:extLst>
          </p:cNvPr>
          <p:cNvCxnSpPr>
            <a:cxnSpLocks/>
          </p:cNvCxnSpPr>
          <p:nvPr/>
        </p:nvCxnSpPr>
        <p:spPr>
          <a:xfrm>
            <a:off x="4916376" y="182134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33D4DC7-905D-413F-AB15-21F0BA56F2C7}"/>
              </a:ext>
            </a:extLst>
          </p:cNvPr>
          <p:cNvCxnSpPr>
            <a:cxnSpLocks/>
          </p:cNvCxnSpPr>
          <p:nvPr/>
        </p:nvCxnSpPr>
        <p:spPr>
          <a:xfrm>
            <a:off x="4935328" y="1821341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50F0E01A-A190-4787-88C3-64C066ABDFB1}"/>
              </a:ext>
            </a:extLst>
          </p:cNvPr>
          <p:cNvSpPr txBox="1"/>
          <p:nvPr/>
        </p:nvSpPr>
        <p:spPr>
          <a:xfrm>
            <a:off x="5358335" y="1321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89BD55-F762-438A-841C-FED3523A5926}"/>
              </a:ext>
            </a:extLst>
          </p:cNvPr>
          <p:cNvSpPr txBox="1"/>
          <p:nvPr/>
        </p:nvSpPr>
        <p:spPr>
          <a:xfrm>
            <a:off x="5781341" y="1321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E11F7AC-92AE-4218-9CD0-6FAC38030A0A}"/>
              </a:ext>
            </a:extLst>
          </p:cNvPr>
          <p:cNvSpPr txBox="1"/>
          <p:nvPr/>
        </p:nvSpPr>
        <p:spPr>
          <a:xfrm>
            <a:off x="8491767" y="176061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6 5 1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69C7FED-2F8E-478D-B41D-5748DB952E08}"/>
              </a:ext>
            </a:extLst>
          </p:cNvPr>
          <p:cNvSpPr txBox="1"/>
          <p:nvPr/>
        </p:nvSpPr>
        <p:spPr>
          <a:xfrm>
            <a:off x="8017150" y="17736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F85B56A-1F1A-42EA-8C1E-470A0A36F107}"/>
              </a:ext>
            </a:extLst>
          </p:cNvPr>
          <p:cNvCxnSpPr>
            <a:cxnSpLocks/>
          </p:cNvCxnSpPr>
          <p:nvPr/>
        </p:nvCxnSpPr>
        <p:spPr>
          <a:xfrm>
            <a:off x="8491767" y="182323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F34F455-D261-461E-8B56-BC2584F6B3DC}"/>
              </a:ext>
            </a:extLst>
          </p:cNvPr>
          <p:cNvCxnSpPr>
            <a:cxnSpLocks/>
          </p:cNvCxnSpPr>
          <p:nvPr/>
        </p:nvCxnSpPr>
        <p:spPr>
          <a:xfrm flipH="1">
            <a:off x="8506921" y="182323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9F735FA-FD90-45A6-AE33-BAAC45E522BE}"/>
              </a:ext>
            </a:extLst>
          </p:cNvPr>
          <p:cNvGrpSpPr/>
          <p:nvPr/>
        </p:nvGrpSpPr>
        <p:grpSpPr>
          <a:xfrm>
            <a:off x="511283" y="2201137"/>
            <a:ext cx="1301157" cy="630942"/>
            <a:chOff x="511283" y="2201137"/>
            <a:chExt cx="1301157" cy="63094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00BB2B5-05F6-47E8-8F28-00533A295A36}"/>
                </a:ext>
              </a:extLst>
            </p:cNvPr>
            <p:cNvSpPr txBox="1"/>
            <p:nvPr/>
          </p:nvSpPr>
          <p:spPr>
            <a:xfrm>
              <a:off x="51128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4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2AEE086-71FC-49E7-9F19-B2308733A314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B92D23BF-71FD-48A8-8CC5-08B2866710B4}"/>
              </a:ext>
            </a:extLst>
          </p:cNvPr>
          <p:cNvSpPr txBox="1"/>
          <p:nvPr/>
        </p:nvSpPr>
        <p:spPr>
          <a:xfrm>
            <a:off x="888977" y="26637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7BC0323-7768-43BF-A57E-D85F3A7ED022}"/>
              </a:ext>
            </a:extLst>
          </p:cNvPr>
          <p:cNvSpPr txBox="1"/>
          <p:nvPr/>
        </p:nvSpPr>
        <p:spPr>
          <a:xfrm>
            <a:off x="1313399" y="26610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DE502E-2597-424D-AE21-CA5FCE691A7C}"/>
              </a:ext>
            </a:extLst>
          </p:cNvPr>
          <p:cNvGrpSpPr/>
          <p:nvPr/>
        </p:nvGrpSpPr>
        <p:grpSpPr>
          <a:xfrm>
            <a:off x="507551" y="3090042"/>
            <a:ext cx="1738849" cy="630942"/>
            <a:chOff x="511283" y="2201137"/>
            <a:chExt cx="1738849" cy="63094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0344D3B-EFE3-4485-B15C-BFC00EBA0A68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8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E243700-A7E8-4CD9-B9C2-05AC0CFA8B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419" y="2720047"/>
              <a:ext cx="1340713" cy="1523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C34F9631-2F17-41F6-AACC-22E0FA93E32A}"/>
              </a:ext>
            </a:extLst>
          </p:cNvPr>
          <p:cNvSpPr txBox="1"/>
          <p:nvPr/>
        </p:nvSpPr>
        <p:spPr>
          <a:xfrm>
            <a:off x="1794133" y="354845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099EDFB-2DA0-4297-9CE3-D9B2032ED372}"/>
              </a:ext>
            </a:extLst>
          </p:cNvPr>
          <p:cNvGrpSpPr/>
          <p:nvPr/>
        </p:nvGrpSpPr>
        <p:grpSpPr>
          <a:xfrm>
            <a:off x="1408916" y="3989470"/>
            <a:ext cx="890685" cy="630942"/>
            <a:chOff x="524663" y="2201137"/>
            <a:chExt cx="890685" cy="63094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59DFC70-267A-4A6F-90FB-4665114C1B9A}"/>
                </a:ext>
              </a:extLst>
            </p:cNvPr>
            <p:cNvSpPr txBox="1"/>
            <p:nvPr/>
          </p:nvSpPr>
          <p:spPr>
            <a:xfrm>
              <a:off x="52466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8</a:t>
              </a: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890E5BE-CCF4-4F49-8969-28D264F8C468}"/>
                </a:ext>
              </a:extLst>
            </p:cNvPr>
            <p:cNvCxnSpPr>
              <a:cxnSpLocks/>
            </p:cNvCxnSpPr>
            <p:nvPr/>
          </p:nvCxnSpPr>
          <p:spPr>
            <a:xfrm>
              <a:off x="910147" y="2716152"/>
              <a:ext cx="45089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941A95AA-E697-4485-B1DB-F23D3AF54A4F}"/>
              </a:ext>
            </a:extLst>
          </p:cNvPr>
          <p:cNvSpPr txBox="1"/>
          <p:nvPr/>
        </p:nvSpPr>
        <p:spPr>
          <a:xfrm>
            <a:off x="1785855" y="442043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97DC0F0-A0CD-4E27-B99C-0E956F7F5CA1}"/>
              </a:ext>
            </a:extLst>
          </p:cNvPr>
          <p:cNvGrpSpPr/>
          <p:nvPr/>
        </p:nvGrpSpPr>
        <p:grpSpPr>
          <a:xfrm>
            <a:off x="4519058" y="2203245"/>
            <a:ext cx="1744942" cy="630942"/>
            <a:chOff x="511283" y="2201137"/>
            <a:chExt cx="1744942" cy="63094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A4ADF86-36AE-493F-804F-9BD78B3790DA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4 8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BBB063A-222D-484A-9E07-D837887EA8A2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0337132D-85B7-4BFF-AF3B-614AAEE1F17F}"/>
              </a:ext>
            </a:extLst>
          </p:cNvPr>
          <p:cNvSpPr txBox="1"/>
          <p:nvPr/>
        </p:nvSpPr>
        <p:spPr>
          <a:xfrm>
            <a:off x="5795162" y="26657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587A067-E23D-407F-9964-5B0513CCF388}"/>
              </a:ext>
            </a:extLst>
          </p:cNvPr>
          <p:cNvSpPr txBox="1"/>
          <p:nvPr/>
        </p:nvSpPr>
        <p:spPr>
          <a:xfrm>
            <a:off x="5326792" y="26557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DF425A69-1ED0-49B1-BA7B-18BC176E489A}"/>
              </a:ext>
            </a:extLst>
          </p:cNvPr>
          <p:cNvGrpSpPr/>
          <p:nvPr/>
        </p:nvGrpSpPr>
        <p:grpSpPr>
          <a:xfrm>
            <a:off x="4968187" y="3088685"/>
            <a:ext cx="1349519" cy="630942"/>
            <a:chOff x="511283" y="2201137"/>
            <a:chExt cx="1349519" cy="630942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D05C31B-1D8B-40B2-BB56-6A447ABF94EE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8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A411791-64C1-4866-A0B7-CD5C883C6CDB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9E0216F6-73F4-4996-BF0B-34AC43BD3389}"/>
              </a:ext>
            </a:extLst>
          </p:cNvPr>
          <p:cNvSpPr txBox="1"/>
          <p:nvPr/>
        </p:nvSpPr>
        <p:spPr>
          <a:xfrm>
            <a:off x="5791712" y="35575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F040F02-0F1E-479C-8CEE-B65C0134F31A}"/>
              </a:ext>
            </a:extLst>
          </p:cNvPr>
          <p:cNvSpPr txBox="1"/>
          <p:nvPr/>
        </p:nvSpPr>
        <p:spPr>
          <a:xfrm>
            <a:off x="8931706" y="13289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4D6E3EC-0F1B-461C-8933-DCF9DC849E3F}"/>
              </a:ext>
            </a:extLst>
          </p:cNvPr>
          <p:cNvSpPr txBox="1"/>
          <p:nvPr/>
        </p:nvSpPr>
        <p:spPr>
          <a:xfrm>
            <a:off x="9354712" y="132894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847417BA-D16A-4AE1-8059-9CC7FCB7E12B}"/>
              </a:ext>
            </a:extLst>
          </p:cNvPr>
          <p:cNvGrpSpPr/>
          <p:nvPr/>
        </p:nvGrpSpPr>
        <p:grpSpPr>
          <a:xfrm>
            <a:off x="8092429" y="2211160"/>
            <a:ext cx="1744942" cy="630942"/>
            <a:chOff x="511283" y="2201137"/>
            <a:chExt cx="1744942" cy="630942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5DC713B-C90D-4576-990F-7CE612696BB7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6 3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0D6ED9C3-0EF7-4C62-BB77-AC8F78ECA9A2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B1C28EB2-E5B1-45C1-9453-FEEE25C8C10D}"/>
              </a:ext>
            </a:extLst>
          </p:cNvPr>
          <p:cNvSpPr txBox="1"/>
          <p:nvPr/>
        </p:nvSpPr>
        <p:spPr>
          <a:xfrm>
            <a:off x="9374872" y="26736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053111F-87B3-43C3-AE49-555207FC5A20}"/>
              </a:ext>
            </a:extLst>
          </p:cNvPr>
          <p:cNvSpPr txBox="1"/>
          <p:nvPr/>
        </p:nvSpPr>
        <p:spPr>
          <a:xfrm>
            <a:off x="8906887" y="26637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1D382A1-67EB-4664-B80C-07207255D4BA}"/>
              </a:ext>
            </a:extLst>
          </p:cNvPr>
          <p:cNvGrpSpPr/>
          <p:nvPr/>
        </p:nvGrpSpPr>
        <p:grpSpPr>
          <a:xfrm>
            <a:off x="8541558" y="3096600"/>
            <a:ext cx="1349519" cy="630942"/>
            <a:chOff x="511283" y="2201137"/>
            <a:chExt cx="1349519" cy="6309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CB772F4-A5C2-4A39-8C32-04EE3454853B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2 1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9FCD9C71-827A-4642-8B3D-A9F0ADB18544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03BB2AA8-E80A-40EF-8653-8F276D7DC4DB}"/>
              </a:ext>
            </a:extLst>
          </p:cNvPr>
          <p:cNvSpPr txBox="1"/>
          <p:nvPr/>
        </p:nvSpPr>
        <p:spPr>
          <a:xfrm>
            <a:off x="9365083" y="356551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7007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8" grpId="0"/>
      <p:bldP spid="73" grpId="0"/>
      <p:bldP spid="104" grpId="0"/>
      <p:bldP spid="105" grpId="0"/>
      <p:bldP spid="108" grpId="0"/>
      <p:bldP spid="110" grpId="0"/>
      <p:bldP spid="111" grpId="0"/>
      <p:bldP spid="112" grpId="0"/>
      <p:bldP spid="113" grpId="0"/>
      <p:bldP spid="116" grpId="0"/>
      <p:bldP spid="117" grpId="0"/>
      <p:bldP spid="119" grpId="0"/>
      <p:bldP spid="120" grpId="0"/>
      <p:bldP spid="87" grpId="0"/>
      <p:bldP spid="88" grpId="0"/>
      <p:bldP spid="92" grpId="0"/>
      <p:bldP spid="100" grpId="0"/>
      <p:bldP spid="126" grpId="0"/>
      <p:bldP spid="127" grpId="0"/>
      <p:bldP spid="131" grpId="0"/>
      <p:bldP spid="132" grpId="0"/>
      <p:bldP spid="133" grpId="0"/>
      <p:bldP spid="137" grpId="0"/>
      <p:bldP spid="138" grpId="0"/>
      <p:bldP spid="14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2D19F-7884-4EF1-A2A8-66137CF8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12 Divide a three-digit number by a single-digit number using short division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1E093-BBF6-4A67-B9B7-EA9FB8C27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0967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A4C3F484-2184-407D-B249-9A1E92E7CAE9}"/>
              </a:ext>
            </a:extLst>
          </p:cNvPr>
          <p:cNvSpPr/>
          <p:nvPr/>
        </p:nvSpPr>
        <p:spPr>
          <a:xfrm>
            <a:off x="4480616" y="539198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E135811-F9F7-45FC-8A8F-832FE0E18E48}"/>
              </a:ext>
            </a:extLst>
          </p:cNvPr>
          <p:cNvSpPr/>
          <p:nvPr/>
        </p:nvSpPr>
        <p:spPr>
          <a:xfrm>
            <a:off x="5371475" y="539316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6E0E76F-731A-436E-99DD-911BD27C62BB}"/>
              </a:ext>
            </a:extLst>
          </p:cNvPr>
          <p:cNvSpPr/>
          <p:nvPr/>
        </p:nvSpPr>
        <p:spPr>
          <a:xfrm>
            <a:off x="4491419" y="3161713"/>
            <a:ext cx="890569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61B5158-84D9-4E81-8BAC-0006F1A5845E}"/>
              </a:ext>
            </a:extLst>
          </p:cNvPr>
          <p:cNvSpPr/>
          <p:nvPr/>
        </p:nvSpPr>
        <p:spPr>
          <a:xfrm>
            <a:off x="5379292" y="3161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4484829" y="92852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4932187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5375688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561330" cy="817087"/>
            <a:chOff x="255524" y="372323"/>
            <a:chExt cx="259431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94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486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0639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8737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1 6 2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2554740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06395" y="2663364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514026" y="2652320"/>
            <a:ext cx="24461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5" y="4779174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592 </a:t>
              </a:r>
              <a:r>
                <a:rPr lang="en-GB" sz="3600" dirty="0"/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239707" y="4887798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514026" y="4876754"/>
            <a:ext cx="2589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4470245" y="86621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3995628" y="8792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470245" y="928836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489197" y="91279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478580" y="428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5CD765-89F3-49D8-A70A-ACD0115EAA6E}"/>
              </a:ext>
            </a:extLst>
          </p:cNvPr>
          <p:cNvSpPr txBox="1"/>
          <p:nvPr/>
        </p:nvSpPr>
        <p:spPr>
          <a:xfrm>
            <a:off x="4797165" y="90352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4906025" y="4350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5358486" y="4219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7AEB60C-50B5-46D1-A83F-6B8AEBF376E5}"/>
              </a:ext>
            </a:extLst>
          </p:cNvPr>
          <p:cNvSpPr txBox="1"/>
          <p:nvPr/>
        </p:nvSpPr>
        <p:spPr>
          <a:xfrm>
            <a:off x="4474042" y="309740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16532F8-C7C8-4062-BBF3-294EF0D7B7A7}"/>
              </a:ext>
            </a:extLst>
          </p:cNvPr>
          <p:cNvSpPr txBox="1"/>
          <p:nvPr/>
        </p:nvSpPr>
        <p:spPr>
          <a:xfrm>
            <a:off x="3999772" y="310923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7C5D11F-27C4-45FD-B2F9-D2CF262A932F}"/>
              </a:ext>
            </a:extLst>
          </p:cNvPr>
          <p:cNvCxnSpPr>
            <a:cxnSpLocks/>
          </p:cNvCxnSpPr>
          <p:nvPr/>
        </p:nvCxnSpPr>
        <p:spPr>
          <a:xfrm>
            <a:off x="4474389" y="3158796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33D4DC7-905D-413F-AB15-21F0BA56F2C7}"/>
              </a:ext>
            </a:extLst>
          </p:cNvPr>
          <p:cNvCxnSpPr>
            <a:cxnSpLocks/>
          </p:cNvCxnSpPr>
          <p:nvPr/>
        </p:nvCxnSpPr>
        <p:spPr>
          <a:xfrm>
            <a:off x="4493341" y="315879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50F0E01A-A190-4787-88C3-64C066ABDFB1}"/>
              </a:ext>
            </a:extLst>
          </p:cNvPr>
          <p:cNvSpPr txBox="1"/>
          <p:nvPr/>
        </p:nvSpPr>
        <p:spPr>
          <a:xfrm>
            <a:off x="4916348" y="2658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89BD55-F762-438A-841C-FED3523A5926}"/>
              </a:ext>
            </a:extLst>
          </p:cNvPr>
          <p:cNvSpPr txBox="1"/>
          <p:nvPr/>
        </p:nvSpPr>
        <p:spPr>
          <a:xfrm>
            <a:off x="5339354" y="2658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7FBF333-2BB2-49E3-AF80-3905C2C3CB38}"/>
              </a:ext>
            </a:extLst>
          </p:cNvPr>
          <p:cNvSpPr txBox="1"/>
          <p:nvPr/>
        </p:nvSpPr>
        <p:spPr>
          <a:xfrm>
            <a:off x="5225598" y="313613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E11F7AC-92AE-4218-9CD0-6FAC38030A0A}"/>
              </a:ext>
            </a:extLst>
          </p:cNvPr>
          <p:cNvSpPr txBox="1"/>
          <p:nvPr/>
        </p:nvSpPr>
        <p:spPr>
          <a:xfrm>
            <a:off x="4474043" y="533093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5 9 2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69C7FED-2F8E-478D-B41D-5748DB952E08}"/>
              </a:ext>
            </a:extLst>
          </p:cNvPr>
          <p:cNvSpPr txBox="1"/>
          <p:nvPr/>
        </p:nvSpPr>
        <p:spPr>
          <a:xfrm>
            <a:off x="3999426" y="53439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F85B56A-1F1A-42EA-8C1E-470A0A36F107}"/>
              </a:ext>
            </a:extLst>
          </p:cNvPr>
          <p:cNvCxnSpPr>
            <a:cxnSpLocks/>
          </p:cNvCxnSpPr>
          <p:nvPr/>
        </p:nvCxnSpPr>
        <p:spPr>
          <a:xfrm>
            <a:off x="4474043" y="539355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F34F455-D261-461E-8B56-BC2584F6B3DC}"/>
              </a:ext>
            </a:extLst>
          </p:cNvPr>
          <p:cNvCxnSpPr>
            <a:cxnSpLocks/>
          </p:cNvCxnSpPr>
          <p:nvPr/>
        </p:nvCxnSpPr>
        <p:spPr>
          <a:xfrm flipH="1">
            <a:off x="4489197" y="539355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91FDDC0-3677-46E9-B783-142E4922AB17}"/>
              </a:ext>
            </a:extLst>
          </p:cNvPr>
          <p:cNvSpPr txBox="1"/>
          <p:nvPr/>
        </p:nvSpPr>
        <p:spPr>
          <a:xfrm>
            <a:off x="4916002" y="4893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AB28F4C-B671-4AEE-BDCD-06EA36CBD594}"/>
              </a:ext>
            </a:extLst>
          </p:cNvPr>
          <p:cNvSpPr txBox="1"/>
          <p:nvPr/>
        </p:nvSpPr>
        <p:spPr>
          <a:xfrm>
            <a:off x="5339008" y="4893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3462057-7C1E-466A-91B1-595CB67EE083}"/>
              </a:ext>
            </a:extLst>
          </p:cNvPr>
          <p:cNvSpPr txBox="1"/>
          <p:nvPr/>
        </p:nvSpPr>
        <p:spPr>
          <a:xfrm>
            <a:off x="5225252" y="537088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6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0" grpId="1" animBg="1"/>
      <p:bldP spid="92" grpId="0" animBg="1"/>
      <p:bldP spid="92" grpId="1" animBg="1"/>
      <p:bldP spid="88" grpId="0" animBg="1"/>
      <p:bldP spid="88" grpId="1" animBg="1"/>
      <p:bldP spid="89" grpId="0" animBg="1"/>
      <p:bldP spid="89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" grpId="0"/>
      <p:bldP spid="58" grpId="0"/>
      <p:bldP spid="73" grpId="0"/>
      <p:bldP spid="104" grpId="0"/>
      <p:bldP spid="105" grpId="0"/>
      <p:bldP spid="108" grpId="0"/>
      <p:bldP spid="109" grpId="0"/>
      <p:bldP spid="110" grpId="0"/>
      <p:bldP spid="111" grpId="0"/>
      <p:bldP spid="112" grpId="0"/>
      <p:bldP spid="113" grpId="0"/>
      <p:bldP spid="116" grpId="0"/>
      <p:bldP spid="117" grpId="0"/>
      <p:bldP spid="118" grpId="0"/>
      <p:bldP spid="119" grpId="0"/>
      <p:bldP spid="120" grpId="0"/>
      <p:bldP spid="123" grpId="0"/>
      <p:bldP spid="124" grpId="0"/>
      <p:bldP spid="12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561330" cy="817087"/>
            <a:chOff x="255524" y="372323"/>
            <a:chExt cx="259431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94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486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0639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8737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1 6 2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6065" y="1777760"/>
            <a:ext cx="412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54864" y="1827317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73816" y="1811273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63199" y="13270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5CD765-89F3-49D8-A70A-ACD0115EAA6E}"/>
              </a:ext>
            </a:extLst>
          </p:cNvPr>
          <p:cNvSpPr txBox="1"/>
          <p:nvPr/>
        </p:nvSpPr>
        <p:spPr>
          <a:xfrm>
            <a:off x="781784" y="180200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890644" y="13335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343105" y="132047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F846FE4-BBD0-4F3C-843B-9FEF9232E49F}"/>
              </a:ext>
            </a:extLst>
          </p:cNvPr>
          <p:cNvSpPr txBox="1"/>
          <p:nvPr/>
        </p:nvSpPr>
        <p:spPr>
          <a:xfrm>
            <a:off x="454864" y="176469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4 8 6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D312A19B-7D65-48EF-B8E5-604A0A593530}"/>
              </a:ext>
            </a:extLst>
          </p:cNvPr>
          <p:cNvSpPr/>
          <p:nvPr/>
        </p:nvSpPr>
        <p:spPr>
          <a:xfrm>
            <a:off x="6940866" y="393957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7EAFDF28-C999-4DDB-83E4-B03F83161247}"/>
              </a:ext>
            </a:extLst>
          </p:cNvPr>
          <p:cNvSpPr/>
          <p:nvPr/>
        </p:nvSpPr>
        <p:spPr>
          <a:xfrm>
            <a:off x="6940866" y="2442239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ADD7E855-FCEC-4BFA-A2BF-5A0CC991B7F1}"/>
              </a:ext>
            </a:extLst>
          </p:cNvPr>
          <p:cNvSpPr/>
          <p:nvPr/>
        </p:nvSpPr>
        <p:spPr>
          <a:xfrm>
            <a:off x="6940866" y="4500053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0AE787A-7F5E-4493-9799-BAE96124C5E2}"/>
              </a:ext>
            </a:extLst>
          </p:cNvPr>
          <p:cNvGrpSpPr/>
          <p:nvPr/>
        </p:nvGrpSpPr>
        <p:grpSpPr>
          <a:xfrm>
            <a:off x="3957059" y="2280004"/>
            <a:ext cx="593466" cy="428686"/>
            <a:chOff x="2176723" y="934501"/>
            <a:chExt cx="593466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6C9B8F7-3343-4773-8945-660EF4568DC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A42621C-25BC-49F9-95AA-8DF62CA149A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D8F85D0-D876-4344-99C9-69C9891496C0}"/>
              </a:ext>
            </a:extLst>
          </p:cNvPr>
          <p:cNvGrpSpPr/>
          <p:nvPr/>
        </p:nvGrpSpPr>
        <p:grpSpPr>
          <a:xfrm>
            <a:off x="3954110" y="2724716"/>
            <a:ext cx="593466" cy="428686"/>
            <a:chOff x="2176723" y="934501"/>
            <a:chExt cx="593466" cy="42868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5A0D4B2-63AB-442A-8069-975316DD698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E2A3CDD-39D8-4663-B91F-286886BD3AC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63447E9-F71B-4AFD-97B8-440197BB8B42}"/>
              </a:ext>
            </a:extLst>
          </p:cNvPr>
          <p:cNvGrpSpPr/>
          <p:nvPr/>
        </p:nvGrpSpPr>
        <p:grpSpPr>
          <a:xfrm>
            <a:off x="3952878" y="3173597"/>
            <a:ext cx="593466" cy="428686"/>
            <a:chOff x="2176723" y="934501"/>
            <a:chExt cx="593466" cy="42868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5283698-594B-4558-93B1-D1293181937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199C678-6A82-4961-84C4-68724F690AA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E777E4E-2DCE-46EA-9482-AD9A51D3E699}"/>
              </a:ext>
            </a:extLst>
          </p:cNvPr>
          <p:cNvGrpSpPr/>
          <p:nvPr/>
        </p:nvGrpSpPr>
        <p:grpSpPr>
          <a:xfrm>
            <a:off x="4012097" y="1835268"/>
            <a:ext cx="492471" cy="428686"/>
            <a:chOff x="1333467" y="934501"/>
            <a:chExt cx="492471" cy="42868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B79AF03E-23AE-4DAC-8A69-1EEE653CCD8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53D3AB1-8BA7-4BC1-86BA-6EFC69DE180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8176604E-00A0-40F1-BF2D-5C3521081F5A}"/>
              </a:ext>
            </a:extLst>
          </p:cNvPr>
          <p:cNvGrpSpPr/>
          <p:nvPr/>
        </p:nvGrpSpPr>
        <p:grpSpPr>
          <a:xfrm>
            <a:off x="4006285" y="2284707"/>
            <a:ext cx="492471" cy="428686"/>
            <a:chOff x="1333467" y="934501"/>
            <a:chExt cx="492471" cy="42868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D5F97C08-DF30-41C2-B80C-31ADFECC809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E25D3AC-C918-4835-820F-E0CC832D2E2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96A9AB9-20CD-43CD-A44C-422A6BD7B532}"/>
              </a:ext>
            </a:extLst>
          </p:cNvPr>
          <p:cNvGrpSpPr/>
          <p:nvPr/>
        </p:nvGrpSpPr>
        <p:grpSpPr>
          <a:xfrm>
            <a:off x="4013621" y="2729944"/>
            <a:ext cx="492471" cy="428686"/>
            <a:chOff x="1333467" y="934501"/>
            <a:chExt cx="492471" cy="428686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E1E0D728-5A5E-4D8E-8D93-EB7AE4330D3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AD2E67A-8C1D-4673-A5F3-CDE98A35CC1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D187D44-54BB-48BD-8D9D-CD19C972267E}"/>
              </a:ext>
            </a:extLst>
          </p:cNvPr>
          <p:cNvGrpSpPr/>
          <p:nvPr/>
        </p:nvGrpSpPr>
        <p:grpSpPr>
          <a:xfrm>
            <a:off x="4007809" y="3179383"/>
            <a:ext cx="492471" cy="428686"/>
            <a:chOff x="1333467" y="934501"/>
            <a:chExt cx="492471" cy="428686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D11CAB88-8939-4B36-8AE6-89CEE958E75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9FC360DA-F56C-4F11-A713-5DF7EA17745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6798CBC-DB71-4B2B-9855-1D22DE3ED90C}"/>
              </a:ext>
            </a:extLst>
          </p:cNvPr>
          <p:cNvGrpSpPr/>
          <p:nvPr/>
        </p:nvGrpSpPr>
        <p:grpSpPr>
          <a:xfrm>
            <a:off x="4010709" y="3625643"/>
            <a:ext cx="492471" cy="428686"/>
            <a:chOff x="1333467" y="934501"/>
            <a:chExt cx="492471" cy="428686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ABCD155D-89F1-4301-A740-2450DEF1688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A064B75-CFD8-4DCA-B10F-BAFCE4C421A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441C5A8-D52A-4FF0-9698-3739F19FBA69}"/>
              </a:ext>
            </a:extLst>
          </p:cNvPr>
          <p:cNvGrpSpPr/>
          <p:nvPr/>
        </p:nvGrpSpPr>
        <p:grpSpPr>
          <a:xfrm>
            <a:off x="4004897" y="4075082"/>
            <a:ext cx="492471" cy="428686"/>
            <a:chOff x="1333467" y="934501"/>
            <a:chExt cx="492471" cy="428686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B01B848-9066-41E7-BD2D-4E06A352102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640BEBA5-4577-4482-83AD-0BA8963F734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745DA717-FD11-436B-A510-2168BEE8E931}"/>
              </a:ext>
            </a:extLst>
          </p:cNvPr>
          <p:cNvGrpSpPr/>
          <p:nvPr/>
        </p:nvGrpSpPr>
        <p:grpSpPr>
          <a:xfrm>
            <a:off x="4010909" y="4517966"/>
            <a:ext cx="492471" cy="428686"/>
            <a:chOff x="1333467" y="934501"/>
            <a:chExt cx="492471" cy="428686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1EDC3C7-C60B-4181-99D6-9BB9FFE32FF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399D3D05-B86C-4EB1-902B-5024B6D88B2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BC931172-3890-418C-B544-DFAA9C7087CB}"/>
              </a:ext>
            </a:extLst>
          </p:cNvPr>
          <p:cNvGrpSpPr/>
          <p:nvPr/>
        </p:nvGrpSpPr>
        <p:grpSpPr>
          <a:xfrm>
            <a:off x="3960854" y="1833525"/>
            <a:ext cx="593466" cy="428686"/>
            <a:chOff x="2176723" y="934501"/>
            <a:chExt cx="593466" cy="428686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7CB43B06-938A-47D1-A894-A9892F8F99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29ED2E7-91C2-4630-BF8D-ABD72B3A952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0EE4376-FD70-467B-80DB-A27B76D83335}"/>
              </a:ext>
            </a:extLst>
          </p:cNvPr>
          <p:cNvGrpSpPr/>
          <p:nvPr/>
        </p:nvGrpSpPr>
        <p:grpSpPr>
          <a:xfrm>
            <a:off x="4009002" y="4967200"/>
            <a:ext cx="492471" cy="428686"/>
            <a:chOff x="1333467" y="934501"/>
            <a:chExt cx="492471" cy="428686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93C654A6-C06B-45BC-A886-0DBA75E5665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F332F7E-730A-4AE7-9AAF-04959850031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6E2CEA09-BB73-4089-9E5B-306E5F5CB7BC}"/>
              </a:ext>
            </a:extLst>
          </p:cNvPr>
          <p:cNvGrpSpPr/>
          <p:nvPr/>
        </p:nvGrpSpPr>
        <p:grpSpPr>
          <a:xfrm>
            <a:off x="4012433" y="5412642"/>
            <a:ext cx="492471" cy="428686"/>
            <a:chOff x="1333467" y="934501"/>
            <a:chExt cx="492471" cy="428686"/>
          </a:xfrm>
        </p:grpSpPr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ECC04A2F-E5BB-41DD-A841-897BC50344D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358F02A-7C6D-49BE-8CB7-D83F8086CB2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9CAFAD5C-5CA0-4B85-9EF1-E1513E5661B1}"/>
              </a:ext>
            </a:extLst>
          </p:cNvPr>
          <p:cNvGrpSpPr/>
          <p:nvPr/>
        </p:nvGrpSpPr>
        <p:grpSpPr>
          <a:xfrm>
            <a:off x="4006621" y="5862081"/>
            <a:ext cx="492471" cy="428686"/>
            <a:chOff x="1333467" y="934501"/>
            <a:chExt cx="492471" cy="42868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6191ACF-09F0-4684-9054-9362F7344F9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1C3398BC-5411-4DDC-8871-2639F2B679A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EA33A2A3-C533-4B80-82CF-B8736B2CB4DF}"/>
              </a:ext>
            </a:extLst>
          </p:cNvPr>
          <p:cNvGrpSpPr/>
          <p:nvPr/>
        </p:nvGrpSpPr>
        <p:grpSpPr>
          <a:xfrm>
            <a:off x="4910194" y="1831123"/>
            <a:ext cx="492471" cy="428686"/>
            <a:chOff x="1333467" y="934501"/>
            <a:chExt cx="492471" cy="428686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A2D2D642-028D-422E-8D53-5CCF3DEC138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B53FB2C3-9D67-42EC-97C9-E2928CCA336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11BCB24-CB72-4AB4-8FA2-E71353AA7427}"/>
              </a:ext>
            </a:extLst>
          </p:cNvPr>
          <p:cNvGrpSpPr/>
          <p:nvPr/>
        </p:nvGrpSpPr>
        <p:grpSpPr>
          <a:xfrm>
            <a:off x="4904382" y="2280562"/>
            <a:ext cx="492471" cy="428686"/>
            <a:chOff x="1333467" y="934501"/>
            <a:chExt cx="492471" cy="428686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2A14CA37-E96C-4072-8FEA-9A5DB11858B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7BC31EE-C95E-471B-803D-297BD25C036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31A41CDB-7DE7-448A-81DC-B4B209639C18}"/>
              </a:ext>
            </a:extLst>
          </p:cNvPr>
          <p:cNvGrpSpPr/>
          <p:nvPr/>
        </p:nvGrpSpPr>
        <p:grpSpPr>
          <a:xfrm>
            <a:off x="4911718" y="2725799"/>
            <a:ext cx="492471" cy="428686"/>
            <a:chOff x="1333467" y="934501"/>
            <a:chExt cx="492471" cy="428686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206B59D-7AC2-45F5-9FA4-5616519D104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6F167146-A95C-432C-B2DB-BE8DC8EE68D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1FFC3206-B059-402B-AE1C-D0BC6A714919}"/>
              </a:ext>
            </a:extLst>
          </p:cNvPr>
          <p:cNvGrpSpPr/>
          <p:nvPr/>
        </p:nvGrpSpPr>
        <p:grpSpPr>
          <a:xfrm>
            <a:off x="4905906" y="3175238"/>
            <a:ext cx="492471" cy="428686"/>
            <a:chOff x="1333467" y="934501"/>
            <a:chExt cx="492471" cy="42868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1B942AB-FF64-48F5-8B9C-E4B817320EE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5616F3A-D500-42E0-8016-F57C2D4A539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7820BF3B-BC1A-41D4-8DEA-D9E8FD4FD791}"/>
              </a:ext>
            </a:extLst>
          </p:cNvPr>
          <p:cNvGrpSpPr/>
          <p:nvPr/>
        </p:nvGrpSpPr>
        <p:grpSpPr>
          <a:xfrm>
            <a:off x="4908806" y="3621498"/>
            <a:ext cx="492471" cy="428686"/>
            <a:chOff x="1333467" y="934501"/>
            <a:chExt cx="492471" cy="42868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5AEC6F5-8762-4905-80AA-B49F87A2632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E39A8D42-9E30-487F-8CF7-800A59EE2A2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723FBF8C-AECC-4A2F-B99B-E42B2ABADD55}"/>
              </a:ext>
            </a:extLst>
          </p:cNvPr>
          <p:cNvGrpSpPr/>
          <p:nvPr/>
        </p:nvGrpSpPr>
        <p:grpSpPr>
          <a:xfrm>
            <a:off x="4902994" y="4070937"/>
            <a:ext cx="492471" cy="428686"/>
            <a:chOff x="1333467" y="934501"/>
            <a:chExt cx="492471" cy="428686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A62C662C-C0D3-448A-8DB4-718AF3D0230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060404AA-878E-4375-8022-A655A86D347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8AE57595-6DC0-4BB8-B30E-8BE1B7C1F386}"/>
              </a:ext>
            </a:extLst>
          </p:cNvPr>
          <p:cNvGrpSpPr/>
          <p:nvPr/>
        </p:nvGrpSpPr>
        <p:grpSpPr>
          <a:xfrm>
            <a:off x="4909006" y="4513821"/>
            <a:ext cx="492471" cy="428686"/>
            <a:chOff x="1333467" y="934501"/>
            <a:chExt cx="492471" cy="428686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57672B6E-6592-4783-99FD-C83579B5BD3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CFCF95B-DFB0-4D50-A225-20051C7F005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545E3D7-8406-4D84-813C-D0314E99B1F4}"/>
              </a:ext>
            </a:extLst>
          </p:cNvPr>
          <p:cNvGrpSpPr/>
          <p:nvPr/>
        </p:nvGrpSpPr>
        <p:grpSpPr>
          <a:xfrm>
            <a:off x="4903194" y="4963260"/>
            <a:ext cx="492471" cy="428686"/>
            <a:chOff x="1333467" y="934501"/>
            <a:chExt cx="492471" cy="428686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5ABF7B04-B5B3-481D-954F-5473340E9E3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0493CA7-A091-4898-91D4-32AC9682940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0F48FA67-5BC5-4BB0-8FF0-741DE937B692}"/>
              </a:ext>
            </a:extLst>
          </p:cNvPr>
          <p:cNvGrpSpPr/>
          <p:nvPr/>
        </p:nvGrpSpPr>
        <p:grpSpPr>
          <a:xfrm>
            <a:off x="5806736" y="1838266"/>
            <a:ext cx="446399" cy="428686"/>
            <a:chOff x="463698" y="934501"/>
            <a:chExt cx="446399" cy="42868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B593A83C-7D82-4307-B9A9-83D82C82F0E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3445615-EC7F-415F-8D12-D987FE8584C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16A961E-5B04-4C29-B5AF-7487B6F593FF}"/>
              </a:ext>
            </a:extLst>
          </p:cNvPr>
          <p:cNvGrpSpPr/>
          <p:nvPr/>
        </p:nvGrpSpPr>
        <p:grpSpPr>
          <a:xfrm>
            <a:off x="5805170" y="2291317"/>
            <a:ext cx="446399" cy="428686"/>
            <a:chOff x="457051" y="1380030"/>
            <a:chExt cx="446399" cy="42868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BF1CCD4C-4FC1-40EA-B1FD-6F5A7819689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85AB2A7-D78E-4A36-869D-4B055944E10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CA08394-115A-418B-9A9E-61808BA7D342}"/>
              </a:ext>
            </a:extLst>
          </p:cNvPr>
          <p:cNvGrpSpPr/>
          <p:nvPr/>
        </p:nvGrpSpPr>
        <p:grpSpPr>
          <a:xfrm>
            <a:off x="5808254" y="2734742"/>
            <a:ext cx="446399" cy="428686"/>
            <a:chOff x="460084" y="1832999"/>
            <a:chExt cx="446399" cy="428686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C4E50DD-FBD5-4BE1-8556-9B689A71008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5DCEF1A-3B26-4B45-8C18-D90D3366B3D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FDCAE46-F583-42E4-A1DE-92FCB403DE64}"/>
              </a:ext>
            </a:extLst>
          </p:cNvPr>
          <p:cNvGrpSpPr/>
          <p:nvPr/>
        </p:nvGrpSpPr>
        <p:grpSpPr>
          <a:xfrm>
            <a:off x="5805999" y="3177531"/>
            <a:ext cx="446399" cy="428686"/>
            <a:chOff x="453437" y="2278528"/>
            <a:chExt cx="446399" cy="428686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5D7FB101-EC2A-44E8-811E-3031D5ECF895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8305D7CD-FF46-4FF3-872A-00C5FC406E5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73C6C5CF-2791-44F0-A072-266F7160FDAC}"/>
              </a:ext>
            </a:extLst>
          </p:cNvPr>
          <p:cNvGrpSpPr/>
          <p:nvPr/>
        </p:nvGrpSpPr>
        <p:grpSpPr>
          <a:xfrm>
            <a:off x="5805963" y="3621783"/>
            <a:ext cx="446399" cy="428686"/>
            <a:chOff x="448639" y="2727542"/>
            <a:chExt cx="446399" cy="42868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4291DAB6-434C-485B-B51F-7245D8B25CD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6A0100CB-9289-4B4F-85E6-07DDC71B37E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01B7848-C697-41AB-8E24-FBD907B34F17}"/>
              </a:ext>
            </a:extLst>
          </p:cNvPr>
          <p:cNvGrpSpPr/>
          <p:nvPr/>
        </p:nvGrpSpPr>
        <p:grpSpPr>
          <a:xfrm>
            <a:off x="5809293" y="4065496"/>
            <a:ext cx="446399" cy="428686"/>
            <a:chOff x="463698" y="934501"/>
            <a:chExt cx="446399" cy="42868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05ACD918-6A1A-4AB7-9B99-717EFDD7AB1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02F361A7-0B85-45EA-A85C-1C38B29A49B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96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0.27565 -0.22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76" y="-11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27578 0.0143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89" y="71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0.275 0.23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1.875E-6 -0.06782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1.04167E-6 -0.13264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1.66667E-6 -0.19815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-0.26319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2.08333E-6 -0.32893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1.25E-6 -0.39329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1.66667E-6 -0.4588 " pathEditMode="relative" rAng="0" ptsTypes="AA">
                                      <p:cBhvr>
                                        <p:cTn id="59" dur="2000" spd="-100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1.04167E-6 -0.52361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1.875E-6 -0.58912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27435 -0.0458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11" y="-229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26367 -0.1629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814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0.33776 -0.1023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88" y="-511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31198 -0.2231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9" y="-1115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0.3888 -0.1701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0" y="-851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0.37799 -0.29814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14907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0.27812 0.0608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6" y="3032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0.26406 -0.0544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03" y="-273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3375 0.0018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9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0.32018 -0.1287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3" y="-6435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0.38568 -0.0696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4" y="-349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0.38424 -0.1942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06" y="-972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0.33737 0.03333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62" y="1667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0.31067 0.0319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1597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37408 -0.0386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1944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0.27513 0.021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1065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33763 0.083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414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0.38555 -0.04745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1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35781 -0.16551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91" y="-8287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0.30768 -0.0986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78" y="-493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0.375 0.0081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394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30195 0.06064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91" y="3032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0.35794 0.15162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91" y="7569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30169 0.2169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78" y="1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316504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06395" y="425128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514026" y="427732"/>
            <a:ext cx="24461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16532F8-C7C8-4062-BBF3-294EF0D7B7A7}"/>
              </a:ext>
            </a:extLst>
          </p:cNvPr>
          <p:cNvSpPr txBox="1"/>
          <p:nvPr/>
        </p:nvSpPr>
        <p:spPr>
          <a:xfrm>
            <a:off x="52101" y="1774737"/>
            <a:ext cx="4040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7C5D11F-27C4-45FD-B2F9-D2CF262A932F}"/>
              </a:ext>
            </a:extLst>
          </p:cNvPr>
          <p:cNvCxnSpPr>
            <a:cxnSpLocks/>
          </p:cNvCxnSpPr>
          <p:nvPr/>
        </p:nvCxnSpPr>
        <p:spPr>
          <a:xfrm>
            <a:off x="456155" y="1824294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33D4DC7-905D-413F-AB15-21F0BA56F2C7}"/>
              </a:ext>
            </a:extLst>
          </p:cNvPr>
          <p:cNvCxnSpPr>
            <a:cxnSpLocks/>
          </p:cNvCxnSpPr>
          <p:nvPr/>
        </p:nvCxnSpPr>
        <p:spPr>
          <a:xfrm>
            <a:off x="475107" y="182429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50F0E01A-A190-4787-88C3-64C066ABDFB1}"/>
              </a:ext>
            </a:extLst>
          </p:cNvPr>
          <p:cNvSpPr txBox="1"/>
          <p:nvPr/>
        </p:nvSpPr>
        <p:spPr>
          <a:xfrm>
            <a:off x="898114" y="13239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89BD55-F762-438A-841C-FED3523A5926}"/>
              </a:ext>
            </a:extLst>
          </p:cNvPr>
          <p:cNvSpPr txBox="1"/>
          <p:nvPr/>
        </p:nvSpPr>
        <p:spPr>
          <a:xfrm>
            <a:off x="1321120" y="13239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7FBF333-2BB2-49E3-AF80-3905C2C3CB38}"/>
              </a:ext>
            </a:extLst>
          </p:cNvPr>
          <p:cNvSpPr txBox="1"/>
          <p:nvPr/>
        </p:nvSpPr>
        <p:spPr>
          <a:xfrm>
            <a:off x="1207364" y="180163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419EC80-C969-4A27-AAF2-D11B2826085A}"/>
              </a:ext>
            </a:extLst>
          </p:cNvPr>
          <p:cNvSpPr txBox="1"/>
          <p:nvPr/>
        </p:nvSpPr>
        <p:spPr>
          <a:xfrm>
            <a:off x="455808" y="176290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5 8 1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7915D46D-987A-46F6-833B-FDBF217D4F2F}"/>
              </a:ext>
            </a:extLst>
          </p:cNvPr>
          <p:cNvSpPr/>
          <p:nvPr/>
        </p:nvSpPr>
        <p:spPr>
          <a:xfrm>
            <a:off x="5503332" y="229201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353E051C-507A-45D8-95A9-02EA70B35C8B}"/>
              </a:ext>
            </a:extLst>
          </p:cNvPr>
          <p:cNvSpPr/>
          <p:nvPr/>
        </p:nvSpPr>
        <p:spPr>
          <a:xfrm>
            <a:off x="5503332" y="2051274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2AA373D2-5F2D-4BF8-9063-4A652FE76202}"/>
              </a:ext>
            </a:extLst>
          </p:cNvPr>
          <p:cNvSpPr/>
          <p:nvPr/>
        </p:nvSpPr>
        <p:spPr>
          <a:xfrm>
            <a:off x="5503332" y="3882879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A1E515A8-C960-4EE2-8EE3-1E5286DEF957}"/>
              </a:ext>
            </a:extLst>
          </p:cNvPr>
          <p:cNvSpPr/>
          <p:nvPr/>
        </p:nvSpPr>
        <p:spPr>
          <a:xfrm>
            <a:off x="5497009" y="1143381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62D28A4-A8C0-4A4B-92ED-7FE2287E4F1D}"/>
              </a:ext>
            </a:extLst>
          </p:cNvPr>
          <p:cNvSpPr/>
          <p:nvPr/>
        </p:nvSpPr>
        <p:spPr>
          <a:xfrm>
            <a:off x="5497009" y="2965454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7B813E7C-7828-417D-A2DE-24B28D3A0E89}"/>
              </a:ext>
            </a:extLst>
          </p:cNvPr>
          <p:cNvSpPr/>
          <p:nvPr/>
        </p:nvSpPr>
        <p:spPr>
          <a:xfrm>
            <a:off x="5497009" y="4797059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D28BB97D-36E3-43B2-AAA1-04377BDF60A1}"/>
              </a:ext>
            </a:extLst>
          </p:cNvPr>
          <p:cNvSpPr/>
          <p:nvPr/>
        </p:nvSpPr>
        <p:spPr>
          <a:xfrm>
            <a:off x="5497009" y="5710340"/>
            <a:ext cx="6495191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3617DB1-7CA3-4AFD-97F2-C60C20FF30D5}"/>
              </a:ext>
            </a:extLst>
          </p:cNvPr>
          <p:cNvGrpSpPr/>
          <p:nvPr/>
        </p:nvGrpSpPr>
        <p:grpSpPr>
          <a:xfrm>
            <a:off x="2234111" y="1835268"/>
            <a:ext cx="492471" cy="428686"/>
            <a:chOff x="1333467" y="934501"/>
            <a:chExt cx="492471" cy="428686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66A26C65-2398-4DFC-BE69-04304903E75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68FA283-26B7-45D5-80BD-2B87810BE27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39E6F1F-6A7B-46AF-950C-0CBD5C3A5061}"/>
              </a:ext>
            </a:extLst>
          </p:cNvPr>
          <p:cNvGrpSpPr/>
          <p:nvPr/>
        </p:nvGrpSpPr>
        <p:grpSpPr>
          <a:xfrm>
            <a:off x="2228299" y="2284707"/>
            <a:ext cx="492471" cy="428686"/>
            <a:chOff x="1333467" y="934501"/>
            <a:chExt cx="492471" cy="42868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F057B186-593E-40FE-9C40-15A02ED6A55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3E88B33-3A30-47CB-93D0-AA967E68638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BB76605-EBED-4E41-B6D1-752EB3D170ED}"/>
              </a:ext>
            </a:extLst>
          </p:cNvPr>
          <p:cNvGrpSpPr/>
          <p:nvPr/>
        </p:nvGrpSpPr>
        <p:grpSpPr>
          <a:xfrm>
            <a:off x="2235635" y="2729944"/>
            <a:ext cx="492471" cy="428686"/>
            <a:chOff x="1333467" y="934501"/>
            <a:chExt cx="492471" cy="42868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D56C7299-5A3E-4C29-AFA8-492755D1F4F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098737D-5581-47C7-B8B8-2F4796C4B04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0540E70-91C8-4B03-8B84-ACF23BA54300}"/>
              </a:ext>
            </a:extLst>
          </p:cNvPr>
          <p:cNvGrpSpPr/>
          <p:nvPr/>
        </p:nvGrpSpPr>
        <p:grpSpPr>
          <a:xfrm>
            <a:off x="2229823" y="3179383"/>
            <a:ext cx="492471" cy="428686"/>
            <a:chOff x="1333467" y="934501"/>
            <a:chExt cx="492471" cy="42868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C6A84616-8809-4A08-8B3B-FF167230EFE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09784EF-E5D3-4278-88F6-0645390741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CAD6FC01-75EF-435A-9BD6-BC28096191F4}"/>
              </a:ext>
            </a:extLst>
          </p:cNvPr>
          <p:cNvGrpSpPr/>
          <p:nvPr/>
        </p:nvGrpSpPr>
        <p:grpSpPr>
          <a:xfrm>
            <a:off x="2232723" y="3625643"/>
            <a:ext cx="492471" cy="428686"/>
            <a:chOff x="1333467" y="934501"/>
            <a:chExt cx="492471" cy="42868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C0E13C94-182D-4A02-BAEB-C79FDFFA746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5B1B477-8091-475E-9C5A-CD8AE1958E9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228B88B8-82AB-4929-A552-47122B46B060}"/>
              </a:ext>
            </a:extLst>
          </p:cNvPr>
          <p:cNvGrpSpPr/>
          <p:nvPr/>
        </p:nvGrpSpPr>
        <p:grpSpPr>
          <a:xfrm>
            <a:off x="2226911" y="4075082"/>
            <a:ext cx="492471" cy="428686"/>
            <a:chOff x="1333467" y="934501"/>
            <a:chExt cx="492471" cy="42868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4052B5E8-EE7C-47BB-AEAA-EC4AE70DF42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C97E480-13A1-47AB-A4B4-AF4F19964E6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3891A78A-9829-4B05-BC6F-7FD8DE20A99B}"/>
              </a:ext>
            </a:extLst>
          </p:cNvPr>
          <p:cNvGrpSpPr/>
          <p:nvPr/>
        </p:nvGrpSpPr>
        <p:grpSpPr>
          <a:xfrm>
            <a:off x="2232923" y="4517966"/>
            <a:ext cx="492471" cy="428686"/>
            <a:chOff x="1333467" y="934501"/>
            <a:chExt cx="492471" cy="428686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26453DDA-4198-4B05-94E5-AA07604C4C6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367A2AD3-3AD6-4A5A-B5E0-179F4CED3C6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3DE98C8-9487-46DA-8769-F172573238E6}"/>
              </a:ext>
            </a:extLst>
          </p:cNvPr>
          <p:cNvGrpSpPr/>
          <p:nvPr/>
        </p:nvGrpSpPr>
        <p:grpSpPr>
          <a:xfrm>
            <a:off x="2181716" y="1833213"/>
            <a:ext cx="593466" cy="428686"/>
            <a:chOff x="2176723" y="934501"/>
            <a:chExt cx="593466" cy="428686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ABA6B34D-E91F-49B5-A95D-046001CAE7F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4D64CA6-788C-4422-8FAB-43E262D79C2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F154B57-D46A-483F-8A0A-492C00504DD5}"/>
              </a:ext>
            </a:extLst>
          </p:cNvPr>
          <p:cNvGrpSpPr/>
          <p:nvPr/>
        </p:nvGrpSpPr>
        <p:grpSpPr>
          <a:xfrm>
            <a:off x="2231016" y="4967200"/>
            <a:ext cx="492471" cy="428686"/>
            <a:chOff x="1333467" y="934501"/>
            <a:chExt cx="492471" cy="428686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2328D31-4AE3-4A4C-9E0F-9256A3DD2D4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55E3F75-2C31-4A39-A536-6D730BB629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3A6B99A-7A57-40A7-B7F7-734FB5EAD1B1}"/>
              </a:ext>
            </a:extLst>
          </p:cNvPr>
          <p:cNvGrpSpPr/>
          <p:nvPr/>
        </p:nvGrpSpPr>
        <p:grpSpPr>
          <a:xfrm>
            <a:off x="2234447" y="5412642"/>
            <a:ext cx="492471" cy="428686"/>
            <a:chOff x="1333467" y="934501"/>
            <a:chExt cx="492471" cy="428686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CAEF2B57-86BE-4762-9EE0-8DF37AFCE17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A0A87AA-58A5-4387-8015-A195D3D8F5E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C4757C7E-5038-43E6-AE85-4B867A3C1EF0}"/>
              </a:ext>
            </a:extLst>
          </p:cNvPr>
          <p:cNvGrpSpPr/>
          <p:nvPr/>
        </p:nvGrpSpPr>
        <p:grpSpPr>
          <a:xfrm>
            <a:off x="2228635" y="5862081"/>
            <a:ext cx="492471" cy="428686"/>
            <a:chOff x="1333467" y="934501"/>
            <a:chExt cx="492471" cy="428686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B87DF615-EAF1-4A40-A4F3-D65554B3FEF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23DC1976-430F-4319-8347-F13BA0B4B28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625C379-FCF3-4BD5-9311-14E228567112}"/>
              </a:ext>
            </a:extLst>
          </p:cNvPr>
          <p:cNvGrpSpPr/>
          <p:nvPr/>
        </p:nvGrpSpPr>
        <p:grpSpPr>
          <a:xfrm>
            <a:off x="2687621" y="1836260"/>
            <a:ext cx="492471" cy="428686"/>
            <a:chOff x="1333467" y="934501"/>
            <a:chExt cx="492471" cy="42868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6A684CA-1447-41AA-9A21-2CB0EDA50D3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A08AB06-587F-4EA2-B233-21E32D9BA5A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BE3DCA4-2D98-49F6-9997-42048C3DEAC4}"/>
              </a:ext>
            </a:extLst>
          </p:cNvPr>
          <p:cNvGrpSpPr/>
          <p:nvPr/>
        </p:nvGrpSpPr>
        <p:grpSpPr>
          <a:xfrm>
            <a:off x="2681809" y="2285699"/>
            <a:ext cx="492471" cy="428686"/>
            <a:chOff x="1333467" y="934501"/>
            <a:chExt cx="492471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26A84346-A303-40D3-864D-E625A969884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9CBE5647-2389-4A8F-B97E-CBC659D0937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FBE6EB9-0B07-40B8-9E0F-9A6F0BC18EEC}"/>
              </a:ext>
            </a:extLst>
          </p:cNvPr>
          <p:cNvGrpSpPr/>
          <p:nvPr/>
        </p:nvGrpSpPr>
        <p:grpSpPr>
          <a:xfrm>
            <a:off x="2689145" y="2730936"/>
            <a:ext cx="492471" cy="428686"/>
            <a:chOff x="1333467" y="934501"/>
            <a:chExt cx="492471" cy="428686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CC9F8370-08E9-4785-84D3-EA15FB35849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DF6AE56-9CEB-4CFC-8A79-E93BC0BE6AD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08F3FE20-4F8D-4ADC-9866-9CA5AA7DBA43}"/>
              </a:ext>
            </a:extLst>
          </p:cNvPr>
          <p:cNvGrpSpPr/>
          <p:nvPr/>
        </p:nvGrpSpPr>
        <p:grpSpPr>
          <a:xfrm>
            <a:off x="2683333" y="3180375"/>
            <a:ext cx="492471" cy="428686"/>
            <a:chOff x="1333467" y="934501"/>
            <a:chExt cx="492471" cy="428686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A512FFBF-82E4-4697-AFE1-D1D52F8CC8D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C7C9A2F4-891F-450A-8506-ACE3B8E82F5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FCD7A607-9EEF-4F15-80E5-3D92420EEC2A}"/>
              </a:ext>
            </a:extLst>
          </p:cNvPr>
          <p:cNvGrpSpPr/>
          <p:nvPr/>
        </p:nvGrpSpPr>
        <p:grpSpPr>
          <a:xfrm>
            <a:off x="2686233" y="3626635"/>
            <a:ext cx="492471" cy="428686"/>
            <a:chOff x="1333467" y="934501"/>
            <a:chExt cx="492471" cy="42868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B47255C2-B233-465C-8B15-0B8B537CC1F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72DC5A2-7C47-4A80-B621-E4628A47A8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B05DDE-095F-4220-9FA5-22A1AAC0BEC8}"/>
              </a:ext>
            </a:extLst>
          </p:cNvPr>
          <p:cNvGrpSpPr/>
          <p:nvPr/>
        </p:nvGrpSpPr>
        <p:grpSpPr>
          <a:xfrm>
            <a:off x="2680421" y="4076074"/>
            <a:ext cx="492471" cy="428686"/>
            <a:chOff x="1333467" y="934501"/>
            <a:chExt cx="492471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F87CC00D-D170-4C6D-B753-5ED1007FDAE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B1C75C60-8420-48AF-BED7-CDEBC902C7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BA2C6940-6B51-4305-A903-373BDA966E07}"/>
              </a:ext>
            </a:extLst>
          </p:cNvPr>
          <p:cNvGrpSpPr/>
          <p:nvPr/>
        </p:nvGrpSpPr>
        <p:grpSpPr>
          <a:xfrm>
            <a:off x="2686433" y="4518958"/>
            <a:ext cx="492471" cy="428686"/>
            <a:chOff x="1333467" y="934501"/>
            <a:chExt cx="492471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B56887E2-49AF-4268-9757-5B0255DD1D2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A1E27AB2-1150-4200-A6CE-C0C0873336E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9B976688-DD12-4B6B-9926-AFF3A66A9F83}"/>
              </a:ext>
            </a:extLst>
          </p:cNvPr>
          <p:cNvGrpSpPr/>
          <p:nvPr/>
        </p:nvGrpSpPr>
        <p:grpSpPr>
          <a:xfrm>
            <a:off x="2635226" y="1834205"/>
            <a:ext cx="593466" cy="428686"/>
            <a:chOff x="2176723" y="934501"/>
            <a:chExt cx="593466" cy="42868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7CE41C5C-EADC-4575-BCF2-4A1E7CE8324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C027572-9CFF-437F-8F3C-626149AF53E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1DB7989A-D108-4E01-B0A7-770D29A51B14}"/>
              </a:ext>
            </a:extLst>
          </p:cNvPr>
          <p:cNvGrpSpPr/>
          <p:nvPr/>
        </p:nvGrpSpPr>
        <p:grpSpPr>
          <a:xfrm>
            <a:off x="2684526" y="4968192"/>
            <a:ext cx="492471" cy="428686"/>
            <a:chOff x="1333467" y="934501"/>
            <a:chExt cx="492471" cy="42868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C0ABD09-16AE-473C-9C72-D389F0B3357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213D5D35-0E0B-4A34-8A79-4E24C10A486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8EF5DFEB-6C82-4A37-A8F4-0422AD65160A}"/>
              </a:ext>
            </a:extLst>
          </p:cNvPr>
          <p:cNvGrpSpPr/>
          <p:nvPr/>
        </p:nvGrpSpPr>
        <p:grpSpPr>
          <a:xfrm>
            <a:off x="2687957" y="5413634"/>
            <a:ext cx="492471" cy="428686"/>
            <a:chOff x="1333467" y="934501"/>
            <a:chExt cx="492471" cy="428686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D9E73DCB-2AF2-4014-81A2-6EFEDFA29B4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EBA0A07-0247-4B4B-B73F-6DEDA034D91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B5547FA2-F1AC-4D24-8D8C-6618F829D1BB}"/>
              </a:ext>
            </a:extLst>
          </p:cNvPr>
          <p:cNvGrpSpPr/>
          <p:nvPr/>
        </p:nvGrpSpPr>
        <p:grpSpPr>
          <a:xfrm>
            <a:off x="2682145" y="5863073"/>
            <a:ext cx="492471" cy="428686"/>
            <a:chOff x="1333467" y="934501"/>
            <a:chExt cx="492471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A4A2BB3E-2FD0-460B-B3FB-E645D9BEE67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3DAC911F-320A-4565-B628-7075DD7B5F8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B39F78DC-18FE-4BD7-8E86-093C3CA98963}"/>
              </a:ext>
            </a:extLst>
          </p:cNvPr>
          <p:cNvGrpSpPr/>
          <p:nvPr/>
        </p:nvGrpSpPr>
        <p:grpSpPr>
          <a:xfrm>
            <a:off x="3138108" y="1838692"/>
            <a:ext cx="492471" cy="428686"/>
            <a:chOff x="1333467" y="934501"/>
            <a:chExt cx="492471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5C0756FA-E694-49C9-B7BB-A58115E26F8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41CFA63D-E34B-4099-A05E-1DBC34F888F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AF4DD665-3420-45F5-87F4-23FE68711C2F}"/>
              </a:ext>
            </a:extLst>
          </p:cNvPr>
          <p:cNvGrpSpPr/>
          <p:nvPr/>
        </p:nvGrpSpPr>
        <p:grpSpPr>
          <a:xfrm>
            <a:off x="3132296" y="2288131"/>
            <a:ext cx="492471" cy="428686"/>
            <a:chOff x="1333467" y="934501"/>
            <a:chExt cx="492471" cy="42868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1307C2E3-6D8A-4930-AD81-526A463472F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B86BF9DA-959D-4AA6-BAAF-32A6865EDAC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178B0EF4-D9C8-426E-9046-18AFDF255777}"/>
              </a:ext>
            </a:extLst>
          </p:cNvPr>
          <p:cNvGrpSpPr/>
          <p:nvPr/>
        </p:nvGrpSpPr>
        <p:grpSpPr>
          <a:xfrm>
            <a:off x="3139632" y="2733368"/>
            <a:ext cx="492471" cy="428686"/>
            <a:chOff x="1333467" y="934501"/>
            <a:chExt cx="492471" cy="4286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C59C23C4-1894-4716-942F-F2080A278A1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DCAE1652-E453-4DC2-9235-FF577A02AAD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AC71C763-D1A6-463E-994B-58FF21F6C93D}"/>
              </a:ext>
            </a:extLst>
          </p:cNvPr>
          <p:cNvGrpSpPr/>
          <p:nvPr/>
        </p:nvGrpSpPr>
        <p:grpSpPr>
          <a:xfrm>
            <a:off x="3133820" y="3182807"/>
            <a:ext cx="492471" cy="428686"/>
            <a:chOff x="1333467" y="934501"/>
            <a:chExt cx="492471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E0CEC175-7B11-4F2A-A990-30848DB6D4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3D13B730-DBBB-4278-8C93-9283A7333A0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AC4CB124-0F94-4D7D-938B-167E4F42C476}"/>
              </a:ext>
            </a:extLst>
          </p:cNvPr>
          <p:cNvGrpSpPr/>
          <p:nvPr/>
        </p:nvGrpSpPr>
        <p:grpSpPr>
          <a:xfrm>
            <a:off x="3136720" y="3629067"/>
            <a:ext cx="492471" cy="428686"/>
            <a:chOff x="1333467" y="934501"/>
            <a:chExt cx="492471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D31E271B-E043-4B64-99F0-67401C20E55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C9974A2-61A5-4ED0-9E40-1B1FDDB2E69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DF1CD50-413B-4AF0-9DA8-FE456BFF41E1}"/>
              </a:ext>
            </a:extLst>
          </p:cNvPr>
          <p:cNvGrpSpPr/>
          <p:nvPr/>
        </p:nvGrpSpPr>
        <p:grpSpPr>
          <a:xfrm>
            <a:off x="3130908" y="4078506"/>
            <a:ext cx="492471" cy="428686"/>
            <a:chOff x="1333467" y="934501"/>
            <a:chExt cx="492471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02AE1AC2-429E-4157-BC8C-F6F30B67B86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52E8C6EC-F25F-4491-804A-7DF643ECF0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56260A09-B6E4-4E63-8761-883FCE2FBDCC}"/>
              </a:ext>
            </a:extLst>
          </p:cNvPr>
          <p:cNvGrpSpPr/>
          <p:nvPr/>
        </p:nvGrpSpPr>
        <p:grpSpPr>
          <a:xfrm>
            <a:off x="3136920" y="4521390"/>
            <a:ext cx="492471" cy="428686"/>
            <a:chOff x="1333467" y="934501"/>
            <a:chExt cx="492471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CDDCEAD9-A984-4A4E-AD36-28B0174E092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697B7741-7618-4635-B549-2F6A3FFA3E0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66CDC67C-4259-4BFA-902A-D9DE8E2ADDB4}"/>
              </a:ext>
            </a:extLst>
          </p:cNvPr>
          <p:cNvGrpSpPr/>
          <p:nvPr/>
        </p:nvGrpSpPr>
        <p:grpSpPr>
          <a:xfrm>
            <a:off x="3085713" y="1836637"/>
            <a:ext cx="593466" cy="428686"/>
            <a:chOff x="2176723" y="934501"/>
            <a:chExt cx="593466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25882DE2-89F4-420F-A938-6BF0BC08A6C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2D3546F-BCCC-4A8A-8F0A-7D2475BE2DD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A697ED79-D4A3-4D9B-A56B-9A9F615D775E}"/>
              </a:ext>
            </a:extLst>
          </p:cNvPr>
          <p:cNvGrpSpPr/>
          <p:nvPr/>
        </p:nvGrpSpPr>
        <p:grpSpPr>
          <a:xfrm>
            <a:off x="3135013" y="4970624"/>
            <a:ext cx="492471" cy="428686"/>
            <a:chOff x="1333467" y="934501"/>
            <a:chExt cx="492471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F2A85700-EB48-4A50-BF93-5E7CA16A64C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AA5AE2CD-DA92-4E39-BE30-57CCAEDCE07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5F34857-F517-4B25-BD3F-6C84A14678C8}"/>
              </a:ext>
            </a:extLst>
          </p:cNvPr>
          <p:cNvGrpSpPr/>
          <p:nvPr/>
        </p:nvGrpSpPr>
        <p:grpSpPr>
          <a:xfrm>
            <a:off x="3138444" y="5416066"/>
            <a:ext cx="492471" cy="428686"/>
            <a:chOff x="1333467" y="934501"/>
            <a:chExt cx="492471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A017BFC0-4007-4D09-9916-AE9350785F5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A559FC2-9DF1-4987-B514-A88BE4AB056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5A89A48E-9559-412C-9391-E1039D690956}"/>
              </a:ext>
            </a:extLst>
          </p:cNvPr>
          <p:cNvGrpSpPr/>
          <p:nvPr/>
        </p:nvGrpSpPr>
        <p:grpSpPr>
          <a:xfrm>
            <a:off x="3132632" y="5865505"/>
            <a:ext cx="492471" cy="428686"/>
            <a:chOff x="1333467" y="934501"/>
            <a:chExt cx="492471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37E518C3-466B-4EC2-B4F7-157BF75F50C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4DA7B03-D783-4C3D-8141-1CAA9891A11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66F3956C-67FF-4C40-9F2B-2B1ABFE26136}"/>
              </a:ext>
            </a:extLst>
          </p:cNvPr>
          <p:cNvGrpSpPr/>
          <p:nvPr/>
        </p:nvGrpSpPr>
        <p:grpSpPr>
          <a:xfrm>
            <a:off x="3591618" y="1839684"/>
            <a:ext cx="492471" cy="428686"/>
            <a:chOff x="1333467" y="934501"/>
            <a:chExt cx="492471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0DE85F1F-7497-43D3-897C-3495C3B9B87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93C2DBD-677A-4E2A-8343-6204DE56B7D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E1D7F8CD-375D-49E4-819D-A17A950D0107}"/>
              </a:ext>
            </a:extLst>
          </p:cNvPr>
          <p:cNvGrpSpPr/>
          <p:nvPr/>
        </p:nvGrpSpPr>
        <p:grpSpPr>
          <a:xfrm>
            <a:off x="3585806" y="2289123"/>
            <a:ext cx="492471" cy="428686"/>
            <a:chOff x="1333467" y="934501"/>
            <a:chExt cx="492471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BE81D013-B139-4C80-8A5E-A3C1B75EF24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243548F0-E178-47D1-8881-617371F0D7C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5CC50267-5C46-4E30-A820-8E76C30DB58B}"/>
              </a:ext>
            </a:extLst>
          </p:cNvPr>
          <p:cNvGrpSpPr/>
          <p:nvPr/>
        </p:nvGrpSpPr>
        <p:grpSpPr>
          <a:xfrm>
            <a:off x="3593142" y="2734360"/>
            <a:ext cx="492471" cy="428686"/>
            <a:chOff x="1333467" y="934501"/>
            <a:chExt cx="49247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1BD2AC11-FB0B-44BE-9E8F-9ED69E43277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3ECD26C7-39B4-4CDD-88E8-753E3588118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CFA71A4A-7F86-4F58-BC15-23C8E9E6D64E}"/>
              </a:ext>
            </a:extLst>
          </p:cNvPr>
          <p:cNvGrpSpPr/>
          <p:nvPr/>
        </p:nvGrpSpPr>
        <p:grpSpPr>
          <a:xfrm>
            <a:off x="3587330" y="3183799"/>
            <a:ext cx="492471" cy="428686"/>
            <a:chOff x="1333467" y="934501"/>
            <a:chExt cx="492471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BBAF22DF-691D-445D-8704-89376F10913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E565EAE0-0770-40FF-9DAF-D316382C209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B5BD7CCB-99F4-438A-88FE-04ADF373720C}"/>
              </a:ext>
            </a:extLst>
          </p:cNvPr>
          <p:cNvGrpSpPr/>
          <p:nvPr/>
        </p:nvGrpSpPr>
        <p:grpSpPr>
          <a:xfrm>
            <a:off x="3590230" y="3630059"/>
            <a:ext cx="492471" cy="428686"/>
            <a:chOff x="1333467" y="934501"/>
            <a:chExt cx="492471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CE9F25E6-CBD8-42DA-B5AB-9F92F8A8575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149160F4-DF01-4F98-9D91-FF262928FA8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8425439B-2C3B-4FA6-A854-234A482D3D41}"/>
              </a:ext>
            </a:extLst>
          </p:cNvPr>
          <p:cNvGrpSpPr/>
          <p:nvPr/>
        </p:nvGrpSpPr>
        <p:grpSpPr>
          <a:xfrm>
            <a:off x="3584418" y="4079498"/>
            <a:ext cx="492471" cy="428686"/>
            <a:chOff x="1333467" y="934501"/>
            <a:chExt cx="492471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08BFCF8-ED84-4EFB-9C8D-328FD5CF228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F071EAE0-B4A5-4BFA-A50D-AC5035F7DD1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A34CF21-8B49-4F90-9C4C-C8329E206C4B}"/>
              </a:ext>
            </a:extLst>
          </p:cNvPr>
          <p:cNvGrpSpPr/>
          <p:nvPr/>
        </p:nvGrpSpPr>
        <p:grpSpPr>
          <a:xfrm>
            <a:off x="3590430" y="4522382"/>
            <a:ext cx="492471" cy="428686"/>
            <a:chOff x="1333467" y="934501"/>
            <a:chExt cx="492471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8AE2CBEC-D7B4-4163-A7BB-3BFD7B05614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2FF3C23D-91F2-4E33-B701-0E1E0B64AE1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2C6D5786-FCA2-4B6F-915F-FFEB79E1058A}"/>
              </a:ext>
            </a:extLst>
          </p:cNvPr>
          <p:cNvGrpSpPr/>
          <p:nvPr/>
        </p:nvGrpSpPr>
        <p:grpSpPr>
          <a:xfrm>
            <a:off x="3539223" y="1837629"/>
            <a:ext cx="593466" cy="428686"/>
            <a:chOff x="2176723" y="934501"/>
            <a:chExt cx="593466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D36220F2-F2CF-4412-B270-2C21745E27F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14B548D0-4301-4E5B-AB6A-E6BAC1FAE4C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F39B4062-ED30-4173-B35B-BA6D212807B9}"/>
              </a:ext>
            </a:extLst>
          </p:cNvPr>
          <p:cNvGrpSpPr/>
          <p:nvPr/>
        </p:nvGrpSpPr>
        <p:grpSpPr>
          <a:xfrm>
            <a:off x="3588523" y="4971616"/>
            <a:ext cx="492471" cy="428686"/>
            <a:chOff x="1333467" y="934501"/>
            <a:chExt cx="492471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17ED23F7-1E0C-4713-B402-947D89385FC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DA8B3C1D-DB5A-4BD9-B85F-F8C63B48654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003B4550-14DF-48B5-B244-0A92E999546B}"/>
              </a:ext>
            </a:extLst>
          </p:cNvPr>
          <p:cNvGrpSpPr/>
          <p:nvPr/>
        </p:nvGrpSpPr>
        <p:grpSpPr>
          <a:xfrm>
            <a:off x="3591954" y="5417058"/>
            <a:ext cx="492471" cy="428686"/>
            <a:chOff x="1333467" y="934501"/>
            <a:chExt cx="492471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4E039A45-74D4-4E7E-881B-946EEAC0316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ACE4A6B7-39AC-4B77-A290-1EBAE5AD6FA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B4A30A04-E8F5-405F-9E5C-56C6D90D8802}"/>
              </a:ext>
            </a:extLst>
          </p:cNvPr>
          <p:cNvGrpSpPr/>
          <p:nvPr/>
        </p:nvGrpSpPr>
        <p:grpSpPr>
          <a:xfrm>
            <a:off x="3586142" y="5866497"/>
            <a:ext cx="492471" cy="428686"/>
            <a:chOff x="1333467" y="934501"/>
            <a:chExt cx="492471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1EDA4652-D563-457F-9852-B765765DBCD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CDB8539-E216-463B-8EC7-D0927403158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14E5D268-2412-4BE4-B7E5-8FB95D55F373}"/>
              </a:ext>
            </a:extLst>
          </p:cNvPr>
          <p:cNvGrpSpPr/>
          <p:nvPr/>
        </p:nvGrpSpPr>
        <p:grpSpPr>
          <a:xfrm>
            <a:off x="4032141" y="1830811"/>
            <a:ext cx="492471" cy="428686"/>
            <a:chOff x="1333467" y="934501"/>
            <a:chExt cx="492471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5F33FDFE-3AE2-452B-A840-8002FCC706A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A3D0012-D019-4792-9A44-619757F99FE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7C5445C2-DD54-418A-A1CE-8A0CFFEED920}"/>
              </a:ext>
            </a:extLst>
          </p:cNvPr>
          <p:cNvGrpSpPr/>
          <p:nvPr/>
        </p:nvGrpSpPr>
        <p:grpSpPr>
          <a:xfrm>
            <a:off x="4026329" y="2280250"/>
            <a:ext cx="492471" cy="428686"/>
            <a:chOff x="1333467" y="934501"/>
            <a:chExt cx="492471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3271E359-0BCA-461D-93DC-9622E152901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552C3FF2-79BB-4A35-9A35-E14D1633DCA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ACA63DBF-3722-41AF-855C-4C7E107FE397}"/>
              </a:ext>
            </a:extLst>
          </p:cNvPr>
          <p:cNvGrpSpPr/>
          <p:nvPr/>
        </p:nvGrpSpPr>
        <p:grpSpPr>
          <a:xfrm>
            <a:off x="4033665" y="2725487"/>
            <a:ext cx="492471" cy="428686"/>
            <a:chOff x="1333467" y="934501"/>
            <a:chExt cx="492471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32A41C48-1605-4C8A-B8DA-0F400995F18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A4D2828D-8407-4726-8E58-722D308751E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AE72949D-1431-42E3-861E-B04AEF4B790A}"/>
              </a:ext>
            </a:extLst>
          </p:cNvPr>
          <p:cNvGrpSpPr/>
          <p:nvPr/>
        </p:nvGrpSpPr>
        <p:grpSpPr>
          <a:xfrm>
            <a:off x="4027853" y="3174926"/>
            <a:ext cx="492471" cy="428686"/>
            <a:chOff x="1333467" y="934501"/>
            <a:chExt cx="492471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4B0C9442-DDFB-44B2-9FCE-4D71047F51A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6D7924D1-43BE-4FEF-BB86-92021AE2234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E25BCE1D-0D33-4AA7-BBAA-493E52A353E5}"/>
              </a:ext>
            </a:extLst>
          </p:cNvPr>
          <p:cNvGrpSpPr/>
          <p:nvPr/>
        </p:nvGrpSpPr>
        <p:grpSpPr>
          <a:xfrm>
            <a:off x="4030753" y="3621186"/>
            <a:ext cx="492471" cy="428686"/>
            <a:chOff x="1333467" y="934501"/>
            <a:chExt cx="492471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F79E4475-B22C-493B-AF57-AB96C98A8B3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E66C2AC0-3744-4A9F-9EC5-FEDA13C4069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A684B661-3A05-4AFB-9674-A32A70FA1F30}"/>
              </a:ext>
            </a:extLst>
          </p:cNvPr>
          <p:cNvGrpSpPr/>
          <p:nvPr/>
        </p:nvGrpSpPr>
        <p:grpSpPr>
          <a:xfrm>
            <a:off x="4024941" y="4070625"/>
            <a:ext cx="492471" cy="428686"/>
            <a:chOff x="1333467" y="934501"/>
            <a:chExt cx="492471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82271B2E-0BBE-4ADE-A793-9148E992AB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6FBEC87-DF6B-4C74-BDF4-9CC1004D7CF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03E27051-FB2B-4E5E-85AF-9CCAAA04CAD9}"/>
              </a:ext>
            </a:extLst>
          </p:cNvPr>
          <p:cNvGrpSpPr/>
          <p:nvPr/>
        </p:nvGrpSpPr>
        <p:grpSpPr>
          <a:xfrm>
            <a:off x="4030953" y="4513509"/>
            <a:ext cx="492471" cy="428686"/>
            <a:chOff x="1333467" y="934501"/>
            <a:chExt cx="492471" cy="42868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ED547B8D-407B-4C81-9C63-24AC819C402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940C1FED-A3B1-4264-B799-331C9AAB7D6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2259A510-C574-4C7C-B41F-015C5D5CB254}"/>
              </a:ext>
            </a:extLst>
          </p:cNvPr>
          <p:cNvGrpSpPr/>
          <p:nvPr/>
        </p:nvGrpSpPr>
        <p:grpSpPr>
          <a:xfrm>
            <a:off x="3979746" y="1828756"/>
            <a:ext cx="593466" cy="428686"/>
            <a:chOff x="2176723" y="934501"/>
            <a:chExt cx="593466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6BB5DCFD-6E09-42A3-B588-B5E71C12C52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1DCF3E64-E38B-44E9-9681-BF43DDF47D4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193A88C0-C720-46B9-AE84-FFA7FAF39D29}"/>
              </a:ext>
            </a:extLst>
          </p:cNvPr>
          <p:cNvGrpSpPr/>
          <p:nvPr/>
        </p:nvGrpSpPr>
        <p:grpSpPr>
          <a:xfrm>
            <a:off x="4029046" y="4962743"/>
            <a:ext cx="492471" cy="428686"/>
            <a:chOff x="1333467" y="934501"/>
            <a:chExt cx="492471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45447770-5580-4A75-ADA5-80DA064835D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19AA301B-2CD3-46EA-A267-A4DE7E055FC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E6E4B273-D20B-49AA-8804-95951A5DCBEB}"/>
              </a:ext>
            </a:extLst>
          </p:cNvPr>
          <p:cNvGrpSpPr/>
          <p:nvPr/>
        </p:nvGrpSpPr>
        <p:grpSpPr>
          <a:xfrm>
            <a:off x="4032477" y="5408185"/>
            <a:ext cx="492471" cy="428686"/>
            <a:chOff x="1333467" y="934501"/>
            <a:chExt cx="492471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CBF471AB-2BC5-4FFB-B7D6-33DDFDE92CD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E83BCF5A-C903-45EF-9809-A1376050969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F7DC7144-5329-4F76-BE42-ED98A1D62B8F}"/>
              </a:ext>
            </a:extLst>
          </p:cNvPr>
          <p:cNvGrpSpPr/>
          <p:nvPr/>
        </p:nvGrpSpPr>
        <p:grpSpPr>
          <a:xfrm>
            <a:off x="4026665" y="5857624"/>
            <a:ext cx="492471" cy="428686"/>
            <a:chOff x="1333467" y="934501"/>
            <a:chExt cx="492471" cy="42868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554BC1B3-DF93-464E-9E9C-158AA6FBB6C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65737389-9708-44AE-AC60-BF42BBB8413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209DA5DE-BC4C-4E94-9460-CEAD452B9033}"/>
              </a:ext>
            </a:extLst>
          </p:cNvPr>
          <p:cNvGrpSpPr/>
          <p:nvPr/>
        </p:nvGrpSpPr>
        <p:grpSpPr>
          <a:xfrm>
            <a:off x="4476190" y="1831123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365B6A1E-AC5F-4315-9974-BF1E17C7846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7BB638FF-62DE-4EB0-84D4-2FEB985C1A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17B15759-B838-4A76-ABC8-E3534CED24FD}"/>
              </a:ext>
            </a:extLst>
          </p:cNvPr>
          <p:cNvGrpSpPr/>
          <p:nvPr/>
        </p:nvGrpSpPr>
        <p:grpSpPr>
          <a:xfrm>
            <a:off x="4470378" y="2280562"/>
            <a:ext cx="492471" cy="428686"/>
            <a:chOff x="1333467" y="934501"/>
            <a:chExt cx="492471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7DE0B319-52B3-48DC-9654-E0B554ECD26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D0BB4D41-11FD-4352-A8E6-292B7EBC573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B24E6F32-A550-4CDB-8E82-B02671D2C2A3}"/>
              </a:ext>
            </a:extLst>
          </p:cNvPr>
          <p:cNvGrpSpPr/>
          <p:nvPr/>
        </p:nvGrpSpPr>
        <p:grpSpPr>
          <a:xfrm>
            <a:off x="4477714" y="2725799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E502E51A-8B06-4900-9DF9-B9957D92F78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C7630F50-C0A0-416A-9A9C-3A8BD7B05D6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A47641A7-8958-46B7-93D4-F8F523D14C44}"/>
              </a:ext>
            </a:extLst>
          </p:cNvPr>
          <p:cNvGrpSpPr/>
          <p:nvPr/>
        </p:nvGrpSpPr>
        <p:grpSpPr>
          <a:xfrm>
            <a:off x="4471902" y="3175238"/>
            <a:ext cx="492471" cy="428686"/>
            <a:chOff x="1333467" y="934501"/>
            <a:chExt cx="492471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A27985D7-A184-44E8-8836-55CE1E02651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C7D6801D-0657-447C-A4EB-B445A50ACC3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399F3F94-B43C-4468-875B-4A8C28ABBB0C}"/>
              </a:ext>
            </a:extLst>
          </p:cNvPr>
          <p:cNvGrpSpPr/>
          <p:nvPr/>
        </p:nvGrpSpPr>
        <p:grpSpPr>
          <a:xfrm>
            <a:off x="4474802" y="3621498"/>
            <a:ext cx="492471" cy="428686"/>
            <a:chOff x="1333467" y="934501"/>
            <a:chExt cx="492471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767283EA-826F-4EC3-9BBD-A28BC188B51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04103189-0EB2-499F-A9AE-9F401FE06F5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EBAB75AD-9A3E-4A36-B0D1-63378C5D1801}"/>
              </a:ext>
            </a:extLst>
          </p:cNvPr>
          <p:cNvGrpSpPr/>
          <p:nvPr/>
        </p:nvGrpSpPr>
        <p:grpSpPr>
          <a:xfrm>
            <a:off x="4468990" y="4070937"/>
            <a:ext cx="492471" cy="428686"/>
            <a:chOff x="1333467" y="934501"/>
            <a:chExt cx="492471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28B7848D-D629-4F21-BCFD-45C3A08C145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4D8BA80A-9E82-4713-975B-D512675673D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85C3749A-FBEE-451D-B7D0-DC849A6E8A77}"/>
              </a:ext>
            </a:extLst>
          </p:cNvPr>
          <p:cNvGrpSpPr/>
          <p:nvPr/>
        </p:nvGrpSpPr>
        <p:grpSpPr>
          <a:xfrm>
            <a:off x="4475002" y="4513821"/>
            <a:ext cx="492471" cy="428686"/>
            <a:chOff x="1333467" y="934501"/>
            <a:chExt cx="492471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22ED5A75-09E8-445C-8A2F-8333BA6F8FF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A114A816-64F2-4C3A-BFF0-4C0B02BD87F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931F8354-00A9-4BC2-A38A-847B6F2C8832}"/>
              </a:ext>
            </a:extLst>
          </p:cNvPr>
          <p:cNvGrpSpPr/>
          <p:nvPr/>
        </p:nvGrpSpPr>
        <p:grpSpPr>
          <a:xfrm>
            <a:off x="4469190" y="4963260"/>
            <a:ext cx="492471" cy="428686"/>
            <a:chOff x="1333467" y="934501"/>
            <a:chExt cx="49247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4862502A-58A8-4D0A-BA67-E4A311E1395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6AFCAE94-1D33-4A1C-A086-63CD3B77B96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2CAC206D-6A7D-4700-AA64-FF6AF0243E37}"/>
              </a:ext>
            </a:extLst>
          </p:cNvPr>
          <p:cNvGrpSpPr/>
          <p:nvPr/>
        </p:nvGrpSpPr>
        <p:grpSpPr>
          <a:xfrm>
            <a:off x="4949391" y="1838266"/>
            <a:ext cx="446399" cy="428686"/>
            <a:chOff x="463698" y="934501"/>
            <a:chExt cx="446399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7037686C-BF92-45F2-85A1-0227865B441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A599B757-F665-42B8-992A-14361A4583F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BC8651F2-CADA-4E93-AC2C-45B0AF20698E}"/>
              </a:ext>
            </a:extLst>
          </p:cNvPr>
          <p:cNvGrpSpPr/>
          <p:nvPr/>
        </p:nvGrpSpPr>
        <p:grpSpPr>
          <a:xfrm>
            <a:off x="4054642" y="1839864"/>
            <a:ext cx="446399" cy="428686"/>
            <a:chOff x="463698" y="934501"/>
            <a:chExt cx="446399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1837F76F-FD1F-4E44-9668-4B424275474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DC7E7A89-D1AD-4225-BDCC-144C73C8527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D7EF22F6-2EB8-4519-870C-6BF6FE2AF28F}"/>
              </a:ext>
            </a:extLst>
          </p:cNvPr>
          <p:cNvGrpSpPr/>
          <p:nvPr/>
        </p:nvGrpSpPr>
        <p:grpSpPr>
          <a:xfrm>
            <a:off x="4053076" y="2292915"/>
            <a:ext cx="446399" cy="428686"/>
            <a:chOff x="457051" y="1380030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371594E8-7D89-4FDF-9FB0-74C8E2635477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878E66E3-E9D1-42FC-9459-B2BA652BF7F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8381585A-A658-43AA-A6DA-EA86F5C9BE32}"/>
              </a:ext>
            </a:extLst>
          </p:cNvPr>
          <p:cNvGrpSpPr/>
          <p:nvPr/>
        </p:nvGrpSpPr>
        <p:grpSpPr>
          <a:xfrm>
            <a:off x="4056160" y="2736340"/>
            <a:ext cx="446399" cy="428686"/>
            <a:chOff x="460084" y="1832999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22266C8B-EFB4-4602-816F-496A0865DB0D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6BF7E08B-ED11-49B6-B799-2EDA09FFD67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8659555B-6D11-4676-873F-AD20201EE814}"/>
              </a:ext>
            </a:extLst>
          </p:cNvPr>
          <p:cNvGrpSpPr/>
          <p:nvPr/>
        </p:nvGrpSpPr>
        <p:grpSpPr>
          <a:xfrm>
            <a:off x="4053905" y="3179129"/>
            <a:ext cx="446399" cy="428686"/>
            <a:chOff x="453437" y="2278528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95D7822B-A522-4E51-8812-813E2DC53EA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29469792-DBE6-47B7-8EC2-487335B60B3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F5D7971E-3AD7-48AA-B415-AC1162628C86}"/>
              </a:ext>
            </a:extLst>
          </p:cNvPr>
          <p:cNvGrpSpPr/>
          <p:nvPr/>
        </p:nvGrpSpPr>
        <p:grpSpPr>
          <a:xfrm>
            <a:off x="4053869" y="3623381"/>
            <a:ext cx="446399" cy="428686"/>
            <a:chOff x="448639" y="2727542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6C4ED7D4-2F1F-4BF2-AA0B-A772DF90258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867CD6AC-CD52-4EBA-8083-356DF7DBBB3E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F78C538D-7A2B-4838-9724-EC1F2E4373FC}"/>
              </a:ext>
            </a:extLst>
          </p:cNvPr>
          <p:cNvGrpSpPr/>
          <p:nvPr/>
        </p:nvGrpSpPr>
        <p:grpSpPr>
          <a:xfrm>
            <a:off x="4057199" y="4067094"/>
            <a:ext cx="446399" cy="428686"/>
            <a:chOff x="463698" y="934501"/>
            <a:chExt cx="446399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32D3BF22-E7D4-480B-B65B-6E17FB6ED12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7877A58E-9BA3-46B9-8808-B643B30D439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6BA23AEF-4F58-43E9-83EB-6263340BD0C1}"/>
              </a:ext>
            </a:extLst>
          </p:cNvPr>
          <p:cNvGrpSpPr/>
          <p:nvPr/>
        </p:nvGrpSpPr>
        <p:grpSpPr>
          <a:xfrm>
            <a:off x="4055633" y="4520145"/>
            <a:ext cx="446399" cy="428686"/>
            <a:chOff x="457051" y="1380030"/>
            <a:chExt cx="446399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BA7CDE24-D785-4D06-8F5D-49CDD98E1D3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E55556CF-1D86-4A20-9C70-52873F79C26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9ECA73DB-BA5D-4F74-B4FB-A79F5C5778B8}"/>
              </a:ext>
            </a:extLst>
          </p:cNvPr>
          <p:cNvGrpSpPr/>
          <p:nvPr/>
        </p:nvGrpSpPr>
        <p:grpSpPr>
          <a:xfrm>
            <a:off x="4058717" y="4963570"/>
            <a:ext cx="446399" cy="428686"/>
            <a:chOff x="460084" y="1832999"/>
            <a:chExt cx="446399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1B99C08-A866-4529-B1AB-7C69C6BDF3A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AC7EC98B-EAF0-42FA-AA54-E905A60F3E9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3299447B-7F1A-41B0-A0B4-7F9D5AD91C9C}"/>
              </a:ext>
            </a:extLst>
          </p:cNvPr>
          <p:cNvGrpSpPr/>
          <p:nvPr/>
        </p:nvGrpSpPr>
        <p:grpSpPr>
          <a:xfrm>
            <a:off x="4056462" y="5406359"/>
            <a:ext cx="446399" cy="428686"/>
            <a:chOff x="453437" y="2278528"/>
            <a:chExt cx="446399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EE237794-6C52-4FB8-AD5B-9521B50463EC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12D87BDC-C2C5-46CD-965B-0978DD485C9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8D4C8352-84F9-4615-8250-0C67F109CF4C}"/>
              </a:ext>
            </a:extLst>
          </p:cNvPr>
          <p:cNvGrpSpPr/>
          <p:nvPr/>
        </p:nvGrpSpPr>
        <p:grpSpPr>
          <a:xfrm>
            <a:off x="4056426" y="5850611"/>
            <a:ext cx="446399" cy="428686"/>
            <a:chOff x="448639" y="2727542"/>
            <a:chExt cx="446399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878AF8C5-4A36-4401-98C4-2431DF01929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0949FB5B-2F2A-44DF-BB72-F5E41882701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2FAC870E-563A-4D91-AE77-C630379D0139}"/>
              </a:ext>
            </a:extLst>
          </p:cNvPr>
          <p:cNvGrpSpPr/>
          <p:nvPr/>
        </p:nvGrpSpPr>
        <p:grpSpPr>
          <a:xfrm>
            <a:off x="4033048" y="1836124"/>
            <a:ext cx="492471" cy="428686"/>
            <a:chOff x="1333467" y="934501"/>
            <a:chExt cx="492471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B3DBA3C5-5F0C-445D-82D7-19C1EEC4881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AC9F694-CD7F-4376-8AF5-6922B9B7A92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09F32090-D83A-4208-8E7A-9119BFFBF5C2}"/>
              </a:ext>
            </a:extLst>
          </p:cNvPr>
          <p:cNvGrpSpPr/>
          <p:nvPr/>
        </p:nvGrpSpPr>
        <p:grpSpPr>
          <a:xfrm>
            <a:off x="4497033" y="1838538"/>
            <a:ext cx="446399" cy="428686"/>
            <a:chOff x="463698" y="934501"/>
            <a:chExt cx="446399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498984C5-80C0-4686-8E07-0DFA5FA353F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F5C71C00-8374-4932-B390-62F54E90F17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65933F3A-D281-4396-AF8B-A61F90063C0B}"/>
              </a:ext>
            </a:extLst>
          </p:cNvPr>
          <p:cNvGrpSpPr/>
          <p:nvPr/>
        </p:nvGrpSpPr>
        <p:grpSpPr>
          <a:xfrm>
            <a:off x="4495467" y="2291589"/>
            <a:ext cx="446399" cy="428686"/>
            <a:chOff x="457051" y="1380030"/>
            <a:chExt cx="446399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20B7ADE2-F4F4-41FE-8280-0FDFCCBF232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66A9501B-CC1D-4542-95E5-3876DA9DD77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939BB853-2772-4D8F-BA88-E5CB32C747C3}"/>
              </a:ext>
            </a:extLst>
          </p:cNvPr>
          <p:cNvGrpSpPr/>
          <p:nvPr/>
        </p:nvGrpSpPr>
        <p:grpSpPr>
          <a:xfrm>
            <a:off x="4498551" y="2735014"/>
            <a:ext cx="446399" cy="428686"/>
            <a:chOff x="460084" y="1832999"/>
            <a:chExt cx="446399" cy="42868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90239C7B-8CAE-4A88-B68A-51099305858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B44BE84D-D64D-4C17-BC6A-E670EA0D82EA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8A932BB1-4FA7-4095-B8C8-30CE9FA93CE9}"/>
              </a:ext>
            </a:extLst>
          </p:cNvPr>
          <p:cNvGrpSpPr/>
          <p:nvPr/>
        </p:nvGrpSpPr>
        <p:grpSpPr>
          <a:xfrm>
            <a:off x="4496296" y="3177803"/>
            <a:ext cx="446399" cy="428686"/>
            <a:chOff x="453437" y="2278528"/>
            <a:chExt cx="446399" cy="428686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D011D222-F93B-4443-9D2E-BD9C425BB8FF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6CE4B3B7-2632-407A-9CD3-25D55951EF2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73120601-4CCD-46FC-808E-A6038BDFDD72}"/>
              </a:ext>
            </a:extLst>
          </p:cNvPr>
          <p:cNvGrpSpPr/>
          <p:nvPr/>
        </p:nvGrpSpPr>
        <p:grpSpPr>
          <a:xfrm>
            <a:off x="4496260" y="3622055"/>
            <a:ext cx="446399" cy="428686"/>
            <a:chOff x="448639" y="2727542"/>
            <a:chExt cx="446399" cy="428686"/>
          </a:xfrm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A5B16E2A-BA82-462B-9892-910914CE822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A14BFB0-16EB-4582-B97F-EF3641BEBFE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0CFBF3CD-2C34-4C8E-95E0-A242942F4789}"/>
              </a:ext>
            </a:extLst>
          </p:cNvPr>
          <p:cNvGrpSpPr/>
          <p:nvPr/>
        </p:nvGrpSpPr>
        <p:grpSpPr>
          <a:xfrm>
            <a:off x="4499590" y="4065768"/>
            <a:ext cx="446399" cy="428686"/>
            <a:chOff x="463698" y="934501"/>
            <a:chExt cx="446399" cy="428686"/>
          </a:xfrm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9E5B8E33-4B0E-4489-991D-3DD1CF95D8B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4B2B600C-4C48-43B3-99FE-5F77A8B5791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9878A2DB-5EF8-40B1-BC84-E46992BE55C6}"/>
              </a:ext>
            </a:extLst>
          </p:cNvPr>
          <p:cNvGrpSpPr/>
          <p:nvPr/>
        </p:nvGrpSpPr>
        <p:grpSpPr>
          <a:xfrm>
            <a:off x="4498024" y="4518819"/>
            <a:ext cx="446399" cy="428686"/>
            <a:chOff x="457051" y="1380030"/>
            <a:chExt cx="446399" cy="42868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1D887CDB-C0E6-4F86-9267-2E92C800B74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406B5FDF-844A-4B28-B4AA-A8ED20D1786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6C0F17D3-6FEE-45D8-80C6-A5C4168787F4}"/>
              </a:ext>
            </a:extLst>
          </p:cNvPr>
          <p:cNvGrpSpPr/>
          <p:nvPr/>
        </p:nvGrpSpPr>
        <p:grpSpPr>
          <a:xfrm>
            <a:off x="4501108" y="4962244"/>
            <a:ext cx="446399" cy="428686"/>
            <a:chOff x="460084" y="1832999"/>
            <a:chExt cx="446399" cy="428686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73F34B58-B7E2-4409-B2A3-7BC4C7863D4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E9C0BD46-1B65-43F9-A72C-62A065B01CF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9185BC24-F66A-4494-8090-AF344AD758CB}"/>
              </a:ext>
            </a:extLst>
          </p:cNvPr>
          <p:cNvGrpSpPr/>
          <p:nvPr/>
        </p:nvGrpSpPr>
        <p:grpSpPr>
          <a:xfrm>
            <a:off x="4498853" y="5405033"/>
            <a:ext cx="446399" cy="428686"/>
            <a:chOff x="453437" y="2278528"/>
            <a:chExt cx="446399" cy="428686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FADE15EC-7E02-47DC-988F-78D4A135DE7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FB514C7A-4B71-4E7A-83BF-8E509FBD14A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92DA212D-717C-4E40-A232-5A0496249F35}"/>
              </a:ext>
            </a:extLst>
          </p:cNvPr>
          <p:cNvGrpSpPr/>
          <p:nvPr/>
        </p:nvGrpSpPr>
        <p:grpSpPr>
          <a:xfrm>
            <a:off x="4498817" y="5849285"/>
            <a:ext cx="446399" cy="428686"/>
            <a:chOff x="448639" y="2727542"/>
            <a:chExt cx="446399" cy="428686"/>
          </a:xfrm>
        </p:grpSpPr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327961FE-E5C6-42B8-8CE3-CBFB11F8AA5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F30EB73C-C1C1-43B0-ABDA-BD325D37292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4417434C-3769-4261-A561-648A993D9896}"/>
              </a:ext>
            </a:extLst>
          </p:cNvPr>
          <p:cNvGrpSpPr/>
          <p:nvPr/>
        </p:nvGrpSpPr>
        <p:grpSpPr>
          <a:xfrm>
            <a:off x="4475439" y="1834798"/>
            <a:ext cx="492471" cy="428686"/>
            <a:chOff x="1333467" y="934501"/>
            <a:chExt cx="492471" cy="428686"/>
          </a:xfrm>
        </p:grpSpPr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480AA413-1D78-4339-B289-B831ADC9CAF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94FB1C54-85CB-4728-A574-89076E57CED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06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L -4.79167E-6 -0.06782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4.375E-6 -0.13264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5E-6 -0.19815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4.79167E-6 -0.26319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-4.58333E-6 -0.32893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4.58333E-6 -0.39329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5E-6 -0.4588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4.375E-6 -0.52361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L -4.79167E-6 -0.58912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-4.16667E-6 -0.06782 " pathEditMode="relative" rAng="0" ptsTypes="AA">
                                      <p:cBhvr>
                                        <p:cTn id="92" dur="2000" spd="-10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4.79167E-6 -0.13264 " pathEditMode="relative" rAng="0" ptsTypes="AA">
                                      <p:cBhvr>
                                        <p:cTn id="94" dur="2000" spd="-100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4.375E-6 -0.19815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-4.79167E-6 -0.26319 " pathEditMode="relative" rAng="0" ptsTypes="AA">
                                      <p:cBhvr>
                                        <p:cTn id="98" dur="2000" spd="-10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-3.95833E-6 -0.32893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-4.79167E-6 -0.39329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-4.58333E-6 -0.4588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5E-6 -0.52361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-4.375E-6 -0.58912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3.33333E-6 -0.06782 " pathEditMode="relative" rAng="0" ptsTypes="AA">
                                      <p:cBhvr>
                                        <p:cTn id="145" dur="20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-4.375E-6 -0.13264 " pathEditMode="relative" rAng="0" ptsTypes="AA">
                                      <p:cBhvr>
                                        <p:cTn id="147" dur="2000" spd="-10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3.54167E-6 -0.19815 " pathEditMode="relative" rAng="0" ptsTypes="AA">
                                      <p:cBhvr>
                                        <p:cTn id="149" dur="2000" spd="-10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-3.95833E-6 -0.2632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-3.125E-6 -0.32894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-3.95833E-6 -0.39329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3.75E-6 -0.4588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4.16667E-6 -0.52361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3.33333E-6 -0.58912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2.91667E-6 -0.06783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-3.75E-6 -0.13264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-3.125E-6 -0.19815 " pathEditMode="relative" rAng="0" ptsTypes="AA">
                                      <p:cBhvr>
                                        <p:cTn id="202" dur="2000" spd="-100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-3.54167E-6 -0.2632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-2.70833E-6 -0.32894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7.40741E-7 L -3.54167E-6 -0.39329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022E-16 L -3.125E-6 -0.4588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81481E-6 L -3.75E-6 -0.52361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2.91667E-6 -0.58912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-6.25E-7 -0.06783 " pathEditMode="relative" rAng="0" ptsTypes="AA">
                                      <p:cBhvr>
                                        <p:cTn id="251" dur="2000" spd="-100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13264 " pathEditMode="relative" rAng="0" ptsTypes="AA">
                                      <p:cBhvr>
                                        <p:cTn id="253" dur="2000" spd="-100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8.33333E-7 -0.19815 " pathEditMode="relative" rAng="0" ptsTypes="AA">
                                      <p:cBhvr>
                                        <p:cTn id="255" dur="2000" spd="-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-1.25E-6 -0.2632 " pathEditMode="relative" rAng="0" ptsTypes="AA">
                                      <p:cBhvr>
                                        <p:cTn id="257" dur="2000" spd="-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-4.16667E-7 -0.32894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1.25E-6 -0.39329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-1.04167E-6 -0.4588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-1.45833E-6 -0.52361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-6.25E-7 -0.58912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27382 -0.2037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5" y="-10185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27774 -0.19699 " pathEditMode="relative" rAng="0" ptsTypes="AA">
                                      <p:cBhvr>
                                        <p:cTn id="273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0" y="-9861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28438 -0.20325 " pathEditMode="relative" rAng="0" ptsTypes="AA">
                                      <p:cBhvr>
                                        <p:cTn id="275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-10162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29206 -0.19746 " pathEditMode="relative" rAng="0" ptsTypes="AA">
                                      <p:cBhvr>
                                        <p:cTn id="277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6" y="-9884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L 0.45105 -0.26227 " pathEditMode="relative" rAng="0" ptsTypes="AA">
                                      <p:cBhvr>
                                        <p:cTn id="27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52" y="-13125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45678 -0.2625 " pathEditMode="relative" rAng="0" ptsTypes="AA">
                                      <p:cBhvr>
                                        <p:cTn id="281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9" y="-13125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46107 -0.26087 " pathEditMode="relative" rAng="0" ptsTypes="AA">
                                      <p:cBhvr>
                                        <p:cTn id="283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47" y="-13056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0.46576 -0.26297 " pathEditMode="relative" rAng="0" ptsTypes="AA">
                                      <p:cBhvr>
                                        <p:cTn id="285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81" y="-13148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12214 -0.13449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6736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0.13255 -0.14144 " pathEditMode="relative" rAng="0" ptsTypes="AA">
                                      <p:cBhvr>
                                        <p:cTn id="289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8" y="-7083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0.35247 -0.19236 " pathEditMode="relative" rAng="0" ptsTypes="AA">
                                      <p:cBhvr>
                                        <p:cTn id="29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17" y="-9630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0.3638 -0.19722 " pathEditMode="relative" rAng="0" ptsTypes="AA">
                                      <p:cBhvr>
                                        <p:cTn id="293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90" y="-9861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37227 -0.20741 " pathEditMode="relative" rAng="0" ptsTypes="AA">
                                      <p:cBhvr>
                                        <p:cTn id="295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7" y="-10370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0.37735 -0.20069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67" y="-10046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0.38802 -0.19375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1" y="-9699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0.39258 -0.19953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2" y="-9977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26941 -0.13426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64" y="-6713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0.27357 -0.13635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2" y="-6829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0.27878 -0.13032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2" y="-6528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85185E-6 L 0.28789 -0.13449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88" y="-6736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0.29948 -0.13495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-6759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3099 -0.12708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-6366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0.53632 -0.20139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10" y="-10069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0.5392 -0.19652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-9838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0.19974 -0.06806 " pathEditMode="relative" rAng="0" ptsTypes="AA">
                                      <p:cBhvr>
                                        <p:cTn id="319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3403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0.20469 -0.06783 " pathEditMode="relative" rAng="0" ptsTypes="AA">
                                      <p:cBhvr>
                                        <p:cTn id="321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34" y="-3403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0.20521 -0.075 " pathEditMode="relative" rAng="0" ptsTypes="AA">
                                      <p:cBhvr>
                                        <p:cTn id="323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-3750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0.20729 -0.06736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-3380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0.43516 -0.1368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58" y="-6852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45079 -0.13588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9" y="-6806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45651 -0.13612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26" y="-6806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0.46498 -0.13357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42" y="-6690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12227 0.00185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93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0.12708 0.00208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93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0.35169 -0.0625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78" y="-3125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35261 -0.06482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3241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0.36055 -0.06134 " pathEditMode="relative" rAng="0" ptsTypes="AA">
                                      <p:cBhvr>
                                        <p:cTn id="343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21" y="-3079"/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7.40741E-7 L 0.37188 -0.06157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-3079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0.38268 -0.06018 " pathEditMode="relative" rAng="0" ptsTypes="AA">
                                      <p:cBhvr>
                                        <p:cTn id="347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28" y="-3009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0.38841 -0.0625 " pathEditMode="relative" rAng="0" ptsTypes="AA">
                                      <p:cBhvr>
                                        <p:cTn id="349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14" y="-3125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27409 0.0037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98" y="185"/>
                                    </p:animMotion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0.27344 -0.00255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2" y="-139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0.27774 0.00717 " pathEditMode="relative" rAng="0" ptsTypes="AA">
                                      <p:cBhvr>
                                        <p:cTn id="355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0" y="347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022E-16 L 0.27722 0.0044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54" y="208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27917 0.00046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23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28828 0.00648 " pathEditMode="relative" rAng="0" ptsTypes="AA">
                                      <p:cBhvr>
                                        <p:cTn id="361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4" y="324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0.52382 -0.0625 " pathEditMode="relative" rAng="0" ptsTypes="AA">
                                      <p:cBhvr>
                                        <p:cTn id="363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85" y="-3125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52943 -0.06736 " pathEditMode="relative" rAng="0" ptsTypes="AA">
                                      <p:cBhvr>
                                        <p:cTn id="36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71" y="-3380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0.19961 0.07061 " pathEditMode="relative" rAng="0" ptsTypes="AA">
                                      <p:cBhvr>
                                        <p:cTn id="367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74" y="3519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81481E-6 L 0.20456 0.07061 " pathEditMode="relative" rAng="0" ptsTypes="AA">
                                      <p:cBhvr>
                                        <p:cTn id="369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1" y="3519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0.20508 0.07176 " pathEditMode="relative" rAng="0" ptsTypes="AA">
                                      <p:cBhvr>
                                        <p:cTn id="371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3588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11111E-6 L 0.39818 -1.11111E-6 " pathEditMode="relative" rAng="0" ptsTypes="AA">
                                      <p:cBhvr>
                                        <p:cTn id="373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09" y="0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40131 0.00232 " pathEditMode="relative" rAng="0" ptsTypes="AA">
                                      <p:cBhvr>
                                        <p:cTn id="375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65" y="116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0.41511 0.00209 " pathEditMode="relative" rAng="0" ptsTypes="AA">
                                      <p:cBhvr>
                                        <p:cTn id="377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55" y="93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0.41914 -4.07407E-6 " pathEditMode="relative" rAng="0" ptsTypes="AA">
                                      <p:cBhvr>
                                        <p:cTn id="379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51" y="0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0.42526 0.00625 " pathEditMode="relative" rAng="0" ptsTypes="AA">
                                      <p:cBhvr>
                                        <p:cTn id="381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3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-1.04167E-6 -0.06343 " pathEditMode="relative" rAng="0" ptsTypes="AA">
                                      <p:cBhvr>
                                        <p:cTn id="430" dur="2000" spd="-100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-1.45833E-6 -0.12801 " pathEditMode="relative" rAng="0" ptsTypes="AA">
                                      <p:cBhvr>
                                        <p:cTn id="432" dur="2000" spd="-100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-1.25E-6 -0.1926 " pathEditMode="relative" rAng="0" ptsTypes="AA">
                                      <p:cBhvr>
                                        <p:cTn id="434" dur="2000" spd="-100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1.25E-6 -0.25741 " pathEditMode="relative" rAng="0" ptsTypes="AA">
                                      <p:cBhvr>
                                        <p:cTn id="436" dur="2000" spd="-100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32801 " pathEditMode="relative" rAng="0" ptsTypes="AA">
                                      <p:cBhvr>
                                        <p:cTn id="438" dur="2000" spd="-100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22222E-6 L -1.45833E-6 -0.39398 " pathEditMode="relative" rAng="0" ptsTypes="AA">
                                      <p:cBhvr>
                                        <p:cTn id="440" dur="2000" spd="-100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-1.875E-6 -0.45856 " pathEditMode="relative" rAng="0" ptsTypes="AA">
                                      <p:cBhvr>
                                        <p:cTn id="442" dur="2000" spd="-100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-1.45833E-6 -0.51737 " pathEditMode="relative" rAng="0" ptsTypes="AA">
                                      <p:cBhvr>
                                        <p:cTn id="444" dur="2000" spd="-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-1.45833E-6 -0.58796 " pathEditMode="relative" rAng="0" ptsTypes="AA">
                                      <p:cBhvr>
                                        <p:cTn id="446" dur="2000" spd="-100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-0.06343 " pathEditMode="relative" rAng="0" ptsTypes="AA">
                                      <p:cBhvr>
                                        <p:cTn id="483" dur="2000" spd="-100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4.16667E-7 -0.12801 " pathEditMode="relative" rAng="0" ptsTypes="AA">
                                      <p:cBhvr>
                                        <p:cTn id="485" dur="2000" spd="-100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6.25E-7 -0.1926 " pathEditMode="relative" rAng="0" ptsTypes="AA">
                                      <p:cBhvr>
                                        <p:cTn id="487" dur="2000" spd="-100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-0.25741 " pathEditMode="relative" rAng="0" ptsTypes="AA">
                                      <p:cBhvr>
                                        <p:cTn id="489" dur="2000" spd="-100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2.08333E-7 -0.32801 " pathEditMode="relative" rAng="0" ptsTypes="AA">
                                      <p:cBhvr>
                                        <p:cTn id="491" dur="2000" spd="-100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4.16667E-7 -0.39398 " pathEditMode="relative" rAng="0" ptsTypes="AA">
                                      <p:cBhvr>
                                        <p:cTn id="493" dur="2000" spd="-100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5.55112E-17 -0.45856 " pathEditMode="relative" rAng="0" ptsTypes="AA">
                                      <p:cBhvr>
                                        <p:cTn id="495" dur="20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4.16667E-7 -0.51736 " pathEditMode="relative" rAng="0" ptsTypes="AA">
                                      <p:cBhvr>
                                        <p:cTn id="497" dur="2000" spd="-100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4.16667E-7 -0.58796 " pathEditMode="relative" rAng="0" ptsTypes="AA">
                                      <p:cBhvr>
                                        <p:cTn id="499" dur="2000" spd="-100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0.47852 -0.19074 " pathEditMode="relative" rAng="0" ptsTypes="AA">
                                      <p:cBhvr>
                                        <p:cTn id="503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19" y="-9537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0.49284 -0.19375 " pathEditMode="relative" rAng="0" ptsTypes="AA">
                                      <p:cBhvr>
                                        <p:cTn id="505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35" y="-9699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0.50208 -0.20047 " pathEditMode="relative" rAng="0" ptsTypes="AA">
                                      <p:cBhvr>
                                        <p:cTn id="507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04" y="-10023"/>
                                    </p:animMotion>
                                  </p:childTnLst>
                                </p:cTn>
                              </p:par>
                              <p:par>
                                <p:cTn id="5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0.47865 -0.13333 " pathEditMode="relative" rAng="0" ptsTypes="AA">
                                      <p:cBhvr>
                                        <p:cTn id="509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32" y="-6667"/>
                                    </p:animMotion>
                                  </p:childTnLst>
                                </p:cTn>
                              </p:par>
                              <p:par>
                                <p:cTn id="5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48828 -0.13958 " pathEditMode="relative" rAng="0" ptsTypes="AA">
                                      <p:cBhvr>
                                        <p:cTn id="511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4" y="-6991"/>
                                    </p:animMotion>
                                  </p:childTnLst>
                                </p:cTn>
                              </p:par>
                              <p:par>
                                <p:cTn id="5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0.57539 -0.20439 " pathEditMode="relative" rAng="0" ptsTypes="AA">
                                      <p:cBhvr>
                                        <p:cTn id="513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63" y="-10231"/>
                                    </p:animMotion>
                                  </p:childTnLst>
                                </p:cTn>
                              </p:par>
                              <p:par>
                                <p:cTn id="5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0.43776 -0.06921 " pathEditMode="relative" rAng="0" ptsTypes="AA">
                                      <p:cBhvr>
                                        <p:cTn id="515" dur="2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88" y="-3472"/>
                                    </p:animMotion>
                                  </p:childTnLst>
                                </p:cTn>
                              </p:par>
                              <p:par>
                                <p:cTn id="5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0.52448 -0.1338 " pathEditMode="relative" rAng="0" ptsTypes="AA">
                                      <p:cBhvr>
                                        <p:cTn id="517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6690"/>
                                    </p:animMotion>
                                  </p:childTnLst>
                                </p:cTn>
                              </p:par>
                              <p:par>
                                <p:cTn id="5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0.53503 -0.13774 " pathEditMode="relative" rAng="0" ptsTypes="AA">
                                      <p:cBhvr>
                                        <p:cTn id="519" dur="2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5" y="-6898"/>
                                    </p:animMotion>
                                  </p:childTnLst>
                                </p:cTn>
                              </p:par>
                              <p:par>
                                <p:cTn id="5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47344 -0.06829 " pathEditMode="relative" rAng="0" ptsTypes="AA">
                                      <p:cBhvr>
                                        <p:cTn id="521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72" y="-3426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48685 -0.06505 " pathEditMode="relative" rAng="0" ptsTypes="AA">
                                      <p:cBhvr>
                                        <p:cTn id="523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36" y="-3264"/>
                                    </p:animMotion>
                                  </p:childTnLst>
                                </p:cTn>
                              </p:par>
                              <p:par>
                                <p:cTn id="5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0.5655 -0.1257 " pathEditMode="relative" rAng="0" ptsTypes="AA">
                                      <p:cBhvr>
                                        <p:cTn id="525" dur="2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8" y="-6296"/>
                                    </p:animMotion>
                                  </p:childTnLst>
                                </p:cTn>
                              </p:par>
                              <p:par>
                                <p:cTn id="5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0.43607 -0.00046 " pathEditMode="relative" rAng="0" ptsTypes="AA">
                                      <p:cBhvr>
                                        <p:cTn id="527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97" y="-23"/>
                                    </p:animMotion>
                                  </p:childTnLst>
                                </p:cTn>
                              </p:par>
                              <p:par>
                                <p:cTn id="5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22222E-6 L 0.52344 -0.06366 " pathEditMode="relative" rAng="0" ptsTypes="AA">
                                      <p:cBhvr>
                                        <p:cTn id="529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2" y="-3194"/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0.5293 -0.06482 " pathEditMode="relative" rAng="0" ptsTypes="AA">
                                      <p:cBhvr>
                                        <p:cTn id="531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58" y="-3241"/>
                                    </p:animMotion>
                                  </p:childTnLst>
                                </p:cTn>
                              </p:par>
                              <p:par>
                                <p:cTn id="5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0.46589 -2.59259E-6 " pathEditMode="relative" rAng="0" ptsTypes="AA">
                                      <p:cBhvr>
                                        <p:cTn id="533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94" y="0"/>
                                    </p:animMotion>
                                  </p:childTnLst>
                                </p:cTn>
                              </p:par>
                              <p:par>
                                <p:cTn id="5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0.48216 0.0044 " pathEditMode="relative" rAng="0" ptsTypes="AA">
                                      <p:cBhvr>
                                        <p:cTn id="535"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02" y="208"/>
                                    </p:animMotion>
                                  </p:childTnLst>
                                </p:cTn>
                              </p:par>
                              <p:par>
                                <p:cTn id="5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56563 -0.05949 " pathEditMode="relative" rAng="0" ptsTypes="AA">
                                      <p:cBhvr>
                                        <p:cTn id="537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81" y="-2986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42943 0.07223 " pathEditMode="relative" rAng="0" ptsTypes="AA">
                                      <p:cBhvr>
                                        <p:cTn id="539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71" y="3611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0.51875 0.00741 " pathEditMode="relative" rAng="0" ptsTypes="AA">
                                      <p:cBhvr>
                                        <p:cTn id="541" dur="2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370"/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0.5293 0.00324 " pathEditMode="relative" rAng="0" ptsTypes="AA">
                                      <p:cBhvr>
                                        <p:cTn id="543" dur="2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58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257075" y="316348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592 </a:t>
              </a:r>
              <a:r>
                <a:rPr lang="en-GB" sz="3600" dirty="0"/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307947" y="424972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546852" y="400280"/>
            <a:ext cx="14773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69C7FED-2F8E-478D-B41D-5748DB952E08}"/>
              </a:ext>
            </a:extLst>
          </p:cNvPr>
          <p:cNvSpPr txBox="1"/>
          <p:nvPr/>
        </p:nvSpPr>
        <p:spPr>
          <a:xfrm>
            <a:off x="39325" y="178008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F85B56A-1F1A-42EA-8C1E-470A0A36F107}"/>
              </a:ext>
            </a:extLst>
          </p:cNvPr>
          <p:cNvCxnSpPr>
            <a:cxnSpLocks/>
          </p:cNvCxnSpPr>
          <p:nvPr/>
        </p:nvCxnSpPr>
        <p:spPr>
          <a:xfrm>
            <a:off x="461187" y="1829642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F34F455-D261-461E-8B56-BC2584F6B3DC}"/>
              </a:ext>
            </a:extLst>
          </p:cNvPr>
          <p:cNvCxnSpPr>
            <a:cxnSpLocks/>
          </p:cNvCxnSpPr>
          <p:nvPr/>
        </p:nvCxnSpPr>
        <p:spPr>
          <a:xfrm flipH="1">
            <a:off x="476341" y="1829642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91FDDC0-3677-46E9-B783-142E4922AB17}"/>
              </a:ext>
            </a:extLst>
          </p:cNvPr>
          <p:cNvSpPr txBox="1"/>
          <p:nvPr/>
        </p:nvSpPr>
        <p:spPr>
          <a:xfrm>
            <a:off x="903146" y="13293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AB28F4C-B671-4AEE-BDCD-06EA36CBD594}"/>
              </a:ext>
            </a:extLst>
          </p:cNvPr>
          <p:cNvSpPr txBox="1"/>
          <p:nvPr/>
        </p:nvSpPr>
        <p:spPr>
          <a:xfrm>
            <a:off x="1326152" y="13293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3462057-7C1E-466A-91B1-595CB67EE083}"/>
              </a:ext>
            </a:extLst>
          </p:cNvPr>
          <p:cNvSpPr txBox="1"/>
          <p:nvPr/>
        </p:nvSpPr>
        <p:spPr>
          <a:xfrm>
            <a:off x="1212396" y="180697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9245A4E-6728-426F-A068-E8BAF0F39A1D}"/>
              </a:ext>
            </a:extLst>
          </p:cNvPr>
          <p:cNvSpPr txBox="1"/>
          <p:nvPr/>
        </p:nvSpPr>
        <p:spPr>
          <a:xfrm>
            <a:off x="461187" y="1767022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5 9 2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86DF9FB7-AE3A-44ED-8F6A-A40538C85A35}"/>
              </a:ext>
            </a:extLst>
          </p:cNvPr>
          <p:cNvSpPr/>
          <p:nvPr/>
        </p:nvSpPr>
        <p:spPr>
          <a:xfrm>
            <a:off x="5518467" y="524498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4C67222-32C2-4EF4-A3E3-7F96CD8BC1E8}"/>
              </a:ext>
            </a:extLst>
          </p:cNvPr>
          <p:cNvSpPr/>
          <p:nvPr/>
        </p:nvSpPr>
        <p:spPr>
          <a:xfrm>
            <a:off x="5518467" y="1974460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0A28C6ED-CA95-4645-8D04-B1A5FBB5A7AD}"/>
              </a:ext>
            </a:extLst>
          </p:cNvPr>
          <p:cNvSpPr/>
          <p:nvPr/>
        </p:nvSpPr>
        <p:spPr>
          <a:xfrm>
            <a:off x="5518467" y="3431259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F82E0C74-1EAE-41CD-9856-D9AC8FDE1088}"/>
              </a:ext>
            </a:extLst>
          </p:cNvPr>
          <p:cNvSpPr/>
          <p:nvPr/>
        </p:nvSpPr>
        <p:spPr>
          <a:xfrm>
            <a:off x="5512144" y="1247199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BCD25023-284F-4067-AB00-C59FC046E6F7}"/>
              </a:ext>
            </a:extLst>
          </p:cNvPr>
          <p:cNvSpPr/>
          <p:nvPr/>
        </p:nvSpPr>
        <p:spPr>
          <a:xfrm>
            <a:off x="5512144" y="2704071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C9C61661-5C32-4A02-9AF3-B4C3DDE46FD6}"/>
              </a:ext>
            </a:extLst>
          </p:cNvPr>
          <p:cNvSpPr/>
          <p:nvPr/>
        </p:nvSpPr>
        <p:spPr>
          <a:xfrm>
            <a:off x="5512144" y="4160870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384328F9-7927-43D5-8A95-50768CFF321A}"/>
              </a:ext>
            </a:extLst>
          </p:cNvPr>
          <p:cNvSpPr/>
          <p:nvPr/>
        </p:nvSpPr>
        <p:spPr>
          <a:xfrm>
            <a:off x="5512144" y="4882466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0D447978-F3D4-40B8-A9A4-89C101921F18}"/>
              </a:ext>
            </a:extLst>
          </p:cNvPr>
          <p:cNvSpPr/>
          <p:nvPr/>
        </p:nvSpPr>
        <p:spPr>
          <a:xfrm>
            <a:off x="5512144" y="5609613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8C4F2A5-D5E5-44BC-8A36-B8D39BFF7C9D}"/>
              </a:ext>
            </a:extLst>
          </p:cNvPr>
          <p:cNvGrpSpPr/>
          <p:nvPr/>
        </p:nvGrpSpPr>
        <p:grpSpPr>
          <a:xfrm>
            <a:off x="2224557" y="1834833"/>
            <a:ext cx="492471" cy="428686"/>
            <a:chOff x="1333467" y="934501"/>
            <a:chExt cx="492471" cy="42868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A1C2A6D-A834-46D9-82C7-586C804608E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D6E73E7-2C97-42AE-B48A-A4F2101ACE3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65F35C6-CC67-44F9-BB51-132358E72838}"/>
              </a:ext>
            </a:extLst>
          </p:cNvPr>
          <p:cNvGrpSpPr/>
          <p:nvPr/>
        </p:nvGrpSpPr>
        <p:grpSpPr>
          <a:xfrm>
            <a:off x="2218745" y="2284272"/>
            <a:ext cx="492471" cy="428686"/>
            <a:chOff x="1333467" y="934501"/>
            <a:chExt cx="492471" cy="42868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6BD10B3-A191-4989-AD96-3F4519AC169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287772A-F5CC-425B-B5F5-9E3E01D16B8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03CE8A5-E87C-4EB6-874E-1373839A3B35}"/>
              </a:ext>
            </a:extLst>
          </p:cNvPr>
          <p:cNvGrpSpPr/>
          <p:nvPr/>
        </p:nvGrpSpPr>
        <p:grpSpPr>
          <a:xfrm>
            <a:off x="2226081" y="2729509"/>
            <a:ext cx="492471" cy="428686"/>
            <a:chOff x="1333467" y="934501"/>
            <a:chExt cx="492471" cy="428686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0F03778B-FFAF-4487-83AE-C83F1948563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3C15107-C06D-4504-BD9C-73B07121C5B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18F683B-8B81-4411-8B9E-BAF7E8B3AD41}"/>
              </a:ext>
            </a:extLst>
          </p:cNvPr>
          <p:cNvGrpSpPr/>
          <p:nvPr/>
        </p:nvGrpSpPr>
        <p:grpSpPr>
          <a:xfrm>
            <a:off x="2220269" y="3178948"/>
            <a:ext cx="492471" cy="428686"/>
            <a:chOff x="1333467" y="934501"/>
            <a:chExt cx="492471" cy="42868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99EEAB8-FD61-4AF4-83BC-27C30A3BCDF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7CA18A5-F1B1-4C22-9F30-DA9C5B0C92C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C9727C5-BA12-42F5-BE56-95E06513FE4F}"/>
              </a:ext>
            </a:extLst>
          </p:cNvPr>
          <p:cNvGrpSpPr/>
          <p:nvPr/>
        </p:nvGrpSpPr>
        <p:grpSpPr>
          <a:xfrm>
            <a:off x="2223169" y="3625208"/>
            <a:ext cx="492471" cy="428686"/>
            <a:chOff x="1333467" y="934501"/>
            <a:chExt cx="492471" cy="428686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BB51BA3E-13DD-41AD-A106-05BB9C0186B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72A754C-BF27-44AC-B945-D1D46974965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24CC011-6C58-46E6-8A66-3427D4705222}"/>
              </a:ext>
            </a:extLst>
          </p:cNvPr>
          <p:cNvGrpSpPr/>
          <p:nvPr/>
        </p:nvGrpSpPr>
        <p:grpSpPr>
          <a:xfrm>
            <a:off x="2217357" y="4074647"/>
            <a:ext cx="492471" cy="428686"/>
            <a:chOff x="1333467" y="934501"/>
            <a:chExt cx="492471" cy="42868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CDD935B-BC79-4D58-A596-3A2F10A40E3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7879B50-DF3F-438E-B41C-7516D4BDCB5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D0A3FB6-8013-48F9-8A78-9A961AFBBDF0}"/>
              </a:ext>
            </a:extLst>
          </p:cNvPr>
          <p:cNvGrpSpPr/>
          <p:nvPr/>
        </p:nvGrpSpPr>
        <p:grpSpPr>
          <a:xfrm>
            <a:off x="2223369" y="4517531"/>
            <a:ext cx="492471" cy="428686"/>
            <a:chOff x="1333467" y="934501"/>
            <a:chExt cx="492471" cy="428686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0D064EF-29C5-4803-B622-F39B7AE9009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522F315-B1EE-4F94-8976-30C0D7A7F1C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4C17C2A-1F53-4A57-93EB-FC392D9640DC}"/>
              </a:ext>
            </a:extLst>
          </p:cNvPr>
          <p:cNvGrpSpPr/>
          <p:nvPr/>
        </p:nvGrpSpPr>
        <p:grpSpPr>
          <a:xfrm>
            <a:off x="2171142" y="1833307"/>
            <a:ext cx="593466" cy="428686"/>
            <a:chOff x="2176723" y="934501"/>
            <a:chExt cx="593466" cy="428686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BD0F449-3FF8-4F5A-92EE-8174DC32AB9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E8E87D1-E3B7-4F69-8207-6D36B061FCC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0109400-1443-4350-85FF-5CFF6B120203}"/>
              </a:ext>
            </a:extLst>
          </p:cNvPr>
          <p:cNvGrpSpPr/>
          <p:nvPr/>
        </p:nvGrpSpPr>
        <p:grpSpPr>
          <a:xfrm>
            <a:off x="2221462" y="4966765"/>
            <a:ext cx="492471" cy="428686"/>
            <a:chOff x="1333467" y="934501"/>
            <a:chExt cx="492471" cy="428686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162C1D4-750C-4F5F-9351-A17CADCE885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3514A97-A6DB-4CF5-9E5C-80ED0784E0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638021E-9CDB-47AD-891F-87C5332DB80E}"/>
              </a:ext>
            </a:extLst>
          </p:cNvPr>
          <p:cNvGrpSpPr/>
          <p:nvPr/>
        </p:nvGrpSpPr>
        <p:grpSpPr>
          <a:xfrm>
            <a:off x="2224893" y="5412207"/>
            <a:ext cx="492471" cy="428686"/>
            <a:chOff x="1333467" y="934501"/>
            <a:chExt cx="492471" cy="42868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3E983B6-5CD8-4AE2-843D-338D20CC3C0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1C7DDB9-3A78-4F41-82B6-81A4F36F7E3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2E92F54C-DB97-493E-9304-E4F3B8E39134}"/>
              </a:ext>
            </a:extLst>
          </p:cNvPr>
          <p:cNvGrpSpPr/>
          <p:nvPr/>
        </p:nvGrpSpPr>
        <p:grpSpPr>
          <a:xfrm>
            <a:off x="2219081" y="5861646"/>
            <a:ext cx="492471" cy="428686"/>
            <a:chOff x="1333467" y="934501"/>
            <a:chExt cx="492471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12BAB60-7093-4147-8C30-4178D937A7D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10A2775-EDEF-48F7-A7B4-3966C2A9C9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97558012-9EA2-492F-9807-44C7DBB8FCCC}"/>
              </a:ext>
            </a:extLst>
          </p:cNvPr>
          <p:cNvGrpSpPr/>
          <p:nvPr/>
        </p:nvGrpSpPr>
        <p:grpSpPr>
          <a:xfrm>
            <a:off x="2675289" y="1833772"/>
            <a:ext cx="492471" cy="428686"/>
            <a:chOff x="1333467" y="934501"/>
            <a:chExt cx="492471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CD41035F-CD90-4F4F-A559-7A16ABE28E7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B0B0FEC-9B0F-4B6A-BD50-B5BC449388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0F1DECC-9A17-4485-85D9-F0B3A9BBCFE7}"/>
              </a:ext>
            </a:extLst>
          </p:cNvPr>
          <p:cNvGrpSpPr/>
          <p:nvPr/>
        </p:nvGrpSpPr>
        <p:grpSpPr>
          <a:xfrm>
            <a:off x="2669477" y="2283211"/>
            <a:ext cx="492471" cy="428686"/>
            <a:chOff x="1333467" y="934501"/>
            <a:chExt cx="492471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047272C5-8FEE-4F00-A275-0896E892E24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0E3AD15-5D81-4182-BD6B-CD03B63D23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D3A9D3B-9AF6-482F-9559-5CB641D9DB45}"/>
              </a:ext>
            </a:extLst>
          </p:cNvPr>
          <p:cNvGrpSpPr/>
          <p:nvPr/>
        </p:nvGrpSpPr>
        <p:grpSpPr>
          <a:xfrm>
            <a:off x="2676813" y="2728448"/>
            <a:ext cx="492471" cy="428686"/>
            <a:chOff x="1333467" y="934501"/>
            <a:chExt cx="492471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445FAC9-D179-419E-A0C1-0473B4128B7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6379A38-AE7C-4EE6-B3C3-FC581228AD8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49E5BAD-E178-40B5-A076-3E7ECF1F21FF}"/>
              </a:ext>
            </a:extLst>
          </p:cNvPr>
          <p:cNvGrpSpPr/>
          <p:nvPr/>
        </p:nvGrpSpPr>
        <p:grpSpPr>
          <a:xfrm>
            <a:off x="2671001" y="3177887"/>
            <a:ext cx="492471" cy="428686"/>
            <a:chOff x="1333467" y="934501"/>
            <a:chExt cx="492471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1102E6AF-AEAF-47D3-AEF5-23502720C62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EDD464B-9478-42F8-93E3-4877895056A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5349684-7848-460C-9322-940BD7437E50}"/>
              </a:ext>
            </a:extLst>
          </p:cNvPr>
          <p:cNvGrpSpPr/>
          <p:nvPr/>
        </p:nvGrpSpPr>
        <p:grpSpPr>
          <a:xfrm>
            <a:off x="2673901" y="3624147"/>
            <a:ext cx="492471" cy="428686"/>
            <a:chOff x="1333467" y="934501"/>
            <a:chExt cx="492471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209BB58F-8C8E-4674-B045-1E489C81B0F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224B5B6-A7EC-474C-9BE3-F3237B2C8B0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3C98B7B-4037-4F7F-B338-0977E5BB1EC0}"/>
              </a:ext>
            </a:extLst>
          </p:cNvPr>
          <p:cNvGrpSpPr/>
          <p:nvPr/>
        </p:nvGrpSpPr>
        <p:grpSpPr>
          <a:xfrm>
            <a:off x="2668089" y="4073586"/>
            <a:ext cx="492471" cy="428686"/>
            <a:chOff x="1333467" y="934501"/>
            <a:chExt cx="492471" cy="42868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221392D0-ECB2-49BB-9F22-7107F02FD18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5D03776-110A-4FC5-B5A1-0A1879EDB4B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025535E-D7A3-4567-90DB-DFC6B5127731}"/>
              </a:ext>
            </a:extLst>
          </p:cNvPr>
          <p:cNvGrpSpPr/>
          <p:nvPr/>
        </p:nvGrpSpPr>
        <p:grpSpPr>
          <a:xfrm>
            <a:off x="2674101" y="4516470"/>
            <a:ext cx="492471" cy="428686"/>
            <a:chOff x="1333467" y="934501"/>
            <a:chExt cx="492471" cy="4286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9EBE3453-C26D-4534-8F60-D6C6E48E050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03A58E8E-4B16-4E14-803C-8E29CC63E95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D288C9-C9F1-4A7B-8FE2-3E586C3FBBCB}"/>
              </a:ext>
            </a:extLst>
          </p:cNvPr>
          <p:cNvGrpSpPr/>
          <p:nvPr/>
        </p:nvGrpSpPr>
        <p:grpSpPr>
          <a:xfrm>
            <a:off x="2621874" y="1832246"/>
            <a:ext cx="593466" cy="428686"/>
            <a:chOff x="2176723" y="934501"/>
            <a:chExt cx="593466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4884545-1F3F-4924-97AB-7062B2DEDE3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E296B08-889A-42CD-9B9F-CA97915ECFE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DEC2D47-434C-45CA-BAFC-C504010716EF}"/>
              </a:ext>
            </a:extLst>
          </p:cNvPr>
          <p:cNvGrpSpPr/>
          <p:nvPr/>
        </p:nvGrpSpPr>
        <p:grpSpPr>
          <a:xfrm>
            <a:off x="2672194" y="4965704"/>
            <a:ext cx="492471" cy="428686"/>
            <a:chOff x="1333467" y="934501"/>
            <a:chExt cx="492471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8D35CCE9-B5AE-4004-825E-F5088D02FB0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4EC20EC-EE78-43AF-8E70-A48E573DAEE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3FCF3479-6440-4ACA-8894-A6667E0B96B2}"/>
              </a:ext>
            </a:extLst>
          </p:cNvPr>
          <p:cNvGrpSpPr/>
          <p:nvPr/>
        </p:nvGrpSpPr>
        <p:grpSpPr>
          <a:xfrm>
            <a:off x="2675625" y="5411146"/>
            <a:ext cx="492471" cy="428686"/>
            <a:chOff x="1333467" y="934501"/>
            <a:chExt cx="49247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E2FA508-C58E-4DDA-AB9E-B1AE9499756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45A66F34-8738-4E17-B3C0-DEF529050D8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FDDC2B65-6848-4271-A141-2BCB1A0C8D02}"/>
              </a:ext>
            </a:extLst>
          </p:cNvPr>
          <p:cNvGrpSpPr/>
          <p:nvPr/>
        </p:nvGrpSpPr>
        <p:grpSpPr>
          <a:xfrm>
            <a:off x="2669813" y="5860585"/>
            <a:ext cx="492471" cy="428686"/>
            <a:chOff x="1333467" y="934501"/>
            <a:chExt cx="492471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DE3EEDFA-BB9C-4C50-B153-949F318A18F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8753510-746F-4AF4-83A6-21DAE35B849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F3D8A45A-550D-44FB-87DC-8BB6F45FF881}"/>
              </a:ext>
            </a:extLst>
          </p:cNvPr>
          <p:cNvGrpSpPr/>
          <p:nvPr/>
        </p:nvGrpSpPr>
        <p:grpSpPr>
          <a:xfrm>
            <a:off x="3118274" y="1836006"/>
            <a:ext cx="492471" cy="428686"/>
            <a:chOff x="1333467" y="934501"/>
            <a:chExt cx="492471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59B5F82-75B4-4510-9996-D126FD70742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A19BBDC-BAA5-4136-BF53-C872B3421E6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0019350-F707-4A49-B3F4-AA9D5E86E865}"/>
              </a:ext>
            </a:extLst>
          </p:cNvPr>
          <p:cNvGrpSpPr/>
          <p:nvPr/>
        </p:nvGrpSpPr>
        <p:grpSpPr>
          <a:xfrm>
            <a:off x="3112462" y="2285445"/>
            <a:ext cx="492471" cy="428686"/>
            <a:chOff x="1333467" y="934501"/>
            <a:chExt cx="492471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3B01933-EEA7-4802-A137-682C30903A2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999DCFF-5C26-400C-95EA-FC56B41C8DE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802E8DD-3D68-413A-AFE2-A40AE89BDE76}"/>
              </a:ext>
            </a:extLst>
          </p:cNvPr>
          <p:cNvGrpSpPr/>
          <p:nvPr/>
        </p:nvGrpSpPr>
        <p:grpSpPr>
          <a:xfrm>
            <a:off x="3119798" y="2730682"/>
            <a:ext cx="492471" cy="428686"/>
            <a:chOff x="1333467" y="934501"/>
            <a:chExt cx="492471" cy="42868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B2247602-FDD0-4271-B949-850C36AE61A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99B0FDF-E63F-47C0-B9D7-AD855B31C3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0FF022A7-620F-4DA6-BD16-72AC89B920C7}"/>
              </a:ext>
            </a:extLst>
          </p:cNvPr>
          <p:cNvGrpSpPr/>
          <p:nvPr/>
        </p:nvGrpSpPr>
        <p:grpSpPr>
          <a:xfrm>
            <a:off x="3113986" y="3180121"/>
            <a:ext cx="492471" cy="428686"/>
            <a:chOff x="1333467" y="934501"/>
            <a:chExt cx="492471" cy="42868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A67ECD71-E604-4175-982D-FFEE791048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0CBA8BD-B67A-42EA-B720-5A8C937C971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DA06BB1-FD98-45A7-866A-C07E930CF16D}"/>
              </a:ext>
            </a:extLst>
          </p:cNvPr>
          <p:cNvGrpSpPr/>
          <p:nvPr/>
        </p:nvGrpSpPr>
        <p:grpSpPr>
          <a:xfrm>
            <a:off x="3116886" y="3626381"/>
            <a:ext cx="492471" cy="428686"/>
            <a:chOff x="1333467" y="934501"/>
            <a:chExt cx="492471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64D4A1A-4AD3-423E-AD92-C9C89847F3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B7E1636-6120-4702-B16A-9833CBE0891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5FB51FD-67A8-432B-8BB2-315A3FC796AA}"/>
              </a:ext>
            </a:extLst>
          </p:cNvPr>
          <p:cNvGrpSpPr/>
          <p:nvPr/>
        </p:nvGrpSpPr>
        <p:grpSpPr>
          <a:xfrm>
            <a:off x="3111074" y="4075820"/>
            <a:ext cx="492471" cy="428686"/>
            <a:chOff x="1333467" y="934501"/>
            <a:chExt cx="492471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0380F5A4-98D0-4102-8B7D-063805EF37D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3E09A10-F4E5-4148-9A67-F4F6AA3A151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846F7BE-339F-4133-81FA-C044677B37B2}"/>
              </a:ext>
            </a:extLst>
          </p:cNvPr>
          <p:cNvGrpSpPr/>
          <p:nvPr/>
        </p:nvGrpSpPr>
        <p:grpSpPr>
          <a:xfrm>
            <a:off x="3117086" y="4518704"/>
            <a:ext cx="492471" cy="428686"/>
            <a:chOff x="1333467" y="934501"/>
            <a:chExt cx="492471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3C5F641D-7D78-40B0-BB60-0072E7BB7A5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264AB077-74E8-4295-A847-A474D8B818B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F8612DD5-C8C6-449C-B8D7-B440294D1143}"/>
              </a:ext>
            </a:extLst>
          </p:cNvPr>
          <p:cNvGrpSpPr/>
          <p:nvPr/>
        </p:nvGrpSpPr>
        <p:grpSpPr>
          <a:xfrm>
            <a:off x="3064859" y="1834480"/>
            <a:ext cx="593466" cy="428686"/>
            <a:chOff x="2176723" y="934501"/>
            <a:chExt cx="593466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6EC3DDDA-2CB2-4CA8-A01D-CF4531EC479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ACEBCFB-7449-4096-BE74-CD487963CD5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E920C593-91BE-42BE-9F46-28696A3B4D9F}"/>
              </a:ext>
            </a:extLst>
          </p:cNvPr>
          <p:cNvGrpSpPr/>
          <p:nvPr/>
        </p:nvGrpSpPr>
        <p:grpSpPr>
          <a:xfrm>
            <a:off x="3115179" y="4967938"/>
            <a:ext cx="492471" cy="428686"/>
            <a:chOff x="1333467" y="934501"/>
            <a:chExt cx="492471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FFCF5C56-8B30-4E1F-A040-1155C7F95CF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9B449E40-508C-48DC-9FDC-7810B826176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FE7B2F2-9119-4E25-A99C-60F1C13DFD85}"/>
              </a:ext>
            </a:extLst>
          </p:cNvPr>
          <p:cNvGrpSpPr/>
          <p:nvPr/>
        </p:nvGrpSpPr>
        <p:grpSpPr>
          <a:xfrm>
            <a:off x="3118610" y="5413380"/>
            <a:ext cx="492471" cy="428686"/>
            <a:chOff x="1333467" y="934501"/>
            <a:chExt cx="492471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B79F013B-5701-4124-9F58-2466FB831B5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F3D9E0B7-496E-4566-B76B-E582FBB3BAA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088D176-9CAA-46CF-A7D0-0D8D221FD570}"/>
              </a:ext>
            </a:extLst>
          </p:cNvPr>
          <p:cNvGrpSpPr/>
          <p:nvPr/>
        </p:nvGrpSpPr>
        <p:grpSpPr>
          <a:xfrm>
            <a:off x="3112798" y="5862819"/>
            <a:ext cx="492471" cy="428686"/>
            <a:chOff x="1333467" y="934501"/>
            <a:chExt cx="492471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D534550E-C619-4FFA-ABF6-5710EBB89BB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4E07457F-31D1-4A2E-81EF-954E42E67FA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3A5FB48E-1790-46C1-A7E6-0A7B324EF3C0}"/>
              </a:ext>
            </a:extLst>
          </p:cNvPr>
          <p:cNvGrpSpPr/>
          <p:nvPr/>
        </p:nvGrpSpPr>
        <p:grpSpPr>
          <a:xfrm>
            <a:off x="3569006" y="1834945"/>
            <a:ext cx="492471" cy="428686"/>
            <a:chOff x="1333467" y="934501"/>
            <a:chExt cx="492471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34483324-A186-4AE3-B0E9-F93E88DB1CC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CC986BE4-932A-4EF2-9471-E60B07BCC45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66158635-43F5-44C5-BA73-400D8414592A}"/>
              </a:ext>
            </a:extLst>
          </p:cNvPr>
          <p:cNvGrpSpPr/>
          <p:nvPr/>
        </p:nvGrpSpPr>
        <p:grpSpPr>
          <a:xfrm>
            <a:off x="3563194" y="2284384"/>
            <a:ext cx="492471" cy="428686"/>
            <a:chOff x="1333467" y="934501"/>
            <a:chExt cx="492471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A60A72F6-83EF-4A17-B946-D8899F84C6C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FEADC25-D3B8-4AFB-92CA-112D1B8E762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8A0764CE-B2F6-4FCB-ADBB-7CA50F9E6CB8}"/>
              </a:ext>
            </a:extLst>
          </p:cNvPr>
          <p:cNvGrpSpPr/>
          <p:nvPr/>
        </p:nvGrpSpPr>
        <p:grpSpPr>
          <a:xfrm>
            <a:off x="3570530" y="2729621"/>
            <a:ext cx="492471" cy="428686"/>
            <a:chOff x="1333467" y="934501"/>
            <a:chExt cx="492471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405D5D9A-D5A7-4A73-8F80-1DC863E1099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E0CCA9A0-29AD-406A-A14F-805793BF6A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D302142-5757-493B-915B-C098A253F49B}"/>
              </a:ext>
            </a:extLst>
          </p:cNvPr>
          <p:cNvGrpSpPr/>
          <p:nvPr/>
        </p:nvGrpSpPr>
        <p:grpSpPr>
          <a:xfrm>
            <a:off x="3564718" y="3179060"/>
            <a:ext cx="492471" cy="428686"/>
            <a:chOff x="1333467" y="934501"/>
            <a:chExt cx="492471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F2A9019D-4D39-4D2E-BF9F-3401E3AD967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E8AC38E3-9059-4F76-A675-4618DDEF2F1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80E5A3CE-CEC5-455E-AF73-C5E9ECF9F127}"/>
              </a:ext>
            </a:extLst>
          </p:cNvPr>
          <p:cNvGrpSpPr/>
          <p:nvPr/>
        </p:nvGrpSpPr>
        <p:grpSpPr>
          <a:xfrm>
            <a:off x="3567618" y="3625320"/>
            <a:ext cx="492471" cy="428686"/>
            <a:chOff x="1333467" y="934501"/>
            <a:chExt cx="492471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23A24338-461B-4FE9-BC1B-108D4E1FEB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2546C815-36BA-48AF-A634-8CB01287C35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512D694A-F1A5-49D8-853C-68DE9F6F9635}"/>
              </a:ext>
            </a:extLst>
          </p:cNvPr>
          <p:cNvGrpSpPr/>
          <p:nvPr/>
        </p:nvGrpSpPr>
        <p:grpSpPr>
          <a:xfrm>
            <a:off x="3561806" y="4074759"/>
            <a:ext cx="492471" cy="428686"/>
            <a:chOff x="1333467" y="934501"/>
            <a:chExt cx="492471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CC866445-1C03-470B-B717-6DB9361A08D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D598ED9E-86CD-4FB0-8261-BAD3AD35626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6EA63BD-800C-4484-928B-A40AC94797CC}"/>
              </a:ext>
            </a:extLst>
          </p:cNvPr>
          <p:cNvGrpSpPr/>
          <p:nvPr/>
        </p:nvGrpSpPr>
        <p:grpSpPr>
          <a:xfrm>
            <a:off x="3567818" y="4517643"/>
            <a:ext cx="492471" cy="428686"/>
            <a:chOff x="1333467" y="934501"/>
            <a:chExt cx="492471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D1128A49-3ADE-4FF7-936B-6C616ECC106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8ED492DB-7FE5-4D58-B174-25BEEC745C3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6289895-318A-445D-8747-F3891965F666}"/>
              </a:ext>
            </a:extLst>
          </p:cNvPr>
          <p:cNvGrpSpPr/>
          <p:nvPr/>
        </p:nvGrpSpPr>
        <p:grpSpPr>
          <a:xfrm>
            <a:off x="3515591" y="1833419"/>
            <a:ext cx="593466" cy="428686"/>
            <a:chOff x="2176723" y="934501"/>
            <a:chExt cx="593466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0D6A04BC-D3C4-4AA3-8B17-7D2EC7C52F3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6C3BF41F-30BB-4339-AB94-C9B087E70CB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F47A9F12-CC92-42E4-9767-2B71504EF538}"/>
              </a:ext>
            </a:extLst>
          </p:cNvPr>
          <p:cNvGrpSpPr/>
          <p:nvPr/>
        </p:nvGrpSpPr>
        <p:grpSpPr>
          <a:xfrm>
            <a:off x="3565911" y="4966877"/>
            <a:ext cx="492471" cy="428686"/>
            <a:chOff x="1333467" y="934501"/>
            <a:chExt cx="492471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BA65FA7C-9A2E-4D35-8E8E-72B1A5E9E54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8A50606-34A8-4F56-A83B-85F62AD8288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433A5A0D-4FE4-4738-AEDD-DCD8A4DBC01A}"/>
              </a:ext>
            </a:extLst>
          </p:cNvPr>
          <p:cNvGrpSpPr/>
          <p:nvPr/>
        </p:nvGrpSpPr>
        <p:grpSpPr>
          <a:xfrm>
            <a:off x="3569342" y="5412319"/>
            <a:ext cx="492471" cy="428686"/>
            <a:chOff x="1333467" y="934501"/>
            <a:chExt cx="492471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018CF6A2-E39B-4E30-83EE-14AFFEBAFDF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7FEE097F-DA39-4CF7-A208-C9CCA57A34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7CA6CBF2-1E92-404A-8788-214680CC6B68}"/>
              </a:ext>
            </a:extLst>
          </p:cNvPr>
          <p:cNvGrpSpPr/>
          <p:nvPr/>
        </p:nvGrpSpPr>
        <p:grpSpPr>
          <a:xfrm>
            <a:off x="3563530" y="5861758"/>
            <a:ext cx="492471" cy="428686"/>
            <a:chOff x="1333467" y="934501"/>
            <a:chExt cx="492471" cy="42868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8F4A3358-B1C6-4988-89BB-E7780195BE1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BA0A7BC5-D504-41E4-BC43-B4B295EF0FD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5C166306-9740-4EF7-8258-D6FA4AA397D6}"/>
              </a:ext>
            </a:extLst>
          </p:cNvPr>
          <p:cNvGrpSpPr/>
          <p:nvPr/>
        </p:nvGrpSpPr>
        <p:grpSpPr>
          <a:xfrm>
            <a:off x="4019850" y="1833295"/>
            <a:ext cx="492471" cy="428686"/>
            <a:chOff x="1333467" y="934501"/>
            <a:chExt cx="492471" cy="42868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E54FA846-A6A4-4325-BCBE-17E0E3A735E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AAF3402E-A1BC-4F00-A7A2-1F148B66D83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1388D4F2-C2B9-4271-A9A3-B7E534B34B7D}"/>
              </a:ext>
            </a:extLst>
          </p:cNvPr>
          <p:cNvGrpSpPr/>
          <p:nvPr/>
        </p:nvGrpSpPr>
        <p:grpSpPr>
          <a:xfrm>
            <a:off x="4014038" y="2282734"/>
            <a:ext cx="492471" cy="428686"/>
            <a:chOff x="1333467" y="934501"/>
            <a:chExt cx="492471" cy="42868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E05CBD6F-E959-4482-8382-AA5D33F6302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F30E02B-8F65-4A1C-AB88-8E3F6886CF5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D6278423-24FE-4219-AAC5-344D7B7150E7}"/>
              </a:ext>
            </a:extLst>
          </p:cNvPr>
          <p:cNvGrpSpPr/>
          <p:nvPr/>
        </p:nvGrpSpPr>
        <p:grpSpPr>
          <a:xfrm>
            <a:off x="4021374" y="2727971"/>
            <a:ext cx="492471" cy="428686"/>
            <a:chOff x="1333467" y="934501"/>
            <a:chExt cx="492471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44BD1298-5B99-4A42-AD28-2161C305DF0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20BD3EC-9EC5-4A1B-8414-ACB383812D9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F4D2D905-1CE7-47DB-ADC5-89269E6E6828}"/>
              </a:ext>
            </a:extLst>
          </p:cNvPr>
          <p:cNvGrpSpPr/>
          <p:nvPr/>
        </p:nvGrpSpPr>
        <p:grpSpPr>
          <a:xfrm>
            <a:off x="4015562" y="3177410"/>
            <a:ext cx="492471" cy="428686"/>
            <a:chOff x="1333467" y="934501"/>
            <a:chExt cx="492471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EB170C3C-28F4-4F95-BBF5-87EA28CC1EB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44349519-60BB-45A9-B59E-4DF4F8B6DE1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FAF40286-4CCF-4767-B4F7-28E3F6F8FCF3}"/>
              </a:ext>
            </a:extLst>
          </p:cNvPr>
          <p:cNvGrpSpPr/>
          <p:nvPr/>
        </p:nvGrpSpPr>
        <p:grpSpPr>
          <a:xfrm>
            <a:off x="4018462" y="3623670"/>
            <a:ext cx="492471" cy="428686"/>
            <a:chOff x="1333467" y="934501"/>
            <a:chExt cx="492471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0FCD398A-0F5C-4915-801D-3B32E828D97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2EAF06A4-BBF3-4D97-B140-08478E0650C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E6F5F46E-3A37-49FF-9EFB-5FF84310360A}"/>
              </a:ext>
            </a:extLst>
          </p:cNvPr>
          <p:cNvGrpSpPr/>
          <p:nvPr/>
        </p:nvGrpSpPr>
        <p:grpSpPr>
          <a:xfrm>
            <a:off x="4012650" y="4073109"/>
            <a:ext cx="492471" cy="428686"/>
            <a:chOff x="1333467" y="934501"/>
            <a:chExt cx="492471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183455B-D57A-4904-AFC7-7D5E733F04E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65147C40-14EC-4624-AF1F-0B19A9933B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7FCCC069-640B-4DA8-9320-989497C2D471}"/>
              </a:ext>
            </a:extLst>
          </p:cNvPr>
          <p:cNvGrpSpPr/>
          <p:nvPr/>
        </p:nvGrpSpPr>
        <p:grpSpPr>
          <a:xfrm>
            <a:off x="4018662" y="4515993"/>
            <a:ext cx="492471" cy="428686"/>
            <a:chOff x="1333467" y="934501"/>
            <a:chExt cx="492471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3DE63E55-766A-47EA-8F2F-4D2053FAEFE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26C2C7F6-CE16-4636-8939-398571B213D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5B319E11-082A-47CA-8038-EC70533C55EE}"/>
              </a:ext>
            </a:extLst>
          </p:cNvPr>
          <p:cNvGrpSpPr/>
          <p:nvPr/>
        </p:nvGrpSpPr>
        <p:grpSpPr>
          <a:xfrm>
            <a:off x="3966435" y="1831769"/>
            <a:ext cx="593466" cy="428686"/>
            <a:chOff x="2176723" y="934501"/>
            <a:chExt cx="593466" cy="42868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4E4AC59F-43FE-43F9-9106-4B58C8714E5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16362201-D66C-48BA-B410-15EB4246BC6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33EAC003-CB70-4AF5-A457-96E1B3F7F99F}"/>
              </a:ext>
            </a:extLst>
          </p:cNvPr>
          <p:cNvGrpSpPr/>
          <p:nvPr/>
        </p:nvGrpSpPr>
        <p:grpSpPr>
          <a:xfrm>
            <a:off x="4016755" y="4965227"/>
            <a:ext cx="492471" cy="428686"/>
            <a:chOff x="1333467" y="934501"/>
            <a:chExt cx="492471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7298BB2D-E182-4C8F-89DD-8CB73C2FC41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AA05BE30-DA4B-4E42-86C4-C358607C95F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F5D70EA7-194F-4A47-B74C-0F8EC76D89BD}"/>
              </a:ext>
            </a:extLst>
          </p:cNvPr>
          <p:cNvGrpSpPr/>
          <p:nvPr/>
        </p:nvGrpSpPr>
        <p:grpSpPr>
          <a:xfrm>
            <a:off x="4020186" y="5410669"/>
            <a:ext cx="492471" cy="428686"/>
            <a:chOff x="1333467" y="934501"/>
            <a:chExt cx="492471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3B43B5E4-56F2-47F2-B933-77726CC1EB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85B660CE-9928-4633-A702-178B0A624FE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699A775-028F-49AC-A562-A4047C08983A}"/>
              </a:ext>
            </a:extLst>
          </p:cNvPr>
          <p:cNvGrpSpPr/>
          <p:nvPr/>
        </p:nvGrpSpPr>
        <p:grpSpPr>
          <a:xfrm>
            <a:off x="4014374" y="5860108"/>
            <a:ext cx="492471" cy="428686"/>
            <a:chOff x="1333467" y="934501"/>
            <a:chExt cx="492471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0ED63D16-7C6B-4D39-A945-D701C09EFCF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E523DE65-8568-4DF9-AF52-89B8E8C1DA4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A3FAAFB6-B36A-406E-AA01-94F7A8434FE5}"/>
              </a:ext>
            </a:extLst>
          </p:cNvPr>
          <p:cNvGrpSpPr/>
          <p:nvPr/>
        </p:nvGrpSpPr>
        <p:grpSpPr>
          <a:xfrm>
            <a:off x="4475404" y="1832038"/>
            <a:ext cx="492471" cy="428686"/>
            <a:chOff x="1333467" y="934501"/>
            <a:chExt cx="492471" cy="42868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9A202B02-FA7F-44F8-9895-0B303ACC8B1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1B0D0DA5-78DC-43CF-81C7-2D0C25A6C3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37F48135-9C59-46F0-9E31-4846FE418D8E}"/>
              </a:ext>
            </a:extLst>
          </p:cNvPr>
          <p:cNvGrpSpPr/>
          <p:nvPr/>
        </p:nvGrpSpPr>
        <p:grpSpPr>
          <a:xfrm>
            <a:off x="4469592" y="2281477"/>
            <a:ext cx="492471" cy="428686"/>
            <a:chOff x="1333467" y="934501"/>
            <a:chExt cx="492471" cy="42868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0F224B62-822F-4E60-8564-57C7731724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BC54A87A-16D8-45B0-9348-45E6DD88B84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F8CCE283-DC3B-4485-A4F3-04C29738829B}"/>
              </a:ext>
            </a:extLst>
          </p:cNvPr>
          <p:cNvGrpSpPr/>
          <p:nvPr/>
        </p:nvGrpSpPr>
        <p:grpSpPr>
          <a:xfrm>
            <a:off x="4476928" y="2726714"/>
            <a:ext cx="492471" cy="428686"/>
            <a:chOff x="1333467" y="934501"/>
            <a:chExt cx="492471" cy="42868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52AB942C-FE4E-4DE6-AD01-2CA936FE45B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01BD70D3-A847-438D-A184-9775BD76371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CFA02A57-8A19-4B15-AD40-2DF11FA6FDC1}"/>
              </a:ext>
            </a:extLst>
          </p:cNvPr>
          <p:cNvGrpSpPr/>
          <p:nvPr/>
        </p:nvGrpSpPr>
        <p:grpSpPr>
          <a:xfrm>
            <a:off x="4471116" y="3176153"/>
            <a:ext cx="492471" cy="428686"/>
            <a:chOff x="1333467" y="934501"/>
            <a:chExt cx="492471" cy="42868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2D1B8FCD-31D2-4406-A966-973B7DAD3F3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7F58F1C7-8887-4B0E-B144-E01B0AF2D78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AB7930D7-C156-43CE-A41E-72E626E54D5E}"/>
              </a:ext>
            </a:extLst>
          </p:cNvPr>
          <p:cNvGrpSpPr/>
          <p:nvPr/>
        </p:nvGrpSpPr>
        <p:grpSpPr>
          <a:xfrm>
            <a:off x="4474016" y="3622413"/>
            <a:ext cx="492471" cy="428686"/>
            <a:chOff x="1333467" y="934501"/>
            <a:chExt cx="492471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05FB5252-1AE9-45A3-B06F-81C5D9718FA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8B13763E-2FE3-4881-AF7F-0FB06209AF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FF9D665B-FCE5-400F-8516-239DB57D85C6}"/>
              </a:ext>
            </a:extLst>
          </p:cNvPr>
          <p:cNvGrpSpPr/>
          <p:nvPr/>
        </p:nvGrpSpPr>
        <p:grpSpPr>
          <a:xfrm>
            <a:off x="4468204" y="4071852"/>
            <a:ext cx="492471" cy="428686"/>
            <a:chOff x="1333467" y="934501"/>
            <a:chExt cx="492471" cy="42868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BE2DB804-F438-4D41-9A1A-8EC7553D6DA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006A0CA-42FB-426D-82A2-B8F20F497E6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DB4AB98A-EA0C-4226-8559-93557327855A}"/>
              </a:ext>
            </a:extLst>
          </p:cNvPr>
          <p:cNvGrpSpPr/>
          <p:nvPr/>
        </p:nvGrpSpPr>
        <p:grpSpPr>
          <a:xfrm>
            <a:off x="4474216" y="4514736"/>
            <a:ext cx="492471" cy="428686"/>
            <a:chOff x="1333467" y="934501"/>
            <a:chExt cx="492471" cy="42868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3C3FC3E2-D9AA-4F84-905E-9AF61A57914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10878B7C-C071-4FA7-A61E-08F4CA4904E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1A5508A9-8495-4B56-98AD-EA5F378E112F}"/>
              </a:ext>
            </a:extLst>
          </p:cNvPr>
          <p:cNvGrpSpPr/>
          <p:nvPr/>
        </p:nvGrpSpPr>
        <p:grpSpPr>
          <a:xfrm>
            <a:off x="4468404" y="4964175"/>
            <a:ext cx="492471" cy="428686"/>
            <a:chOff x="1333467" y="934501"/>
            <a:chExt cx="492471" cy="42868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C6645C52-253C-4946-86BF-DB35ECFCD84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76261368-C47B-49EC-B142-85413E5D690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C0C1375A-68C5-49B5-96A4-C8D3AA738A02}"/>
              </a:ext>
            </a:extLst>
          </p:cNvPr>
          <p:cNvGrpSpPr/>
          <p:nvPr/>
        </p:nvGrpSpPr>
        <p:grpSpPr>
          <a:xfrm>
            <a:off x="4475740" y="5409412"/>
            <a:ext cx="492471" cy="428686"/>
            <a:chOff x="1333467" y="934501"/>
            <a:chExt cx="492471" cy="42868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4115DC9F-EFA8-40CA-9740-1B50099C4F7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770BACF2-B4DD-4F5C-BB4B-B6C71351548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03B1EA68-3729-42F4-9172-71AE1EE74731}"/>
              </a:ext>
            </a:extLst>
          </p:cNvPr>
          <p:cNvGrpSpPr/>
          <p:nvPr/>
        </p:nvGrpSpPr>
        <p:grpSpPr>
          <a:xfrm>
            <a:off x="4947867" y="1828277"/>
            <a:ext cx="446399" cy="428686"/>
            <a:chOff x="463698" y="934501"/>
            <a:chExt cx="446399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B1476327-82C7-452F-943B-8E6666EED65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0E4569A7-51A2-4BD8-88DF-45982F0E379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5742E68B-F647-4812-A6EB-86BE001CE417}"/>
              </a:ext>
            </a:extLst>
          </p:cNvPr>
          <p:cNvGrpSpPr/>
          <p:nvPr/>
        </p:nvGrpSpPr>
        <p:grpSpPr>
          <a:xfrm>
            <a:off x="4946301" y="2281328"/>
            <a:ext cx="446399" cy="428686"/>
            <a:chOff x="457051" y="1380030"/>
            <a:chExt cx="446399" cy="428686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9A5F6B83-BCB5-4B4E-8017-4324B59E14D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3170E32C-7482-4319-9C91-65C3410E6FA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DBEA9271-A9A8-4696-B85A-225F722A1EF0}"/>
              </a:ext>
            </a:extLst>
          </p:cNvPr>
          <p:cNvGrpSpPr/>
          <p:nvPr/>
        </p:nvGrpSpPr>
        <p:grpSpPr>
          <a:xfrm>
            <a:off x="3585518" y="1843237"/>
            <a:ext cx="446399" cy="428686"/>
            <a:chOff x="463698" y="934501"/>
            <a:chExt cx="446399" cy="428686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C9BE87BF-A2C2-413A-977C-115403BEE65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8EE13127-EEDC-4B1F-9715-63C223D8505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93B75C3-836D-45C5-85A8-8B3700C219C3}"/>
              </a:ext>
            </a:extLst>
          </p:cNvPr>
          <p:cNvGrpSpPr/>
          <p:nvPr/>
        </p:nvGrpSpPr>
        <p:grpSpPr>
          <a:xfrm>
            <a:off x="3583952" y="2296288"/>
            <a:ext cx="446399" cy="428686"/>
            <a:chOff x="457051" y="1380030"/>
            <a:chExt cx="446399" cy="428686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BE454C4B-4E03-4B28-A348-50A284D395A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5C45C49A-CC6A-46F3-B239-5C57A960D19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C340A4CD-829A-4582-A0B0-7E397DBF326E}"/>
              </a:ext>
            </a:extLst>
          </p:cNvPr>
          <p:cNvGrpSpPr/>
          <p:nvPr/>
        </p:nvGrpSpPr>
        <p:grpSpPr>
          <a:xfrm>
            <a:off x="3587036" y="2739713"/>
            <a:ext cx="446399" cy="428686"/>
            <a:chOff x="460084" y="1832999"/>
            <a:chExt cx="446399" cy="428686"/>
          </a:xfrm>
        </p:grpSpPr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D5E52544-F37B-4F59-A0ED-EBF83D0D2CD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A13AAB07-232B-4FED-9805-791DD6E710B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717DC175-938A-4C2E-9C32-2B8E1194749C}"/>
              </a:ext>
            </a:extLst>
          </p:cNvPr>
          <p:cNvGrpSpPr/>
          <p:nvPr/>
        </p:nvGrpSpPr>
        <p:grpSpPr>
          <a:xfrm>
            <a:off x="3584781" y="3182502"/>
            <a:ext cx="446399" cy="428686"/>
            <a:chOff x="453437" y="2278528"/>
            <a:chExt cx="446399" cy="428686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3FDD714A-2155-4FD1-B031-2F4F9C4ACE0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3C7B7469-1852-4F00-9BC6-6C30BFC9B76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70ED51A9-A515-4974-9A68-A69971343951}"/>
              </a:ext>
            </a:extLst>
          </p:cNvPr>
          <p:cNvGrpSpPr/>
          <p:nvPr/>
        </p:nvGrpSpPr>
        <p:grpSpPr>
          <a:xfrm>
            <a:off x="3584745" y="3626754"/>
            <a:ext cx="446399" cy="428686"/>
            <a:chOff x="448639" y="2727542"/>
            <a:chExt cx="446399" cy="42868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5FAF902B-70DF-4320-9B2E-4A5226CC02B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04D7992F-7E77-4B0E-97B3-1E8A82C40CED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73476C78-BB02-415F-B986-65E4FCA44660}"/>
              </a:ext>
            </a:extLst>
          </p:cNvPr>
          <p:cNvGrpSpPr/>
          <p:nvPr/>
        </p:nvGrpSpPr>
        <p:grpSpPr>
          <a:xfrm>
            <a:off x="3588075" y="4070467"/>
            <a:ext cx="446399" cy="428686"/>
            <a:chOff x="463698" y="934501"/>
            <a:chExt cx="446399" cy="42868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F1FBC8D8-4EC4-404C-A58B-8BAFFDEE85F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AED982CC-0DD5-4714-8D26-52D99C4B528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7B87FFCD-0642-463D-992D-7111DAD71B20}"/>
              </a:ext>
            </a:extLst>
          </p:cNvPr>
          <p:cNvGrpSpPr/>
          <p:nvPr/>
        </p:nvGrpSpPr>
        <p:grpSpPr>
          <a:xfrm>
            <a:off x="3586509" y="4523518"/>
            <a:ext cx="446399" cy="428686"/>
            <a:chOff x="457051" y="1380030"/>
            <a:chExt cx="446399" cy="42868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95A7638C-51BC-490A-9917-D0850BC9626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302722E4-75D1-4B68-8B4C-1F675AEB326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9F7C69A-059E-4C17-BD94-56938343B0B7}"/>
              </a:ext>
            </a:extLst>
          </p:cNvPr>
          <p:cNvGrpSpPr/>
          <p:nvPr/>
        </p:nvGrpSpPr>
        <p:grpSpPr>
          <a:xfrm>
            <a:off x="3589593" y="4966943"/>
            <a:ext cx="446399" cy="428686"/>
            <a:chOff x="460084" y="1832999"/>
            <a:chExt cx="446399" cy="428686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D6377707-6CD7-45CF-8B7A-B1FD59A44ECB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94F9AB84-15E5-480F-A325-61234D74A9DA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02ED9D90-D378-42DF-9B08-C1F4985EE4B7}"/>
              </a:ext>
            </a:extLst>
          </p:cNvPr>
          <p:cNvGrpSpPr/>
          <p:nvPr/>
        </p:nvGrpSpPr>
        <p:grpSpPr>
          <a:xfrm>
            <a:off x="3587338" y="5409732"/>
            <a:ext cx="446399" cy="428686"/>
            <a:chOff x="453437" y="2278528"/>
            <a:chExt cx="446399" cy="428686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81284C1E-059E-44A9-BA11-A052FFAAE80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E62961DF-E7C5-4F9A-BB63-41597A019BD1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4FF5E7F0-3D64-4C3D-84B6-8E82C55840E6}"/>
              </a:ext>
            </a:extLst>
          </p:cNvPr>
          <p:cNvGrpSpPr/>
          <p:nvPr/>
        </p:nvGrpSpPr>
        <p:grpSpPr>
          <a:xfrm>
            <a:off x="3587302" y="5853984"/>
            <a:ext cx="446399" cy="428686"/>
            <a:chOff x="448639" y="2727542"/>
            <a:chExt cx="446399" cy="42868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F7DFA9A5-D781-4280-A8B5-F65D1739EF4E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46189B9D-9CB3-4E57-8EC2-E40D4FD20A4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77111B04-8258-4E90-890F-985F9E05849C}"/>
              </a:ext>
            </a:extLst>
          </p:cNvPr>
          <p:cNvGrpSpPr/>
          <p:nvPr/>
        </p:nvGrpSpPr>
        <p:grpSpPr>
          <a:xfrm>
            <a:off x="3564090" y="1841068"/>
            <a:ext cx="492471" cy="428686"/>
            <a:chOff x="1333467" y="934501"/>
            <a:chExt cx="492471" cy="42868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BC2CB547-2BD0-4DBA-BC86-5A0F684F78A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2E6D70BE-5AB4-4965-8EC2-09732935FF1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D6AAB85F-4F33-43C5-82C7-FC01A4E046C3}"/>
              </a:ext>
            </a:extLst>
          </p:cNvPr>
          <p:cNvGrpSpPr/>
          <p:nvPr/>
        </p:nvGrpSpPr>
        <p:grpSpPr>
          <a:xfrm>
            <a:off x="4043577" y="1843189"/>
            <a:ext cx="446399" cy="428686"/>
            <a:chOff x="463698" y="934501"/>
            <a:chExt cx="446399" cy="428686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56AE37D4-9067-413D-BE8C-81F2D0719E7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D383B1C6-8147-42A2-A11B-D5BD06081DA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5389CB3B-0F62-487A-9937-BD791C1B524C}"/>
              </a:ext>
            </a:extLst>
          </p:cNvPr>
          <p:cNvGrpSpPr/>
          <p:nvPr/>
        </p:nvGrpSpPr>
        <p:grpSpPr>
          <a:xfrm>
            <a:off x="4042011" y="2296240"/>
            <a:ext cx="446399" cy="428686"/>
            <a:chOff x="457051" y="1380030"/>
            <a:chExt cx="446399" cy="428686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0EC0321D-1C75-483A-A759-E17B782F024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1B9622D6-AB30-4925-BF9B-143ED918B63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A78B95CC-1789-454C-BD6E-52504838D909}"/>
              </a:ext>
            </a:extLst>
          </p:cNvPr>
          <p:cNvGrpSpPr/>
          <p:nvPr/>
        </p:nvGrpSpPr>
        <p:grpSpPr>
          <a:xfrm>
            <a:off x="4045095" y="2739665"/>
            <a:ext cx="446399" cy="428686"/>
            <a:chOff x="460084" y="1832999"/>
            <a:chExt cx="446399" cy="428686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E29C3B36-1A8F-4195-AF7C-54796007D8B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F2596343-DE95-40D9-9015-96AAD44D408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EFC7648A-5EDC-4681-B199-5710B622A153}"/>
              </a:ext>
            </a:extLst>
          </p:cNvPr>
          <p:cNvGrpSpPr/>
          <p:nvPr/>
        </p:nvGrpSpPr>
        <p:grpSpPr>
          <a:xfrm>
            <a:off x="4042840" y="3182454"/>
            <a:ext cx="446399" cy="428686"/>
            <a:chOff x="453437" y="2278528"/>
            <a:chExt cx="446399" cy="428686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615AC99D-E1A5-4DE0-9403-D096998395A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C60FCBD6-60AD-48E4-B903-C0E819348365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84083FE1-7D9F-4CF0-9CDE-964455E3B5FF}"/>
              </a:ext>
            </a:extLst>
          </p:cNvPr>
          <p:cNvGrpSpPr/>
          <p:nvPr/>
        </p:nvGrpSpPr>
        <p:grpSpPr>
          <a:xfrm>
            <a:off x="4042804" y="3626706"/>
            <a:ext cx="446399" cy="428686"/>
            <a:chOff x="448639" y="2727542"/>
            <a:chExt cx="446399" cy="42868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3166A172-CF91-43F3-BDE9-B9B6DC0E5EC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BE9939D-DF8D-4EEC-B4D6-4FAAC06632F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80A85A2A-56A3-4380-8956-E2FB3E21FC32}"/>
              </a:ext>
            </a:extLst>
          </p:cNvPr>
          <p:cNvGrpSpPr/>
          <p:nvPr/>
        </p:nvGrpSpPr>
        <p:grpSpPr>
          <a:xfrm>
            <a:off x="4046134" y="4070419"/>
            <a:ext cx="446399" cy="428686"/>
            <a:chOff x="463698" y="934501"/>
            <a:chExt cx="446399" cy="428686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C23E23C2-8BF4-4277-8E70-22909B9C3FE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4756C859-ED7E-4C0E-9E94-75B36DB2DDA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9FED17A3-6C0D-49E9-8F8D-9480FB4A1FB7}"/>
              </a:ext>
            </a:extLst>
          </p:cNvPr>
          <p:cNvGrpSpPr/>
          <p:nvPr/>
        </p:nvGrpSpPr>
        <p:grpSpPr>
          <a:xfrm>
            <a:off x="4044568" y="4523470"/>
            <a:ext cx="446399" cy="428686"/>
            <a:chOff x="457051" y="1380030"/>
            <a:chExt cx="446399" cy="428686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81CC78B7-4B65-4F62-9827-C8F38C5BBAC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1A5B9BBC-FD4B-4CEA-BE11-4604D8509B1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E4EB5FD8-2ACF-4CA9-8569-3088EF91C8CA}"/>
              </a:ext>
            </a:extLst>
          </p:cNvPr>
          <p:cNvGrpSpPr/>
          <p:nvPr/>
        </p:nvGrpSpPr>
        <p:grpSpPr>
          <a:xfrm>
            <a:off x="4047652" y="4966895"/>
            <a:ext cx="446399" cy="428686"/>
            <a:chOff x="460084" y="1832999"/>
            <a:chExt cx="446399" cy="428686"/>
          </a:xfrm>
        </p:grpSpPr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B6155C5B-AA7C-45BA-924B-07297CBFBBE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7D78F6EA-A732-41A3-9569-9D7184E8C94B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FC1FE16E-FFB2-4391-AFEE-B7FAD7EACA79}"/>
              </a:ext>
            </a:extLst>
          </p:cNvPr>
          <p:cNvGrpSpPr/>
          <p:nvPr/>
        </p:nvGrpSpPr>
        <p:grpSpPr>
          <a:xfrm>
            <a:off x="4045397" y="5409684"/>
            <a:ext cx="446399" cy="428686"/>
            <a:chOff x="453437" y="2278528"/>
            <a:chExt cx="446399" cy="428686"/>
          </a:xfrm>
        </p:grpSpPr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F0D3518E-4F3F-4112-BA4B-53C431FB9EE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9FD96049-81EF-4B06-B1A0-8D55B2B419B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DA609388-AD1D-4AE1-A399-5837DBDF483A}"/>
              </a:ext>
            </a:extLst>
          </p:cNvPr>
          <p:cNvGrpSpPr/>
          <p:nvPr/>
        </p:nvGrpSpPr>
        <p:grpSpPr>
          <a:xfrm>
            <a:off x="4045361" y="5853936"/>
            <a:ext cx="446399" cy="428686"/>
            <a:chOff x="448639" y="2727542"/>
            <a:chExt cx="446399" cy="428686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136EE654-C069-49EB-8EE2-0AC161B307DE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5E677895-EB40-45E9-A91D-B19E2D0EAA2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CF3B7ED6-ABE6-446E-AD96-D9A7E20064A0}"/>
              </a:ext>
            </a:extLst>
          </p:cNvPr>
          <p:cNvGrpSpPr/>
          <p:nvPr/>
        </p:nvGrpSpPr>
        <p:grpSpPr>
          <a:xfrm>
            <a:off x="4022149" y="1841020"/>
            <a:ext cx="492471" cy="428686"/>
            <a:chOff x="1333467" y="934501"/>
            <a:chExt cx="492471" cy="42868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0443DF94-8F52-43C0-A03D-145A78B40DA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F645BDAA-E9AF-439B-BDBC-EFCB3240D02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B9C25162-A11B-46CF-A214-8212AC988BF9}"/>
              </a:ext>
            </a:extLst>
          </p:cNvPr>
          <p:cNvGrpSpPr/>
          <p:nvPr/>
        </p:nvGrpSpPr>
        <p:grpSpPr>
          <a:xfrm>
            <a:off x="4490639" y="1834401"/>
            <a:ext cx="446399" cy="428686"/>
            <a:chOff x="463698" y="934501"/>
            <a:chExt cx="446399" cy="42868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A4B2B2B9-A281-40F7-A004-8B89591C1F6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BE7387EA-C4FE-45FA-A978-86CC69ED0A1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5BA386F0-0AB9-4A28-985F-23E47C184437}"/>
              </a:ext>
            </a:extLst>
          </p:cNvPr>
          <p:cNvGrpSpPr/>
          <p:nvPr/>
        </p:nvGrpSpPr>
        <p:grpSpPr>
          <a:xfrm>
            <a:off x="4489073" y="2287452"/>
            <a:ext cx="446399" cy="428686"/>
            <a:chOff x="457051" y="1380030"/>
            <a:chExt cx="446399" cy="42868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3657B410-F026-4707-AC09-15D299797AC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613918B0-B08C-40C5-B737-996DBBB8D81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6F8E3912-C50C-447E-AD79-ED1E3A07802A}"/>
              </a:ext>
            </a:extLst>
          </p:cNvPr>
          <p:cNvGrpSpPr/>
          <p:nvPr/>
        </p:nvGrpSpPr>
        <p:grpSpPr>
          <a:xfrm>
            <a:off x="4492157" y="2730877"/>
            <a:ext cx="446399" cy="428686"/>
            <a:chOff x="460084" y="1832999"/>
            <a:chExt cx="446399" cy="428686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3B29D571-9F93-4C18-882E-5C69AFA4904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ABB6F0A9-66D1-4301-9E57-4A4FFC7CDA4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2B6DF2D0-E011-40D5-B498-8141F00C7E59}"/>
              </a:ext>
            </a:extLst>
          </p:cNvPr>
          <p:cNvGrpSpPr/>
          <p:nvPr/>
        </p:nvGrpSpPr>
        <p:grpSpPr>
          <a:xfrm>
            <a:off x="4489902" y="3173666"/>
            <a:ext cx="446399" cy="428686"/>
            <a:chOff x="453437" y="2278528"/>
            <a:chExt cx="446399" cy="42868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3E39F9A9-899E-4C5E-B868-B59FA36F43A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661549D5-50EF-47F0-9F8A-07F858CBCCF7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A6FA05DE-D957-49FA-AD40-37F98D7810AC}"/>
              </a:ext>
            </a:extLst>
          </p:cNvPr>
          <p:cNvGrpSpPr/>
          <p:nvPr/>
        </p:nvGrpSpPr>
        <p:grpSpPr>
          <a:xfrm>
            <a:off x="4489866" y="3617918"/>
            <a:ext cx="446399" cy="428686"/>
            <a:chOff x="448639" y="2727542"/>
            <a:chExt cx="446399" cy="428686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E26FCE58-3C7C-45E6-BD6C-E88799FB631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D172D806-F00F-4F67-BD41-25AAA1DA414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43DF0760-18C7-4BD1-83E8-DF6EC3DA05DA}"/>
              </a:ext>
            </a:extLst>
          </p:cNvPr>
          <p:cNvGrpSpPr/>
          <p:nvPr/>
        </p:nvGrpSpPr>
        <p:grpSpPr>
          <a:xfrm>
            <a:off x="4493196" y="4061631"/>
            <a:ext cx="446399" cy="428686"/>
            <a:chOff x="463698" y="934501"/>
            <a:chExt cx="446399" cy="428686"/>
          </a:xfrm>
        </p:grpSpPr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5EFA7416-D208-4F04-BF0E-8F8CE8719F0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747F4AEF-224E-4AA8-8D92-E21B0198138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8C0BFFC5-96EF-4A14-B0BE-6452E9E08FD8}"/>
              </a:ext>
            </a:extLst>
          </p:cNvPr>
          <p:cNvGrpSpPr/>
          <p:nvPr/>
        </p:nvGrpSpPr>
        <p:grpSpPr>
          <a:xfrm>
            <a:off x="4491630" y="4514682"/>
            <a:ext cx="446399" cy="428686"/>
            <a:chOff x="457051" y="1380030"/>
            <a:chExt cx="446399" cy="428686"/>
          </a:xfrm>
        </p:grpSpPr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F92E1AB0-7242-4B9C-AF1F-A952B244BD8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FA26A2F1-247B-4C6A-B6C8-BC316D2387D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13CA6026-B976-48FA-9305-23E770407EC5}"/>
              </a:ext>
            </a:extLst>
          </p:cNvPr>
          <p:cNvGrpSpPr/>
          <p:nvPr/>
        </p:nvGrpSpPr>
        <p:grpSpPr>
          <a:xfrm>
            <a:off x="4494714" y="4958107"/>
            <a:ext cx="446399" cy="428686"/>
            <a:chOff x="460084" y="1832999"/>
            <a:chExt cx="446399" cy="428686"/>
          </a:xfrm>
        </p:grpSpPr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194989CD-299A-46E8-A198-4617C0E9D5B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F176833F-40A4-4840-B004-E837D1BF0A2E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2273D2D6-11B1-4E1A-AEEB-D2CAA1321230}"/>
              </a:ext>
            </a:extLst>
          </p:cNvPr>
          <p:cNvGrpSpPr/>
          <p:nvPr/>
        </p:nvGrpSpPr>
        <p:grpSpPr>
          <a:xfrm>
            <a:off x="4492459" y="5400896"/>
            <a:ext cx="446399" cy="428686"/>
            <a:chOff x="453437" y="2278528"/>
            <a:chExt cx="446399" cy="428686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32D4FA00-4141-4196-9D1A-B9704B7C70B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8A730E6F-D268-4D7A-98B6-E928DE93F93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0D8EF9C6-D70E-4414-BD27-4D4E7969FCAC}"/>
              </a:ext>
            </a:extLst>
          </p:cNvPr>
          <p:cNvGrpSpPr/>
          <p:nvPr/>
        </p:nvGrpSpPr>
        <p:grpSpPr>
          <a:xfrm>
            <a:off x="4492423" y="5845148"/>
            <a:ext cx="446399" cy="428686"/>
            <a:chOff x="448639" y="2727542"/>
            <a:chExt cx="446399" cy="428686"/>
          </a:xfrm>
        </p:grpSpPr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A946AD7A-F4C1-46EF-8D38-9E7E39BA095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3451FE8E-35FE-4639-B2EA-4899EB91231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34FCDC7-36FF-45EA-8A20-3E092D962BC3}"/>
              </a:ext>
            </a:extLst>
          </p:cNvPr>
          <p:cNvGrpSpPr/>
          <p:nvPr/>
        </p:nvGrpSpPr>
        <p:grpSpPr>
          <a:xfrm>
            <a:off x="4469211" y="1832232"/>
            <a:ext cx="492471" cy="428686"/>
            <a:chOff x="1333467" y="934501"/>
            <a:chExt cx="492471" cy="428686"/>
          </a:xfrm>
        </p:grpSpPr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03F84562-3043-4046-8D9A-0E5A5F90F5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39ED7122-B760-4FCC-91FF-C204F9B57C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409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3.54167E-6 -0.06782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33333E-6 L -4.375E-6 -0.13264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-3.75E-6 -0.19815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3.95833E-6 -0.26319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3.33333E-6 -0.32893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4.16667E-6 -0.39329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-3.75E-6 -0.4588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-0.52361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-3.54167E-6 -0.58912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-2.70833E-6 -0.06782 " pathEditMode="relative" rAng="0" ptsTypes="AA">
                                      <p:cBhvr>
                                        <p:cTn id="92" dur="2000" spd="-100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-3.54167E-6 -0.13264 " pathEditMode="relative" rAng="0" ptsTypes="AA">
                                      <p:cBhvr>
                                        <p:cTn id="94" dur="2000" spd="-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L -2.91667E-6 -0.19815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L -3.125E-6 -0.26319 " pathEditMode="relative" rAng="0" ptsTypes="AA">
                                      <p:cBhvr>
                                        <p:cTn id="98" dur="2000" spd="-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2.5E-6 -0.32893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-3.125E-6 -0.39328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2.91667E-6 -0.45879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3.33333E-6 -0.52361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-2.70833E-6 -0.58912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8.33333E-7 -0.06782 " pathEditMode="relative" rAng="0" ptsTypes="AA">
                                      <p:cBhvr>
                                        <p:cTn id="145" dur="2000" spd="-100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1.66667E-6 -0.13264 " pathEditMode="relative" rAng="0" ptsTypes="AA">
                                      <p:cBhvr>
                                        <p:cTn id="147" dur="2000" spd="-100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-1.04167E-6 -0.19815 " pathEditMode="relative" rAng="0" ptsTypes="AA">
                                      <p:cBhvr>
                                        <p:cTn id="149" dur="2000" spd="-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-1.25E-6 -0.26319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-6.25E-7 -0.32893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1.45833E-6 -0.39329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44444E-6 L -1.04167E-6 -0.4588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52361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8.33333E-7 -0.58912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L 5.55112E-17 -0.06782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-8.33333E-7 -0.13264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59259E-6 L 5.55112E-17 -0.19815 " pathEditMode="relative" rAng="0" ptsTypes="AA">
                                      <p:cBhvr>
                                        <p:cTn id="202" dur="2000" spd="-10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4.16667E-7 -0.26319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2.08333E-7 -0.32893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4.16667E-7 -0.39329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-2.08333E-7 -0.4588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-6.25E-7 -0.52361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5.55112E-17 -0.58912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8.33333E-7 -0.06782 " pathEditMode="relative" rAng="0" ptsTypes="AA">
                                      <p:cBhvr>
                                        <p:cTn id="251" dur="2000" spd="-10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81481E-6 L 5.55112E-17 -0.13264 " pathEditMode="relative" rAng="0" ptsTypes="AA">
                                      <p:cBhvr>
                                        <p:cTn id="253" dur="2000" spd="-100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8.33333E-7 -0.19815 " pathEditMode="relative" rAng="0" ptsTypes="AA">
                                      <p:cBhvr>
                                        <p:cTn id="255" dur="2000" spd="-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4.16667E-7 -0.26319 " pathEditMode="relative" rAng="0" ptsTypes="AA">
                                      <p:cBhvr>
                                        <p:cTn id="257" dur="2000" spd="-100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1.04167E-6 -0.32893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-0.39328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6.25E-7 -0.45879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2.08333E-7 -0.52361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8.33333E-7 -0.58912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0.27461 -0.17291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24" y="-8657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849 -0.17268 " pathEditMode="relative" rAng="0" ptsTypes="AA">
                                      <p:cBhvr>
                                        <p:cTn id="273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45" y="-8634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0.29987 -0.17314 " pathEditMode="relative" rAng="0" ptsTypes="AA">
                                      <p:cBhvr>
                                        <p:cTn id="275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87" y="-8657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42136 -0.2331 " pathEditMode="relative" rAng="0" ptsTypes="AA">
                                      <p:cBhvr>
                                        <p:cTn id="27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68" y="-11667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42813 -0.23287 " pathEditMode="relative" rAng="0" ptsTypes="AA">
                                      <p:cBhvr>
                                        <p:cTn id="279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-11644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0.43203 -0.23148 " pathEditMode="relative" rAng="0" ptsTypes="AA">
                                      <p:cBhvr>
                                        <p:cTn id="281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2" y="-11574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L 0.44635 -0.24398 " pathEditMode="relative" rAng="0" ptsTypes="AA">
                                      <p:cBhvr>
                                        <p:cTn id="283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18" y="-12199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12773 -0.13472 " pathEditMode="relative" rAng="0" ptsTypes="AA">
                                      <p:cBhvr>
                                        <p:cTn id="285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-6736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0.13776 -0.13449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88" y="-6736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33333E-6 L 0.37305 -0.19653 " pathEditMode="relative" rAng="0" ptsTypes="AA">
                                      <p:cBhvr>
                                        <p:cTn id="28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46" y="-9838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0.3793 -0.20047 " pathEditMode="relative" rAng="0" ptsTypes="AA">
                                      <p:cBhvr>
                                        <p:cTn id="291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8" y="-10023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0.39076 -0.19676 " pathEditMode="relative" rAng="0" ptsTypes="AA">
                                      <p:cBhvr>
                                        <p:cTn id="293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1" y="-9838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39258 -0.19653 " pathEditMode="relative" rAng="0" ptsTypes="AA">
                                      <p:cBhvr>
                                        <p:cTn id="295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2" y="-9838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81481E-6 L 0.40885 -0.1963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9815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0.08984 -0.09213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2" y="-4606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0.32214 -0.16343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7" y="-8171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L 0.32292 -0.1551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7755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0.34232 -0.16551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-8287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59259E-6 L 0.34779 -0.16366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83" y="-819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0.35807 -0.15973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04" y="-7986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0.35729 -0.16319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65" y="-8171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27474 -0.12222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37" y="-6111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L 0.27891 -0.12199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45" y="-6111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28529 -0.12222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58" y="-6111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29961 -0.11597 " pathEditMode="relative" rAng="0" ptsTypes="AA">
                                      <p:cBhvr>
                                        <p:cTn id="319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-5810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30586 -0.11898 " pathEditMode="relative" rAng="0" ptsTypes="AA">
                                      <p:cBhvr>
                                        <p:cTn id="321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86" y="-5949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0.3112 -0.11713 " pathEditMode="relative" rAng="0" ptsTypes="AA">
                                      <p:cBhvr>
                                        <p:cTn id="323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60" y="-5856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0.54206 -0.18379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96" y="-9190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23815 -0.07384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1" y="-3704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0.23984 -0.08264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2" y="-4144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0.24271 -0.07152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35" y="-3588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0.26302 -0.07847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1" y="-3935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022E-16 L 0.26784 -0.07523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3773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50131 -0.14329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5" y="-7176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0469 -0.13842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34" y="-6921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0.2013 -0.03542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65" y="-1782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0.20104 -0.03912 " pathEditMode="relative" rAng="0" ptsTypes="AA">
                                      <p:cBhvr>
                                        <p:cTn id="343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-1968"/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0.21133 -0.03888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60" y="-1944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0.22526 -0.03865 " pathEditMode="relative" rAng="0" ptsTypes="AA">
                                      <p:cBhvr>
                                        <p:cTn id="347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63" y="-1944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0.45795 -0.10903 " pathEditMode="relative" rAng="0" ptsTypes="AA">
                                      <p:cBhvr>
                                        <p:cTn id="34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91" y="-5463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0.45899 -0.10254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43" y="-5139"/>
                                    </p:animMotion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44444E-6 L 0.46849 -0.10903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24" y="-5463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0.16458 0.00254 " pathEditMode="relative" rAng="0" ptsTypes="AA">
                                      <p:cBhvr>
                                        <p:cTn id="355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116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0.17487 0.00278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37" y="139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17435 -0.00046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1" y="-23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0.40964 -0.0625 " pathEditMode="relative" rAng="0" ptsTypes="AA">
                                      <p:cBhvr>
                                        <p:cTn id="36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-3125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41602 -0.0625 " pathEditMode="relative" rAng="0" ptsTypes="AA">
                                      <p:cBhvr>
                                        <p:cTn id="36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-3125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4224 -0.06597 " pathEditMode="relative" rAng="0" ptsTypes="AA">
                                      <p:cBhvr>
                                        <p:cTn id="365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20" y="-3310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0.43125 -0.0625 " pathEditMode="relative" rAng="0" ptsTypes="AA">
                                      <p:cBhvr>
                                        <p:cTn id="367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3125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0.12734 0.04352 " pathEditMode="relative" rAng="0" ptsTypes="AA">
                                      <p:cBhvr>
                                        <p:cTn id="369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7" y="2176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0.13724 0.04352 " pathEditMode="relative" rAng="0" ptsTypes="AA">
                                      <p:cBhvr>
                                        <p:cTn id="371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62" y="2176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0.35886 -0.02222 " pathEditMode="relative" rAng="0" ptsTypes="AA">
                                      <p:cBhvr>
                                        <p:cTn id="373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43" y="-1111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0.37318 -0.02222 " pathEditMode="relative" rAng="0" ptsTypes="AA">
                                      <p:cBhvr>
                                        <p:cTn id="375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59" y="-1111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38008 -0.02245 " pathEditMode="relative" rAng="0" ptsTypes="AA">
                                      <p:cBhvr>
                                        <p:cTn id="377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97" y="-1134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0.3918 -0.02222 " pathEditMode="relative" rAng="0" ptsTypes="AA">
                                      <p:cBhvr>
                                        <p:cTn id="379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-111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40937 -0.02199 " pathEditMode="relative" rAng="0" ptsTypes="AA">
                                      <p:cBhvr>
                                        <p:cTn id="381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4.16667E-7 -0.06342 " pathEditMode="relative" rAng="0" ptsTypes="AA">
                                      <p:cBhvr>
                                        <p:cTn id="436" dur="2000" spd="-100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5.55112E-17 -0.12801 " pathEditMode="relative" rAng="0" ptsTypes="AA">
                                      <p:cBhvr>
                                        <p:cTn id="438" dur="2000" spd="-100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7 L 4.16667E-7 -0.19259 " pathEditMode="relative" rAng="0" ptsTypes="AA">
                                      <p:cBhvr>
                                        <p:cTn id="440" dur="2000" spd="-100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4.16667E-7 -0.25741 " pathEditMode="relative" rAng="0" ptsTypes="AA">
                                      <p:cBhvr>
                                        <p:cTn id="442" dur="2000" spd="-100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5.55112E-17 -0.32801 " pathEditMode="relative" rAng="0" ptsTypes="AA">
                                      <p:cBhvr>
                                        <p:cTn id="444" dur="2000" spd="-100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2.08333E-7 -0.39398 " pathEditMode="relative" rAng="0" ptsTypes="AA">
                                      <p:cBhvr>
                                        <p:cTn id="446" dur="2000" spd="-100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-2.08333E-7 -0.45857 " pathEditMode="relative" rAng="0" ptsTypes="AA">
                                      <p:cBhvr>
                                        <p:cTn id="448" dur="2000" spd="-100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5.55112E-17 -0.51736 " pathEditMode="relative" rAng="0" ptsTypes="AA">
                                      <p:cBhvr>
                                        <p:cTn id="450" dur="2000" spd="-100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5.55112E-17 -0.58796 " pathEditMode="relative" rAng="0" ptsTypes="AA">
                                      <p:cBhvr>
                                        <p:cTn id="452" dur="2000" spd="-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4.16667E-7 -0.06342 " pathEditMode="relative" rAng="0" ptsTypes="AA">
                                      <p:cBhvr>
                                        <p:cTn id="489" dur="2000" spd="-100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5.55112E-17 -0.12801 " pathEditMode="relative" rAng="0" ptsTypes="AA">
                                      <p:cBhvr>
                                        <p:cTn id="491" dur="2000" spd="-100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2.08333E-7 -0.19259 " pathEditMode="relative" rAng="0" ptsTypes="AA">
                                      <p:cBhvr>
                                        <p:cTn id="493" dur="2000" spd="-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2.08333E-7 -0.25741 " pathEditMode="relative" rAng="0" ptsTypes="AA">
                                      <p:cBhvr>
                                        <p:cTn id="495" dur="2000" spd="-100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-2.08333E-7 -0.32801 " pathEditMode="relative" rAng="0" ptsTypes="AA">
                                      <p:cBhvr>
                                        <p:cTn id="497" dur="2000" spd="-100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7.40741E-7 L 5.55112E-17 -0.39398 " pathEditMode="relative" rAng="0" ptsTypes="AA">
                                      <p:cBhvr>
                                        <p:cTn id="499" dur="2000" spd="-100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-4.16667E-7 -0.45857 " pathEditMode="relative" rAng="0" ptsTypes="AA">
                                      <p:cBhvr>
                                        <p:cTn id="501" dur="2000" spd="-100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5.55112E-17 -0.51736 " pathEditMode="relative" rAng="0" ptsTypes="AA">
                                      <p:cBhvr>
                                        <p:cTn id="503" dur="2000" spd="-100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5.55112E-17 -0.58796 " pathEditMode="relative" rAng="0" ptsTypes="AA">
                                      <p:cBhvr>
                                        <p:cTn id="505" dur="2000" spd="-10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6" fill="hold">
                      <p:stCondLst>
                        <p:cond delay="indefinite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1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1.66667E-6 -0.06342 " pathEditMode="relative" rAng="0" ptsTypes="AA">
                                      <p:cBhvr>
                                        <p:cTn id="542" dur="2000" spd="-100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1.25E-6 -0.12801 " pathEditMode="relative" rAng="0" ptsTypes="AA">
                                      <p:cBhvr>
                                        <p:cTn id="544" dur="2000" spd="-100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1.66667E-6 -0.19259 " pathEditMode="relative" rAng="0" ptsTypes="AA">
                                      <p:cBhvr>
                                        <p:cTn id="546" dur="2000" spd="-100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1.66667E-6 -0.25741 " pathEditMode="relative" rAng="0" ptsTypes="AA">
                                      <p:cBhvr>
                                        <p:cTn id="548" dur="2000" spd="-100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1.04167E-6 -0.32801 " pathEditMode="relative" rAng="0" ptsTypes="AA">
                                      <p:cBhvr>
                                        <p:cTn id="550" dur="2000" spd="-100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1.25E-6 -0.39398 " pathEditMode="relative" rAng="0" ptsTypes="AA">
                                      <p:cBhvr>
                                        <p:cTn id="552" dur="2000" spd="-100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8.33333E-7 -0.45857 " pathEditMode="relative" rAng="0" ptsTypes="AA">
                                      <p:cBhvr>
                                        <p:cTn id="554" dur="2000" spd="-100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022E-16 L 1.25E-6 -0.51736 " pathEditMode="relative" rAng="0" ptsTypes="AA">
                                      <p:cBhvr>
                                        <p:cTn id="556" dur="2000" spd="-100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1.25E-6 -0.58796 " pathEditMode="relative" rAng="0" ptsTypes="AA">
                                      <p:cBhvr>
                                        <p:cTn id="558" dur="2000" spd="-100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5.55112E-17 L 0.49427 -0.17407 " pathEditMode="relative" rAng="0" ptsTypes="AA">
                                      <p:cBhvr>
                                        <p:cTn id="562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-8704"/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5.55112E-17 L 0.49622 -0.17407 " pathEditMode="relative" rAng="0" ptsTypes="AA">
                                      <p:cBhvr>
                                        <p:cTn id="564" dur="2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05" y="-8704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50234 -0.17847 " pathEditMode="relative" rAng="0" ptsTypes="AA">
                                      <p:cBhvr>
                                        <p:cTn id="566" dur="2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17" y="-8935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0.50872 -0.17246 " pathEditMode="relative" rAng="0" ptsTypes="AA">
                                      <p:cBhvr>
                                        <p:cTn id="568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0" y="-8634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4944 -0.13935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-6968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49818 -0.13449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09" y="-6736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50482 -0.1324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34" y="-6620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50885 -0.13241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43" y="-662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0.47734 -0.0963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67" y="-4815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96296E-6 L 0.49336 -0.09491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61" y="-4745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0.50221 -0.09445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04" y="-4722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7 L 0.62135 -0.16088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68" y="-8056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0.43763 -0.05208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5" y="-261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45221 -0.06065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-3032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57227 -0.12362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07" y="-6181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0.58451 -0.12246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19" y="-6134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40182 -0.0125 " pathEditMode="relative" rAng="0" ptsTypes="AA">
                                      <p:cBhvr>
                                        <p:cTn id="594" dur="2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91" y="-625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0.52057 -0.07662 " pathEditMode="relative" rAng="0" ptsTypes="AA">
                                      <p:cBhvr>
                                        <p:cTn id="596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29" y="-3843"/>
                                    </p:animMotion>
                                  </p:childTnLst>
                                </p:cTn>
                              </p:par>
                              <p:par>
                                <p:cTn id="5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0.53125 -0.07847 " pathEditMode="relative" rAng="0" ptsTypes="AA">
                                      <p:cBhvr>
                                        <p:cTn id="598" dur="2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3" y="-3935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54674 -0.07731 " pathEditMode="relative" rAng="0" ptsTypes="AA">
                                      <p:cBhvr>
                                        <p:cTn id="600" dur="20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31" y="-3866"/>
                                    </p:animMotion>
                                  </p:childTnLst>
                                </p:cTn>
                              </p:par>
                              <p:par>
                                <p:cTn id="6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0.47513 -0.0419 " pathEditMode="relative" rAng="0" ptsTypes="AA">
                                      <p:cBhvr>
                                        <p:cTn id="602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50" y="-2106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7.40741E-7 L 0.48203 -0.03958 " pathEditMode="relative" rAng="0" ptsTypes="AA">
                                      <p:cBhvr>
                                        <p:cTn id="604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02" y="-1991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L 0.49323 -0.03935 " pathEditMode="relative" rAng="0" ptsTypes="AA">
                                      <p:cBhvr>
                                        <p:cTn id="606" dur="2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61" y="-1968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0.61302 -0.09977 " pathEditMode="relative" rAng="0" ptsTypes="AA">
                                      <p:cBhvr>
                                        <p:cTn id="608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51" y="-5000"/>
                                    </p:animMotion>
                                  </p:childTnLst>
                                </p:cTn>
                              </p:par>
                              <p:par>
                                <p:cTn id="6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0.43646 0.00254 " pathEditMode="relative" rAng="0" ptsTypes="AA">
                                      <p:cBhvr>
                                        <p:cTn id="610" dur="2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23" y="116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0.44505 0.00115 " pathEditMode="relative" rAng="0" ptsTypes="AA">
                                      <p:cBhvr>
                                        <p:cTn id="612" dur="2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53" y="46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56276 -0.0625 " pathEditMode="relative" rAng="0" ptsTypes="AA">
                                      <p:cBhvr>
                                        <p:cTn id="614" dur="2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38" y="-3125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57122 -0.0625 " pathEditMode="relative" rAng="0" ptsTypes="AA">
                                      <p:cBhvr>
                                        <p:cTn id="616" dur="2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55" y="-3125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022E-16 L 0.41432 0.04352 " pathEditMode="relative" rAng="0" ptsTypes="AA">
                                      <p:cBhvr>
                                        <p:cTn id="618" dur="2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16" y="2176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0.52617 -0.02129 " pathEditMode="relative" rAng="0" ptsTypes="AA">
                                      <p:cBhvr>
                                        <p:cTn id="620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2" y="-1065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0.53138 -0.02129 " pathEditMode="relative" rAng="0" ptsTypes="AA">
                                      <p:cBhvr>
                                        <p:cTn id="622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3" y="-1065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53893 -0.0199 " pathEditMode="relative" rAng="0" ptsTypes="AA">
                                      <p:cBhvr>
                                        <p:cTn id="624" dur="2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40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A4C3F484-2184-407D-B249-9A1E92E7CAE9}"/>
              </a:ext>
            </a:extLst>
          </p:cNvPr>
          <p:cNvSpPr/>
          <p:nvPr/>
        </p:nvSpPr>
        <p:spPr>
          <a:xfrm>
            <a:off x="4480616" y="539198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E135811-F9F7-45FC-8A8F-832FE0E18E48}"/>
              </a:ext>
            </a:extLst>
          </p:cNvPr>
          <p:cNvSpPr/>
          <p:nvPr/>
        </p:nvSpPr>
        <p:spPr>
          <a:xfrm>
            <a:off x="5371475" y="539316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6E0E76F-731A-436E-99DD-911BD27C62BB}"/>
              </a:ext>
            </a:extLst>
          </p:cNvPr>
          <p:cNvSpPr/>
          <p:nvPr/>
        </p:nvSpPr>
        <p:spPr>
          <a:xfrm>
            <a:off x="4491419" y="3161713"/>
            <a:ext cx="890569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61B5158-84D9-4E81-8BAC-0006F1A5845E}"/>
              </a:ext>
            </a:extLst>
          </p:cNvPr>
          <p:cNvSpPr/>
          <p:nvPr/>
        </p:nvSpPr>
        <p:spPr>
          <a:xfrm>
            <a:off x="5379292" y="3161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4484829" y="92852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4932187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5375688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561330" cy="817087"/>
            <a:chOff x="255524" y="372323"/>
            <a:chExt cx="2594314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59431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588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30639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28737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2 9 4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2554740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498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06395" y="2663364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514026" y="2652320"/>
            <a:ext cx="24461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5" y="4779174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651 </a:t>
              </a:r>
              <a:r>
                <a:rPr lang="en-GB" sz="3600" dirty="0"/>
                <a:t>÷ 7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239707" y="4887798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514026" y="4876754"/>
            <a:ext cx="2589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4470245" y="86621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3995628" y="8792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470245" y="928836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489197" y="91279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478580" y="428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5CD765-89F3-49D8-A70A-ACD0115EAA6E}"/>
              </a:ext>
            </a:extLst>
          </p:cNvPr>
          <p:cNvSpPr txBox="1"/>
          <p:nvPr/>
        </p:nvSpPr>
        <p:spPr>
          <a:xfrm>
            <a:off x="4797165" y="90352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4906025" y="4350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5358486" y="4219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7AEB60C-50B5-46D1-A83F-6B8AEBF376E5}"/>
              </a:ext>
            </a:extLst>
          </p:cNvPr>
          <p:cNvSpPr txBox="1"/>
          <p:nvPr/>
        </p:nvSpPr>
        <p:spPr>
          <a:xfrm>
            <a:off x="4474042" y="309740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16532F8-C7C8-4062-BBF3-294EF0D7B7A7}"/>
              </a:ext>
            </a:extLst>
          </p:cNvPr>
          <p:cNvSpPr txBox="1"/>
          <p:nvPr/>
        </p:nvSpPr>
        <p:spPr>
          <a:xfrm>
            <a:off x="3999772" y="310923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7C5D11F-27C4-45FD-B2F9-D2CF262A932F}"/>
              </a:ext>
            </a:extLst>
          </p:cNvPr>
          <p:cNvCxnSpPr>
            <a:cxnSpLocks/>
          </p:cNvCxnSpPr>
          <p:nvPr/>
        </p:nvCxnSpPr>
        <p:spPr>
          <a:xfrm>
            <a:off x="4474389" y="3158796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33D4DC7-905D-413F-AB15-21F0BA56F2C7}"/>
              </a:ext>
            </a:extLst>
          </p:cNvPr>
          <p:cNvCxnSpPr>
            <a:cxnSpLocks/>
          </p:cNvCxnSpPr>
          <p:nvPr/>
        </p:nvCxnSpPr>
        <p:spPr>
          <a:xfrm>
            <a:off x="4493341" y="315879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50F0E01A-A190-4787-88C3-64C066ABDFB1}"/>
              </a:ext>
            </a:extLst>
          </p:cNvPr>
          <p:cNvSpPr txBox="1"/>
          <p:nvPr/>
        </p:nvSpPr>
        <p:spPr>
          <a:xfrm>
            <a:off x="4916348" y="2658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89BD55-F762-438A-841C-FED3523A5926}"/>
              </a:ext>
            </a:extLst>
          </p:cNvPr>
          <p:cNvSpPr txBox="1"/>
          <p:nvPr/>
        </p:nvSpPr>
        <p:spPr>
          <a:xfrm>
            <a:off x="5339354" y="2658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7FBF333-2BB2-49E3-AF80-3905C2C3CB38}"/>
              </a:ext>
            </a:extLst>
          </p:cNvPr>
          <p:cNvSpPr txBox="1"/>
          <p:nvPr/>
        </p:nvSpPr>
        <p:spPr>
          <a:xfrm>
            <a:off x="5225598" y="313613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E11F7AC-92AE-4218-9CD0-6FAC38030A0A}"/>
              </a:ext>
            </a:extLst>
          </p:cNvPr>
          <p:cNvSpPr txBox="1"/>
          <p:nvPr/>
        </p:nvSpPr>
        <p:spPr>
          <a:xfrm>
            <a:off x="4474043" y="533093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6 5 1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69C7FED-2F8E-478D-B41D-5748DB952E08}"/>
              </a:ext>
            </a:extLst>
          </p:cNvPr>
          <p:cNvSpPr txBox="1"/>
          <p:nvPr/>
        </p:nvSpPr>
        <p:spPr>
          <a:xfrm>
            <a:off x="3999426" y="53439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F85B56A-1F1A-42EA-8C1E-470A0A36F107}"/>
              </a:ext>
            </a:extLst>
          </p:cNvPr>
          <p:cNvCxnSpPr>
            <a:cxnSpLocks/>
          </p:cNvCxnSpPr>
          <p:nvPr/>
        </p:nvCxnSpPr>
        <p:spPr>
          <a:xfrm>
            <a:off x="4474043" y="539355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F34F455-D261-461E-8B56-BC2584F6B3DC}"/>
              </a:ext>
            </a:extLst>
          </p:cNvPr>
          <p:cNvCxnSpPr>
            <a:cxnSpLocks/>
          </p:cNvCxnSpPr>
          <p:nvPr/>
        </p:nvCxnSpPr>
        <p:spPr>
          <a:xfrm flipH="1">
            <a:off x="4489197" y="539355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91FDDC0-3677-46E9-B783-142E4922AB17}"/>
              </a:ext>
            </a:extLst>
          </p:cNvPr>
          <p:cNvSpPr txBox="1"/>
          <p:nvPr/>
        </p:nvSpPr>
        <p:spPr>
          <a:xfrm>
            <a:off x="4916002" y="4893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AB28F4C-B671-4AEE-BDCD-06EA36CBD594}"/>
              </a:ext>
            </a:extLst>
          </p:cNvPr>
          <p:cNvSpPr txBox="1"/>
          <p:nvPr/>
        </p:nvSpPr>
        <p:spPr>
          <a:xfrm>
            <a:off x="5339008" y="4893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3462057-7C1E-466A-91B1-595CB67EE083}"/>
              </a:ext>
            </a:extLst>
          </p:cNvPr>
          <p:cNvSpPr txBox="1"/>
          <p:nvPr/>
        </p:nvSpPr>
        <p:spPr>
          <a:xfrm>
            <a:off x="5225252" y="537088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99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0" grpId="1" animBg="1"/>
      <p:bldP spid="92" grpId="0" animBg="1"/>
      <p:bldP spid="92" grpId="1" animBg="1"/>
      <p:bldP spid="88" grpId="0" animBg="1"/>
      <p:bldP spid="88" grpId="1" animBg="1"/>
      <p:bldP spid="89" grpId="0" animBg="1"/>
      <p:bldP spid="89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" grpId="0"/>
      <p:bldP spid="58" grpId="0"/>
      <p:bldP spid="73" grpId="0"/>
      <p:bldP spid="104" grpId="0"/>
      <p:bldP spid="105" grpId="0"/>
      <p:bldP spid="108" grpId="0"/>
      <p:bldP spid="109" grpId="0"/>
      <p:bldP spid="110" grpId="0"/>
      <p:bldP spid="111" grpId="0"/>
      <p:bldP spid="112" grpId="0"/>
      <p:bldP spid="113" grpId="0"/>
      <p:bldP spid="116" grpId="0"/>
      <p:bldP spid="117" grpId="0"/>
      <p:bldP spid="118" grpId="0"/>
      <p:bldP spid="119" grpId="0"/>
      <p:bldP spid="120" grpId="0"/>
      <p:bldP spid="123" grpId="0"/>
      <p:bldP spid="124" grpId="0"/>
      <p:bldP spid="12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8FEBD-C623-4F2B-9EA8-D3CB873D0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13 Solve missing number multiplication problems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870E8-5C0C-4B99-9637-145AC7BD1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5773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81359B5-FA05-43E8-B269-DC941F13CF7F}"/>
              </a:ext>
            </a:extLst>
          </p:cNvPr>
          <p:cNvSpPr/>
          <p:nvPr/>
        </p:nvSpPr>
        <p:spPr>
          <a:xfrm>
            <a:off x="1811420" y="1374006"/>
            <a:ext cx="446197" cy="8980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E103E7A-7B8E-4643-BA78-3E77ABE3640D}"/>
              </a:ext>
            </a:extLst>
          </p:cNvPr>
          <p:cNvSpPr/>
          <p:nvPr/>
        </p:nvSpPr>
        <p:spPr>
          <a:xfrm>
            <a:off x="1360433" y="1366441"/>
            <a:ext cx="446197" cy="911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772116A-3EA5-4EA8-9CEA-6F459CA739CE}"/>
              </a:ext>
            </a:extLst>
          </p:cNvPr>
          <p:cNvSpPr/>
          <p:nvPr/>
        </p:nvSpPr>
        <p:spPr>
          <a:xfrm>
            <a:off x="912773" y="1366441"/>
            <a:ext cx="446197" cy="9119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3836910" y="548765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264897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 x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522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4" y="549893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164 x 6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391087" y="67290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338807" y="66456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984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4554319" y="649912"/>
            <a:ext cx="1120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174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4627324" y="65703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7424901" y="550318"/>
            <a:ext cx="3287661" cy="817087"/>
            <a:chOff x="255525" y="372323"/>
            <a:chExt cx="2928461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27441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9 = 504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7560464" y="67333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7677836" y="676487"/>
            <a:ext cx="946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D7761E9-BAB3-4937-9718-AD9A42F21EB9}"/>
              </a:ext>
            </a:extLst>
          </p:cNvPr>
          <p:cNvSpPr/>
          <p:nvPr/>
        </p:nvSpPr>
        <p:spPr>
          <a:xfrm>
            <a:off x="1807940" y="2272088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4C86981-5102-453F-A09F-A3E5AEE425D9}"/>
              </a:ext>
            </a:extLst>
          </p:cNvPr>
          <p:cNvSpPr txBox="1"/>
          <p:nvPr/>
        </p:nvSpPr>
        <p:spPr>
          <a:xfrm>
            <a:off x="917393" y="1762310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CC3430F-4948-4779-B1E5-2D58CD4102A1}"/>
              </a:ext>
            </a:extLst>
          </p:cNvPr>
          <p:cNvSpPr txBox="1"/>
          <p:nvPr/>
        </p:nvSpPr>
        <p:spPr>
          <a:xfrm>
            <a:off x="468197" y="2174261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9B7FFA0-3017-4E83-9F72-F9411F5EB04A}"/>
              </a:ext>
            </a:extLst>
          </p:cNvPr>
          <p:cNvSpPr txBox="1"/>
          <p:nvPr/>
        </p:nvSpPr>
        <p:spPr>
          <a:xfrm>
            <a:off x="1802835" y="2187708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3F4281A-D057-4A8E-A774-69C534EF8260}"/>
              </a:ext>
            </a:extLst>
          </p:cNvPr>
          <p:cNvCxnSpPr>
            <a:cxnSpLocks/>
          </p:cNvCxnSpPr>
          <p:nvPr/>
        </p:nvCxnSpPr>
        <p:spPr>
          <a:xfrm>
            <a:off x="466423" y="2715931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968DE527-25CC-4170-AE1E-B43776A80CBA}"/>
              </a:ext>
            </a:extLst>
          </p:cNvPr>
          <p:cNvCxnSpPr>
            <a:cxnSpLocks/>
          </p:cNvCxnSpPr>
          <p:nvPr/>
        </p:nvCxnSpPr>
        <p:spPr>
          <a:xfrm>
            <a:off x="468197" y="3154709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95412C74-8A12-40D6-B313-7F3D3D90DBC1}"/>
              </a:ext>
            </a:extLst>
          </p:cNvPr>
          <p:cNvSpPr txBox="1"/>
          <p:nvPr/>
        </p:nvSpPr>
        <p:spPr>
          <a:xfrm>
            <a:off x="1810818" y="26449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0AF7BEB-E9F7-4407-BAFF-E718E316C249}"/>
              </a:ext>
            </a:extLst>
          </p:cNvPr>
          <p:cNvSpPr txBox="1"/>
          <p:nvPr/>
        </p:nvSpPr>
        <p:spPr>
          <a:xfrm>
            <a:off x="969367" y="144922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8792C23-20C1-42D4-B919-B8B37799D3CD}"/>
              </a:ext>
            </a:extLst>
          </p:cNvPr>
          <p:cNvSpPr txBox="1"/>
          <p:nvPr/>
        </p:nvSpPr>
        <p:spPr>
          <a:xfrm>
            <a:off x="1355043" y="26414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DED3505-0337-4203-BBE4-3C28002B0F47}"/>
              </a:ext>
            </a:extLst>
          </p:cNvPr>
          <p:cNvSpPr txBox="1"/>
          <p:nvPr/>
        </p:nvSpPr>
        <p:spPr>
          <a:xfrm>
            <a:off x="907251" y="26449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1BB33A5-2AFB-42A4-BA6B-DDAED03E7970}"/>
              </a:ext>
            </a:extLst>
          </p:cNvPr>
          <p:cNvSpPr txBox="1"/>
          <p:nvPr/>
        </p:nvSpPr>
        <p:spPr>
          <a:xfrm>
            <a:off x="1431001" y="144922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9B51E54-8B66-4ADD-A55A-6452C64938D3}"/>
              </a:ext>
            </a:extLst>
          </p:cNvPr>
          <p:cNvSpPr/>
          <p:nvPr/>
        </p:nvSpPr>
        <p:spPr>
          <a:xfrm>
            <a:off x="4485852" y="227262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CEA3CA8-3A14-40C5-9666-71990CB17F5D}"/>
              </a:ext>
            </a:extLst>
          </p:cNvPr>
          <p:cNvSpPr/>
          <p:nvPr/>
        </p:nvSpPr>
        <p:spPr>
          <a:xfrm>
            <a:off x="4933210" y="227380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18E2487-2ED1-440E-BD39-26EED3DAECA2}"/>
              </a:ext>
            </a:extLst>
          </p:cNvPr>
          <p:cNvSpPr/>
          <p:nvPr/>
        </p:nvSpPr>
        <p:spPr>
          <a:xfrm>
            <a:off x="5376711" y="227380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374E52D-1BFE-4E98-88FB-A68BE16DFF17}"/>
              </a:ext>
            </a:extLst>
          </p:cNvPr>
          <p:cNvSpPr txBox="1"/>
          <p:nvPr/>
        </p:nvSpPr>
        <p:spPr>
          <a:xfrm>
            <a:off x="4471268" y="221030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5 2 2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550A069-F6DD-47F0-A5C4-FD12197DAA7D}"/>
              </a:ext>
            </a:extLst>
          </p:cNvPr>
          <p:cNvSpPr txBox="1"/>
          <p:nvPr/>
        </p:nvSpPr>
        <p:spPr>
          <a:xfrm>
            <a:off x="3996651" y="222337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E4704BB-8648-4FE5-AAC8-A4BE105D8D48}"/>
              </a:ext>
            </a:extLst>
          </p:cNvPr>
          <p:cNvCxnSpPr>
            <a:cxnSpLocks/>
          </p:cNvCxnSpPr>
          <p:nvPr/>
        </p:nvCxnSpPr>
        <p:spPr>
          <a:xfrm>
            <a:off x="4471268" y="2272928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04D36212-42CF-4469-A271-1DBE010EC9C9}"/>
              </a:ext>
            </a:extLst>
          </p:cNvPr>
          <p:cNvCxnSpPr>
            <a:cxnSpLocks/>
          </p:cNvCxnSpPr>
          <p:nvPr/>
        </p:nvCxnSpPr>
        <p:spPr>
          <a:xfrm>
            <a:off x="4490220" y="225688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DCC0E8EC-ACF0-4EBC-9D9E-734B8CA04813}"/>
              </a:ext>
            </a:extLst>
          </p:cNvPr>
          <p:cNvSpPr txBox="1"/>
          <p:nvPr/>
        </p:nvSpPr>
        <p:spPr>
          <a:xfrm>
            <a:off x="4479603" y="17726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A2854CA-0206-494A-B5B8-51236766A89D}"/>
              </a:ext>
            </a:extLst>
          </p:cNvPr>
          <p:cNvSpPr txBox="1"/>
          <p:nvPr/>
        </p:nvSpPr>
        <p:spPr>
          <a:xfrm>
            <a:off x="4776020" y="224761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A268C51-6DA3-41B4-84B6-20E6621D32BF}"/>
              </a:ext>
            </a:extLst>
          </p:cNvPr>
          <p:cNvSpPr txBox="1"/>
          <p:nvPr/>
        </p:nvSpPr>
        <p:spPr>
          <a:xfrm>
            <a:off x="4907048" y="17791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FDE4A46-E94E-435B-968B-1E106806B306}"/>
              </a:ext>
            </a:extLst>
          </p:cNvPr>
          <p:cNvSpPr txBox="1"/>
          <p:nvPr/>
        </p:nvSpPr>
        <p:spPr>
          <a:xfrm>
            <a:off x="5359509" y="17660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0BC59D3-27F8-43E3-9466-350CCE86CC53}"/>
              </a:ext>
            </a:extLst>
          </p:cNvPr>
          <p:cNvSpPr txBox="1"/>
          <p:nvPr/>
        </p:nvSpPr>
        <p:spPr>
          <a:xfrm>
            <a:off x="5230329" y="225198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D208626-27CB-4D82-ACF4-17DE811F5E80}"/>
              </a:ext>
            </a:extLst>
          </p:cNvPr>
          <p:cNvSpPr/>
          <p:nvPr/>
        </p:nvSpPr>
        <p:spPr>
          <a:xfrm>
            <a:off x="8065698" y="226998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09008D8-47B9-42E3-8E32-1CA28CF3BA30}"/>
              </a:ext>
            </a:extLst>
          </p:cNvPr>
          <p:cNvSpPr/>
          <p:nvPr/>
        </p:nvSpPr>
        <p:spPr>
          <a:xfrm>
            <a:off x="8956557" y="227116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7C99FB6-F20E-43D9-BAC6-ACF34AEEB046}"/>
              </a:ext>
            </a:extLst>
          </p:cNvPr>
          <p:cNvSpPr txBox="1"/>
          <p:nvPr/>
        </p:nvSpPr>
        <p:spPr>
          <a:xfrm>
            <a:off x="8059125" y="220893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9B8424E-6AE7-4EB9-8DDC-2A5B58ABF89D}"/>
              </a:ext>
            </a:extLst>
          </p:cNvPr>
          <p:cNvSpPr txBox="1"/>
          <p:nvPr/>
        </p:nvSpPr>
        <p:spPr>
          <a:xfrm>
            <a:off x="7584508" y="22219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B670D77-A79E-44CA-A7F0-C6E64BF9F618}"/>
              </a:ext>
            </a:extLst>
          </p:cNvPr>
          <p:cNvCxnSpPr>
            <a:cxnSpLocks/>
          </p:cNvCxnSpPr>
          <p:nvPr/>
        </p:nvCxnSpPr>
        <p:spPr>
          <a:xfrm>
            <a:off x="8059125" y="227155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07799171-ED30-4FD3-A065-7FD596057776}"/>
              </a:ext>
            </a:extLst>
          </p:cNvPr>
          <p:cNvCxnSpPr>
            <a:cxnSpLocks/>
          </p:cNvCxnSpPr>
          <p:nvPr/>
        </p:nvCxnSpPr>
        <p:spPr>
          <a:xfrm flipH="1">
            <a:off x="8074279" y="227155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E00E43D-EA06-4582-85DE-23F34DC44331}"/>
              </a:ext>
            </a:extLst>
          </p:cNvPr>
          <p:cNvSpPr txBox="1"/>
          <p:nvPr/>
        </p:nvSpPr>
        <p:spPr>
          <a:xfrm>
            <a:off x="8501084" y="177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2D112BE-1408-499A-886A-F54550E8B4E1}"/>
              </a:ext>
            </a:extLst>
          </p:cNvPr>
          <p:cNvSpPr txBox="1"/>
          <p:nvPr/>
        </p:nvSpPr>
        <p:spPr>
          <a:xfrm>
            <a:off x="8924090" y="177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0AD5314-1762-41AC-9945-F558BB7CC97D}"/>
              </a:ext>
            </a:extLst>
          </p:cNvPr>
          <p:cNvSpPr txBox="1"/>
          <p:nvPr/>
        </p:nvSpPr>
        <p:spPr>
          <a:xfrm>
            <a:off x="8810334" y="224888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31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91" grpId="0"/>
      <p:bldP spid="93" grpId="0"/>
      <p:bldP spid="106" grpId="0"/>
      <p:bldP spid="111" grpId="0" animBg="1"/>
      <p:bldP spid="111" grpId="1" animBg="1"/>
      <p:bldP spid="115" grpId="0"/>
      <p:bldP spid="116" grpId="0"/>
      <p:bldP spid="117" grpId="0"/>
      <p:bldP spid="120" grpId="0"/>
      <p:bldP spid="121" grpId="0"/>
      <p:bldP spid="122" grpId="0"/>
      <p:bldP spid="123" grpId="0"/>
      <p:bldP spid="124" grpId="0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/>
      <p:bldP spid="129" grpId="0"/>
      <p:bldP spid="132" grpId="0"/>
      <p:bldP spid="133" grpId="0"/>
      <p:bldP spid="134" grpId="0"/>
      <p:bldP spid="135" grpId="0"/>
      <p:bldP spid="136" grpId="0"/>
      <p:bldP spid="137" grpId="0" animBg="1"/>
      <p:bldP spid="137" grpId="1" animBg="1"/>
      <p:bldP spid="139" grpId="0" animBg="1"/>
      <p:bldP spid="139" grpId="1" animBg="1"/>
      <p:bldP spid="140" grpId="0"/>
      <p:bldP spid="141" grpId="0"/>
      <p:bldP spid="144" grpId="0"/>
      <p:bldP spid="145" grpId="0"/>
      <p:bldP spid="14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81359B5-FA05-43E8-B269-DC941F13CF7F}"/>
              </a:ext>
            </a:extLst>
          </p:cNvPr>
          <p:cNvSpPr/>
          <p:nvPr/>
        </p:nvSpPr>
        <p:spPr>
          <a:xfrm>
            <a:off x="1811420" y="1374006"/>
            <a:ext cx="446197" cy="8980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E103E7A-7B8E-4643-BA78-3E77ABE3640D}"/>
              </a:ext>
            </a:extLst>
          </p:cNvPr>
          <p:cNvSpPr/>
          <p:nvPr/>
        </p:nvSpPr>
        <p:spPr>
          <a:xfrm>
            <a:off x="1360433" y="1366441"/>
            <a:ext cx="446197" cy="9111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772116A-3EA5-4EA8-9CEA-6F459CA739CE}"/>
              </a:ext>
            </a:extLst>
          </p:cNvPr>
          <p:cNvSpPr/>
          <p:nvPr/>
        </p:nvSpPr>
        <p:spPr>
          <a:xfrm>
            <a:off x="912773" y="1366441"/>
            <a:ext cx="446197" cy="9119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3836910" y="548765"/>
            <a:ext cx="3097270" cy="817087"/>
            <a:chOff x="255525" y="4828688"/>
            <a:chExt cx="275887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275887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264897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x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732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4" y="549893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109 x 7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391087" y="67290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338807" y="66456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763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4554319" y="649912"/>
            <a:ext cx="1120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122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4627324" y="65703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7424901" y="550318"/>
            <a:ext cx="3287661" cy="817087"/>
            <a:chOff x="255525" y="372323"/>
            <a:chExt cx="2928461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274419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7 = 525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7560464" y="67333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7677836" y="676487"/>
            <a:ext cx="946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75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D7761E9-BAB3-4937-9718-AD9A42F21EB9}"/>
              </a:ext>
            </a:extLst>
          </p:cNvPr>
          <p:cNvSpPr/>
          <p:nvPr/>
        </p:nvSpPr>
        <p:spPr>
          <a:xfrm>
            <a:off x="1807940" y="2272088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4C86981-5102-453F-A09F-A3E5AEE425D9}"/>
              </a:ext>
            </a:extLst>
          </p:cNvPr>
          <p:cNvSpPr txBox="1"/>
          <p:nvPr/>
        </p:nvSpPr>
        <p:spPr>
          <a:xfrm>
            <a:off x="917393" y="1762310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1 0 9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CC3430F-4948-4779-B1E5-2D58CD4102A1}"/>
              </a:ext>
            </a:extLst>
          </p:cNvPr>
          <p:cNvSpPr txBox="1"/>
          <p:nvPr/>
        </p:nvSpPr>
        <p:spPr>
          <a:xfrm>
            <a:off x="468197" y="2174261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9B7FFA0-3017-4E83-9F72-F9411F5EB04A}"/>
              </a:ext>
            </a:extLst>
          </p:cNvPr>
          <p:cNvSpPr txBox="1"/>
          <p:nvPr/>
        </p:nvSpPr>
        <p:spPr>
          <a:xfrm>
            <a:off x="1802835" y="2187708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3F4281A-D057-4A8E-A774-69C534EF8260}"/>
              </a:ext>
            </a:extLst>
          </p:cNvPr>
          <p:cNvCxnSpPr>
            <a:cxnSpLocks/>
          </p:cNvCxnSpPr>
          <p:nvPr/>
        </p:nvCxnSpPr>
        <p:spPr>
          <a:xfrm>
            <a:off x="466423" y="2715931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968DE527-25CC-4170-AE1E-B43776A80CBA}"/>
              </a:ext>
            </a:extLst>
          </p:cNvPr>
          <p:cNvCxnSpPr>
            <a:cxnSpLocks/>
          </p:cNvCxnSpPr>
          <p:nvPr/>
        </p:nvCxnSpPr>
        <p:spPr>
          <a:xfrm>
            <a:off x="468197" y="3154709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95412C74-8A12-40D6-B313-7F3D3D90DBC1}"/>
              </a:ext>
            </a:extLst>
          </p:cNvPr>
          <p:cNvSpPr txBox="1"/>
          <p:nvPr/>
        </p:nvSpPr>
        <p:spPr>
          <a:xfrm>
            <a:off x="1810818" y="26449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8792C23-20C1-42D4-B919-B8B37799D3CD}"/>
              </a:ext>
            </a:extLst>
          </p:cNvPr>
          <p:cNvSpPr txBox="1"/>
          <p:nvPr/>
        </p:nvSpPr>
        <p:spPr>
          <a:xfrm>
            <a:off x="1355043" y="26414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DED3505-0337-4203-BBE4-3C28002B0F47}"/>
              </a:ext>
            </a:extLst>
          </p:cNvPr>
          <p:cNvSpPr txBox="1"/>
          <p:nvPr/>
        </p:nvSpPr>
        <p:spPr>
          <a:xfrm>
            <a:off x="907251" y="26449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1BB33A5-2AFB-42A4-BA6B-DDAED03E7970}"/>
              </a:ext>
            </a:extLst>
          </p:cNvPr>
          <p:cNvSpPr txBox="1"/>
          <p:nvPr/>
        </p:nvSpPr>
        <p:spPr>
          <a:xfrm>
            <a:off x="1431001" y="144922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9B51E54-8B66-4ADD-A55A-6452C64938D3}"/>
              </a:ext>
            </a:extLst>
          </p:cNvPr>
          <p:cNvSpPr/>
          <p:nvPr/>
        </p:nvSpPr>
        <p:spPr>
          <a:xfrm>
            <a:off x="4485852" y="227262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CEA3CA8-3A14-40C5-9666-71990CB17F5D}"/>
              </a:ext>
            </a:extLst>
          </p:cNvPr>
          <p:cNvSpPr/>
          <p:nvPr/>
        </p:nvSpPr>
        <p:spPr>
          <a:xfrm>
            <a:off x="4933210" y="227380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18E2487-2ED1-440E-BD39-26EED3DAECA2}"/>
              </a:ext>
            </a:extLst>
          </p:cNvPr>
          <p:cNvSpPr/>
          <p:nvPr/>
        </p:nvSpPr>
        <p:spPr>
          <a:xfrm>
            <a:off x="5376711" y="227380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374E52D-1BFE-4E98-88FB-A68BE16DFF17}"/>
              </a:ext>
            </a:extLst>
          </p:cNvPr>
          <p:cNvSpPr txBox="1"/>
          <p:nvPr/>
        </p:nvSpPr>
        <p:spPr>
          <a:xfrm>
            <a:off x="4471268" y="221030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7 3 2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550A069-F6DD-47F0-A5C4-FD12197DAA7D}"/>
              </a:ext>
            </a:extLst>
          </p:cNvPr>
          <p:cNvSpPr txBox="1"/>
          <p:nvPr/>
        </p:nvSpPr>
        <p:spPr>
          <a:xfrm>
            <a:off x="3996651" y="222337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E4704BB-8648-4FE5-AAC8-A4BE105D8D48}"/>
              </a:ext>
            </a:extLst>
          </p:cNvPr>
          <p:cNvCxnSpPr>
            <a:cxnSpLocks/>
          </p:cNvCxnSpPr>
          <p:nvPr/>
        </p:nvCxnSpPr>
        <p:spPr>
          <a:xfrm>
            <a:off x="4471268" y="2272928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04D36212-42CF-4469-A271-1DBE010EC9C9}"/>
              </a:ext>
            </a:extLst>
          </p:cNvPr>
          <p:cNvCxnSpPr>
            <a:cxnSpLocks/>
          </p:cNvCxnSpPr>
          <p:nvPr/>
        </p:nvCxnSpPr>
        <p:spPr>
          <a:xfrm>
            <a:off x="4490220" y="225688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DCC0E8EC-ACF0-4EBC-9D9E-734B8CA04813}"/>
              </a:ext>
            </a:extLst>
          </p:cNvPr>
          <p:cNvSpPr txBox="1"/>
          <p:nvPr/>
        </p:nvSpPr>
        <p:spPr>
          <a:xfrm>
            <a:off x="4479603" y="17726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A2854CA-0206-494A-B5B8-51236766A89D}"/>
              </a:ext>
            </a:extLst>
          </p:cNvPr>
          <p:cNvSpPr txBox="1"/>
          <p:nvPr/>
        </p:nvSpPr>
        <p:spPr>
          <a:xfrm>
            <a:off x="4776020" y="224761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A268C51-6DA3-41B4-84B6-20E6621D32BF}"/>
              </a:ext>
            </a:extLst>
          </p:cNvPr>
          <p:cNvSpPr txBox="1"/>
          <p:nvPr/>
        </p:nvSpPr>
        <p:spPr>
          <a:xfrm>
            <a:off x="4907048" y="17791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FDE4A46-E94E-435B-968B-1E106806B306}"/>
              </a:ext>
            </a:extLst>
          </p:cNvPr>
          <p:cNvSpPr txBox="1"/>
          <p:nvPr/>
        </p:nvSpPr>
        <p:spPr>
          <a:xfrm>
            <a:off x="5359509" y="17660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0BC59D3-27F8-43E3-9466-350CCE86CC53}"/>
              </a:ext>
            </a:extLst>
          </p:cNvPr>
          <p:cNvSpPr txBox="1"/>
          <p:nvPr/>
        </p:nvSpPr>
        <p:spPr>
          <a:xfrm>
            <a:off x="5230329" y="225198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D208626-27CB-4D82-ACF4-17DE811F5E80}"/>
              </a:ext>
            </a:extLst>
          </p:cNvPr>
          <p:cNvSpPr/>
          <p:nvPr/>
        </p:nvSpPr>
        <p:spPr>
          <a:xfrm>
            <a:off x="8065698" y="226998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09008D8-47B9-42E3-8E32-1CA28CF3BA30}"/>
              </a:ext>
            </a:extLst>
          </p:cNvPr>
          <p:cNvSpPr/>
          <p:nvPr/>
        </p:nvSpPr>
        <p:spPr>
          <a:xfrm>
            <a:off x="8956557" y="227116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7C99FB6-F20E-43D9-BAC6-ACF34AEEB046}"/>
              </a:ext>
            </a:extLst>
          </p:cNvPr>
          <p:cNvSpPr txBox="1"/>
          <p:nvPr/>
        </p:nvSpPr>
        <p:spPr>
          <a:xfrm>
            <a:off x="8059125" y="220893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5 2 5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9B8424E-6AE7-4EB9-8DDC-2A5B58ABF89D}"/>
              </a:ext>
            </a:extLst>
          </p:cNvPr>
          <p:cNvSpPr txBox="1"/>
          <p:nvPr/>
        </p:nvSpPr>
        <p:spPr>
          <a:xfrm>
            <a:off x="7584508" y="22219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B670D77-A79E-44CA-A7F0-C6E64BF9F618}"/>
              </a:ext>
            </a:extLst>
          </p:cNvPr>
          <p:cNvCxnSpPr>
            <a:cxnSpLocks/>
          </p:cNvCxnSpPr>
          <p:nvPr/>
        </p:nvCxnSpPr>
        <p:spPr>
          <a:xfrm>
            <a:off x="8059125" y="227155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07799171-ED30-4FD3-A065-7FD596057776}"/>
              </a:ext>
            </a:extLst>
          </p:cNvPr>
          <p:cNvCxnSpPr>
            <a:cxnSpLocks/>
          </p:cNvCxnSpPr>
          <p:nvPr/>
        </p:nvCxnSpPr>
        <p:spPr>
          <a:xfrm flipH="1">
            <a:off x="8074279" y="227155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E00E43D-EA06-4582-85DE-23F34DC44331}"/>
              </a:ext>
            </a:extLst>
          </p:cNvPr>
          <p:cNvSpPr txBox="1"/>
          <p:nvPr/>
        </p:nvSpPr>
        <p:spPr>
          <a:xfrm>
            <a:off x="8501084" y="177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2D112BE-1408-499A-886A-F54550E8B4E1}"/>
              </a:ext>
            </a:extLst>
          </p:cNvPr>
          <p:cNvSpPr txBox="1"/>
          <p:nvPr/>
        </p:nvSpPr>
        <p:spPr>
          <a:xfrm>
            <a:off x="8924090" y="177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0AD5314-1762-41AC-9945-F558BB7CC97D}"/>
              </a:ext>
            </a:extLst>
          </p:cNvPr>
          <p:cNvSpPr txBox="1"/>
          <p:nvPr/>
        </p:nvSpPr>
        <p:spPr>
          <a:xfrm>
            <a:off x="8810334" y="224888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00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91" grpId="0"/>
      <p:bldP spid="93" grpId="0"/>
      <p:bldP spid="106" grpId="0"/>
      <p:bldP spid="111" grpId="0" animBg="1"/>
      <p:bldP spid="111" grpId="1" animBg="1"/>
      <p:bldP spid="115" grpId="0"/>
      <p:bldP spid="116" grpId="0"/>
      <p:bldP spid="117" grpId="0"/>
      <p:bldP spid="120" grpId="0"/>
      <p:bldP spid="122" grpId="0"/>
      <p:bldP spid="123" grpId="0"/>
      <p:bldP spid="124" grpId="0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/>
      <p:bldP spid="129" grpId="0"/>
      <p:bldP spid="132" grpId="0"/>
      <p:bldP spid="133" grpId="0"/>
      <p:bldP spid="134" grpId="0"/>
      <p:bldP spid="135" grpId="0"/>
      <p:bldP spid="136" grpId="0"/>
      <p:bldP spid="137" grpId="0" animBg="1"/>
      <p:bldP spid="137" grpId="1" animBg="1"/>
      <p:bldP spid="139" grpId="0" animBg="1"/>
      <p:bldP spid="139" grpId="1" animBg="1"/>
      <p:bldP spid="140" grpId="0"/>
      <p:bldP spid="141" grpId="0"/>
      <p:bldP spid="144" grpId="0"/>
      <p:bldP spid="145" grpId="0"/>
      <p:bldP spid="14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ADA51-B0A6-4F72-8410-B7B2A918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14 Solve missing number division problems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04D9F-7326-4881-BA3D-0BA105871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3297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18F678FA-E473-4116-A931-0789717E132D}"/>
              </a:ext>
            </a:extLst>
          </p:cNvPr>
          <p:cNvSpPr/>
          <p:nvPr/>
        </p:nvSpPr>
        <p:spPr>
          <a:xfrm>
            <a:off x="9388968" y="2255857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0CAB54B-8E26-4EE3-9D33-F6AFA1101A69}"/>
              </a:ext>
            </a:extLst>
          </p:cNvPr>
          <p:cNvSpPr/>
          <p:nvPr/>
        </p:nvSpPr>
        <p:spPr>
          <a:xfrm>
            <a:off x="9392448" y="1374599"/>
            <a:ext cx="446197" cy="8812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CC6856D-41A7-44BD-8576-1ED6E78D5D00}"/>
              </a:ext>
            </a:extLst>
          </p:cNvPr>
          <p:cNvSpPr/>
          <p:nvPr/>
        </p:nvSpPr>
        <p:spPr>
          <a:xfrm>
            <a:off x="8947212" y="1382113"/>
            <a:ext cx="446197" cy="8927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8B60839-7FD0-4FD8-B8B8-2FBCF2AEE1B4}"/>
              </a:ext>
            </a:extLst>
          </p:cNvPr>
          <p:cNvSpPr/>
          <p:nvPr/>
        </p:nvSpPr>
        <p:spPr>
          <a:xfrm>
            <a:off x="8501933" y="1372066"/>
            <a:ext cx="446197" cy="8964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3836911" y="548765"/>
            <a:ext cx="3111797" cy="817087"/>
            <a:chOff x="255526" y="4828688"/>
            <a:chExt cx="277181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6" y="4828688"/>
              <a:ext cx="27718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26746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632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4" y="549893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596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391087" y="67290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338807" y="66456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298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5201522" y="649912"/>
            <a:ext cx="811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79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5106294" y="65703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7616942" y="550318"/>
            <a:ext cx="3602454" cy="817087"/>
            <a:chOff x="255524" y="372323"/>
            <a:chExt cx="3208861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4" y="372323"/>
              <a:ext cx="305761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576695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9 = 304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7752505" y="673332"/>
            <a:ext cx="13178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7699810" y="647459"/>
            <a:ext cx="1587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2736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9B51E54-8B66-4ADD-A55A-6452C64938D3}"/>
              </a:ext>
            </a:extLst>
          </p:cNvPr>
          <p:cNvSpPr/>
          <p:nvPr/>
        </p:nvSpPr>
        <p:spPr>
          <a:xfrm>
            <a:off x="1361868" y="227262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CEA3CA8-3A14-40C5-9666-71990CB17F5D}"/>
              </a:ext>
            </a:extLst>
          </p:cNvPr>
          <p:cNvSpPr/>
          <p:nvPr/>
        </p:nvSpPr>
        <p:spPr>
          <a:xfrm>
            <a:off x="1809226" y="227380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18E2487-2ED1-440E-BD39-26EED3DAECA2}"/>
              </a:ext>
            </a:extLst>
          </p:cNvPr>
          <p:cNvSpPr/>
          <p:nvPr/>
        </p:nvSpPr>
        <p:spPr>
          <a:xfrm>
            <a:off x="2252727" y="227380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374E52D-1BFE-4E98-88FB-A68BE16DFF17}"/>
              </a:ext>
            </a:extLst>
          </p:cNvPr>
          <p:cNvSpPr txBox="1"/>
          <p:nvPr/>
        </p:nvSpPr>
        <p:spPr>
          <a:xfrm>
            <a:off x="1347284" y="221030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5 9 6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550A069-F6DD-47F0-A5C4-FD12197DAA7D}"/>
              </a:ext>
            </a:extLst>
          </p:cNvPr>
          <p:cNvSpPr txBox="1"/>
          <p:nvPr/>
        </p:nvSpPr>
        <p:spPr>
          <a:xfrm>
            <a:off x="872667" y="222337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E4704BB-8648-4FE5-AAC8-A4BE105D8D48}"/>
              </a:ext>
            </a:extLst>
          </p:cNvPr>
          <p:cNvCxnSpPr>
            <a:cxnSpLocks/>
          </p:cNvCxnSpPr>
          <p:nvPr/>
        </p:nvCxnSpPr>
        <p:spPr>
          <a:xfrm>
            <a:off x="1347284" y="2272928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04D36212-42CF-4469-A271-1DBE010EC9C9}"/>
              </a:ext>
            </a:extLst>
          </p:cNvPr>
          <p:cNvCxnSpPr>
            <a:cxnSpLocks/>
          </p:cNvCxnSpPr>
          <p:nvPr/>
        </p:nvCxnSpPr>
        <p:spPr>
          <a:xfrm>
            <a:off x="1366236" y="225688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DCC0E8EC-ACF0-4EBC-9D9E-734B8CA04813}"/>
              </a:ext>
            </a:extLst>
          </p:cNvPr>
          <p:cNvSpPr txBox="1"/>
          <p:nvPr/>
        </p:nvSpPr>
        <p:spPr>
          <a:xfrm>
            <a:off x="1355619" y="17726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A2854CA-0206-494A-B5B8-51236766A89D}"/>
              </a:ext>
            </a:extLst>
          </p:cNvPr>
          <p:cNvSpPr txBox="1"/>
          <p:nvPr/>
        </p:nvSpPr>
        <p:spPr>
          <a:xfrm>
            <a:off x="1652036" y="224761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A268C51-6DA3-41B4-84B6-20E6621D32BF}"/>
              </a:ext>
            </a:extLst>
          </p:cNvPr>
          <p:cNvSpPr txBox="1"/>
          <p:nvPr/>
        </p:nvSpPr>
        <p:spPr>
          <a:xfrm>
            <a:off x="1783064" y="17791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FDE4A46-E94E-435B-968B-1E106806B306}"/>
              </a:ext>
            </a:extLst>
          </p:cNvPr>
          <p:cNvSpPr txBox="1"/>
          <p:nvPr/>
        </p:nvSpPr>
        <p:spPr>
          <a:xfrm>
            <a:off x="2235525" y="17660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0BC59D3-27F8-43E3-9466-350CCE86CC53}"/>
              </a:ext>
            </a:extLst>
          </p:cNvPr>
          <p:cNvSpPr txBox="1"/>
          <p:nvPr/>
        </p:nvSpPr>
        <p:spPr>
          <a:xfrm>
            <a:off x="2106345" y="225198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D208626-27CB-4D82-ACF4-17DE811F5E80}"/>
              </a:ext>
            </a:extLst>
          </p:cNvPr>
          <p:cNvSpPr/>
          <p:nvPr/>
        </p:nvSpPr>
        <p:spPr>
          <a:xfrm>
            <a:off x="4927587" y="226998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09008D8-47B9-42E3-8E32-1CA28CF3BA30}"/>
              </a:ext>
            </a:extLst>
          </p:cNvPr>
          <p:cNvSpPr/>
          <p:nvPr/>
        </p:nvSpPr>
        <p:spPr>
          <a:xfrm>
            <a:off x="5818446" y="227116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7C99FB6-F20E-43D9-BAC6-ACF34AEEB046}"/>
              </a:ext>
            </a:extLst>
          </p:cNvPr>
          <p:cNvSpPr txBox="1"/>
          <p:nvPr/>
        </p:nvSpPr>
        <p:spPr>
          <a:xfrm>
            <a:off x="4921014" y="220893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6 3 2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9B8424E-6AE7-4EB9-8DDC-2A5B58ABF89D}"/>
              </a:ext>
            </a:extLst>
          </p:cNvPr>
          <p:cNvSpPr txBox="1"/>
          <p:nvPr/>
        </p:nvSpPr>
        <p:spPr>
          <a:xfrm>
            <a:off x="4446397" y="22219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B670D77-A79E-44CA-A7F0-C6E64BF9F618}"/>
              </a:ext>
            </a:extLst>
          </p:cNvPr>
          <p:cNvCxnSpPr>
            <a:cxnSpLocks/>
          </p:cNvCxnSpPr>
          <p:nvPr/>
        </p:nvCxnSpPr>
        <p:spPr>
          <a:xfrm>
            <a:off x="4921014" y="227155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07799171-ED30-4FD3-A065-7FD596057776}"/>
              </a:ext>
            </a:extLst>
          </p:cNvPr>
          <p:cNvCxnSpPr>
            <a:cxnSpLocks/>
          </p:cNvCxnSpPr>
          <p:nvPr/>
        </p:nvCxnSpPr>
        <p:spPr>
          <a:xfrm flipH="1">
            <a:off x="4936168" y="227155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E00E43D-EA06-4582-85DE-23F34DC44331}"/>
              </a:ext>
            </a:extLst>
          </p:cNvPr>
          <p:cNvSpPr txBox="1"/>
          <p:nvPr/>
        </p:nvSpPr>
        <p:spPr>
          <a:xfrm>
            <a:off x="5362973" y="177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2D112BE-1408-499A-886A-F54550E8B4E1}"/>
              </a:ext>
            </a:extLst>
          </p:cNvPr>
          <p:cNvSpPr txBox="1"/>
          <p:nvPr/>
        </p:nvSpPr>
        <p:spPr>
          <a:xfrm>
            <a:off x="5785979" y="177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0AD5314-1762-41AC-9945-F558BB7CC97D}"/>
              </a:ext>
            </a:extLst>
          </p:cNvPr>
          <p:cNvSpPr txBox="1"/>
          <p:nvPr/>
        </p:nvSpPr>
        <p:spPr>
          <a:xfrm>
            <a:off x="5672223" y="224888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6304008-6FE5-4B74-BB71-84A633C33455}"/>
              </a:ext>
            </a:extLst>
          </p:cNvPr>
          <p:cNvSpPr txBox="1"/>
          <p:nvPr/>
        </p:nvSpPr>
        <p:spPr>
          <a:xfrm>
            <a:off x="8506511" y="1723396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3 0 4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14FD7C9-D180-49A2-965B-55BACA0645B2}"/>
              </a:ext>
            </a:extLst>
          </p:cNvPr>
          <p:cNvSpPr txBox="1"/>
          <p:nvPr/>
        </p:nvSpPr>
        <p:spPr>
          <a:xfrm>
            <a:off x="8043247" y="217051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FCB17E1-044E-417E-AFDD-5562269CE1C3}"/>
              </a:ext>
            </a:extLst>
          </p:cNvPr>
          <p:cNvSpPr txBox="1"/>
          <p:nvPr/>
        </p:nvSpPr>
        <p:spPr>
          <a:xfrm>
            <a:off x="9386081" y="218128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6141C8A9-9491-4ED5-950D-F907843051FE}"/>
              </a:ext>
            </a:extLst>
          </p:cNvPr>
          <p:cNvCxnSpPr>
            <a:cxnSpLocks/>
          </p:cNvCxnSpPr>
          <p:nvPr/>
        </p:nvCxnSpPr>
        <p:spPr>
          <a:xfrm>
            <a:off x="8041473" y="2712187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84639DE-D9E7-455A-AA9F-19B8F2493B67}"/>
              </a:ext>
            </a:extLst>
          </p:cNvPr>
          <p:cNvCxnSpPr>
            <a:cxnSpLocks/>
          </p:cNvCxnSpPr>
          <p:nvPr/>
        </p:nvCxnSpPr>
        <p:spPr>
          <a:xfrm>
            <a:off x="8043247" y="3150965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627BEC00-551A-48BD-BF13-9D05911BBA97}"/>
              </a:ext>
            </a:extLst>
          </p:cNvPr>
          <p:cNvSpPr txBox="1"/>
          <p:nvPr/>
        </p:nvSpPr>
        <p:spPr>
          <a:xfrm>
            <a:off x="9385868" y="26411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C88BCDB-1D59-4D0F-997E-DC485A187C23}"/>
              </a:ext>
            </a:extLst>
          </p:cNvPr>
          <p:cNvSpPr txBox="1"/>
          <p:nvPr/>
        </p:nvSpPr>
        <p:spPr>
          <a:xfrm>
            <a:off x="8930093" y="26391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6668480-8850-47B1-9A59-D06D9B2F9A77}"/>
              </a:ext>
            </a:extLst>
          </p:cNvPr>
          <p:cNvSpPr txBox="1"/>
          <p:nvPr/>
        </p:nvSpPr>
        <p:spPr>
          <a:xfrm>
            <a:off x="8057213" y="2641160"/>
            <a:ext cx="1013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ADB6713-82BF-41A5-9846-2EF7DD15FF5C}"/>
              </a:ext>
            </a:extLst>
          </p:cNvPr>
          <p:cNvSpPr txBox="1"/>
          <p:nvPr/>
        </p:nvSpPr>
        <p:spPr>
          <a:xfrm>
            <a:off x="9006051" y="1445477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58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91" grpId="0"/>
      <p:bldP spid="93" grpId="0"/>
      <p:bldP spid="106" grpId="0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/>
      <p:bldP spid="129" grpId="0"/>
      <p:bldP spid="132" grpId="0"/>
      <p:bldP spid="133" grpId="0"/>
      <p:bldP spid="134" grpId="0"/>
      <p:bldP spid="135" grpId="0"/>
      <p:bldP spid="136" grpId="0"/>
      <p:bldP spid="137" grpId="0" animBg="1"/>
      <p:bldP spid="137" grpId="1" animBg="1"/>
      <p:bldP spid="139" grpId="0" animBg="1"/>
      <p:bldP spid="139" grpId="1" animBg="1"/>
      <p:bldP spid="140" grpId="0"/>
      <p:bldP spid="141" grpId="0"/>
      <p:bldP spid="144" grpId="0"/>
      <p:bldP spid="145" grpId="0"/>
      <p:bldP spid="146" grpId="0"/>
      <p:bldP spid="101" grpId="0"/>
      <p:bldP spid="107" grpId="0"/>
      <p:bldP spid="108" grpId="0"/>
      <p:bldP spid="138" grpId="0"/>
      <p:bldP spid="148" grpId="0"/>
      <p:bldP spid="149" grpId="0"/>
      <p:bldP spid="15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18F678FA-E473-4116-A931-0789717E132D}"/>
              </a:ext>
            </a:extLst>
          </p:cNvPr>
          <p:cNvSpPr/>
          <p:nvPr/>
        </p:nvSpPr>
        <p:spPr>
          <a:xfrm>
            <a:off x="9388968" y="2255857"/>
            <a:ext cx="446197" cy="4467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0CAB54B-8E26-4EE3-9D33-F6AFA1101A69}"/>
              </a:ext>
            </a:extLst>
          </p:cNvPr>
          <p:cNvSpPr/>
          <p:nvPr/>
        </p:nvSpPr>
        <p:spPr>
          <a:xfrm>
            <a:off x="9392448" y="1374599"/>
            <a:ext cx="446197" cy="8812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CC6856D-41A7-44BD-8576-1ED6E78D5D00}"/>
              </a:ext>
            </a:extLst>
          </p:cNvPr>
          <p:cNvSpPr/>
          <p:nvPr/>
        </p:nvSpPr>
        <p:spPr>
          <a:xfrm>
            <a:off x="8947212" y="1382113"/>
            <a:ext cx="446197" cy="8927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8B60839-7FD0-4FD8-B8B8-2FBCF2AEE1B4}"/>
              </a:ext>
            </a:extLst>
          </p:cNvPr>
          <p:cNvSpPr/>
          <p:nvPr/>
        </p:nvSpPr>
        <p:spPr>
          <a:xfrm>
            <a:off x="8501933" y="1372066"/>
            <a:ext cx="446197" cy="8964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3836911" y="548765"/>
            <a:ext cx="3111797" cy="817087"/>
            <a:chOff x="255526" y="4828688"/>
            <a:chExt cx="2771811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6" y="4828688"/>
              <a:ext cx="27718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26746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276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4" y="549893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296296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591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391087" y="67290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338807" y="66456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197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5201522" y="649912"/>
            <a:ext cx="811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46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5106294" y="65703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7616942" y="550318"/>
            <a:ext cx="3602454" cy="817087"/>
            <a:chOff x="255524" y="372323"/>
            <a:chExt cx="3208861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4" y="372323"/>
              <a:ext cx="305761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576695" y="485388"/>
              <a:ext cx="18876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 = 607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7752505" y="673332"/>
            <a:ext cx="13178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7699810" y="647459"/>
            <a:ext cx="1587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4249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9B51E54-8B66-4ADD-A55A-6452C64938D3}"/>
              </a:ext>
            </a:extLst>
          </p:cNvPr>
          <p:cNvSpPr/>
          <p:nvPr/>
        </p:nvSpPr>
        <p:spPr>
          <a:xfrm>
            <a:off x="1361868" y="227262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CEA3CA8-3A14-40C5-9666-71990CB17F5D}"/>
              </a:ext>
            </a:extLst>
          </p:cNvPr>
          <p:cNvSpPr/>
          <p:nvPr/>
        </p:nvSpPr>
        <p:spPr>
          <a:xfrm>
            <a:off x="1809226" y="227380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18E2487-2ED1-440E-BD39-26EED3DAECA2}"/>
              </a:ext>
            </a:extLst>
          </p:cNvPr>
          <p:cNvSpPr/>
          <p:nvPr/>
        </p:nvSpPr>
        <p:spPr>
          <a:xfrm>
            <a:off x="2252727" y="227380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374E52D-1BFE-4E98-88FB-A68BE16DFF17}"/>
              </a:ext>
            </a:extLst>
          </p:cNvPr>
          <p:cNvSpPr txBox="1"/>
          <p:nvPr/>
        </p:nvSpPr>
        <p:spPr>
          <a:xfrm>
            <a:off x="1347284" y="221030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5 9 1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550A069-F6DD-47F0-A5C4-FD12197DAA7D}"/>
              </a:ext>
            </a:extLst>
          </p:cNvPr>
          <p:cNvSpPr txBox="1"/>
          <p:nvPr/>
        </p:nvSpPr>
        <p:spPr>
          <a:xfrm>
            <a:off x="872667" y="222337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E4704BB-8648-4FE5-AAC8-A4BE105D8D48}"/>
              </a:ext>
            </a:extLst>
          </p:cNvPr>
          <p:cNvCxnSpPr>
            <a:cxnSpLocks/>
          </p:cNvCxnSpPr>
          <p:nvPr/>
        </p:nvCxnSpPr>
        <p:spPr>
          <a:xfrm>
            <a:off x="1347284" y="2272928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04D36212-42CF-4469-A271-1DBE010EC9C9}"/>
              </a:ext>
            </a:extLst>
          </p:cNvPr>
          <p:cNvCxnSpPr>
            <a:cxnSpLocks/>
          </p:cNvCxnSpPr>
          <p:nvPr/>
        </p:nvCxnSpPr>
        <p:spPr>
          <a:xfrm>
            <a:off x="1366236" y="225688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DCC0E8EC-ACF0-4EBC-9D9E-734B8CA04813}"/>
              </a:ext>
            </a:extLst>
          </p:cNvPr>
          <p:cNvSpPr txBox="1"/>
          <p:nvPr/>
        </p:nvSpPr>
        <p:spPr>
          <a:xfrm>
            <a:off x="1355619" y="17726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A2854CA-0206-494A-B5B8-51236766A89D}"/>
              </a:ext>
            </a:extLst>
          </p:cNvPr>
          <p:cNvSpPr txBox="1"/>
          <p:nvPr/>
        </p:nvSpPr>
        <p:spPr>
          <a:xfrm>
            <a:off x="1652036" y="224761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A268C51-6DA3-41B4-84B6-20E6621D32BF}"/>
              </a:ext>
            </a:extLst>
          </p:cNvPr>
          <p:cNvSpPr txBox="1"/>
          <p:nvPr/>
        </p:nvSpPr>
        <p:spPr>
          <a:xfrm>
            <a:off x="1783064" y="177915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FDE4A46-E94E-435B-968B-1E106806B306}"/>
              </a:ext>
            </a:extLst>
          </p:cNvPr>
          <p:cNvSpPr txBox="1"/>
          <p:nvPr/>
        </p:nvSpPr>
        <p:spPr>
          <a:xfrm>
            <a:off x="2235525" y="17660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0BC59D3-27F8-43E3-9466-350CCE86CC53}"/>
              </a:ext>
            </a:extLst>
          </p:cNvPr>
          <p:cNvSpPr txBox="1"/>
          <p:nvPr/>
        </p:nvSpPr>
        <p:spPr>
          <a:xfrm>
            <a:off x="2106345" y="225198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D208626-27CB-4D82-ACF4-17DE811F5E80}"/>
              </a:ext>
            </a:extLst>
          </p:cNvPr>
          <p:cNvSpPr/>
          <p:nvPr/>
        </p:nvSpPr>
        <p:spPr>
          <a:xfrm>
            <a:off x="4927587" y="226998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09008D8-47B9-42E3-8E32-1CA28CF3BA30}"/>
              </a:ext>
            </a:extLst>
          </p:cNvPr>
          <p:cNvSpPr/>
          <p:nvPr/>
        </p:nvSpPr>
        <p:spPr>
          <a:xfrm>
            <a:off x="5818446" y="227116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7C99FB6-F20E-43D9-BAC6-ACF34AEEB046}"/>
              </a:ext>
            </a:extLst>
          </p:cNvPr>
          <p:cNvSpPr txBox="1"/>
          <p:nvPr/>
        </p:nvSpPr>
        <p:spPr>
          <a:xfrm>
            <a:off x="4921014" y="220893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2 7 6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9B8424E-6AE7-4EB9-8DDC-2A5B58ABF89D}"/>
              </a:ext>
            </a:extLst>
          </p:cNvPr>
          <p:cNvSpPr txBox="1"/>
          <p:nvPr/>
        </p:nvSpPr>
        <p:spPr>
          <a:xfrm>
            <a:off x="4446397" y="22219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B670D77-A79E-44CA-A7F0-C6E64BF9F618}"/>
              </a:ext>
            </a:extLst>
          </p:cNvPr>
          <p:cNvCxnSpPr>
            <a:cxnSpLocks/>
          </p:cNvCxnSpPr>
          <p:nvPr/>
        </p:nvCxnSpPr>
        <p:spPr>
          <a:xfrm>
            <a:off x="4921014" y="227155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07799171-ED30-4FD3-A065-7FD596057776}"/>
              </a:ext>
            </a:extLst>
          </p:cNvPr>
          <p:cNvCxnSpPr>
            <a:cxnSpLocks/>
          </p:cNvCxnSpPr>
          <p:nvPr/>
        </p:nvCxnSpPr>
        <p:spPr>
          <a:xfrm flipH="1">
            <a:off x="4936168" y="227155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E00E43D-EA06-4582-85DE-23F34DC44331}"/>
              </a:ext>
            </a:extLst>
          </p:cNvPr>
          <p:cNvSpPr txBox="1"/>
          <p:nvPr/>
        </p:nvSpPr>
        <p:spPr>
          <a:xfrm>
            <a:off x="5362973" y="177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2D112BE-1408-499A-886A-F54550E8B4E1}"/>
              </a:ext>
            </a:extLst>
          </p:cNvPr>
          <p:cNvSpPr txBox="1"/>
          <p:nvPr/>
        </p:nvSpPr>
        <p:spPr>
          <a:xfrm>
            <a:off x="5785979" y="1771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0AD5314-1762-41AC-9945-F558BB7CC97D}"/>
              </a:ext>
            </a:extLst>
          </p:cNvPr>
          <p:cNvSpPr txBox="1"/>
          <p:nvPr/>
        </p:nvSpPr>
        <p:spPr>
          <a:xfrm>
            <a:off x="5672223" y="224888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6304008-6FE5-4B74-BB71-84A633C33455}"/>
              </a:ext>
            </a:extLst>
          </p:cNvPr>
          <p:cNvSpPr txBox="1"/>
          <p:nvPr/>
        </p:nvSpPr>
        <p:spPr>
          <a:xfrm>
            <a:off x="8506511" y="1723396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6 0 7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14FD7C9-D180-49A2-965B-55BACA0645B2}"/>
              </a:ext>
            </a:extLst>
          </p:cNvPr>
          <p:cNvSpPr txBox="1"/>
          <p:nvPr/>
        </p:nvSpPr>
        <p:spPr>
          <a:xfrm>
            <a:off x="8043247" y="217051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FCB17E1-044E-417E-AFDD-5562269CE1C3}"/>
              </a:ext>
            </a:extLst>
          </p:cNvPr>
          <p:cNvSpPr txBox="1"/>
          <p:nvPr/>
        </p:nvSpPr>
        <p:spPr>
          <a:xfrm>
            <a:off x="9386081" y="2181287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6141C8A9-9491-4ED5-950D-F907843051FE}"/>
              </a:ext>
            </a:extLst>
          </p:cNvPr>
          <p:cNvCxnSpPr>
            <a:cxnSpLocks/>
          </p:cNvCxnSpPr>
          <p:nvPr/>
        </p:nvCxnSpPr>
        <p:spPr>
          <a:xfrm>
            <a:off x="8041473" y="2712187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84639DE-D9E7-455A-AA9F-19B8F2493B67}"/>
              </a:ext>
            </a:extLst>
          </p:cNvPr>
          <p:cNvCxnSpPr>
            <a:cxnSpLocks/>
          </p:cNvCxnSpPr>
          <p:nvPr/>
        </p:nvCxnSpPr>
        <p:spPr>
          <a:xfrm>
            <a:off x="8043247" y="3150965"/>
            <a:ext cx="179839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627BEC00-551A-48BD-BF13-9D05911BBA97}"/>
              </a:ext>
            </a:extLst>
          </p:cNvPr>
          <p:cNvSpPr txBox="1"/>
          <p:nvPr/>
        </p:nvSpPr>
        <p:spPr>
          <a:xfrm>
            <a:off x="9385868" y="264116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C88BCDB-1D59-4D0F-997E-DC485A187C23}"/>
              </a:ext>
            </a:extLst>
          </p:cNvPr>
          <p:cNvSpPr txBox="1"/>
          <p:nvPr/>
        </p:nvSpPr>
        <p:spPr>
          <a:xfrm>
            <a:off x="8930093" y="263917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6668480-8850-47B1-9A59-D06D9B2F9A77}"/>
              </a:ext>
            </a:extLst>
          </p:cNvPr>
          <p:cNvSpPr txBox="1"/>
          <p:nvPr/>
        </p:nvSpPr>
        <p:spPr>
          <a:xfrm>
            <a:off x="8057213" y="2641160"/>
            <a:ext cx="1013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ADB6713-82BF-41A5-9846-2EF7DD15FF5C}"/>
              </a:ext>
            </a:extLst>
          </p:cNvPr>
          <p:cNvSpPr txBox="1"/>
          <p:nvPr/>
        </p:nvSpPr>
        <p:spPr>
          <a:xfrm>
            <a:off x="9006051" y="1445477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2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91" grpId="0"/>
      <p:bldP spid="93" grpId="0"/>
      <p:bldP spid="106" grpId="0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/>
      <p:bldP spid="129" grpId="0"/>
      <p:bldP spid="132" grpId="0"/>
      <p:bldP spid="133" grpId="0"/>
      <p:bldP spid="134" grpId="0"/>
      <p:bldP spid="135" grpId="0"/>
      <p:bldP spid="136" grpId="0"/>
      <p:bldP spid="137" grpId="0" animBg="1"/>
      <p:bldP spid="137" grpId="1" animBg="1"/>
      <p:bldP spid="139" grpId="0" animBg="1"/>
      <p:bldP spid="139" grpId="1" animBg="1"/>
      <p:bldP spid="140" grpId="0"/>
      <p:bldP spid="141" grpId="0"/>
      <p:bldP spid="144" grpId="0"/>
      <p:bldP spid="145" grpId="0"/>
      <p:bldP spid="146" grpId="0"/>
      <p:bldP spid="101" grpId="0"/>
      <p:bldP spid="107" grpId="0"/>
      <p:bldP spid="108" grpId="0"/>
      <p:bldP spid="138" grpId="0"/>
      <p:bldP spid="148" grpId="0"/>
      <p:bldP spid="149" grpId="0"/>
      <p:bldP spid="15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2810D-4DD7-4498-B4BF-35DE82CE8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15 Divide by chunking with remainders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442E6-770C-4181-84C3-648DF7FD9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310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roup 322">
            <a:extLst>
              <a:ext uri="{FF2B5EF4-FFF2-40B4-BE49-F238E27FC236}">
                <a16:creationId xmlns:a16="http://schemas.microsoft.com/office/drawing/2014/main" id="{459E7FD1-41A0-4D0B-8F86-F3166C361BE3}"/>
              </a:ext>
            </a:extLst>
          </p:cNvPr>
          <p:cNvGrpSpPr/>
          <p:nvPr/>
        </p:nvGrpSpPr>
        <p:grpSpPr>
          <a:xfrm>
            <a:off x="9552548" y="5390901"/>
            <a:ext cx="574196" cy="494964"/>
            <a:chOff x="6881198" y="926763"/>
            <a:chExt cx="574196" cy="494964"/>
          </a:xfrm>
        </p:grpSpPr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14DD0AEA-04DC-4356-93B3-FA934CD45A8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037376DA-875D-4896-9C78-5FBFFAFE1725}"/>
                </a:ext>
              </a:extLst>
            </p:cNvPr>
            <p:cNvGrpSpPr/>
            <p:nvPr/>
          </p:nvGrpSpPr>
          <p:grpSpPr>
            <a:xfrm>
              <a:off x="6881198" y="928608"/>
              <a:ext cx="574196" cy="493119"/>
              <a:chOff x="6881198" y="928608"/>
              <a:chExt cx="574196" cy="493119"/>
            </a:xfrm>
          </p:grpSpPr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1B633A3F-1BE8-4A23-B2F4-FABC8BE8D8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22D5EB38-E395-4FAD-BD16-0C1E89E6B211}"/>
                  </a:ext>
                </a:extLst>
              </p:cNvPr>
              <p:cNvSpPr txBox="1"/>
              <p:nvPr/>
            </p:nvSpPr>
            <p:spPr>
              <a:xfrm>
                <a:off x="6881198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135</a:t>
                </a:r>
              </a:p>
            </p:txBody>
          </p:sp>
        </p:grp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7E439910-2F0F-40E7-A975-676EA368B8DE}"/>
              </a:ext>
            </a:extLst>
          </p:cNvPr>
          <p:cNvGrpSpPr/>
          <p:nvPr/>
        </p:nvGrpSpPr>
        <p:grpSpPr>
          <a:xfrm>
            <a:off x="8665595" y="3152849"/>
            <a:ext cx="574196" cy="494964"/>
            <a:chOff x="6881581" y="926763"/>
            <a:chExt cx="574196" cy="49496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7ABBD5BB-11B2-4836-9317-B91520BC35A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BCFBAE99-2E4F-4100-9285-C0C0DD9A93B1}"/>
                </a:ext>
              </a:extLst>
            </p:cNvPr>
            <p:cNvGrpSpPr/>
            <p:nvPr/>
          </p:nvGrpSpPr>
          <p:grpSpPr>
            <a:xfrm>
              <a:off x="6881581" y="928608"/>
              <a:ext cx="574196" cy="493119"/>
              <a:chOff x="6881581" y="928608"/>
              <a:chExt cx="574196" cy="493119"/>
            </a:xfrm>
          </p:grpSpPr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252C3BBB-F19F-4CA0-9252-C5EC2497E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F3E3C6A5-F919-448E-8C6D-78E2FD3B8F5E}"/>
                  </a:ext>
                </a:extLst>
              </p:cNvPr>
              <p:cNvSpPr txBox="1"/>
              <p:nvPr/>
            </p:nvSpPr>
            <p:spPr>
              <a:xfrm>
                <a:off x="688158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124</a:t>
                </a:r>
              </a:p>
            </p:txBody>
          </p:sp>
        </p:grp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ED1D8EC2-0D35-4BD8-B7EA-A1BB07195DFA}"/>
              </a:ext>
            </a:extLst>
          </p:cNvPr>
          <p:cNvGrpSpPr/>
          <p:nvPr/>
        </p:nvGrpSpPr>
        <p:grpSpPr>
          <a:xfrm>
            <a:off x="10513004" y="929468"/>
            <a:ext cx="444352" cy="494964"/>
            <a:chOff x="6941869" y="926763"/>
            <a:chExt cx="444352" cy="494964"/>
          </a:xfrm>
        </p:grpSpPr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5C205C4A-4696-42DD-9F0C-9B07E97F685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AAD6BC97-BB7E-4212-B1A7-733681CBA1B5}"/>
                </a:ext>
              </a:extLst>
            </p:cNvPr>
            <p:cNvGrpSpPr/>
            <p:nvPr/>
          </p:nvGrpSpPr>
          <p:grpSpPr>
            <a:xfrm>
              <a:off x="6941869" y="928608"/>
              <a:ext cx="444352" cy="493119"/>
              <a:chOff x="6941869" y="928608"/>
              <a:chExt cx="444352" cy="493119"/>
            </a:xfrm>
          </p:grpSpPr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C17C976B-5F16-49D7-8A5B-B3D00F6032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" name="TextBox 307">
                <a:extLst>
                  <a:ext uri="{FF2B5EF4-FFF2-40B4-BE49-F238E27FC236}">
                    <a16:creationId xmlns:a16="http://schemas.microsoft.com/office/drawing/2014/main" id="{22322E61-60AF-4383-B77F-A191649583BD}"/>
                  </a:ext>
                </a:extLst>
              </p:cNvPr>
              <p:cNvSpPr txBox="1"/>
              <p:nvPr/>
            </p:nvSpPr>
            <p:spPr>
              <a:xfrm>
                <a:off x="694186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69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2CFBF34-D114-4AA6-8E56-5FAD79241544}"/>
              </a:ext>
            </a:extLst>
          </p:cNvPr>
          <p:cNvGrpSpPr/>
          <p:nvPr/>
        </p:nvGrpSpPr>
        <p:grpSpPr>
          <a:xfrm>
            <a:off x="3874731" y="917383"/>
            <a:ext cx="314510" cy="492950"/>
            <a:chOff x="3884378" y="928777"/>
            <a:chExt cx="314510" cy="492950"/>
          </a:xfrm>
        </p:grpSpPr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1038E18-A217-4909-AECA-40A99FD7C90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5C5B4B58-99A8-4D8B-8840-11EFA2DA0F32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F269E719-1DB0-4639-89B9-44E63D397E6A}"/>
              </a:ext>
            </a:extLst>
          </p:cNvPr>
          <p:cNvGrpSpPr/>
          <p:nvPr/>
        </p:nvGrpSpPr>
        <p:grpSpPr>
          <a:xfrm>
            <a:off x="4706195" y="914630"/>
            <a:ext cx="442722" cy="494964"/>
            <a:chOff x="6944358" y="926763"/>
            <a:chExt cx="442722" cy="494964"/>
          </a:xfrm>
        </p:grpSpPr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4A9864C0-44D1-47A1-93C0-E352C7F73B3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A930B119-52D6-4519-A193-8EBFCB475311}"/>
                </a:ext>
              </a:extLst>
            </p:cNvPr>
            <p:cNvGrpSpPr/>
            <p:nvPr/>
          </p:nvGrpSpPr>
          <p:grpSpPr>
            <a:xfrm>
              <a:off x="6944358" y="928608"/>
              <a:ext cx="442722" cy="493119"/>
              <a:chOff x="6944358" y="928608"/>
              <a:chExt cx="442722" cy="493119"/>
            </a:xfrm>
          </p:grpSpPr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DA2FCA2D-6053-4429-A433-96F094FF13DF}"/>
                  </a:ext>
                </a:extLst>
              </p:cNvPr>
              <p:cNvSpPr txBox="1"/>
              <p:nvPr/>
            </p:nvSpPr>
            <p:spPr>
              <a:xfrm>
                <a:off x="6944358" y="1021617"/>
                <a:ext cx="4427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</a:t>
                </a:r>
              </a:p>
            </p:txBody>
          </p: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91A84685-2DCA-4095-B095-3BE2848B18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0" name="Freeform 11">
            <a:extLst>
              <a:ext uri="{FF2B5EF4-FFF2-40B4-BE49-F238E27FC236}">
                <a16:creationId xmlns:a16="http://schemas.microsoft.com/office/drawing/2014/main" id="{EFEDC3C5-1B77-49A3-B196-C108CA28784D}"/>
              </a:ext>
            </a:extLst>
          </p:cNvPr>
          <p:cNvSpPr>
            <a:spLocks/>
          </p:cNvSpPr>
          <p:nvPr/>
        </p:nvSpPr>
        <p:spPr bwMode="auto">
          <a:xfrm>
            <a:off x="4031912" y="706231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51" name="Freeform 11">
            <a:extLst>
              <a:ext uri="{FF2B5EF4-FFF2-40B4-BE49-F238E27FC236}">
                <a16:creationId xmlns:a16="http://schemas.microsoft.com/office/drawing/2014/main" id="{73E6F891-E77F-4CAB-93D4-D6039413919C}"/>
              </a:ext>
            </a:extLst>
          </p:cNvPr>
          <p:cNvSpPr>
            <a:spLocks/>
          </p:cNvSpPr>
          <p:nvPr/>
        </p:nvSpPr>
        <p:spPr bwMode="auto">
          <a:xfrm>
            <a:off x="4922461" y="701800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A36F6336-FA72-47A6-B0B7-34352086735E}"/>
              </a:ext>
            </a:extLst>
          </p:cNvPr>
          <p:cNvGrpSpPr/>
          <p:nvPr/>
        </p:nvGrpSpPr>
        <p:grpSpPr>
          <a:xfrm>
            <a:off x="5620067" y="912248"/>
            <a:ext cx="444352" cy="494964"/>
            <a:chOff x="6967131" y="926763"/>
            <a:chExt cx="444352" cy="494964"/>
          </a:xfrm>
        </p:grpSpPr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00FFE462-6C56-4723-A2E5-DB2678BFF6C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6769EB2D-B96A-4A22-9230-A696F7E96117}"/>
                </a:ext>
              </a:extLst>
            </p:cNvPr>
            <p:cNvGrpSpPr/>
            <p:nvPr/>
          </p:nvGrpSpPr>
          <p:grpSpPr>
            <a:xfrm>
              <a:off x="6967131" y="928608"/>
              <a:ext cx="444352" cy="493119"/>
              <a:chOff x="6967131" y="928608"/>
              <a:chExt cx="444352" cy="493119"/>
            </a:xfrm>
          </p:grpSpPr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EF27EA36-0345-4EDB-8BE4-F7E8C9BEB508}"/>
                  </a:ext>
                </a:extLst>
              </p:cNvPr>
              <p:cNvSpPr txBox="1"/>
              <p:nvPr/>
            </p:nvSpPr>
            <p:spPr>
              <a:xfrm>
                <a:off x="6967131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4788E04C-F462-4537-8046-B4359A07A1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702BA23E-34EF-4443-81BC-68726E930822}"/>
              </a:ext>
            </a:extLst>
          </p:cNvPr>
          <p:cNvCxnSpPr>
            <a:cxnSpLocks/>
          </p:cNvCxnSpPr>
          <p:nvPr/>
        </p:nvCxnSpPr>
        <p:spPr>
          <a:xfrm flipV="1">
            <a:off x="3839042" y="926197"/>
            <a:ext cx="8125404" cy="423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Freeform 11">
            <a:extLst>
              <a:ext uri="{FF2B5EF4-FFF2-40B4-BE49-F238E27FC236}">
                <a16:creationId xmlns:a16="http://schemas.microsoft.com/office/drawing/2014/main" id="{38BDDB62-CB87-4ABD-812C-8CB565FA450A}"/>
              </a:ext>
            </a:extLst>
          </p:cNvPr>
          <p:cNvSpPr>
            <a:spLocks/>
          </p:cNvSpPr>
          <p:nvPr/>
        </p:nvSpPr>
        <p:spPr bwMode="auto">
          <a:xfrm>
            <a:off x="5815913" y="70180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BEAD5B01-5FA0-443A-8A8D-0BEB83D7CD85}"/>
              </a:ext>
            </a:extLst>
          </p:cNvPr>
          <p:cNvGrpSpPr/>
          <p:nvPr/>
        </p:nvGrpSpPr>
        <p:grpSpPr>
          <a:xfrm>
            <a:off x="6497675" y="912248"/>
            <a:ext cx="444352" cy="494964"/>
            <a:chOff x="6946111" y="926763"/>
            <a:chExt cx="444352" cy="494964"/>
          </a:xfrm>
        </p:grpSpPr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F66ED96A-33B9-4BEE-98AE-EE04E55676E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87824C89-C1B1-417B-97B5-AD263D8837BA}"/>
                </a:ext>
              </a:extLst>
            </p:cNvPr>
            <p:cNvGrpSpPr/>
            <p:nvPr/>
          </p:nvGrpSpPr>
          <p:grpSpPr>
            <a:xfrm>
              <a:off x="6946111" y="928608"/>
              <a:ext cx="444352" cy="493119"/>
              <a:chOff x="6946111" y="928608"/>
              <a:chExt cx="444352" cy="493119"/>
            </a:xfrm>
          </p:grpSpPr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B635C47B-20BC-403F-824A-86D97BFA45C3}"/>
                  </a:ext>
                </a:extLst>
              </p:cNvPr>
              <p:cNvSpPr txBox="1"/>
              <p:nvPr/>
            </p:nvSpPr>
            <p:spPr>
              <a:xfrm>
                <a:off x="6946111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B23032E1-7C48-458A-BA2D-58C48A5D9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4" name="Freeform 11">
            <a:extLst>
              <a:ext uri="{FF2B5EF4-FFF2-40B4-BE49-F238E27FC236}">
                <a16:creationId xmlns:a16="http://schemas.microsoft.com/office/drawing/2014/main" id="{C8637941-D975-4253-9710-E3D22FA8686C}"/>
              </a:ext>
            </a:extLst>
          </p:cNvPr>
          <p:cNvSpPr>
            <a:spLocks/>
          </p:cNvSpPr>
          <p:nvPr/>
        </p:nvSpPr>
        <p:spPr bwMode="auto">
          <a:xfrm>
            <a:off x="6708903" y="69952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3C82FEB6-E90A-4795-BE41-F0C80345BC01}"/>
              </a:ext>
            </a:extLst>
          </p:cNvPr>
          <p:cNvGrpSpPr/>
          <p:nvPr/>
        </p:nvGrpSpPr>
        <p:grpSpPr>
          <a:xfrm>
            <a:off x="7372032" y="909971"/>
            <a:ext cx="451353" cy="494964"/>
            <a:chOff x="6927478" y="926763"/>
            <a:chExt cx="451353" cy="494964"/>
          </a:xfrm>
        </p:grpSpPr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1D5728AA-3DEF-4145-B41F-69DA77C08BD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2FA3A3B1-D904-4EE6-8967-73E2877C070A}"/>
                </a:ext>
              </a:extLst>
            </p:cNvPr>
            <p:cNvGrpSpPr/>
            <p:nvPr/>
          </p:nvGrpSpPr>
          <p:grpSpPr>
            <a:xfrm>
              <a:off x="6927478" y="928608"/>
              <a:ext cx="451353" cy="493119"/>
              <a:chOff x="6927478" y="928608"/>
              <a:chExt cx="451353" cy="493119"/>
            </a:xfrm>
          </p:grpSpPr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3D83FD17-E583-4F71-A6A9-47FF61126D2C}"/>
                  </a:ext>
                </a:extLst>
              </p:cNvPr>
              <p:cNvSpPr txBox="1"/>
              <p:nvPr/>
            </p:nvSpPr>
            <p:spPr>
              <a:xfrm>
                <a:off x="6927478" y="1021617"/>
                <a:ext cx="4513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62</a:t>
                </a:r>
              </a:p>
            </p:txBody>
          </p: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332016F7-D613-4292-92AB-2C6DAA0059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0" name="Freeform 11">
            <a:extLst>
              <a:ext uri="{FF2B5EF4-FFF2-40B4-BE49-F238E27FC236}">
                <a16:creationId xmlns:a16="http://schemas.microsoft.com/office/drawing/2014/main" id="{E3C766FC-EDA6-44F3-97B3-E6160D9CCBE5}"/>
              </a:ext>
            </a:extLst>
          </p:cNvPr>
          <p:cNvSpPr>
            <a:spLocks/>
          </p:cNvSpPr>
          <p:nvPr/>
        </p:nvSpPr>
        <p:spPr bwMode="auto">
          <a:xfrm>
            <a:off x="7602997" y="69952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BED22B1E-7866-48C5-9605-CFD1ACB62531}"/>
              </a:ext>
            </a:extLst>
          </p:cNvPr>
          <p:cNvGrpSpPr/>
          <p:nvPr/>
        </p:nvGrpSpPr>
        <p:grpSpPr>
          <a:xfrm>
            <a:off x="8271881" y="909971"/>
            <a:ext cx="444352" cy="494964"/>
            <a:chOff x="6933233" y="926763"/>
            <a:chExt cx="444352" cy="494964"/>
          </a:xfrm>
        </p:grpSpPr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7C07CDD3-6E38-4047-B315-36FC6CF3FAB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926ACADC-C278-405C-A1EB-FB7E70DC5039}"/>
                </a:ext>
              </a:extLst>
            </p:cNvPr>
            <p:cNvGrpSpPr/>
            <p:nvPr/>
          </p:nvGrpSpPr>
          <p:grpSpPr>
            <a:xfrm>
              <a:off x="6933233" y="928608"/>
              <a:ext cx="444352" cy="493119"/>
              <a:chOff x="6933233" y="928608"/>
              <a:chExt cx="444352" cy="493119"/>
            </a:xfrm>
          </p:grpSpPr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27310423-2C59-4342-83F6-0AF2683BFA03}"/>
                  </a:ext>
                </a:extLst>
              </p:cNvPr>
              <p:cNvSpPr txBox="1"/>
              <p:nvPr/>
            </p:nvSpPr>
            <p:spPr>
              <a:xfrm>
                <a:off x="693323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64</a:t>
                </a:r>
              </a:p>
            </p:txBody>
          </p: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FCD91602-73C3-4682-ABC2-2F29737FDE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1" name="Freeform 11">
            <a:extLst>
              <a:ext uri="{FF2B5EF4-FFF2-40B4-BE49-F238E27FC236}">
                <a16:creationId xmlns:a16="http://schemas.microsoft.com/office/drawing/2014/main" id="{900028D8-3B6A-42EE-A752-4CA6D6408E64}"/>
              </a:ext>
            </a:extLst>
          </p:cNvPr>
          <p:cNvSpPr>
            <a:spLocks/>
          </p:cNvSpPr>
          <p:nvPr/>
        </p:nvSpPr>
        <p:spPr bwMode="auto">
          <a:xfrm>
            <a:off x="8497853" y="70598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336C750A-FF71-4BE5-9EC6-BF48B18C5A64}"/>
              </a:ext>
            </a:extLst>
          </p:cNvPr>
          <p:cNvGrpSpPr/>
          <p:nvPr/>
        </p:nvGrpSpPr>
        <p:grpSpPr>
          <a:xfrm>
            <a:off x="9171032" y="916428"/>
            <a:ext cx="442183" cy="494964"/>
            <a:chOff x="6937528" y="926763"/>
            <a:chExt cx="442183" cy="494964"/>
          </a:xfrm>
        </p:grpSpPr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BCAF8B82-6F09-4249-B5F8-EEF8CD21CDC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CE87A8A3-B8DF-41AB-AC6F-CC62D2D7FEE2}"/>
                </a:ext>
              </a:extLst>
            </p:cNvPr>
            <p:cNvGrpSpPr/>
            <p:nvPr/>
          </p:nvGrpSpPr>
          <p:grpSpPr>
            <a:xfrm>
              <a:off x="6937528" y="928608"/>
              <a:ext cx="442183" cy="493119"/>
              <a:chOff x="6937528" y="928608"/>
              <a:chExt cx="442183" cy="493119"/>
            </a:xfrm>
          </p:grpSpPr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816DE4C3-E704-43A3-965F-8C8C29F714F9}"/>
                  </a:ext>
                </a:extLst>
              </p:cNvPr>
              <p:cNvSpPr txBox="1"/>
              <p:nvPr/>
            </p:nvSpPr>
            <p:spPr>
              <a:xfrm>
                <a:off x="6937528" y="1021617"/>
                <a:ext cx="4421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66</a:t>
                </a:r>
              </a:p>
            </p:txBody>
          </p: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EC91EBDC-5470-48AF-9A7E-FD3DAEC997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7" name="Freeform 11">
            <a:extLst>
              <a:ext uri="{FF2B5EF4-FFF2-40B4-BE49-F238E27FC236}">
                <a16:creationId xmlns:a16="http://schemas.microsoft.com/office/drawing/2014/main" id="{A1B6FFDA-5850-47FB-8D6E-57597E63704F}"/>
              </a:ext>
            </a:extLst>
          </p:cNvPr>
          <p:cNvSpPr>
            <a:spLocks/>
          </p:cNvSpPr>
          <p:nvPr/>
        </p:nvSpPr>
        <p:spPr bwMode="auto">
          <a:xfrm>
            <a:off x="9395017" y="70691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9E496557-A56D-4F3F-8D75-280842F17A0E}"/>
              </a:ext>
            </a:extLst>
          </p:cNvPr>
          <p:cNvGrpSpPr/>
          <p:nvPr/>
        </p:nvGrpSpPr>
        <p:grpSpPr>
          <a:xfrm>
            <a:off x="10069897" y="917362"/>
            <a:ext cx="444352" cy="494964"/>
            <a:chOff x="6939229" y="926763"/>
            <a:chExt cx="444352" cy="494964"/>
          </a:xfrm>
        </p:grpSpPr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3B1953CB-1DC9-45EA-A35D-67588874908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354C0026-B1C5-4793-90AF-F696A80A39C1}"/>
                </a:ext>
              </a:extLst>
            </p:cNvPr>
            <p:cNvGrpSpPr/>
            <p:nvPr/>
          </p:nvGrpSpPr>
          <p:grpSpPr>
            <a:xfrm>
              <a:off x="6939229" y="928608"/>
              <a:ext cx="444352" cy="493119"/>
              <a:chOff x="6939229" y="928608"/>
              <a:chExt cx="444352" cy="493119"/>
            </a:xfrm>
          </p:grpSpPr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A7EDA124-AC78-4086-ACDA-9D38B9CC1C23}"/>
                  </a:ext>
                </a:extLst>
              </p:cNvPr>
              <p:cNvSpPr txBox="1"/>
              <p:nvPr/>
            </p:nvSpPr>
            <p:spPr>
              <a:xfrm>
                <a:off x="693922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68</a:t>
                </a:r>
              </a:p>
            </p:txBody>
          </p:sp>
          <p:cxnSp>
            <p:nvCxnSpPr>
              <p:cNvPr id="314" name="Straight Connector 313">
                <a:extLst>
                  <a:ext uri="{FF2B5EF4-FFF2-40B4-BE49-F238E27FC236}">
                    <a16:creationId xmlns:a16="http://schemas.microsoft.com/office/drawing/2014/main" id="{6CFBDC03-2B10-4D28-AD9D-51CA40FBDB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6" name="TextBox 395">
            <a:extLst>
              <a:ext uri="{FF2B5EF4-FFF2-40B4-BE49-F238E27FC236}">
                <a16:creationId xmlns:a16="http://schemas.microsoft.com/office/drawing/2014/main" id="{1B39ED37-9559-44CD-A5F7-0095B4FA2DE7}"/>
              </a:ext>
            </a:extLst>
          </p:cNvPr>
          <p:cNvSpPr txBox="1"/>
          <p:nvPr/>
        </p:nvSpPr>
        <p:spPr>
          <a:xfrm>
            <a:off x="4274908" y="413226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57857B64-336B-419A-A151-423840B18F30}"/>
              </a:ext>
            </a:extLst>
          </p:cNvPr>
          <p:cNvSpPr txBox="1"/>
          <p:nvPr/>
        </p:nvSpPr>
        <p:spPr>
          <a:xfrm>
            <a:off x="5168971" y="408386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C06B9026-1C18-4FEE-9FED-5125B1B8AC34}"/>
              </a:ext>
            </a:extLst>
          </p:cNvPr>
          <p:cNvGrpSpPr/>
          <p:nvPr/>
        </p:nvGrpSpPr>
        <p:grpSpPr>
          <a:xfrm>
            <a:off x="3876811" y="3162552"/>
            <a:ext cx="314510" cy="492950"/>
            <a:chOff x="3884378" y="928777"/>
            <a:chExt cx="314510" cy="492950"/>
          </a:xfrm>
        </p:grpSpPr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A05F642C-0B94-4B5B-A266-5433C0836D6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4000D9D5-8900-44A7-A08A-C5C7921D5236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5C900B9E-CA32-4F21-A440-2CD60C7C19D2}"/>
              </a:ext>
            </a:extLst>
          </p:cNvPr>
          <p:cNvGrpSpPr/>
          <p:nvPr/>
        </p:nvGrpSpPr>
        <p:grpSpPr>
          <a:xfrm>
            <a:off x="4708275" y="3159799"/>
            <a:ext cx="442722" cy="494964"/>
            <a:chOff x="6944358" y="926763"/>
            <a:chExt cx="442722" cy="494964"/>
          </a:xfrm>
        </p:grpSpPr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07C21D77-E009-4F9F-8014-DED366B1A25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D92AF75F-837B-4FAA-89B7-6DC3775C4DB4}"/>
                </a:ext>
              </a:extLst>
            </p:cNvPr>
            <p:cNvGrpSpPr/>
            <p:nvPr/>
          </p:nvGrpSpPr>
          <p:grpSpPr>
            <a:xfrm>
              <a:off x="6944358" y="928608"/>
              <a:ext cx="442722" cy="493119"/>
              <a:chOff x="6944358" y="928608"/>
              <a:chExt cx="442722" cy="493119"/>
            </a:xfrm>
          </p:grpSpPr>
          <p:sp>
            <p:nvSpPr>
              <p:cNvPr id="411" name="TextBox 410">
                <a:extLst>
                  <a:ext uri="{FF2B5EF4-FFF2-40B4-BE49-F238E27FC236}">
                    <a16:creationId xmlns:a16="http://schemas.microsoft.com/office/drawing/2014/main" id="{90359036-52CB-4460-9D02-F4F2ED6C8116}"/>
                  </a:ext>
                </a:extLst>
              </p:cNvPr>
              <p:cNvSpPr txBox="1"/>
              <p:nvPr/>
            </p:nvSpPr>
            <p:spPr>
              <a:xfrm>
                <a:off x="6944358" y="1021617"/>
                <a:ext cx="4427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FE49768C-FDBC-4F8B-B39D-4A77B37596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3" name="Freeform 11">
            <a:extLst>
              <a:ext uri="{FF2B5EF4-FFF2-40B4-BE49-F238E27FC236}">
                <a16:creationId xmlns:a16="http://schemas.microsoft.com/office/drawing/2014/main" id="{B55869E2-F16F-4229-B331-EB2CB81D0F93}"/>
              </a:ext>
            </a:extLst>
          </p:cNvPr>
          <p:cNvSpPr>
            <a:spLocks/>
          </p:cNvSpPr>
          <p:nvPr/>
        </p:nvSpPr>
        <p:spPr bwMode="auto">
          <a:xfrm>
            <a:off x="4033992" y="2951400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414" name="Freeform 11">
            <a:extLst>
              <a:ext uri="{FF2B5EF4-FFF2-40B4-BE49-F238E27FC236}">
                <a16:creationId xmlns:a16="http://schemas.microsoft.com/office/drawing/2014/main" id="{4BB8D83C-30D6-4936-B441-A869EC99C6B4}"/>
              </a:ext>
            </a:extLst>
          </p:cNvPr>
          <p:cNvSpPr>
            <a:spLocks/>
          </p:cNvSpPr>
          <p:nvPr/>
        </p:nvSpPr>
        <p:spPr bwMode="auto">
          <a:xfrm>
            <a:off x="4924541" y="2946969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70879FD1-422F-40F0-8DDA-EC92D544CC32}"/>
              </a:ext>
            </a:extLst>
          </p:cNvPr>
          <p:cNvGrpSpPr/>
          <p:nvPr/>
        </p:nvGrpSpPr>
        <p:grpSpPr>
          <a:xfrm>
            <a:off x="5591275" y="3157417"/>
            <a:ext cx="444352" cy="494964"/>
            <a:chOff x="6936259" y="926763"/>
            <a:chExt cx="444352" cy="494964"/>
          </a:xfrm>
        </p:grpSpPr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3382E649-737E-4FB3-A351-0DC613BD198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75BD831B-4CB4-4E43-AE81-15760F6619B5}"/>
                </a:ext>
              </a:extLst>
            </p:cNvPr>
            <p:cNvGrpSpPr/>
            <p:nvPr/>
          </p:nvGrpSpPr>
          <p:grpSpPr>
            <a:xfrm>
              <a:off x="6936259" y="928608"/>
              <a:ext cx="444352" cy="493119"/>
              <a:chOff x="6936259" y="928608"/>
              <a:chExt cx="444352" cy="493119"/>
            </a:xfrm>
          </p:grpSpPr>
          <p:sp>
            <p:nvSpPr>
              <p:cNvPr id="418" name="TextBox 417">
                <a:extLst>
                  <a:ext uri="{FF2B5EF4-FFF2-40B4-BE49-F238E27FC236}">
                    <a16:creationId xmlns:a16="http://schemas.microsoft.com/office/drawing/2014/main" id="{CBFE6EA0-1BC5-4492-85C0-9ED0C4354C8F}"/>
                  </a:ext>
                </a:extLst>
              </p:cNvPr>
              <p:cNvSpPr txBox="1"/>
              <p:nvPr/>
            </p:nvSpPr>
            <p:spPr>
              <a:xfrm>
                <a:off x="693625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D643EE37-DEB7-4E42-83AA-22FCFAD5DF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39210CFF-956E-48CC-AB4A-4FFCE52B6192}"/>
              </a:ext>
            </a:extLst>
          </p:cNvPr>
          <p:cNvCxnSpPr>
            <a:cxnSpLocks/>
          </p:cNvCxnSpPr>
          <p:nvPr/>
        </p:nvCxnSpPr>
        <p:spPr>
          <a:xfrm flipV="1">
            <a:off x="3841122" y="3164766"/>
            <a:ext cx="5429750" cy="1083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1" name="Freeform 11">
            <a:extLst>
              <a:ext uri="{FF2B5EF4-FFF2-40B4-BE49-F238E27FC236}">
                <a16:creationId xmlns:a16="http://schemas.microsoft.com/office/drawing/2014/main" id="{7AE9699D-9F59-4695-B519-B0995EAE0D1F}"/>
              </a:ext>
            </a:extLst>
          </p:cNvPr>
          <p:cNvSpPr>
            <a:spLocks/>
          </p:cNvSpPr>
          <p:nvPr/>
        </p:nvSpPr>
        <p:spPr bwMode="auto">
          <a:xfrm>
            <a:off x="5817993" y="294696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D4CB434A-F16F-4FE7-BCEC-A0DAE536A594}"/>
              </a:ext>
            </a:extLst>
          </p:cNvPr>
          <p:cNvGrpSpPr/>
          <p:nvPr/>
        </p:nvGrpSpPr>
        <p:grpSpPr>
          <a:xfrm>
            <a:off x="6497607" y="3157417"/>
            <a:ext cx="444352" cy="494964"/>
            <a:chOff x="6943963" y="926763"/>
            <a:chExt cx="444352" cy="494964"/>
          </a:xfrm>
        </p:grpSpPr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534178BE-8EC9-44EC-A5EB-97EF7C5971D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4" name="Group 423">
              <a:extLst>
                <a:ext uri="{FF2B5EF4-FFF2-40B4-BE49-F238E27FC236}">
                  <a16:creationId xmlns:a16="http://schemas.microsoft.com/office/drawing/2014/main" id="{329CE992-EC53-4479-A2E4-88F281D7E2E1}"/>
                </a:ext>
              </a:extLst>
            </p:cNvPr>
            <p:cNvGrpSpPr/>
            <p:nvPr/>
          </p:nvGrpSpPr>
          <p:grpSpPr>
            <a:xfrm>
              <a:off x="6943963" y="928608"/>
              <a:ext cx="444352" cy="493119"/>
              <a:chOff x="6943963" y="928608"/>
              <a:chExt cx="444352" cy="493119"/>
            </a:xfrm>
          </p:grpSpPr>
          <p:sp>
            <p:nvSpPr>
              <p:cNvPr id="425" name="TextBox 424">
                <a:extLst>
                  <a:ext uri="{FF2B5EF4-FFF2-40B4-BE49-F238E27FC236}">
                    <a16:creationId xmlns:a16="http://schemas.microsoft.com/office/drawing/2014/main" id="{72EEEBAB-5312-4303-942C-33EF4474C8AE}"/>
                  </a:ext>
                </a:extLst>
              </p:cNvPr>
              <p:cNvSpPr txBox="1"/>
              <p:nvPr/>
            </p:nvSpPr>
            <p:spPr>
              <a:xfrm>
                <a:off x="694396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</a:t>
                </a:r>
              </a:p>
            </p:txBody>
          </p: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0F201119-1EC8-46EE-BD48-23FD331DB2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7" name="Freeform 11">
            <a:extLst>
              <a:ext uri="{FF2B5EF4-FFF2-40B4-BE49-F238E27FC236}">
                <a16:creationId xmlns:a16="http://schemas.microsoft.com/office/drawing/2014/main" id="{F8DFC5E3-E9A5-4BDE-BC33-8EA24C506D42}"/>
              </a:ext>
            </a:extLst>
          </p:cNvPr>
          <p:cNvSpPr>
            <a:spLocks/>
          </p:cNvSpPr>
          <p:nvPr/>
        </p:nvSpPr>
        <p:spPr bwMode="auto">
          <a:xfrm>
            <a:off x="6710983" y="294469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FCB0E7B5-DD3A-4E50-BD2B-CA6E15F3A892}"/>
              </a:ext>
            </a:extLst>
          </p:cNvPr>
          <p:cNvGrpSpPr/>
          <p:nvPr/>
        </p:nvGrpSpPr>
        <p:grpSpPr>
          <a:xfrm>
            <a:off x="7329127" y="3155140"/>
            <a:ext cx="574196" cy="494964"/>
            <a:chOff x="6882493" y="926763"/>
            <a:chExt cx="574196" cy="494964"/>
          </a:xfrm>
        </p:grpSpPr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5680D46F-2776-4DF2-AE3C-676238C204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0" name="Group 429">
              <a:extLst>
                <a:ext uri="{FF2B5EF4-FFF2-40B4-BE49-F238E27FC236}">
                  <a16:creationId xmlns:a16="http://schemas.microsoft.com/office/drawing/2014/main" id="{86B643FB-D23E-43E7-B67F-76E9D56F418E}"/>
                </a:ext>
              </a:extLst>
            </p:cNvPr>
            <p:cNvGrpSpPr/>
            <p:nvPr/>
          </p:nvGrpSpPr>
          <p:grpSpPr>
            <a:xfrm>
              <a:off x="6882493" y="928608"/>
              <a:ext cx="574196" cy="493119"/>
              <a:chOff x="6882493" y="928608"/>
              <a:chExt cx="574196" cy="493119"/>
            </a:xfrm>
          </p:grpSpPr>
          <p:sp>
            <p:nvSpPr>
              <p:cNvPr id="431" name="TextBox 430">
                <a:extLst>
                  <a:ext uri="{FF2B5EF4-FFF2-40B4-BE49-F238E27FC236}">
                    <a16:creationId xmlns:a16="http://schemas.microsoft.com/office/drawing/2014/main" id="{26771A66-0B03-43E5-A791-7B769D1504A3}"/>
                  </a:ext>
                </a:extLst>
              </p:cNvPr>
              <p:cNvSpPr txBox="1"/>
              <p:nvPr/>
            </p:nvSpPr>
            <p:spPr>
              <a:xfrm>
                <a:off x="6882493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</a:t>
                </a:r>
              </a:p>
            </p:txBody>
          </p: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E34E49DE-455D-47DB-9F5D-FE793F967E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3" name="Freeform 11">
            <a:extLst>
              <a:ext uri="{FF2B5EF4-FFF2-40B4-BE49-F238E27FC236}">
                <a16:creationId xmlns:a16="http://schemas.microsoft.com/office/drawing/2014/main" id="{BA2DE2CB-BC61-4EC9-8304-83D7A9A435DB}"/>
              </a:ext>
            </a:extLst>
          </p:cNvPr>
          <p:cNvSpPr>
            <a:spLocks/>
          </p:cNvSpPr>
          <p:nvPr/>
        </p:nvSpPr>
        <p:spPr bwMode="auto">
          <a:xfrm>
            <a:off x="7605077" y="294469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A39B54F1-592F-40DE-B590-B1BAEF3A80D9}"/>
              </a:ext>
            </a:extLst>
          </p:cNvPr>
          <p:cNvGrpSpPr/>
          <p:nvPr/>
        </p:nvGrpSpPr>
        <p:grpSpPr>
          <a:xfrm>
            <a:off x="8235327" y="3155140"/>
            <a:ext cx="574196" cy="494964"/>
            <a:chOff x="6894599" y="926763"/>
            <a:chExt cx="574196" cy="49496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63A54EB8-52F1-4DC1-9C52-98F5295FCE4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6" name="Group 435">
              <a:extLst>
                <a:ext uri="{FF2B5EF4-FFF2-40B4-BE49-F238E27FC236}">
                  <a16:creationId xmlns:a16="http://schemas.microsoft.com/office/drawing/2014/main" id="{1F6F4CBD-88B8-444C-A64B-22727668FA58}"/>
                </a:ext>
              </a:extLst>
            </p:cNvPr>
            <p:cNvGrpSpPr/>
            <p:nvPr/>
          </p:nvGrpSpPr>
          <p:grpSpPr>
            <a:xfrm>
              <a:off x="6894599" y="928608"/>
              <a:ext cx="574196" cy="493119"/>
              <a:chOff x="6894599" y="928608"/>
              <a:chExt cx="574196" cy="493119"/>
            </a:xfrm>
          </p:grpSpPr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0A6CA017-4D42-47D2-B868-5C3894D7A6F3}"/>
                  </a:ext>
                </a:extLst>
              </p:cNvPr>
              <p:cNvSpPr txBox="1"/>
              <p:nvPr/>
            </p:nvSpPr>
            <p:spPr>
              <a:xfrm>
                <a:off x="689459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123</a:t>
                </a:r>
              </a:p>
            </p:txBody>
          </p: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6B4FE671-1E63-43BF-A4E5-9FCB0C5F4F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4" name="TextBox 463">
            <a:extLst>
              <a:ext uri="{FF2B5EF4-FFF2-40B4-BE49-F238E27FC236}">
                <a16:creationId xmlns:a16="http://schemas.microsoft.com/office/drawing/2014/main" id="{B45F738E-8625-4B04-9CFE-209947232D92}"/>
              </a:ext>
            </a:extLst>
          </p:cNvPr>
          <p:cNvSpPr txBox="1"/>
          <p:nvPr/>
        </p:nvSpPr>
        <p:spPr>
          <a:xfrm>
            <a:off x="4283990" y="265839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2CD73F68-7DE5-4DA7-BB9D-F2F4421B8ED9}"/>
              </a:ext>
            </a:extLst>
          </p:cNvPr>
          <p:cNvSpPr txBox="1"/>
          <p:nvPr/>
        </p:nvSpPr>
        <p:spPr>
          <a:xfrm>
            <a:off x="5178053" y="265355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FC6D507E-8604-4F92-887F-18369DF96524}"/>
              </a:ext>
            </a:extLst>
          </p:cNvPr>
          <p:cNvSpPr txBox="1"/>
          <p:nvPr/>
        </p:nvSpPr>
        <p:spPr>
          <a:xfrm>
            <a:off x="6070264" y="2658707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67" name="TextBox 466">
            <a:extLst>
              <a:ext uri="{FF2B5EF4-FFF2-40B4-BE49-F238E27FC236}">
                <a16:creationId xmlns:a16="http://schemas.microsoft.com/office/drawing/2014/main" id="{162DE65F-6C6E-4689-B6EA-B657EE90951F}"/>
              </a:ext>
            </a:extLst>
          </p:cNvPr>
          <p:cNvSpPr txBox="1"/>
          <p:nvPr/>
        </p:nvSpPr>
        <p:spPr>
          <a:xfrm>
            <a:off x="6964327" y="2653867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94F937CC-530A-45F0-A769-09A1ADC715A2}"/>
              </a:ext>
            </a:extLst>
          </p:cNvPr>
          <p:cNvGrpSpPr/>
          <p:nvPr/>
        </p:nvGrpSpPr>
        <p:grpSpPr>
          <a:xfrm>
            <a:off x="3867688" y="5390296"/>
            <a:ext cx="314510" cy="492950"/>
            <a:chOff x="3884378" y="928777"/>
            <a:chExt cx="314510" cy="492950"/>
          </a:xfrm>
        </p:grpSpPr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3F7AD51B-F2BE-41DA-A1D9-5942BB164AD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C30412A9-8178-467A-865D-4C3BF6052F82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75379C17-973B-44BB-8DA9-B47C5FC0C71E}"/>
              </a:ext>
            </a:extLst>
          </p:cNvPr>
          <p:cNvGrpSpPr/>
          <p:nvPr/>
        </p:nvGrpSpPr>
        <p:grpSpPr>
          <a:xfrm>
            <a:off x="4699152" y="5387543"/>
            <a:ext cx="442722" cy="494964"/>
            <a:chOff x="6944358" y="926763"/>
            <a:chExt cx="442722" cy="494964"/>
          </a:xfrm>
        </p:grpSpPr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2DB54721-CDC1-44BB-A638-68B0FF402EF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8" name="Group 477">
              <a:extLst>
                <a:ext uri="{FF2B5EF4-FFF2-40B4-BE49-F238E27FC236}">
                  <a16:creationId xmlns:a16="http://schemas.microsoft.com/office/drawing/2014/main" id="{A70B6764-053F-4485-A2D9-C4DAC544D392}"/>
                </a:ext>
              </a:extLst>
            </p:cNvPr>
            <p:cNvGrpSpPr/>
            <p:nvPr/>
          </p:nvGrpSpPr>
          <p:grpSpPr>
            <a:xfrm>
              <a:off x="6944358" y="928608"/>
              <a:ext cx="442722" cy="493119"/>
              <a:chOff x="6944358" y="928608"/>
              <a:chExt cx="442722" cy="493119"/>
            </a:xfrm>
          </p:grpSpPr>
          <p:sp>
            <p:nvSpPr>
              <p:cNvPr id="479" name="TextBox 478">
                <a:extLst>
                  <a:ext uri="{FF2B5EF4-FFF2-40B4-BE49-F238E27FC236}">
                    <a16:creationId xmlns:a16="http://schemas.microsoft.com/office/drawing/2014/main" id="{8DDD26F3-54E8-42D0-B6A9-9B309F8065F1}"/>
                  </a:ext>
                </a:extLst>
              </p:cNvPr>
              <p:cNvSpPr txBox="1"/>
              <p:nvPr/>
            </p:nvSpPr>
            <p:spPr>
              <a:xfrm>
                <a:off x="6944358" y="1021617"/>
                <a:ext cx="4427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</a:t>
                </a:r>
              </a:p>
            </p:txBody>
          </p: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4FCFD5F5-6131-4127-BF56-49ACB25B93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1" name="Freeform 11">
            <a:extLst>
              <a:ext uri="{FF2B5EF4-FFF2-40B4-BE49-F238E27FC236}">
                <a16:creationId xmlns:a16="http://schemas.microsoft.com/office/drawing/2014/main" id="{BE4E54E4-208C-4425-8F55-F4548BCF54C1}"/>
              </a:ext>
            </a:extLst>
          </p:cNvPr>
          <p:cNvSpPr>
            <a:spLocks/>
          </p:cNvSpPr>
          <p:nvPr/>
        </p:nvSpPr>
        <p:spPr bwMode="auto">
          <a:xfrm>
            <a:off x="4024869" y="5179144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482" name="Freeform 11">
            <a:extLst>
              <a:ext uri="{FF2B5EF4-FFF2-40B4-BE49-F238E27FC236}">
                <a16:creationId xmlns:a16="http://schemas.microsoft.com/office/drawing/2014/main" id="{3D486B4D-79F0-45FB-9966-57A0CA791902}"/>
              </a:ext>
            </a:extLst>
          </p:cNvPr>
          <p:cNvSpPr>
            <a:spLocks/>
          </p:cNvSpPr>
          <p:nvPr/>
        </p:nvSpPr>
        <p:spPr bwMode="auto">
          <a:xfrm>
            <a:off x="4915418" y="5174713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CD8B86D5-AF96-484B-BA34-5C9F4AFEEF3F}"/>
              </a:ext>
            </a:extLst>
          </p:cNvPr>
          <p:cNvGrpSpPr/>
          <p:nvPr/>
        </p:nvGrpSpPr>
        <p:grpSpPr>
          <a:xfrm>
            <a:off x="5613024" y="5385161"/>
            <a:ext cx="444352" cy="494964"/>
            <a:chOff x="6967131" y="926763"/>
            <a:chExt cx="444352" cy="494964"/>
          </a:xfrm>
        </p:grpSpPr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F73027C3-AA26-48B3-AEF6-59371BD896C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AC08F880-5D50-4690-8F55-FE945AD9A7F3}"/>
                </a:ext>
              </a:extLst>
            </p:cNvPr>
            <p:cNvGrpSpPr/>
            <p:nvPr/>
          </p:nvGrpSpPr>
          <p:grpSpPr>
            <a:xfrm>
              <a:off x="6967131" y="928608"/>
              <a:ext cx="444352" cy="493119"/>
              <a:chOff x="6967131" y="928608"/>
              <a:chExt cx="444352" cy="493119"/>
            </a:xfrm>
          </p:grpSpPr>
          <p:sp>
            <p:nvSpPr>
              <p:cNvPr id="486" name="TextBox 485">
                <a:extLst>
                  <a:ext uri="{FF2B5EF4-FFF2-40B4-BE49-F238E27FC236}">
                    <a16:creationId xmlns:a16="http://schemas.microsoft.com/office/drawing/2014/main" id="{B02020E9-F465-408E-AA00-12C826034E27}"/>
                  </a:ext>
                </a:extLst>
              </p:cNvPr>
              <p:cNvSpPr txBox="1"/>
              <p:nvPr/>
            </p:nvSpPr>
            <p:spPr>
              <a:xfrm>
                <a:off x="6967131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80</a:t>
                </a:r>
              </a:p>
            </p:txBody>
          </p:sp>
          <p:cxnSp>
            <p:nvCxnSpPr>
              <p:cNvPr id="487" name="Straight Connector 486">
                <a:extLst>
                  <a:ext uri="{FF2B5EF4-FFF2-40B4-BE49-F238E27FC236}">
                    <a16:creationId xmlns:a16="http://schemas.microsoft.com/office/drawing/2014/main" id="{A5D8E193-A9F6-4C86-BE65-1FEFC46E96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8" name="Straight Connector 487">
            <a:extLst>
              <a:ext uri="{FF2B5EF4-FFF2-40B4-BE49-F238E27FC236}">
                <a16:creationId xmlns:a16="http://schemas.microsoft.com/office/drawing/2014/main" id="{033607FF-A7F2-48D1-B49D-3B5698CCB19B}"/>
              </a:ext>
            </a:extLst>
          </p:cNvPr>
          <p:cNvCxnSpPr>
            <a:cxnSpLocks/>
          </p:cNvCxnSpPr>
          <p:nvPr/>
        </p:nvCxnSpPr>
        <p:spPr>
          <a:xfrm flipV="1">
            <a:off x="3831999" y="5396075"/>
            <a:ext cx="6359373" cy="726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9" name="Freeform 11">
            <a:extLst>
              <a:ext uri="{FF2B5EF4-FFF2-40B4-BE49-F238E27FC236}">
                <a16:creationId xmlns:a16="http://schemas.microsoft.com/office/drawing/2014/main" id="{86944100-34C2-48A1-80BA-0C8E7FFE3B98}"/>
              </a:ext>
            </a:extLst>
          </p:cNvPr>
          <p:cNvSpPr>
            <a:spLocks/>
          </p:cNvSpPr>
          <p:nvPr/>
        </p:nvSpPr>
        <p:spPr bwMode="auto">
          <a:xfrm>
            <a:off x="5808870" y="517471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D0AEA63F-F8B8-4939-A2C9-ABA07E47C0A2}"/>
              </a:ext>
            </a:extLst>
          </p:cNvPr>
          <p:cNvGrpSpPr/>
          <p:nvPr/>
        </p:nvGrpSpPr>
        <p:grpSpPr>
          <a:xfrm>
            <a:off x="6427715" y="5385161"/>
            <a:ext cx="574196" cy="494964"/>
            <a:chOff x="6883194" y="926763"/>
            <a:chExt cx="574196" cy="494964"/>
          </a:xfrm>
        </p:grpSpPr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C5D779F0-14BD-4E0B-BAF0-6850B8D3D37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646F8957-49DB-4128-A75C-98B067D6E0E1}"/>
                </a:ext>
              </a:extLst>
            </p:cNvPr>
            <p:cNvGrpSpPr/>
            <p:nvPr/>
          </p:nvGrpSpPr>
          <p:grpSpPr>
            <a:xfrm>
              <a:off x="6883194" y="928608"/>
              <a:ext cx="574196" cy="493119"/>
              <a:chOff x="6883194" y="928608"/>
              <a:chExt cx="574196" cy="493119"/>
            </a:xfrm>
          </p:grpSpPr>
          <p:sp>
            <p:nvSpPr>
              <p:cNvPr id="493" name="TextBox 492">
                <a:extLst>
                  <a:ext uri="{FF2B5EF4-FFF2-40B4-BE49-F238E27FC236}">
                    <a16:creationId xmlns:a16="http://schemas.microsoft.com/office/drawing/2014/main" id="{AD357F66-302B-41C6-905B-AA8B6E069D56}"/>
                  </a:ext>
                </a:extLst>
              </p:cNvPr>
              <p:cNvSpPr txBox="1"/>
              <p:nvPr/>
            </p:nvSpPr>
            <p:spPr>
              <a:xfrm>
                <a:off x="6883194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</a:t>
                </a:r>
              </a:p>
            </p:txBody>
          </p:sp>
          <p:cxnSp>
            <p:nvCxnSpPr>
              <p:cNvPr id="494" name="Straight Connector 493">
                <a:extLst>
                  <a:ext uri="{FF2B5EF4-FFF2-40B4-BE49-F238E27FC236}">
                    <a16:creationId xmlns:a16="http://schemas.microsoft.com/office/drawing/2014/main" id="{8BD66560-2844-43C7-AB6A-B964AD7162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5" name="Freeform 11">
            <a:extLst>
              <a:ext uri="{FF2B5EF4-FFF2-40B4-BE49-F238E27FC236}">
                <a16:creationId xmlns:a16="http://schemas.microsoft.com/office/drawing/2014/main" id="{581753EF-B076-473A-99F0-103BC53BBEC9}"/>
              </a:ext>
            </a:extLst>
          </p:cNvPr>
          <p:cNvSpPr>
            <a:spLocks/>
          </p:cNvSpPr>
          <p:nvPr/>
        </p:nvSpPr>
        <p:spPr bwMode="auto">
          <a:xfrm>
            <a:off x="6701860" y="517243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0A3F29D8-39CA-44D8-9AC5-E5236EC7C859}"/>
              </a:ext>
            </a:extLst>
          </p:cNvPr>
          <p:cNvGrpSpPr/>
          <p:nvPr/>
        </p:nvGrpSpPr>
        <p:grpSpPr>
          <a:xfrm>
            <a:off x="7313280" y="5382884"/>
            <a:ext cx="574196" cy="494964"/>
            <a:chOff x="6875769" y="926763"/>
            <a:chExt cx="574196" cy="494964"/>
          </a:xfrm>
        </p:grpSpPr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C0899465-EE92-4840-A46F-47653386507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8" name="Group 497">
              <a:extLst>
                <a:ext uri="{FF2B5EF4-FFF2-40B4-BE49-F238E27FC236}">
                  <a16:creationId xmlns:a16="http://schemas.microsoft.com/office/drawing/2014/main" id="{DA4BDA8F-E8FD-4B59-B3E2-147A708B58A3}"/>
                </a:ext>
              </a:extLst>
            </p:cNvPr>
            <p:cNvGrpSpPr/>
            <p:nvPr/>
          </p:nvGrpSpPr>
          <p:grpSpPr>
            <a:xfrm>
              <a:off x="6875769" y="928608"/>
              <a:ext cx="574196" cy="493119"/>
              <a:chOff x="6875769" y="928608"/>
              <a:chExt cx="574196" cy="493119"/>
            </a:xfrm>
          </p:grpSpPr>
          <p:sp>
            <p:nvSpPr>
              <p:cNvPr id="499" name="TextBox 498">
                <a:extLst>
                  <a:ext uri="{FF2B5EF4-FFF2-40B4-BE49-F238E27FC236}">
                    <a16:creationId xmlns:a16="http://schemas.microsoft.com/office/drawing/2014/main" id="{446C9715-940E-470A-9EFB-7E209484B5E0}"/>
                  </a:ext>
                </a:extLst>
              </p:cNvPr>
              <p:cNvSpPr txBox="1"/>
              <p:nvPr/>
            </p:nvSpPr>
            <p:spPr>
              <a:xfrm>
                <a:off x="687576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124</a:t>
                </a:r>
              </a:p>
            </p:txBody>
          </p:sp>
          <p:cxnSp>
            <p:nvCxnSpPr>
              <p:cNvPr id="500" name="Straight Connector 499">
                <a:extLst>
                  <a:ext uri="{FF2B5EF4-FFF2-40B4-BE49-F238E27FC236}">
                    <a16:creationId xmlns:a16="http://schemas.microsoft.com/office/drawing/2014/main" id="{03AAE111-9FAA-4A5D-9808-B5B88199F1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1" name="Freeform 11">
            <a:extLst>
              <a:ext uri="{FF2B5EF4-FFF2-40B4-BE49-F238E27FC236}">
                <a16:creationId xmlns:a16="http://schemas.microsoft.com/office/drawing/2014/main" id="{F4DEFDF2-9EF6-4763-9721-BD14CCEE707B}"/>
              </a:ext>
            </a:extLst>
          </p:cNvPr>
          <p:cNvSpPr>
            <a:spLocks/>
          </p:cNvSpPr>
          <p:nvPr/>
        </p:nvSpPr>
        <p:spPr bwMode="auto">
          <a:xfrm>
            <a:off x="7595954" y="517243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02" name="Group 501">
            <a:extLst>
              <a:ext uri="{FF2B5EF4-FFF2-40B4-BE49-F238E27FC236}">
                <a16:creationId xmlns:a16="http://schemas.microsoft.com/office/drawing/2014/main" id="{4C33F5CD-58A9-4D90-A487-32EB301B140B}"/>
              </a:ext>
            </a:extLst>
          </p:cNvPr>
          <p:cNvGrpSpPr/>
          <p:nvPr/>
        </p:nvGrpSpPr>
        <p:grpSpPr>
          <a:xfrm>
            <a:off x="8226204" y="5382884"/>
            <a:ext cx="574196" cy="494964"/>
            <a:chOff x="6894599" y="926763"/>
            <a:chExt cx="574196" cy="494964"/>
          </a:xfrm>
        </p:grpSpPr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93C9F083-FFB4-4AF1-B98E-D6005F96E34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4" name="Group 503">
              <a:extLst>
                <a:ext uri="{FF2B5EF4-FFF2-40B4-BE49-F238E27FC236}">
                  <a16:creationId xmlns:a16="http://schemas.microsoft.com/office/drawing/2014/main" id="{49F5A4BB-1D4C-4197-8CAE-F711465BA8B2}"/>
                </a:ext>
              </a:extLst>
            </p:cNvPr>
            <p:cNvGrpSpPr/>
            <p:nvPr/>
          </p:nvGrpSpPr>
          <p:grpSpPr>
            <a:xfrm>
              <a:off x="6894599" y="928608"/>
              <a:ext cx="574196" cy="493119"/>
              <a:chOff x="6894599" y="928608"/>
              <a:chExt cx="574196" cy="493119"/>
            </a:xfrm>
          </p:grpSpPr>
          <p:sp>
            <p:nvSpPr>
              <p:cNvPr id="505" name="TextBox 504">
                <a:extLst>
                  <a:ext uri="{FF2B5EF4-FFF2-40B4-BE49-F238E27FC236}">
                    <a16:creationId xmlns:a16="http://schemas.microsoft.com/office/drawing/2014/main" id="{30429185-0022-4111-AA86-86ED85481A1C}"/>
                  </a:ext>
                </a:extLst>
              </p:cNvPr>
              <p:cNvSpPr txBox="1"/>
              <p:nvPr/>
            </p:nvSpPr>
            <p:spPr>
              <a:xfrm>
                <a:off x="689459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128</a:t>
                </a:r>
              </a:p>
            </p:txBody>
          </p:sp>
          <p:cxnSp>
            <p:nvCxnSpPr>
              <p:cNvPr id="506" name="Straight Connector 505">
                <a:extLst>
                  <a:ext uri="{FF2B5EF4-FFF2-40B4-BE49-F238E27FC236}">
                    <a16:creationId xmlns:a16="http://schemas.microsoft.com/office/drawing/2014/main" id="{1B28F214-6AE8-4FA1-90A4-7462F859A7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7" name="Freeform 11">
            <a:extLst>
              <a:ext uri="{FF2B5EF4-FFF2-40B4-BE49-F238E27FC236}">
                <a16:creationId xmlns:a16="http://schemas.microsoft.com/office/drawing/2014/main" id="{0D80D714-949A-4C5F-912D-723B051F4BF4}"/>
              </a:ext>
            </a:extLst>
          </p:cNvPr>
          <p:cNvSpPr>
            <a:spLocks/>
          </p:cNvSpPr>
          <p:nvPr/>
        </p:nvSpPr>
        <p:spPr bwMode="auto">
          <a:xfrm>
            <a:off x="8490810" y="517889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63D95278-3528-41C7-AAE4-09A8F5728567}"/>
              </a:ext>
            </a:extLst>
          </p:cNvPr>
          <p:cNvGrpSpPr/>
          <p:nvPr/>
        </p:nvGrpSpPr>
        <p:grpSpPr>
          <a:xfrm>
            <a:off x="9110550" y="5389341"/>
            <a:ext cx="574196" cy="494964"/>
            <a:chOff x="6884089" y="926763"/>
            <a:chExt cx="574196" cy="494964"/>
          </a:xfrm>
        </p:grpSpPr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5C5484D2-9984-4728-9C6D-99D1E95FB88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0" name="Group 509">
              <a:extLst>
                <a:ext uri="{FF2B5EF4-FFF2-40B4-BE49-F238E27FC236}">
                  <a16:creationId xmlns:a16="http://schemas.microsoft.com/office/drawing/2014/main" id="{3365AEEF-B0C6-49DA-9C87-6EC78A8B0964}"/>
                </a:ext>
              </a:extLst>
            </p:cNvPr>
            <p:cNvGrpSpPr/>
            <p:nvPr/>
          </p:nvGrpSpPr>
          <p:grpSpPr>
            <a:xfrm>
              <a:off x="6884089" y="928608"/>
              <a:ext cx="574196" cy="493119"/>
              <a:chOff x="6884089" y="928608"/>
              <a:chExt cx="574196" cy="493119"/>
            </a:xfrm>
          </p:grpSpPr>
          <p:sp>
            <p:nvSpPr>
              <p:cNvPr id="511" name="TextBox 510">
                <a:extLst>
                  <a:ext uri="{FF2B5EF4-FFF2-40B4-BE49-F238E27FC236}">
                    <a16:creationId xmlns:a16="http://schemas.microsoft.com/office/drawing/2014/main" id="{4821729E-BF7F-4123-9D31-1ADD9183D56D}"/>
                  </a:ext>
                </a:extLst>
              </p:cNvPr>
              <p:cNvSpPr txBox="1"/>
              <p:nvPr/>
            </p:nvSpPr>
            <p:spPr>
              <a:xfrm>
                <a:off x="688408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132</a:t>
                </a:r>
              </a:p>
            </p:txBody>
          </p: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76FEE6F4-684B-46EA-B0F4-F2E69843E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5" name="TextBox 554">
            <a:extLst>
              <a:ext uri="{FF2B5EF4-FFF2-40B4-BE49-F238E27FC236}">
                <a16:creationId xmlns:a16="http://schemas.microsoft.com/office/drawing/2014/main" id="{75467791-7A1D-4CD4-9EDC-1E22EF827940}"/>
              </a:ext>
            </a:extLst>
          </p:cNvPr>
          <p:cNvSpPr txBox="1"/>
          <p:nvPr/>
        </p:nvSpPr>
        <p:spPr>
          <a:xfrm>
            <a:off x="4274867" y="4886139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BF3D2C08-E122-454D-AF2E-59FA3AA40EC2}"/>
              </a:ext>
            </a:extLst>
          </p:cNvPr>
          <p:cNvSpPr txBox="1"/>
          <p:nvPr/>
        </p:nvSpPr>
        <p:spPr>
          <a:xfrm>
            <a:off x="5168930" y="4881299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57" name="TextBox 556">
            <a:extLst>
              <a:ext uri="{FF2B5EF4-FFF2-40B4-BE49-F238E27FC236}">
                <a16:creationId xmlns:a16="http://schemas.microsoft.com/office/drawing/2014/main" id="{3E6B758F-75B7-46A0-883B-87534BB3D99E}"/>
              </a:ext>
            </a:extLst>
          </p:cNvPr>
          <p:cNvSpPr txBox="1"/>
          <p:nvPr/>
        </p:nvSpPr>
        <p:spPr>
          <a:xfrm>
            <a:off x="6061141" y="4886451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E449B64-1AC7-4CF4-B633-3F0C296E8631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235" name="Rectangle: Rounded Corners 234">
              <a:extLst>
                <a:ext uri="{FF2B5EF4-FFF2-40B4-BE49-F238E27FC236}">
                  <a16:creationId xmlns:a16="http://schemas.microsoft.com/office/drawing/2014/main" id="{3ED8BAD5-F05A-4523-B166-A25CCA7E2E88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580E6A2-FE56-4B90-952A-0BADDA6E9B0E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237" name="Rectangle 236">
            <a:extLst>
              <a:ext uri="{FF2B5EF4-FFF2-40B4-BE49-F238E27FC236}">
                <a16:creationId xmlns:a16="http://schemas.microsoft.com/office/drawing/2014/main" id="{7957F418-E3C2-4980-8E9A-6689C0FF9C99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F9C87664-2FA1-4548-ADA2-0A61B4E52B32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34r1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3C239E21-ADE8-45EE-BC6C-E74895210BC2}"/>
              </a:ext>
            </a:extLst>
          </p:cNvPr>
          <p:cNvGrpSpPr/>
          <p:nvPr/>
        </p:nvGrpSpPr>
        <p:grpSpPr>
          <a:xfrm>
            <a:off x="255524" y="2554740"/>
            <a:ext cx="3561327" cy="817087"/>
            <a:chOff x="255525" y="372323"/>
            <a:chExt cx="2594311" cy="1134018"/>
          </a:xfrm>
        </p:grpSpPr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A1BA9E91-6FBE-4F90-BAAF-B4A2851129B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49F260C1-7D0C-4F9E-9C65-E2F020D925DE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289" name="Rectangle 288">
            <a:extLst>
              <a:ext uri="{FF2B5EF4-FFF2-40B4-BE49-F238E27FC236}">
                <a16:creationId xmlns:a16="http://schemas.microsoft.com/office/drawing/2014/main" id="{FE24115A-3E5E-4ADC-B858-5A0DE8D03498}"/>
              </a:ext>
            </a:extLst>
          </p:cNvPr>
          <p:cNvSpPr/>
          <p:nvPr/>
        </p:nvSpPr>
        <p:spPr>
          <a:xfrm>
            <a:off x="2306395" y="2663364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DCE5DF36-94C8-45B3-A2E3-ECF17357D98A}"/>
              </a:ext>
            </a:extLst>
          </p:cNvPr>
          <p:cNvSpPr txBox="1"/>
          <p:nvPr/>
        </p:nvSpPr>
        <p:spPr>
          <a:xfrm>
            <a:off x="2378230" y="2652320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41r1</a:t>
            </a:r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F1BDAF3-7B38-439A-90F1-539C68E00AD9}"/>
              </a:ext>
            </a:extLst>
          </p:cNvPr>
          <p:cNvGrpSpPr/>
          <p:nvPr/>
        </p:nvGrpSpPr>
        <p:grpSpPr>
          <a:xfrm>
            <a:off x="188835" y="4779174"/>
            <a:ext cx="3628014" cy="817087"/>
            <a:chOff x="255524" y="372323"/>
            <a:chExt cx="2642891" cy="1134018"/>
          </a:xfrm>
        </p:grpSpPr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F3E68967-0CA8-413F-A8F8-836A1B5803D0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B177DB84-CB5C-4F3C-86F1-E33A614E9187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135 </a:t>
              </a:r>
              <a:r>
                <a:rPr lang="en-GB" sz="3600" dirty="0"/>
                <a:t>÷ 4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94" name="Rectangle 293">
            <a:extLst>
              <a:ext uri="{FF2B5EF4-FFF2-40B4-BE49-F238E27FC236}">
                <a16:creationId xmlns:a16="http://schemas.microsoft.com/office/drawing/2014/main" id="{6645A388-AABD-426D-B2D0-5CEF8C3DCD30}"/>
              </a:ext>
            </a:extLst>
          </p:cNvPr>
          <p:cNvSpPr/>
          <p:nvPr/>
        </p:nvSpPr>
        <p:spPr>
          <a:xfrm>
            <a:off x="2239707" y="4887798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D5995CC0-3777-4DB1-8E0D-B8873DE707B2}"/>
              </a:ext>
            </a:extLst>
          </p:cNvPr>
          <p:cNvSpPr txBox="1"/>
          <p:nvPr/>
        </p:nvSpPr>
        <p:spPr>
          <a:xfrm>
            <a:off x="2317074" y="4876754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33r3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53DCCFC8-C348-48BF-9DD6-34584DFC7969}"/>
              </a:ext>
            </a:extLst>
          </p:cNvPr>
          <p:cNvSpPr txBox="1"/>
          <p:nvPr/>
        </p:nvSpPr>
        <p:spPr>
          <a:xfrm>
            <a:off x="6058052" y="405122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99" name="Freeform 11">
            <a:extLst>
              <a:ext uri="{FF2B5EF4-FFF2-40B4-BE49-F238E27FC236}">
                <a16:creationId xmlns:a16="http://schemas.microsoft.com/office/drawing/2014/main" id="{82495851-71F2-4906-B66C-FD6EDA76B4A0}"/>
              </a:ext>
            </a:extLst>
          </p:cNvPr>
          <p:cNvSpPr>
            <a:spLocks/>
          </p:cNvSpPr>
          <p:nvPr/>
        </p:nvSpPr>
        <p:spPr bwMode="auto">
          <a:xfrm>
            <a:off x="10283932" y="719020"/>
            <a:ext cx="444542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1F0CB96C-423D-4AC7-AD3B-905060AFD08F}"/>
              </a:ext>
            </a:extLst>
          </p:cNvPr>
          <p:cNvSpPr txBox="1"/>
          <p:nvPr/>
        </p:nvSpPr>
        <p:spPr>
          <a:xfrm>
            <a:off x="10321398" y="409504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r1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21" name="Freeform 11">
            <a:extLst>
              <a:ext uri="{FF2B5EF4-FFF2-40B4-BE49-F238E27FC236}">
                <a16:creationId xmlns:a16="http://schemas.microsoft.com/office/drawing/2014/main" id="{3255254A-98D4-4C85-849E-C3F7B7A53EF1}"/>
              </a:ext>
            </a:extLst>
          </p:cNvPr>
          <p:cNvSpPr>
            <a:spLocks/>
          </p:cNvSpPr>
          <p:nvPr/>
        </p:nvSpPr>
        <p:spPr bwMode="auto">
          <a:xfrm>
            <a:off x="8496811" y="2942401"/>
            <a:ext cx="444542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20F46507-CF4A-40CB-816A-3143C05B9B2D}"/>
              </a:ext>
            </a:extLst>
          </p:cNvPr>
          <p:cNvSpPr txBox="1"/>
          <p:nvPr/>
        </p:nvSpPr>
        <p:spPr>
          <a:xfrm>
            <a:off x="8534277" y="263288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r1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28" name="Freeform 11">
            <a:extLst>
              <a:ext uri="{FF2B5EF4-FFF2-40B4-BE49-F238E27FC236}">
                <a16:creationId xmlns:a16="http://schemas.microsoft.com/office/drawing/2014/main" id="{D515A307-30B3-4038-8031-7406C89130A3}"/>
              </a:ext>
            </a:extLst>
          </p:cNvPr>
          <p:cNvSpPr>
            <a:spLocks/>
          </p:cNvSpPr>
          <p:nvPr/>
        </p:nvSpPr>
        <p:spPr bwMode="auto">
          <a:xfrm>
            <a:off x="9384147" y="5176721"/>
            <a:ext cx="444542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788CFF0F-C487-4F0F-BD11-A8EDB3A72E39}"/>
              </a:ext>
            </a:extLst>
          </p:cNvPr>
          <p:cNvSpPr txBox="1"/>
          <p:nvPr/>
        </p:nvSpPr>
        <p:spPr>
          <a:xfrm>
            <a:off x="9421613" y="486720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r3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E5011D56-BFF0-4AD6-8523-82B784F87F43}"/>
              </a:ext>
            </a:extLst>
          </p:cNvPr>
          <p:cNvSpPr/>
          <p:nvPr/>
        </p:nvSpPr>
        <p:spPr>
          <a:xfrm>
            <a:off x="3952623" y="76485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1700E63C-8652-4EAF-AEE7-3AC60D96D34F}"/>
              </a:ext>
            </a:extLst>
          </p:cNvPr>
          <p:cNvSpPr/>
          <p:nvPr/>
        </p:nvSpPr>
        <p:spPr>
          <a:xfrm>
            <a:off x="3954703" y="301002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4" name="Oval 553">
            <a:extLst>
              <a:ext uri="{FF2B5EF4-FFF2-40B4-BE49-F238E27FC236}">
                <a16:creationId xmlns:a16="http://schemas.microsoft.com/office/drawing/2014/main" id="{E2AB48E4-7B5F-4E41-A4F1-C73BE5ACFF31}"/>
              </a:ext>
            </a:extLst>
          </p:cNvPr>
          <p:cNvSpPr/>
          <p:nvPr/>
        </p:nvSpPr>
        <p:spPr>
          <a:xfrm>
            <a:off x="3945580" y="523777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2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01927 -0.03797 C 0.02331 -0.0463 0.02929 -0.05047 0.03581 -0.05047 C 0.04297 -0.05047 0.04883 -0.0463 0.05286 -0.03797 L 0.07252 2.22222E-6 " pathEditMode="relative" rAng="0" ptsTypes="AAAAA">
                                      <p:cBhvr>
                                        <p:cTn id="14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2.22222E-6 L 0.09179 -0.03773 C 0.09596 -0.04607 0.10221 -0.05047 0.10846 -0.05047 C 0.11588 -0.05047 0.12174 -0.04607 0.12578 -0.03773 L 0.14583 2.22222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2.22222E-6 L 0.16575 -0.0382 C 0.17005 -0.0463 0.1763 -0.05047 0.18281 -0.05047 C 0.19036 -0.05047 0.19635 -0.0463 0.20052 -0.0382 L 0.2207 2.22222E-6 " pathEditMode="relative" rAng="0" ptsTypes="AAAAA">
                                      <p:cBhvr>
                                        <p:cTn id="44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2.22222E-6 L 0.2401 -0.03843 C 0.24401 -0.04699 0.25026 -0.05116 0.25677 -0.05116 C 0.26419 -0.05116 0.27005 -0.04699 0.27396 -0.03843 L 0.29388 2.22222E-6 " pathEditMode="relative" rAng="0" ptsTypes="AAAAA">
                                      <p:cBhvr>
                                        <p:cTn id="59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2.22222E-6 L 0.31341 -0.03843 C 0.31745 -0.04722 0.3237 -0.05116 0.33008 -0.05116 C 0.33737 -0.05116 0.34336 -0.04722 0.34739 -0.03843 L 0.36719 2.22222E-6 " pathEditMode="relative" rAng="0" ptsTypes="AAAAA">
                                      <p:cBhvr>
                                        <p:cTn id="71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2.22222E-6 L 0.38672 -0.0375 C 0.39075 -0.04584 0.39687 -0.05023 0.40338 -0.05023 C 0.41068 -0.05023 0.41653 -0.04584 0.42057 -0.0375 L 0.44036 2.22222E-6 " pathEditMode="relative" rAng="0" ptsTypes="AAAAA">
                                      <p:cBhvr>
                                        <p:cTn id="83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2.22222E-6 L 0.45989 -0.0382 C 0.46393 -0.04676 0.47005 -0.05116 0.47656 -0.05116 C 0.48385 -0.05116 0.48971 -0.04676 0.49375 -0.0382 L 0.51354 2.22222E-6 " pathEditMode="relative" rAng="0" ptsTypes="AAAAA">
                                      <p:cBhvr>
                                        <p:cTn id="95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0.01927 -0.03796 C 0.02331 -0.04629 0.0293 -0.05046 0.03581 -0.05046 C 0.04297 -0.05046 0.04883 -0.04629 0.05286 -0.03796 L 0.07252 -2.59259E-6 " pathEditMode="relative" rAng="0" ptsTypes="AAAAA">
                                      <p:cBhvr>
                                        <p:cTn id="132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59259E-6 L 0.0918 -0.03773 C 0.09596 -0.04606 0.10221 -0.05046 0.10846 -0.05046 C 0.11588 -0.05046 0.12174 -0.04606 0.12578 -0.03773 L 0.14583 -2.59259E-6 " pathEditMode="relative" rAng="0" ptsTypes="AAAAA">
                                      <p:cBhvr>
                                        <p:cTn id="147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00"/>
                            </p:stCondLst>
                            <p:childTnLst>
                              <p:par>
                                <p:cTn id="1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2.59259E-6 L 0.16575 -0.03819 C 0.17005 -0.04629 0.1763 -0.05046 0.18281 -0.05046 C 0.19036 -0.05046 0.19635 -0.04629 0.20052 -0.03819 L 0.2207 -2.59259E-6 " pathEditMode="relative" rAng="0" ptsTypes="AAAAA">
                                      <p:cBhvr>
                                        <p:cTn id="162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00"/>
                            </p:stCondLst>
                            <p:childTnLst>
                              <p:par>
                                <p:cTn id="1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2.59259E-6 L 0.2401 -0.03842 C 0.24401 -0.04699 0.25026 -0.05115 0.25677 -0.05115 C 0.26419 -0.05115 0.27005 -0.04699 0.27396 -0.03842 L 0.29388 -2.59259E-6 " pathEditMode="relative" rAng="0" ptsTypes="AAAAA">
                                      <p:cBhvr>
                                        <p:cTn id="177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5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2.59259E-6 L 0.31341 -0.03842 C 0.31745 -0.04722 0.3237 -0.05115 0.33008 -0.05115 C 0.33737 -0.05115 0.34336 -0.04722 0.34739 -0.03842 L 0.36719 -2.59259E-6 " pathEditMode="relative" rAng="0" ptsTypes="AAAAA">
                                      <p:cBhvr>
                                        <p:cTn id="192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0.01927 -0.03796 C 0.0233 -0.0463 0.02929 -0.05046 0.0358 -0.05046 C 0.04297 -0.05046 0.04883 -0.0463 0.05286 -0.03796 L 0.07252 -1.11111E-6 " pathEditMode="relative" rAng="0" ptsTypes="AAAAA">
                                      <p:cBhvr>
                                        <p:cTn id="229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000"/>
                            </p:stCondLst>
                            <p:childTnLst>
                              <p:par>
                                <p:cTn id="2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1500"/>
                            </p:stCondLst>
                            <p:childTnLst>
                              <p:par>
                                <p:cTn id="2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1.11111E-6 L 0.09179 -0.03773 C 0.09596 -0.04606 0.10221 -0.05046 0.10846 -0.05046 C 0.11588 -0.05046 0.12174 -0.04606 0.12578 -0.03773 L 0.14583 -1.11111E-6 " pathEditMode="relative" rAng="0" ptsTypes="AAAAA">
                                      <p:cBhvr>
                                        <p:cTn id="244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000"/>
                            </p:stCondLst>
                            <p:childTnLst>
                              <p:par>
                                <p:cTn id="2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8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500"/>
                            </p:stCondLst>
                            <p:childTnLst>
                              <p:par>
                                <p:cTn id="2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1.11111E-6 L 0.16575 -0.03819 C 0.17005 -0.0463 0.1763 -0.05046 0.18281 -0.05046 C 0.19036 -0.05046 0.19635 -0.0463 0.20052 -0.03819 L 0.2207 -1.11111E-6 " pathEditMode="relative" rAng="0" ptsTypes="AAAAA">
                                      <p:cBhvr>
                                        <p:cTn id="259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000"/>
                            </p:stCondLst>
                            <p:childTnLst>
                              <p:par>
                                <p:cTn id="2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500"/>
                            </p:stCondLst>
                            <p:childTnLst>
                              <p:par>
                                <p:cTn id="2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1.11111E-6 L 0.2401 -0.03842 C 0.24401 -0.04699 0.25026 -0.05116 0.25677 -0.05116 C 0.26419 -0.05116 0.27005 -0.04699 0.27396 -0.03842 L 0.29388 -1.11111E-6 " pathEditMode="relative" rAng="0" ptsTypes="AAAAA">
                                      <p:cBhvr>
                                        <p:cTn id="274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000"/>
                            </p:stCondLst>
                            <p:childTnLst>
                              <p:par>
                                <p:cTn id="2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8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1500"/>
                            </p:stCondLst>
                            <p:childTnLst>
                              <p:par>
                                <p:cTn id="2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1.11111E-6 L 0.31341 -0.03842 C 0.31744 -0.04722 0.32369 -0.05116 0.33008 -0.05116 C 0.33737 -0.05116 0.34336 -0.04722 0.34739 -0.03842 L 0.36718 -1.11111E-6 " pathEditMode="relative" rAng="0" ptsTypes="AAAAA">
                                      <p:cBhvr>
                                        <p:cTn id="286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0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1500"/>
                            </p:stCondLst>
                            <p:childTnLst>
                              <p:par>
                                <p:cTn id="2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8 -1.11111E-6 L 0.38672 -0.0375 C 0.39075 -0.04583 0.39687 -0.05023 0.40338 -0.05023 C 0.41067 -0.05023 0.41653 -0.04583 0.42057 -0.0375 L 0.44036 -1.11111E-6 " pathEditMode="relative" rAng="0" ptsTypes="AAAAA">
                                      <p:cBhvr>
                                        <p:cTn id="298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2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500"/>
                            </p:stCondLst>
                            <p:childTnLst>
                              <p:par>
                                <p:cTn id="3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00"/>
                            </p:stCondLst>
                            <p:childTnLst>
                              <p:par>
                                <p:cTn id="3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51" grpId="0" animBg="1"/>
      <p:bldP spid="258" grpId="0" animBg="1"/>
      <p:bldP spid="264" grpId="0" animBg="1"/>
      <p:bldP spid="270" grpId="0" animBg="1"/>
      <p:bldP spid="281" grpId="0" animBg="1"/>
      <p:bldP spid="287" grpId="0" animBg="1"/>
      <p:bldP spid="396" grpId="0"/>
      <p:bldP spid="397" grpId="0"/>
      <p:bldP spid="413" grpId="0" animBg="1"/>
      <p:bldP spid="414" grpId="0" animBg="1"/>
      <p:bldP spid="421" grpId="0" animBg="1"/>
      <p:bldP spid="427" grpId="0" animBg="1"/>
      <p:bldP spid="433" grpId="0" animBg="1"/>
      <p:bldP spid="464" grpId="0"/>
      <p:bldP spid="465" grpId="0"/>
      <p:bldP spid="466" grpId="0"/>
      <p:bldP spid="467" grpId="0"/>
      <p:bldP spid="481" grpId="0" animBg="1"/>
      <p:bldP spid="482" grpId="0" animBg="1"/>
      <p:bldP spid="489" grpId="0" animBg="1"/>
      <p:bldP spid="495" grpId="0" animBg="1"/>
      <p:bldP spid="501" grpId="0" animBg="1"/>
      <p:bldP spid="507" grpId="0" animBg="1"/>
      <p:bldP spid="555" grpId="0"/>
      <p:bldP spid="556" grpId="0"/>
      <p:bldP spid="557" grpId="0"/>
      <p:bldP spid="238" grpId="0"/>
      <p:bldP spid="290" grpId="0"/>
      <p:bldP spid="295" grpId="0"/>
      <p:bldP spid="296" grpId="0"/>
      <p:bldP spid="299" grpId="0" animBg="1"/>
      <p:bldP spid="310" grpId="0"/>
      <p:bldP spid="321" grpId="0" animBg="1"/>
      <p:bldP spid="322" grpId="0"/>
      <p:bldP spid="328" grpId="0" animBg="1"/>
      <p:bldP spid="329" grpId="0"/>
      <p:bldP spid="361" grpId="0" animBg="1"/>
      <p:bldP spid="361" grpId="1" animBg="1"/>
      <p:bldP spid="361" grpId="2" animBg="1"/>
      <p:bldP spid="361" grpId="3" animBg="1"/>
      <p:bldP spid="361" grpId="4" animBg="1"/>
      <p:bldP spid="361" grpId="5" animBg="1"/>
      <p:bldP spid="361" grpId="6" animBg="1"/>
      <p:bldP spid="361" grpId="7" animBg="1"/>
      <p:bldP spid="463" grpId="0" animBg="1"/>
      <p:bldP spid="463" grpId="1" animBg="1"/>
      <p:bldP spid="463" grpId="2" animBg="1"/>
      <p:bldP spid="463" grpId="3" animBg="1"/>
      <p:bldP spid="463" grpId="4" animBg="1"/>
      <p:bldP spid="463" grpId="5" animBg="1"/>
      <p:bldP spid="554" grpId="0" animBg="1"/>
      <p:bldP spid="554" grpId="1" animBg="1"/>
      <p:bldP spid="554" grpId="2" animBg="1"/>
      <p:bldP spid="554" grpId="3" animBg="1"/>
      <p:bldP spid="554" grpId="4" animBg="1"/>
      <p:bldP spid="554" grpId="5" animBg="1"/>
      <p:bldP spid="554" grpId="6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ounded Rectangle 174"/>
          <p:cNvSpPr/>
          <p:nvPr/>
        </p:nvSpPr>
        <p:spPr>
          <a:xfrm>
            <a:off x="5961423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154"/>
          <p:cNvGrpSpPr/>
          <p:nvPr/>
        </p:nvGrpSpPr>
        <p:grpSpPr>
          <a:xfrm>
            <a:off x="4050760" y="1410347"/>
            <a:ext cx="228452" cy="2045240"/>
            <a:chOff x="4362004" y="1509266"/>
            <a:chExt cx="244475" cy="2188691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6" name="Rounded Rectangle 175"/>
          <p:cNvSpPr/>
          <p:nvPr/>
        </p:nvSpPr>
        <p:spPr>
          <a:xfrm>
            <a:off x="3000731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" name="Group 212"/>
          <p:cNvGrpSpPr/>
          <p:nvPr/>
        </p:nvGrpSpPr>
        <p:grpSpPr>
          <a:xfrm>
            <a:off x="5759558" y="1410347"/>
            <a:ext cx="228452" cy="2045240"/>
            <a:chOff x="4362004" y="1509266"/>
            <a:chExt cx="244475" cy="2188691"/>
          </a:xfrm>
        </p:grpSpPr>
        <p:pic>
          <p:nvPicPr>
            <p:cNvPr id="214" name="Picture 2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2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" name="Picture 2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" name="Picture 2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91"/>
          <p:cNvGrpSpPr/>
          <p:nvPr/>
        </p:nvGrpSpPr>
        <p:grpSpPr>
          <a:xfrm>
            <a:off x="4387202" y="1410347"/>
            <a:ext cx="228452" cy="2045240"/>
            <a:chOff x="4362004" y="1509266"/>
            <a:chExt cx="244475" cy="2188691"/>
          </a:xfrm>
        </p:grpSpPr>
        <p:pic>
          <p:nvPicPr>
            <p:cNvPr id="293" name="Picture 2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4" name="Picture 2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5" name="Picture 29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" name="Picture 2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2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2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2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0" name="Picture 2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1" name="Picture 3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3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302"/>
          <p:cNvGrpSpPr/>
          <p:nvPr/>
        </p:nvGrpSpPr>
        <p:grpSpPr>
          <a:xfrm>
            <a:off x="4723645" y="1410347"/>
            <a:ext cx="228452" cy="2045240"/>
            <a:chOff x="4362004" y="1509266"/>
            <a:chExt cx="244475" cy="2188691"/>
          </a:xfrm>
        </p:grpSpPr>
        <p:pic>
          <p:nvPicPr>
            <p:cNvPr id="304" name="Picture 3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3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3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3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3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3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3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3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3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3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313"/>
          <p:cNvGrpSpPr/>
          <p:nvPr/>
        </p:nvGrpSpPr>
        <p:grpSpPr>
          <a:xfrm>
            <a:off x="5396529" y="1410347"/>
            <a:ext cx="228452" cy="2045240"/>
            <a:chOff x="4362004" y="1509266"/>
            <a:chExt cx="244475" cy="2188691"/>
          </a:xfrm>
        </p:grpSpPr>
        <p:pic>
          <p:nvPicPr>
            <p:cNvPr id="315" name="Picture 3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3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3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3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3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3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3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3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3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3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324"/>
          <p:cNvGrpSpPr/>
          <p:nvPr/>
        </p:nvGrpSpPr>
        <p:grpSpPr>
          <a:xfrm>
            <a:off x="5060087" y="1410347"/>
            <a:ext cx="228452" cy="2045240"/>
            <a:chOff x="4362004" y="1509266"/>
            <a:chExt cx="244475" cy="2188691"/>
          </a:xfrm>
        </p:grpSpPr>
        <p:pic>
          <p:nvPicPr>
            <p:cNvPr id="326" name="Picture 3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" name="Picture 3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" name="Picture 32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9" name="Picture 3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3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" name="Picture 3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3" name="Picture 3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4" name="Picture 3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Picture 3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6" name="Picture 3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" name="Picture 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" name="Picture 3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" name="Picture 3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0" name="Picture 3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1" name="Picture 3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211C5C10-8536-4C85-91D7-8252E5185BE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C12792D-432D-4C89-96D8-D6C784816DB7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2C5292A-B677-451B-B215-A1C4580B2594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F2B431B-D374-4062-8BA6-06E2FD3BB466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A148B9E-9E91-492C-AAF2-68A3AA8D6894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05FA65D-D995-4F9A-B044-2209751445B7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34r1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-1.44279E-6 L -0.09227 0.40537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203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4.81073E-6 L -0.09227 0.38568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93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1.06424E-6 L -0.09227 0.37573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88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-2.68224E-6 L -0.09227 0.36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83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7.36478E-6 L -0.09397 0.36327 " pathEditMode="relative" ptsTypes="AA">
                                      <p:cBhvr>
                                        <p:cTn id="3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227 0.36608 L 0.00171 0.00282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-1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Rounded Rectangle 842"/>
          <p:cNvSpPr/>
          <p:nvPr/>
        </p:nvSpPr>
        <p:spPr>
          <a:xfrm>
            <a:off x="1453096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44" name="Rounded Rectangle 843"/>
          <p:cNvSpPr/>
          <p:nvPr/>
        </p:nvSpPr>
        <p:spPr>
          <a:xfrm>
            <a:off x="4413789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45" name="Rounded Rectangle 844"/>
          <p:cNvSpPr/>
          <p:nvPr/>
        </p:nvSpPr>
        <p:spPr>
          <a:xfrm>
            <a:off x="7441769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156"/>
          <p:cNvGrpSpPr/>
          <p:nvPr/>
        </p:nvGrpSpPr>
        <p:grpSpPr>
          <a:xfrm>
            <a:off x="4992799" y="1410347"/>
            <a:ext cx="228452" cy="2045240"/>
            <a:chOff x="1553692" y="2776959"/>
            <a:chExt cx="244475" cy="2188691"/>
          </a:xfrm>
        </p:grpSpPr>
        <p:pic>
          <p:nvPicPr>
            <p:cNvPr id="185" name="Picture 1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1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1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1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56"/>
          <p:cNvGrpSpPr/>
          <p:nvPr/>
        </p:nvGrpSpPr>
        <p:grpSpPr>
          <a:xfrm>
            <a:off x="4790933" y="1410347"/>
            <a:ext cx="228452" cy="2045240"/>
            <a:chOff x="1553692" y="2776959"/>
            <a:chExt cx="244475" cy="2188691"/>
          </a:xfrm>
        </p:grpSpPr>
        <p:pic>
          <p:nvPicPr>
            <p:cNvPr id="196" name="Picture 1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1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1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1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1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56"/>
          <p:cNvGrpSpPr/>
          <p:nvPr/>
        </p:nvGrpSpPr>
        <p:grpSpPr>
          <a:xfrm>
            <a:off x="5396529" y="1410347"/>
            <a:ext cx="228452" cy="2045240"/>
            <a:chOff x="1553692" y="2776959"/>
            <a:chExt cx="244475" cy="2188691"/>
          </a:xfrm>
        </p:grpSpPr>
        <p:pic>
          <p:nvPicPr>
            <p:cNvPr id="207" name="Picture 2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2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2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2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2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2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2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2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56"/>
          <p:cNvGrpSpPr/>
          <p:nvPr/>
        </p:nvGrpSpPr>
        <p:grpSpPr>
          <a:xfrm>
            <a:off x="5194664" y="1410347"/>
            <a:ext cx="228452" cy="2045240"/>
            <a:chOff x="1553692" y="2776959"/>
            <a:chExt cx="244475" cy="2188691"/>
          </a:xfrm>
        </p:grpSpPr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2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2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2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2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156"/>
          <p:cNvGrpSpPr/>
          <p:nvPr/>
        </p:nvGrpSpPr>
        <p:grpSpPr>
          <a:xfrm>
            <a:off x="5800260" y="1410347"/>
            <a:ext cx="228452" cy="2045240"/>
            <a:chOff x="1553692" y="2776959"/>
            <a:chExt cx="244475" cy="2188691"/>
          </a:xfrm>
        </p:grpSpPr>
        <p:pic>
          <p:nvPicPr>
            <p:cNvPr id="229" name="Picture 2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2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2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2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2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2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2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2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2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156"/>
          <p:cNvGrpSpPr/>
          <p:nvPr/>
        </p:nvGrpSpPr>
        <p:grpSpPr>
          <a:xfrm>
            <a:off x="5598395" y="1410347"/>
            <a:ext cx="228452" cy="2045240"/>
            <a:chOff x="1553692" y="2776959"/>
            <a:chExt cx="244475" cy="2188691"/>
          </a:xfrm>
        </p:grpSpPr>
        <p:pic>
          <p:nvPicPr>
            <p:cNvPr id="240" name="Picture 2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2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2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2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" name="Picture 2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2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2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8" name="Picture 2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2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156"/>
          <p:cNvGrpSpPr/>
          <p:nvPr/>
        </p:nvGrpSpPr>
        <p:grpSpPr>
          <a:xfrm>
            <a:off x="6203991" y="1410347"/>
            <a:ext cx="228452" cy="2045240"/>
            <a:chOff x="1553692" y="2776959"/>
            <a:chExt cx="244475" cy="2188691"/>
          </a:xfrm>
        </p:grpSpPr>
        <p:pic>
          <p:nvPicPr>
            <p:cNvPr id="251" name="Picture 2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2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2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2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2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2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2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2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56"/>
          <p:cNvGrpSpPr/>
          <p:nvPr/>
        </p:nvGrpSpPr>
        <p:grpSpPr>
          <a:xfrm>
            <a:off x="6002126" y="1410347"/>
            <a:ext cx="228452" cy="2045240"/>
            <a:chOff x="1553692" y="2776959"/>
            <a:chExt cx="244475" cy="2188691"/>
          </a:xfrm>
        </p:grpSpPr>
        <p:pic>
          <p:nvPicPr>
            <p:cNvPr id="262" name="Picture 2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3" name="Picture 2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2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2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2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2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8" name="Picture 2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2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2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1" name="Picture 2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273" name="Picture 2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4" name="Picture 2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5" name="Picture 2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2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2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8" name="Picture 2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9" name="Picture 2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0" name="Picture 2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2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2" name="Picture 2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6"/>
          <p:cNvGrpSpPr/>
          <p:nvPr/>
        </p:nvGrpSpPr>
        <p:grpSpPr>
          <a:xfrm>
            <a:off x="6405856" y="1410347"/>
            <a:ext cx="228452" cy="2045240"/>
            <a:chOff x="1553692" y="2776959"/>
            <a:chExt cx="244475" cy="2188691"/>
          </a:xfrm>
        </p:grpSpPr>
        <p:pic>
          <p:nvPicPr>
            <p:cNvPr id="284" name="Picture 28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2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2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2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2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2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305" name="Picture 3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3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3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3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3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3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3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3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3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" name="Picture 3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oup 156"/>
          <p:cNvGrpSpPr/>
          <p:nvPr/>
        </p:nvGrpSpPr>
        <p:grpSpPr>
          <a:xfrm>
            <a:off x="3606327" y="1410347"/>
            <a:ext cx="228452" cy="2045240"/>
            <a:chOff x="1553692" y="2776959"/>
            <a:chExt cx="244475" cy="2188691"/>
          </a:xfrm>
        </p:grpSpPr>
        <p:pic>
          <p:nvPicPr>
            <p:cNvPr id="316" name="Picture 3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3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3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3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3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3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3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3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3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5" name="Picture 3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156"/>
          <p:cNvGrpSpPr/>
          <p:nvPr/>
        </p:nvGrpSpPr>
        <p:grpSpPr>
          <a:xfrm>
            <a:off x="4952096" y="1410347"/>
            <a:ext cx="228452" cy="2045240"/>
            <a:chOff x="1553692" y="2776959"/>
            <a:chExt cx="244475" cy="2188691"/>
          </a:xfrm>
        </p:grpSpPr>
        <p:pic>
          <p:nvPicPr>
            <p:cNvPr id="371" name="Picture 3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2" name="Picture 3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" name="Picture 3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4" name="Picture 3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5" name="Picture 3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6" name="Picture 3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7" name="Picture 3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" name="Picture 3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" name="Picture 3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0" name="Picture 3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oup 156"/>
          <p:cNvGrpSpPr/>
          <p:nvPr/>
        </p:nvGrpSpPr>
        <p:grpSpPr>
          <a:xfrm>
            <a:off x="6297866" y="1410347"/>
            <a:ext cx="228452" cy="2045240"/>
            <a:chOff x="1553692" y="2776959"/>
            <a:chExt cx="244475" cy="2188691"/>
          </a:xfrm>
        </p:grpSpPr>
        <p:pic>
          <p:nvPicPr>
            <p:cNvPr id="404" name="Picture 4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5" name="Picture 4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6" name="Picture 4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7" name="Picture 4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4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" name="Picture 4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" name="Picture 4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" name="Picture 4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" name="Picture 4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3" name="Picture 4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7" name="Picture 4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8" name="Picture 4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" name="Picture 4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56"/>
          <p:cNvGrpSpPr/>
          <p:nvPr/>
        </p:nvGrpSpPr>
        <p:grpSpPr>
          <a:xfrm>
            <a:off x="3916183" y="1410347"/>
            <a:ext cx="228452" cy="2045240"/>
            <a:chOff x="1553692" y="2776959"/>
            <a:chExt cx="244475" cy="2188691"/>
          </a:xfrm>
        </p:grpSpPr>
        <p:pic>
          <p:nvPicPr>
            <p:cNvPr id="452" name="Picture 4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3" name="Picture 4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4" name="Picture 4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" name="Picture 4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6" name="Picture 4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" name="Picture 4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8" name="Picture 4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" name="Picture 4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" name="Picture 4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" name="Picture 4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Group 156"/>
          <p:cNvGrpSpPr/>
          <p:nvPr/>
        </p:nvGrpSpPr>
        <p:grpSpPr>
          <a:xfrm>
            <a:off x="4252626" y="1410347"/>
            <a:ext cx="228452" cy="2045240"/>
            <a:chOff x="1553692" y="2776959"/>
            <a:chExt cx="244475" cy="2188691"/>
          </a:xfrm>
        </p:grpSpPr>
        <p:pic>
          <p:nvPicPr>
            <p:cNvPr id="463" name="Picture 4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4" name="Picture 4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5" name="Picture 4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6" name="Picture 4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7" name="Picture 4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8" name="Picture 4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9" name="Picture 4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0" name="Picture 4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" name="Picture 4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2" name="Picture 4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Group 156"/>
          <p:cNvGrpSpPr/>
          <p:nvPr/>
        </p:nvGrpSpPr>
        <p:grpSpPr>
          <a:xfrm>
            <a:off x="4615654" y="1410347"/>
            <a:ext cx="228452" cy="2045240"/>
            <a:chOff x="1553692" y="2776959"/>
            <a:chExt cx="244475" cy="2188691"/>
          </a:xfrm>
        </p:grpSpPr>
        <p:pic>
          <p:nvPicPr>
            <p:cNvPr id="474" name="Picture 4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5" name="Picture 4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6" name="Picture 4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7" name="Picture 4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8" name="Picture 4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9" name="Picture 4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0" name="Picture 4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" name="Picture 4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2" name="Picture 4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3" name="Picture 4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56"/>
          <p:cNvGrpSpPr/>
          <p:nvPr/>
        </p:nvGrpSpPr>
        <p:grpSpPr>
          <a:xfrm>
            <a:off x="5288539" y="1410347"/>
            <a:ext cx="228452" cy="2045240"/>
            <a:chOff x="1553692" y="2776959"/>
            <a:chExt cx="244475" cy="2188691"/>
          </a:xfrm>
        </p:grpSpPr>
        <p:pic>
          <p:nvPicPr>
            <p:cNvPr id="485" name="Picture 4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6" name="Picture 4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7" name="Picture 4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8" name="Picture 4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9" name="Picture 4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0" name="Picture 4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" name="Picture 4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2" name="Picture 4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3" name="Picture 4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4" name="Picture 4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156"/>
          <p:cNvGrpSpPr/>
          <p:nvPr/>
        </p:nvGrpSpPr>
        <p:grpSpPr>
          <a:xfrm>
            <a:off x="5624981" y="1410347"/>
            <a:ext cx="228452" cy="2045240"/>
            <a:chOff x="1553692" y="2776959"/>
            <a:chExt cx="244475" cy="2188691"/>
          </a:xfrm>
        </p:grpSpPr>
        <p:pic>
          <p:nvPicPr>
            <p:cNvPr id="496" name="Picture 4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7" name="Picture 4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8" name="Picture 4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9" name="Picture 4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0" name="Picture 4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" name="Picture 5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" name="Picture 5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3" name="Picture 5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4" name="Picture 5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5" name="Picture 5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156"/>
          <p:cNvGrpSpPr/>
          <p:nvPr/>
        </p:nvGrpSpPr>
        <p:grpSpPr>
          <a:xfrm>
            <a:off x="5934837" y="1410347"/>
            <a:ext cx="228452" cy="2045240"/>
            <a:chOff x="1553692" y="2776959"/>
            <a:chExt cx="244475" cy="2188691"/>
          </a:xfrm>
        </p:grpSpPr>
        <p:pic>
          <p:nvPicPr>
            <p:cNvPr id="507" name="Picture 5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8" name="Picture 5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9" name="Picture 5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0" name="Picture 5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1" name="Picture 5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" name="Picture 5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" name="Picture 5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" name="Picture 5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" name="Picture 5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6" name="Picture 5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518" name="Picture 5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9" name="Picture 5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0" name="Picture 5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1" name="Picture 5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" name="Picture 5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3" name="Picture 5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4" name="Picture 5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5" name="Picture 5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6" name="Picture 5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7" name="Picture 5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Group 156"/>
          <p:cNvGrpSpPr/>
          <p:nvPr/>
        </p:nvGrpSpPr>
        <p:grpSpPr>
          <a:xfrm>
            <a:off x="6970750" y="1410347"/>
            <a:ext cx="228452" cy="2045240"/>
            <a:chOff x="1553692" y="2776959"/>
            <a:chExt cx="244475" cy="2188691"/>
          </a:xfrm>
        </p:grpSpPr>
        <p:pic>
          <p:nvPicPr>
            <p:cNvPr id="529" name="Picture 5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0" name="Picture 5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1" name="Picture 5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" name="Picture 5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3" name="Picture 5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4" name="Picture 5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5" name="Picture 5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6" name="Picture 5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7" name="Picture 5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8" name="Picture 5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156"/>
          <p:cNvGrpSpPr/>
          <p:nvPr/>
        </p:nvGrpSpPr>
        <p:grpSpPr>
          <a:xfrm>
            <a:off x="7347895" y="1410347"/>
            <a:ext cx="228452" cy="2045240"/>
            <a:chOff x="1553692" y="2776959"/>
            <a:chExt cx="244475" cy="2188691"/>
          </a:xfrm>
        </p:grpSpPr>
        <p:pic>
          <p:nvPicPr>
            <p:cNvPr id="540" name="Picture 5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1" name="Picture 5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" name="Picture 5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3" name="Picture 5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4" name="Picture 5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5" name="Picture 5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6" name="Picture 5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7" name="Picture 5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8" name="Picture 5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9" name="Picture 5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Group 387"/>
          <p:cNvGrpSpPr/>
          <p:nvPr/>
        </p:nvGrpSpPr>
        <p:grpSpPr>
          <a:xfrm>
            <a:off x="4790933" y="1410347"/>
            <a:ext cx="2045240" cy="2045240"/>
            <a:chOff x="5802164" y="3525490"/>
            <a:chExt cx="2188691" cy="2188691"/>
          </a:xfrm>
        </p:grpSpPr>
        <p:grpSp>
          <p:nvGrpSpPr>
            <p:cNvPr id="28" name="Group 277"/>
            <p:cNvGrpSpPr/>
            <p:nvPr/>
          </p:nvGrpSpPr>
          <p:grpSpPr>
            <a:xfrm>
              <a:off x="5802164" y="3525490"/>
              <a:ext cx="244475" cy="2188691"/>
              <a:chOff x="7314332" y="2589386"/>
              <a:chExt cx="244475" cy="2188691"/>
            </a:xfrm>
          </p:grpSpPr>
          <p:pic>
            <p:nvPicPr>
              <p:cNvPr id="65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" name="Group 288"/>
            <p:cNvGrpSpPr/>
            <p:nvPr/>
          </p:nvGrpSpPr>
          <p:grpSpPr>
            <a:xfrm>
              <a:off x="6018188" y="3525490"/>
              <a:ext cx="244475" cy="2188691"/>
              <a:chOff x="7314332" y="2589386"/>
              <a:chExt cx="244475" cy="2188691"/>
            </a:xfrm>
          </p:grpSpPr>
          <p:pic>
            <p:nvPicPr>
              <p:cNvPr id="64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0" name="Group 299"/>
            <p:cNvGrpSpPr/>
            <p:nvPr/>
          </p:nvGrpSpPr>
          <p:grpSpPr>
            <a:xfrm>
              <a:off x="6234212" y="3525490"/>
              <a:ext cx="244475" cy="2188691"/>
              <a:chOff x="7314332" y="2589386"/>
              <a:chExt cx="244475" cy="2188691"/>
            </a:xfrm>
          </p:grpSpPr>
          <p:pic>
            <p:nvPicPr>
              <p:cNvPr id="63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" name="Group 310"/>
            <p:cNvGrpSpPr/>
            <p:nvPr/>
          </p:nvGrpSpPr>
          <p:grpSpPr>
            <a:xfrm>
              <a:off x="6450236" y="3525490"/>
              <a:ext cx="244475" cy="2188691"/>
              <a:chOff x="7314332" y="2589386"/>
              <a:chExt cx="244475" cy="2188691"/>
            </a:xfrm>
          </p:grpSpPr>
          <p:pic>
            <p:nvPicPr>
              <p:cNvPr id="62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2" name="Group 321"/>
            <p:cNvGrpSpPr/>
            <p:nvPr/>
          </p:nvGrpSpPr>
          <p:grpSpPr>
            <a:xfrm>
              <a:off x="6666260" y="3525490"/>
              <a:ext cx="244475" cy="2188691"/>
              <a:chOff x="7314332" y="2589386"/>
              <a:chExt cx="244475" cy="2188691"/>
            </a:xfrm>
          </p:grpSpPr>
          <p:pic>
            <p:nvPicPr>
              <p:cNvPr id="61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3" name="Group 332"/>
            <p:cNvGrpSpPr/>
            <p:nvPr/>
          </p:nvGrpSpPr>
          <p:grpSpPr>
            <a:xfrm>
              <a:off x="6882284" y="3525490"/>
              <a:ext cx="244475" cy="2188691"/>
              <a:chOff x="7314332" y="2589386"/>
              <a:chExt cx="244475" cy="2188691"/>
            </a:xfrm>
          </p:grpSpPr>
          <p:pic>
            <p:nvPicPr>
              <p:cNvPr id="60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4" name="Group 343"/>
            <p:cNvGrpSpPr/>
            <p:nvPr/>
          </p:nvGrpSpPr>
          <p:grpSpPr>
            <a:xfrm>
              <a:off x="7098308" y="3525490"/>
              <a:ext cx="244475" cy="2188691"/>
              <a:chOff x="7314332" y="2589386"/>
              <a:chExt cx="244475" cy="2188691"/>
            </a:xfrm>
          </p:grpSpPr>
          <p:pic>
            <p:nvPicPr>
              <p:cNvPr id="59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5" name="Group 354"/>
            <p:cNvGrpSpPr/>
            <p:nvPr/>
          </p:nvGrpSpPr>
          <p:grpSpPr>
            <a:xfrm>
              <a:off x="7314332" y="3525490"/>
              <a:ext cx="244475" cy="2188691"/>
              <a:chOff x="7314332" y="2589386"/>
              <a:chExt cx="244475" cy="2188691"/>
            </a:xfrm>
          </p:grpSpPr>
          <p:pic>
            <p:nvPicPr>
              <p:cNvPr id="58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6" name="Group 365"/>
            <p:cNvGrpSpPr/>
            <p:nvPr/>
          </p:nvGrpSpPr>
          <p:grpSpPr>
            <a:xfrm>
              <a:off x="7530356" y="3525490"/>
              <a:ext cx="244475" cy="2188691"/>
              <a:chOff x="7314332" y="2589386"/>
              <a:chExt cx="244475" cy="2188691"/>
            </a:xfrm>
          </p:grpSpPr>
          <p:pic>
            <p:nvPicPr>
              <p:cNvPr id="57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7" name="Group 376"/>
            <p:cNvGrpSpPr/>
            <p:nvPr/>
          </p:nvGrpSpPr>
          <p:grpSpPr>
            <a:xfrm>
              <a:off x="7746380" y="3525490"/>
              <a:ext cx="244475" cy="2188691"/>
              <a:chOff x="7314332" y="2589386"/>
              <a:chExt cx="244475" cy="2188691"/>
            </a:xfrm>
          </p:grpSpPr>
          <p:pic>
            <p:nvPicPr>
              <p:cNvPr id="56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98" name="Picture 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1" name="Rectangle 380">
            <a:extLst>
              <a:ext uri="{FF2B5EF4-FFF2-40B4-BE49-F238E27FC236}">
                <a16:creationId xmlns:a16="http://schemas.microsoft.com/office/drawing/2014/main" id="{DE2C0D20-8AF4-4D01-9E5B-8C10E6E51F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D19D95-88D4-4BBA-8C27-6A77A9A106DA}"/>
              </a:ext>
            </a:extLst>
          </p:cNvPr>
          <p:cNvGrpSpPr/>
          <p:nvPr/>
        </p:nvGrpSpPr>
        <p:grpSpPr>
          <a:xfrm>
            <a:off x="259083" y="310091"/>
            <a:ext cx="3561327" cy="817087"/>
            <a:chOff x="255525" y="372323"/>
            <a:chExt cx="2594311" cy="1134018"/>
          </a:xfrm>
        </p:grpSpPr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A223F64A-A3DD-4878-AD8A-867D35F7CC34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B28372C0-7469-45D2-BD68-D203864FB4F0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387" name="Rectangle 386">
            <a:extLst>
              <a:ext uri="{FF2B5EF4-FFF2-40B4-BE49-F238E27FC236}">
                <a16:creationId xmlns:a16="http://schemas.microsoft.com/office/drawing/2014/main" id="{FFB35A3E-5BCE-4045-9B44-FAEA86DFD4D1}"/>
              </a:ext>
            </a:extLst>
          </p:cNvPr>
          <p:cNvSpPr/>
          <p:nvPr/>
        </p:nvSpPr>
        <p:spPr>
          <a:xfrm>
            <a:off x="2309954" y="418715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CAB0ADB-4909-4409-BFB4-05A43E15D079}"/>
              </a:ext>
            </a:extLst>
          </p:cNvPr>
          <p:cNvSpPr txBox="1"/>
          <p:nvPr/>
        </p:nvSpPr>
        <p:spPr>
          <a:xfrm>
            <a:off x="2381789" y="407671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464E-6 -1.32267E-6 L -0.25274 0.4000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945 0.39205 L 0.00438 -0.0099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" y="-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8484E-6 -3.2122E-6 L -0.01108 -3.2122E-6 " pathEditMode="relative" ptsTypes="AA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592E-6 -3.2122E-6 L -0.02215 -3.2122E-6 " pathEditMode="relative" ptsTypes="AA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3323 -3.2122E-6 " pathEditMode="relative" ptsTypes="AA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4418 -3.2122E-6 " pathEditMode="relative" ptsTypes="AA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-1.28028E-6 L -0.05683 -1.28028E-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4.75119E-6 L -0.0679 -4.75119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2.00087E-6 L -0.07885 2.00087E-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9 2.00087E-6 L -0.08993 2.00087E-6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1 2.00087E-6 L -0.101 2.00087E-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4.14956E-7 L -0.34607 0.46358 " pathEditMode="relative" rAng="0" ptsTypes="AA">
                                      <p:cBhvr>
                                        <p:cTn id="128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232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-4.97515E-6 L -0.10866 0.4048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" y="20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-3.65247E-7 L 0.14517 0.34601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42249E-6 4.0415E-7 L -0.34217 0.44133 " pathEditMode="relative" ptsTypes="AA">
                                      <p:cBhvr>
                                        <p:cTn id="136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607 0.44414 L -0.00389 0.00281 " pathEditMode="relative" rAng="0" ptsTypes="AA">
                                      <p:cBhvr>
                                        <p:cTn id="140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41904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ounded Rectangle 4"/>
          <p:cNvSpPr/>
          <p:nvPr/>
        </p:nvSpPr>
        <p:spPr>
          <a:xfrm>
            <a:off x="3202596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" name="Rounded Rectangle 5"/>
          <p:cNvSpPr/>
          <p:nvPr/>
        </p:nvSpPr>
        <p:spPr>
          <a:xfrm>
            <a:off x="6230577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" name="Rounded Rectangle 6"/>
          <p:cNvSpPr/>
          <p:nvPr/>
        </p:nvSpPr>
        <p:spPr>
          <a:xfrm>
            <a:off x="9258558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387"/>
          <p:cNvGrpSpPr/>
          <p:nvPr/>
        </p:nvGrpSpPr>
        <p:grpSpPr>
          <a:xfrm>
            <a:off x="4279212" y="1410347"/>
            <a:ext cx="2045240" cy="2045240"/>
            <a:chOff x="5802164" y="3525490"/>
            <a:chExt cx="2188691" cy="2188691"/>
          </a:xfrm>
        </p:grpSpPr>
        <p:grpSp>
          <p:nvGrpSpPr>
            <p:cNvPr id="3" name="Group 277"/>
            <p:cNvGrpSpPr/>
            <p:nvPr/>
          </p:nvGrpSpPr>
          <p:grpSpPr>
            <a:xfrm>
              <a:off x="5802164" y="3525490"/>
              <a:ext cx="244475" cy="2188691"/>
              <a:chOff x="7314332" y="2589386"/>
              <a:chExt cx="244475" cy="2188691"/>
            </a:xfrm>
          </p:grpSpPr>
          <p:pic>
            <p:nvPicPr>
              <p:cNvPr id="42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Group 288"/>
            <p:cNvGrpSpPr/>
            <p:nvPr/>
          </p:nvGrpSpPr>
          <p:grpSpPr>
            <a:xfrm>
              <a:off x="6018188" y="3525490"/>
              <a:ext cx="244475" cy="2188691"/>
              <a:chOff x="7314332" y="2589386"/>
              <a:chExt cx="244475" cy="2188691"/>
            </a:xfrm>
          </p:grpSpPr>
          <p:pic>
            <p:nvPicPr>
              <p:cNvPr id="41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" name="Group 299"/>
            <p:cNvGrpSpPr/>
            <p:nvPr/>
          </p:nvGrpSpPr>
          <p:grpSpPr>
            <a:xfrm>
              <a:off x="6234212" y="3525490"/>
              <a:ext cx="244475" cy="2188691"/>
              <a:chOff x="7314332" y="2589386"/>
              <a:chExt cx="244475" cy="2188691"/>
            </a:xfrm>
          </p:grpSpPr>
          <p:pic>
            <p:nvPicPr>
              <p:cNvPr id="40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" name="Group 310"/>
            <p:cNvGrpSpPr/>
            <p:nvPr/>
          </p:nvGrpSpPr>
          <p:grpSpPr>
            <a:xfrm>
              <a:off x="6450236" y="3525490"/>
              <a:ext cx="244475" cy="2188691"/>
              <a:chOff x="7314332" y="2589386"/>
              <a:chExt cx="244475" cy="2188691"/>
            </a:xfrm>
          </p:grpSpPr>
          <p:pic>
            <p:nvPicPr>
              <p:cNvPr id="39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" name="Group 321"/>
            <p:cNvGrpSpPr/>
            <p:nvPr/>
          </p:nvGrpSpPr>
          <p:grpSpPr>
            <a:xfrm>
              <a:off x="6666260" y="3525490"/>
              <a:ext cx="244475" cy="2188691"/>
              <a:chOff x="7314332" y="2589386"/>
              <a:chExt cx="244475" cy="2188691"/>
            </a:xfrm>
          </p:grpSpPr>
          <p:pic>
            <p:nvPicPr>
              <p:cNvPr id="38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" name="Group 332"/>
            <p:cNvGrpSpPr/>
            <p:nvPr/>
          </p:nvGrpSpPr>
          <p:grpSpPr>
            <a:xfrm>
              <a:off x="6882284" y="3525490"/>
              <a:ext cx="244475" cy="2188691"/>
              <a:chOff x="7314332" y="2589386"/>
              <a:chExt cx="244475" cy="2188691"/>
            </a:xfrm>
          </p:grpSpPr>
          <p:pic>
            <p:nvPicPr>
              <p:cNvPr id="37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" name="Group 343"/>
            <p:cNvGrpSpPr/>
            <p:nvPr/>
          </p:nvGrpSpPr>
          <p:grpSpPr>
            <a:xfrm>
              <a:off x="7098308" y="3525490"/>
              <a:ext cx="244475" cy="2188691"/>
              <a:chOff x="7314332" y="2589386"/>
              <a:chExt cx="244475" cy="2188691"/>
            </a:xfrm>
          </p:grpSpPr>
          <p:pic>
            <p:nvPicPr>
              <p:cNvPr id="36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" name="Group 354"/>
            <p:cNvGrpSpPr/>
            <p:nvPr/>
          </p:nvGrpSpPr>
          <p:grpSpPr>
            <a:xfrm>
              <a:off x="7314332" y="3525490"/>
              <a:ext cx="244475" cy="2188691"/>
              <a:chOff x="7314332" y="2589386"/>
              <a:chExt cx="244475" cy="2188691"/>
            </a:xfrm>
          </p:grpSpPr>
          <p:pic>
            <p:nvPicPr>
              <p:cNvPr id="35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" name="Group 365"/>
            <p:cNvGrpSpPr/>
            <p:nvPr/>
          </p:nvGrpSpPr>
          <p:grpSpPr>
            <a:xfrm>
              <a:off x="7530356" y="3525490"/>
              <a:ext cx="244475" cy="2188691"/>
              <a:chOff x="7314332" y="2589386"/>
              <a:chExt cx="244475" cy="2188691"/>
            </a:xfrm>
          </p:grpSpPr>
          <p:pic>
            <p:nvPicPr>
              <p:cNvPr id="34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" name="Group 376"/>
            <p:cNvGrpSpPr/>
            <p:nvPr/>
          </p:nvGrpSpPr>
          <p:grpSpPr>
            <a:xfrm>
              <a:off x="7746380" y="3525490"/>
              <a:ext cx="244475" cy="2188691"/>
              <a:chOff x="7314332" y="2589386"/>
              <a:chExt cx="244475" cy="2188691"/>
            </a:xfrm>
          </p:grpSpPr>
          <p:pic>
            <p:nvPicPr>
              <p:cNvPr id="33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" name="Group 156"/>
          <p:cNvGrpSpPr/>
          <p:nvPr/>
        </p:nvGrpSpPr>
        <p:grpSpPr>
          <a:xfrm>
            <a:off x="4481077" y="1410347"/>
            <a:ext cx="228452" cy="2045240"/>
            <a:chOff x="1553692" y="2776959"/>
            <a:chExt cx="244475" cy="2188691"/>
          </a:xfrm>
        </p:grpSpPr>
        <p:pic>
          <p:nvPicPr>
            <p:cNvPr id="432" name="Picture 4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" name="Picture 4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4" name="Picture 4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" name="Picture 4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6" name="Picture 4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7" name="Picture 4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8" name="Picture 4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9" name="Picture 4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" name="Picture 4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1" name="Picture 4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Group 156"/>
          <p:cNvGrpSpPr/>
          <p:nvPr/>
        </p:nvGrpSpPr>
        <p:grpSpPr>
          <a:xfrm>
            <a:off x="4279212" y="1410347"/>
            <a:ext cx="228452" cy="2045240"/>
            <a:chOff x="1553692" y="2776959"/>
            <a:chExt cx="244475" cy="2188691"/>
          </a:xfrm>
        </p:grpSpPr>
        <p:pic>
          <p:nvPicPr>
            <p:cNvPr id="443" name="Picture 4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4" name="Picture 4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5" name="Picture 4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6" name="Picture 4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7" name="Picture 4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8" name="Picture 4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9" name="Picture 4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" name="Picture 44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1" name="Picture 4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2" name="Picture 4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56"/>
          <p:cNvGrpSpPr/>
          <p:nvPr/>
        </p:nvGrpSpPr>
        <p:grpSpPr>
          <a:xfrm>
            <a:off x="4884808" y="1410347"/>
            <a:ext cx="228452" cy="2045240"/>
            <a:chOff x="1553692" y="2776959"/>
            <a:chExt cx="244475" cy="2188691"/>
          </a:xfrm>
        </p:grpSpPr>
        <p:pic>
          <p:nvPicPr>
            <p:cNvPr id="454" name="Picture 4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" name="Picture 4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6" name="Picture 4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" name="Picture 4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8" name="Picture 4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" name="Picture 4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" name="Picture 4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" name="Picture 4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2" name="Picture 4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3" name="Picture 4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156"/>
          <p:cNvGrpSpPr/>
          <p:nvPr/>
        </p:nvGrpSpPr>
        <p:grpSpPr>
          <a:xfrm>
            <a:off x="4682943" y="1410347"/>
            <a:ext cx="228452" cy="2045240"/>
            <a:chOff x="1553692" y="2776959"/>
            <a:chExt cx="244475" cy="2188691"/>
          </a:xfrm>
        </p:grpSpPr>
        <p:pic>
          <p:nvPicPr>
            <p:cNvPr id="465" name="Picture 4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6" name="Picture 4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7" name="Picture 4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8" name="Picture 4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9" name="Picture 4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0" name="Picture 4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" name="Picture 4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2" name="Picture 4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3" name="Picture 4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4" name="Picture 4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156"/>
          <p:cNvGrpSpPr/>
          <p:nvPr/>
        </p:nvGrpSpPr>
        <p:grpSpPr>
          <a:xfrm>
            <a:off x="5288539" y="1410347"/>
            <a:ext cx="228452" cy="2045240"/>
            <a:chOff x="1553692" y="2776959"/>
            <a:chExt cx="244475" cy="2188691"/>
          </a:xfrm>
        </p:grpSpPr>
        <p:pic>
          <p:nvPicPr>
            <p:cNvPr id="476" name="Picture 4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7" name="Picture 4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8" name="Picture 4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9" name="Picture 4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0" name="Picture 4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" name="Picture 4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2" name="Picture 4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3" name="Picture 4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4" name="Picture 48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5" name="Picture 4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Group 156"/>
          <p:cNvGrpSpPr/>
          <p:nvPr/>
        </p:nvGrpSpPr>
        <p:grpSpPr>
          <a:xfrm>
            <a:off x="5086673" y="1410347"/>
            <a:ext cx="228452" cy="2045240"/>
            <a:chOff x="1553692" y="2776959"/>
            <a:chExt cx="244475" cy="2188691"/>
          </a:xfrm>
        </p:grpSpPr>
        <p:pic>
          <p:nvPicPr>
            <p:cNvPr id="487" name="Picture 4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8" name="Picture 4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9" name="Picture 4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0" name="Picture 4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" name="Picture 4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2" name="Picture 4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3" name="Picture 4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4" name="Picture 4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5" name="Picture 49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6" name="Picture 4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Group 156"/>
          <p:cNvGrpSpPr/>
          <p:nvPr/>
        </p:nvGrpSpPr>
        <p:grpSpPr>
          <a:xfrm>
            <a:off x="5692270" y="1410347"/>
            <a:ext cx="228452" cy="2045240"/>
            <a:chOff x="1553692" y="2776959"/>
            <a:chExt cx="244475" cy="2188691"/>
          </a:xfrm>
        </p:grpSpPr>
        <p:pic>
          <p:nvPicPr>
            <p:cNvPr id="498" name="Picture 4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9" name="Picture 4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0" name="Picture 4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" name="Picture 5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" name="Picture 5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3" name="Picture 5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4" name="Picture 5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5" name="Picture 5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6" name="Picture 5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7" name="Picture 5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156"/>
          <p:cNvGrpSpPr/>
          <p:nvPr/>
        </p:nvGrpSpPr>
        <p:grpSpPr>
          <a:xfrm>
            <a:off x="5490404" y="1410347"/>
            <a:ext cx="228452" cy="2045240"/>
            <a:chOff x="1553692" y="2776959"/>
            <a:chExt cx="244475" cy="2188691"/>
          </a:xfrm>
        </p:grpSpPr>
        <p:pic>
          <p:nvPicPr>
            <p:cNvPr id="509" name="Picture 5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0" name="Picture 5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1" name="Picture 5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" name="Picture 5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" name="Picture 5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" name="Picture 5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" name="Picture 5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6" name="Picture 5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7" name="Picture 5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8" name="Picture 5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520" name="Picture 5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1" name="Picture 5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" name="Picture 5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3" name="Picture 5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4" name="Picture 5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5" name="Picture 5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6" name="Picture 5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7" name="Picture 5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8" name="Picture 52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9" name="Picture 5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" name="Group 156"/>
          <p:cNvGrpSpPr/>
          <p:nvPr/>
        </p:nvGrpSpPr>
        <p:grpSpPr>
          <a:xfrm>
            <a:off x="5894135" y="1410347"/>
            <a:ext cx="228452" cy="2045240"/>
            <a:chOff x="1553692" y="2776959"/>
            <a:chExt cx="244475" cy="2188691"/>
          </a:xfrm>
        </p:grpSpPr>
        <p:pic>
          <p:nvPicPr>
            <p:cNvPr id="531" name="Picture 5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" name="Picture 5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3" name="Picture 5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4" name="Picture 5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5" name="Picture 5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6" name="Picture 5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7" name="Picture 5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8" name="Picture 5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9" name="Picture 5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0" name="Picture 5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542" name="Picture 5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3" name="Picture 5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4" name="Picture 5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5" name="Picture 5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6" name="Picture 5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7" name="Picture 5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8" name="Picture 5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9" name="Picture 5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0" name="Picture 54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1" name="Picture 5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" name="Group 156"/>
          <p:cNvGrpSpPr/>
          <p:nvPr/>
        </p:nvGrpSpPr>
        <p:grpSpPr>
          <a:xfrm>
            <a:off x="3068020" y="1410347"/>
            <a:ext cx="228452" cy="2045240"/>
            <a:chOff x="1553692" y="2776959"/>
            <a:chExt cx="244475" cy="2188691"/>
          </a:xfrm>
        </p:grpSpPr>
        <p:pic>
          <p:nvPicPr>
            <p:cNvPr id="553" name="Picture 5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4" name="Picture 5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5" name="Picture 5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6" name="Picture 5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7" name="Picture 5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8" name="Picture 5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9" name="Picture 5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0" name="Picture 5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1" name="Picture 5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2" name="Picture 5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" name="Group 156"/>
          <p:cNvGrpSpPr/>
          <p:nvPr/>
        </p:nvGrpSpPr>
        <p:grpSpPr>
          <a:xfrm>
            <a:off x="4077346" y="1410347"/>
            <a:ext cx="228452" cy="2045240"/>
            <a:chOff x="1553692" y="2776959"/>
            <a:chExt cx="244475" cy="2188691"/>
          </a:xfrm>
        </p:grpSpPr>
        <p:pic>
          <p:nvPicPr>
            <p:cNvPr id="597" name="Picture 5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8" name="Picture 5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9" name="Picture 5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0" name="Picture 5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1" name="Picture 6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2" name="Picture 6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3" name="Picture 6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4" name="Picture 6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5" name="Picture 6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6" name="Picture 6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39" name="Group 156"/>
          <p:cNvGrpSpPr/>
          <p:nvPr/>
        </p:nvGrpSpPr>
        <p:grpSpPr>
          <a:xfrm>
            <a:off x="5086673" y="1410347"/>
            <a:ext cx="228452" cy="2045240"/>
            <a:chOff x="1553692" y="2776959"/>
            <a:chExt cx="244475" cy="2188691"/>
          </a:xfrm>
        </p:grpSpPr>
        <p:pic>
          <p:nvPicPr>
            <p:cNvPr id="630" name="Picture 6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1" name="Picture 6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2" name="Picture 6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3" name="Picture 6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4" name="Picture 6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" name="Picture 6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6" name="Picture 6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7" name="Picture 6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8" name="Picture 6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9" name="Picture 6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50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652" name="Picture 6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3" name="Picture 6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4" name="Picture 6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5" name="Picture 6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6" name="Picture 6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7" name="Picture 6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8" name="Picture 6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9" name="Picture 6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0" name="Picture 6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1" name="Picture 6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3" name="Group 156"/>
          <p:cNvGrpSpPr/>
          <p:nvPr/>
        </p:nvGrpSpPr>
        <p:grpSpPr>
          <a:xfrm>
            <a:off x="3404462" y="1410347"/>
            <a:ext cx="228452" cy="2045240"/>
            <a:chOff x="1553692" y="2776959"/>
            <a:chExt cx="244475" cy="2188691"/>
          </a:xfrm>
        </p:grpSpPr>
        <p:pic>
          <p:nvPicPr>
            <p:cNvPr id="663" name="Picture 6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4" name="Picture 6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5" name="Picture 6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6" name="Picture 6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7" name="Picture 6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8" name="Picture 6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9" name="Picture 6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0" name="Picture 6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" name="Picture 6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" name="Picture 6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4" name="Group 156"/>
          <p:cNvGrpSpPr/>
          <p:nvPr/>
        </p:nvGrpSpPr>
        <p:grpSpPr>
          <a:xfrm>
            <a:off x="3740904" y="1410347"/>
            <a:ext cx="228452" cy="2045240"/>
            <a:chOff x="1553692" y="2776959"/>
            <a:chExt cx="244475" cy="2188691"/>
          </a:xfrm>
        </p:grpSpPr>
        <p:pic>
          <p:nvPicPr>
            <p:cNvPr id="674" name="Picture 6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5" name="Picture 6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" name="Picture 6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7" name="Picture 6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8" name="Picture 6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9" name="Picture 6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0" name="Picture 6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1" name="Picture 6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2" name="Picture 6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3" name="Picture 6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5" name="Group 156"/>
          <p:cNvGrpSpPr/>
          <p:nvPr/>
        </p:nvGrpSpPr>
        <p:grpSpPr>
          <a:xfrm>
            <a:off x="4387202" y="1410347"/>
            <a:ext cx="228452" cy="2045240"/>
            <a:chOff x="1553692" y="2776959"/>
            <a:chExt cx="244475" cy="2188691"/>
          </a:xfrm>
        </p:grpSpPr>
        <p:pic>
          <p:nvPicPr>
            <p:cNvPr id="685" name="Picture 6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6" name="Picture 6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7" name="Picture 6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8" name="Picture 6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9" name="Picture 6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0" name="Picture 6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1" name="Picture 6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2" name="Picture 6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3" name="Picture 6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4" name="Picture 6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6" name="Group 156"/>
          <p:cNvGrpSpPr/>
          <p:nvPr/>
        </p:nvGrpSpPr>
        <p:grpSpPr>
          <a:xfrm>
            <a:off x="4723645" y="1410347"/>
            <a:ext cx="228452" cy="2045240"/>
            <a:chOff x="1553692" y="2776959"/>
            <a:chExt cx="244475" cy="2188691"/>
          </a:xfrm>
        </p:grpSpPr>
        <p:pic>
          <p:nvPicPr>
            <p:cNvPr id="696" name="Picture 6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7" name="Picture 6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8" name="Picture 6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9" name="Picture 6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0" name="Picture 6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1" name="Picture 7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2" name="Picture 7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3" name="Picture 7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4" name="Picture 7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5" name="Picture 7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7" name="Group 156"/>
          <p:cNvGrpSpPr/>
          <p:nvPr/>
        </p:nvGrpSpPr>
        <p:grpSpPr>
          <a:xfrm>
            <a:off x="5423116" y="1410347"/>
            <a:ext cx="228452" cy="2045240"/>
            <a:chOff x="1553692" y="2776959"/>
            <a:chExt cx="244475" cy="2188691"/>
          </a:xfrm>
        </p:grpSpPr>
        <p:pic>
          <p:nvPicPr>
            <p:cNvPr id="707" name="Picture 7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8" name="Picture 7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9" name="Picture 7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0" name="Picture 7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1" name="Picture 7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2" name="Picture 7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3" name="Picture 7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4" name="Picture 7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5" name="Picture 7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6" name="Picture 7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8" name="Group 156"/>
          <p:cNvGrpSpPr/>
          <p:nvPr/>
        </p:nvGrpSpPr>
        <p:grpSpPr>
          <a:xfrm>
            <a:off x="5732972" y="1410347"/>
            <a:ext cx="228452" cy="2045240"/>
            <a:chOff x="1553692" y="2776959"/>
            <a:chExt cx="244475" cy="2188691"/>
          </a:xfrm>
        </p:grpSpPr>
        <p:pic>
          <p:nvPicPr>
            <p:cNvPr id="718" name="Picture 7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" name="Picture 7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0" name="Picture 7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1" name="Picture 7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2" name="Picture 7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3" name="Picture 7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4" name="Picture 7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5" name="Picture 7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6" name="Picture 7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" name="Picture 7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9" name="Group 156"/>
          <p:cNvGrpSpPr/>
          <p:nvPr/>
        </p:nvGrpSpPr>
        <p:grpSpPr>
          <a:xfrm>
            <a:off x="6432443" y="1410347"/>
            <a:ext cx="228452" cy="2045240"/>
            <a:chOff x="1553692" y="2776959"/>
            <a:chExt cx="244475" cy="2188691"/>
          </a:xfrm>
        </p:grpSpPr>
        <p:pic>
          <p:nvPicPr>
            <p:cNvPr id="729" name="Picture 7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0" name="Picture 7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1" name="Picture 7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2" name="Picture 7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3" name="Picture 7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4" name="Picture 7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5" name="Picture 7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6" name="Picture 7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" name="Picture 7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8" name="Picture 7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90" name="Group 156"/>
          <p:cNvGrpSpPr/>
          <p:nvPr/>
        </p:nvGrpSpPr>
        <p:grpSpPr>
          <a:xfrm>
            <a:off x="6768885" y="1410347"/>
            <a:ext cx="228452" cy="2045240"/>
            <a:chOff x="1553692" y="2776959"/>
            <a:chExt cx="244475" cy="2188691"/>
          </a:xfrm>
        </p:grpSpPr>
        <p:pic>
          <p:nvPicPr>
            <p:cNvPr id="740" name="Picture 7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1" name="Picture 7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2" name="Picture 7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3" name="Picture 7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4" name="Picture 7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5" name="Picture 7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6" name="Picture 7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" name="Picture 7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8" name="Picture 7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" name="Picture 7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91" name="Group 156"/>
          <p:cNvGrpSpPr/>
          <p:nvPr/>
        </p:nvGrpSpPr>
        <p:grpSpPr>
          <a:xfrm>
            <a:off x="7105327" y="1410347"/>
            <a:ext cx="228452" cy="2045240"/>
            <a:chOff x="1553692" y="2776959"/>
            <a:chExt cx="244475" cy="2188691"/>
          </a:xfrm>
        </p:grpSpPr>
        <p:pic>
          <p:nvPicPr>
            <p:cNvPr id="751" name="Picture 7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2" name="Picture 7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3" name="Picture 7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4" name="Picture 7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5" name="Picture 7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6" name="Picture 7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7" name="Picture 7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8" name="Picture 7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9" name="Picture 7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0" name="Picture 7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61" name="Picture 7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2" name="Picture 7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612212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3" name="Picture 7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4" name="Picture 7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5" name="Picture 7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6" name="Picture 7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7" name="Picture 7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015943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" name="Picture 7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419673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9" name="Picture 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823404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0" name="Picture 7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227135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1" name="Picture 7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2" name="Picture 7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3" name="Picture 7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4" name="Picture 7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5" name="Picture 7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6" name="Picture 7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7" name="Picture 7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" name="Picture 7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9" name="Picture 7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0" name="Picture 7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1" name="Picture 7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2" name="Picture 7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" name="Picture 8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8" name="Picture 8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" name="Picture 8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1" name="Rectangle 430">
            <a:extLst>
              <a:ext uri="{FF2B5EF4-FFF2-40B4-BE49-F238E27FC236}">
                <a16:creationId xmlns:a16="http://schemas.microsoft.com/office/drawing/2014/main" id="{2BA09ECF-711B-4C66-940F-09AA2FDD6B7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F9195932-F1EB-47FB-B5AA-EB38236F1EDC}"/>
              </a:ext>
            </a:extLst>
          </p:cNvPr>
          <p:cNvGrpSpPr/>
          <p:nvPr/>
        </p:nvGrpSpPr>
        <p:grpSpPr>
          <a:xfrm>
            <a:off x="255972" y="309749"/>
            <a:ext cx="3628014" cy="817087"/>
            <a:chOff x="255524" y="372323"/>
            <a:chExt cx="2642891" cy="1134018"/>
          </a:xfrm>
        </p:grpSpPr>
        <p:sp>
          <p:nvSpPr>
            <p:cNvPr id="475" name="Rectangle: Rounded Corners 474">
              <a:extLst>
                <a:ext uri="{FF2B5EF4-FFF2-40B4-BE49-F238E27FC236}">
                  <a16:creationId xmlns:a16="http://schemas.microsoft.com/office/drawing/2014/main" id="{4C5FBB39-0E66-444A-A695-E36546329811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0036658D-9EEA-423C-BBA8-BCBACF0DE422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135 </a:t>
              </a:r>
              <a:r>
                <a:rPr lang="en-GB" sz="3600" dirty="0"/>
                <a:t>÷ 4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497" name="Rectangle 496">
            <a:extLst>
              <a:ext uri="{FF2B5EF4-FFF2-40B4-BE49-F238E27FC236}">
                <a16:creationId xmlns:a16="http://schemas.microsoft.com/office/drawing/2014/main" id="{4C2CA5D7-CFFA-44AF-A7D4-D0105FF55A10}"/>
              </a:ext>
            </a:extLst>
          </p:cNvPr>
          <p:cNvSpPr/>
          <p:nvPr/>
        </p:nvSpPr>
        <p:spPr>
          <a:xfrm>
            <a:off x="2306844" y="418373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1EAEEE8F-22C5-4B47-9204-ADB9B70AF39B}"/>
              </a:ext>
            </a:extLst>
          </p:cNvPr>
          <p:cNvSpPr txBox="1"/>
          <p:nvPr/>
        </p:nvSpPr>
        <p:spPr>
          <a:xfrm>
            <a:off x="2384211" y="407329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33r3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9051E-6 -1.94805E-6 L -0.30901 0.4026 " pathEditMode="relative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9 0.41039 L -1.53285E-6 -0.0019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-2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8484E-6 -3.2122E-6 L -0.01108 -3.2122E-6 " pathEditMode="relative" ptsTypes="AA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592E-6 -3.2122E-6 L -0.02215 -3.2122E-6 " pathEditMode="relative" ptsTypes="AA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3323 -3.2122E-6 " pathEditMode="relative" ptsTypes="AA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4418 -3.2122E-6 " pathEditMode="relative" ptsTypes="AA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-1.28028E-6 L -0.05683 -1.28028E-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4.75119E-6 L -0.0679 -4.75119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2.00087E-6 L -0.07885 2.00087E-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9 2.00087E-6 L -0.08993 2.00087E-6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1 2.00087E-6 L -0.101 2.00087E-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06" dur="1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08" dur="100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10" dur="10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12" dur="10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14" dur="1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16" dur="10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18" dur="1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20" dur="1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22" dur="1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24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3038E-6 -4.91349E-6 L -0.46324 0.39231 " pathEditMode="relative" rAng="0" ptsTypes="AA">
                                      <p:cBhvr>
                                        <p:cTn id="128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" y="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215 0.39036 L 0.0017 -0.00195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-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59" dur="10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61" dur="1000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63" dur="10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65" dur="10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67" dur="10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3731E-7 -4.71657E-7 L -0.36835 0.3955 " pathEditMode="relative" rAng="0" ptsTypes="AA">
                                      <p:cBhvr>
                                        <p:cTn id="212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" y="198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42249E-6 -5.71861E-6 L -0.1656 0.40198 " pathEditMode="relative" ptsTypes="AA">
                                      <p:cBhvr>
                                        <p:cTn id="214"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6795E-6 4.24465E-6 L 0.04587 0.41474 " pathEditMode="relative" rAng="0" ptsTypes="AA">
                                      <p:cBhvr>
                                        <p:cTn id="216" dur="100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207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6795E-6 0.00303 L 0.29423 0.47655 " pathEditMode="relative" rAng="0" ptsTypes="AA">
                                      <p:cBhvr>
                                        <p:cTn id="218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" y="237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7109E-6 1.00822E-6 L -0.36993 0.373 " pathEditMode="relative" ptsTypes="AA">
                                      <p:cBhvr>
                                        <p:cTn id="220" dur="1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1.00822E-6 L -0.16567 0.373 " pathEditMode="relative" ptsTypes="AA">
                                      <p:cBhvr>
                                        <p:cTn id="222" dur="10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31345E-6 3.40978E-6 L 0.11601 0.42211 " pathEditMode="relative" ptsTypes="AA">
                                      <p:cBhvr>
                                        <p:cTn id="224" dur="10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3.40978E-6 L 0.33123 0.42211 " pathEditMode="relative" ptsTypes="AA">
                                      <p:cBhvr>
                                        <p:cTn id="226" dur="1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7109E-6 1.00822E-6 L -0.36993 0.38274 " pathEditMode="relative" ptsTypes="AA">
                                      <p:cBhvr>
                                        <p:cTn id="228" dur="1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1.00822E-6 L -0.16567 0.38274 " pathEditMode="relative" ptsTypes="AA">
                                      <p:cBhvr>
                                        <p:cTn id="230" dur="1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7751E-6 4.28139E-6 L 0.0387 0.30387 " pathEditMode="relative" ptsTypes="AA">
                                      <p:cBhvr>
                                        <p:cTn id="232" dur="1000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7751E-6 4.28139E-6 L 0.28706 0.36265 " pathEditMode="relative" ptsTypes="AA">
                                      <p:cBhvr>
                                        <p:cTn id="234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3934E-6 4.15225E-7 L -0.36441 0.38257 " pathEditMode="relative" ptsTypes="AA">
                                      <p:cBhvr>
                                        <p:cTn id="238" dur="10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1.41869E-6 L -0.17125 0.37284 " pathEditMode="relative" ptsTypes="AA">
                                      <p:cBhvr>
                                        <p:cTn id="240" dur="1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1.41869E-6 L 0.00548 0.37284 " pathEditMode="relative" ptsTypes="AA">
                                      <p:cBhvr>
                                        <p:cTn id="242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83 0.38538 L 0.00159 -0.00692 " pathEditMode="relative" rAng="0" ptsTypes="AA">
                                      <p:cBhvr>
                                        <p:cTn id="246" dur="10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196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125 0.36592 L 9.93184E-7 -0.00692 " pathEditMode="relative" rAng="0" ptsTypes="AA">
                                      <p:cBhvr>
                                        <p:cTn id="248" dur="1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" y="-186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8 0.36592 L 0.00171 -0.00692 " pathEditMode="relative" rAng="0" ptsTypes="AA">
                                      <p:cBhvr>
                                        <p:cTn id="250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roup 322">
            <a:extLst>
              <a:ext uri="{FF2B5EF4-FFF2-40B4-BE49-F238E27FC236}">
                <a16:creationId xmlns:a16="http://schemas.microsoft.com/office/drawing/2014/main" id="{459E7FD1-41A0-4D0B-8F86-F3166C361BE3}"/>
              </a:ext>
            </a:extLst>
          </p:cNvPr>
          <p:cNvGrpSpPr/>
          <p:nvPr/>
        </p:nvGrpSpPr>
        <p:grpSpPr>
          <a:xfrm>
            <a:off x="9552548" y="5390901"/>
            <a:ext cx="574196" cy="494964"/>
            <a:chOff x="6881198" y="926763"/>
            <a:chExt cx="574196" cy="494964"/>
          </a:xfrm>
        </p:grpSpPr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14DD0AEA-04DC-4356-93B3-FA934CD45A8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037376DA-875D-4896-9C78-5FBFFAFE1725}"/>
                </a:ext>
              </a:extLst>
            </p:cNvPr>
            <p:cNvGrpSpPr/>
            <p:nvPr/>
          </p:nvGrpSpPr>
          <p:grpSpPr>
            <a:xfrm>
              <a:off x="6881198" y="928608"/>
              <a:ext cx="574196" cy="493119"/>
              <a:chOff x="6881198" y="928608"/>
              <a:chExt cx="574196" cy="493119"/>
            </a:xfrm>
          </p:grpSpPr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1B633A3F-1BE8-4A23-B2F4-FABC8BE8D8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22D5EB38-E395-4FAD-BD16-0C1E89E6B211}"/>
                  </a:ext>
                </a:extLst>
              </p:cNvPr>
              <p:cNvSpPr txBox="1"/>
              <p:nvPr/>
            </p:nvSpPr>
            <p:spPr>
              <a:xfrm>
                <a:off x="6881198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195</a:t>
                </a:r>
              </a:p>
            </p:txBody>
          </p:sp>
        </p:grp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7E439910-2F0F-40E7-A975-676EA368B8DE}"/>
              </a:ext>
            </a:extLst>
          </p:cNvPr>
          <p:cNvGrpSpPr/>
          <p:nvPr/>
        </p:nvGrpSpPr>
        <p:grpSpPr>
          <a:xfrm>
            <a:off x="8665595" y="3152849"/>
            <a:ext cx="574196" cy="494964"/>
            <a:chOff x="6881581" y="926763"/>
            <a:chExt cx="574196" cy="49496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7ABBD5BB-11B2-4836-9317-B91520BC35A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BCFBAE99-2E4F-4100-9285-C0C0DD9A93B1}"/>
                </a:ext>
              </a:extLst>
            </p:cNvPr>
            <p:cNvGrpSpPr/>
            <p:nvPr/>
          </p:nvGrpSpPr>
          <p:grpSpPr>
            <a:xfrm>
              <a:off x="6881581" y="928608"/>
              <a:ext cx="574196" cy="493119"/>
              <a:chOff x="6881581" y="928608"/>
              <a:chExt cx="574196" cy="493119"/>
            </a:xfrm>
          </p:grpSpPr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252C3BBB-F19F-4CA0-9252-C5EC2497E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F3E3C6A5-F919-448E-8C6D-78E2FD3B8F5E}"/>
                  </a:ext>
                </a:extLst>
              </p:cNvPr>
              <p:cNvSpPr txBox="1"/>
              <p:nvPr/>
            </p:nvSpPr>
            <p:spPr>
              <a:xfrm>
                <a:off x="688158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250</a:t>
                </a:r>
              </a:p>
            </p:txBody>
          </p:sp>
        </p:grp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ED1D8EC2-0D35-4BD8-B7EA-A1BB07195DFA}"/>
              </a:ext>
            </a:extLst>
          </p:cNvPr>
          <p:cNvGrpSpPr/>
          <p:nvPr/>
        </p:nvGrpSpPr>
        <p:grpSpPr>
          <a:xfrm>
            <a:off x="8711014" y="929468"/>
            <a:ext cx="444352" cy="494964"/>
            <a:chOff x="6941869" y="926763"/>
            <a:chExt cx="444352" cy="494964"/>
          </a:xfrm>
        </p:grpSpPr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5C205C4A-4696-42DD-9F0C-9B07E97F685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AAD6BC97-BB7E-4212-B1A7-733681CBA1B5}"/>
                </a:ext>
              </a:extLst>
            </p:cNvPr>
            <p:cNvGrpSpPr/>
            <p:nvPr/>
          </p:nvGrpSpPr>
          <p:grpSpPr>
            <a:xfrm>
              <a:off x="6941869" y="928608"/>
              <a:ext cx="444352" cy="493119"/>
              <a:chOff x="6941869" y="928608"/>
              <a:chExt cx="444352" cy="493119"/>
            </a:xfrm>
          </p:grpSpPr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C17C976B-5F16-49D7-8A5B-B3D00F6032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" name="TextBox 307">
                <a:extLst>
                  <a:ext uri="{FF2B5EF4-FFF2-40B4-BE49-F238E27FC236}">
                    <a16:creationId xmlns:a16="http://schemas.microsoft.com/office/drawing/2014/main" id="{22322E61-60AF-4383-B77F-A191649583BD}"/>
                  </a:ext>
                </a:extLst>
              </p:cNvPr>
              <p:cNvSpPr txBox="1"/>
              <p:nvPr/>
            </p:nvSpPr>
            <p:spPr>
              <a:xfrm>
                <a:off x="6941869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97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2CFBF34-D114-4AA6-8E56-5FAD79241544}"/>
              </a:ext>
            </a:extLst>
          </p:cNvPr>
          <p:cNvGrpSpPr/>
          <p:nvPr/>
        </p:nvGrpSpPr>
        <p:grpSpPr>
          <a:xfrm>
            <a:off x="3874731" y="917383"/>
            <a:ext cx="314510" cy="492950"/>
            <a:chOff x="3884378" y="928777"/>
            <a:chExt cx="314510" cy="492950"/>
          </a:xfrm>
        </p:grpSpPr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1038E18-A217-4909-AECA-40A99FD7C905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5C5B4B58-99A8-4D8B-8840-11EFA2DA0F32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F269E719-1DB0-4639-89B9-44E63D397E6A}"/>
              </a:ext>
            </a:extLst>
          </p:cNvPr>
          <p:cNvGrpSpPr/>
          <p:nvPr/>
        </p:nvGrpSpPr>
        <p:grpSpPr>
          <a:xfrm>
            <a:off x="4706195" y="914630"/>
            <a:ext cx="442722" cy="494964"/>
            <a:chOff x="6944358" y="926763"/>
            <a:chExt cx="442722" cy="494964"/>
          </a:xfrm>
        </p:grpSpPr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4A9864C0-44D1-47A1-93C0-E352C7F73B3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A930B119-52D6-4519-A193-8EBFCB475311}"/>
                </a:ext>
              </a:extLst>
            </p:cNvPr>
            <p:cNvGrpSpPr/>
            <p:nvPr/>
          </p:nvGrpSpPr>
          <p:grpSpPr>
            <a:xfrm>
              <a:off x="6944358" y="928608"/>
              <a:ext cx="442722" cy="493119"/>
              <a:chOff x="6944358" y="928608"/>
              <a:chExt cx="442722" cy="493119"/>
            </a:xfrm>
          </p:grpSpPr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DA2FCA2D-6053-4429-A433-96F094FF13DF}"/>
                  </a:ext>
                </a:extLst>
              </p:cNvPr>
              <p:cNvSpPr txBox="1"/>
              <p:nvPr/>
            </p:nvSpPr>
            <p:spPr>
              <a:xfrm>
                <a:off x="6944358" y="1021617"/>
                <a:ext cx="4427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</a:t>
                </a:r>
              </a:p>
            </p:txBody>
          </p: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91A84685-2DCA-4095-B095-3BE2848B18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0" name="Freeform 11">
            <a:extLst>
              <a:ext uri="{FF2B5EF4-FFF2-40B4-BE49-F238E27FC236}">
                <a16:creationId xmlns:a16="http://schemas.microsoft.com/office/drawing/2014/main" id="{EFEDC3C5-1B77-49A3-B196-C108CA28784D}"/>
              </a:ext>
            </a:extLst>
          </p:cNvPr>
          <p:cNvSpPr>
            <a:spLocks/>
          </p:cNvSpPr>
          <p:nvPr/>
        </p:nvSpPr>
        <p:spPr bwMode="auto">
          <a:xfrm>
            <a:off x="4031912" y="706231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51" name="Freeform 11">
            <a:extLst>
              <a:ext uri="{FF2B5EF4-FFF2-40B4-BE49-F238E27FC236}">
                <a16:creationId xmlns:a16="http://schemas.microsoft.com/office/drawing/2014/main" id="{73E6F891-E77F-4CAB-93D4-D6039413919C}"/>
              </a:ext>
            </a:extLst>
          </p:cNvPr>
          <p:cNvSpPr>
            <a:spLocks/>
          </p:cNvSpPr>
          <p:nvPr/>
        </p:nvSpPr>
        <p:spPr bwMode="auto">
          <a:xfrm>
            <a:off x="4922461" y="701800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A36F6336-FA72-47A6-B0B7-34352086735E}"/>
              </a:ext>
            </a:extLst>
          </p:cNvPr>
          <p:cNvGrpSpPr/>
          <p:nvPr/>
        </p:nvGrpSpPr>
        <p:grpSpPr>
          <a:xfrm>
            <a:off x="5620067" y="912248"/>
            <a:ext cx="444352" cy="494964"/>
            <a:chOff x="6967131" y="926763"/>
            <a:chExt cx="444352" cy="494964"/>
          </a:xfrm>
        </p:grpSpPr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00FFE462-6C56-4723-A2E5-DB2678BFF6C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6769EB2D-B96A-4A22-9230-A696F7E96117}"/>
                </a:ext>
              </a:extLst>
            </p:cNvPr>
            <p:cNvGrpSpPr/>
            <p:nvPr/>
          </p:nvGrpSpPr>
          <p:grpSpPr>
            <a:xfrm>
              <a:off x="6967131" y="928608"/>
              <a:ext cx="444352" cy="493119"/>
              <a:chOff x="6967131" y="928608"/>
              <a:chExt cx="444352" cy="493119"/>
            </a:xfrm>
          </p:grpSpPr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EF27EA36-0345-4EDB-8BE4-F7E8C9BEB508}"/>
                  </a:ext>
                </a:extLst>
              </p:cNvPr>
              <p:cNvSpPr txBox="1"/>
              <p:nvPr/>
            </p:nvSpPr>
            <p:spPr>
              <a:xfrm>
                <a:off x="6967131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4788E04C-F462-4537-8046-B4359A07A1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702BA23E-34EF-4443-81BC-68726E930822}"/>
              </a:ext>
            </a:extLst>
          </p:cNvPr>
          <p:cNvCxnSpPr>
            <a:cxnSpLocks/>
          </p:cNvCxnSpPr>
          <p:nvPr/>
        </p:nvCxnSpPr>
        <p:spPr>
          <a:xfrm flipV="1">
            <a:off x="3839042" y="929468"/>
            <a:ext cx="5431830" cy="95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Freeform 11">
            <a:extLst>
              <a:ext uri="{FF2B5EF4-FFF2-40B4-BE49-F238E27FC236}">
                <a16:creationId xmlns:a16="http://schemas.microsoft.com/office/drawing/2014/main" id="{38BDDB62-CB87-4ABD-812C-8CB565FA450A}"/>
              </a:ext>
            </a:extLst>
          </p:cNvPr>
          <p:cNvSpPr>
            <a:spLocks/>
          </p:cNvSpPr>
          <p:nvPr/>
        </p:nvSpPr>
        <p:spPr bwMode="auto">
          <a:xfrm>
            <a:off x="5815913" y="70180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BEAD5B01-5FA0-443A-8A8D-0BEB83D7CD85}"/>
              </a:ext>
            </a:extLst>
          </p:cNvPr>
          <p:cNvGrpSpPr/>
          <p:nvPr/>
        </p:nvGrpSpPr>
        <p:grpSpPr>
          <a:xfrm>
            <a:off x="6497675" y="912248"/>
            <a:ext cx="444352" cy="494964"/>
            <a:chOff x="6946111" y="926763"/>
            <a:chExt cx="444352" cy="494964"/>
          </a:xfrm>
        </p:grpSpPr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F66ED96A-33B9-4BEE-98AE-EE04E55676E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87824C89-C1B1-417B-97B5-AD263D8837BA}"/>
                </a:ext>
              </a:extLst>
            </p:cNvPr>
            <p:cNvGrpSpPr/>
            <p:nvPr/>
          </p:nvGrpSpPr>
          <p:grpSpPr>
            <a:xfrm>
              <a:off x="6946111" y="928608"/>
              <a:ext cx="444352" cy="493119"/>
              <a:chOff x="6946111" y="928608"/>
              <a:chExt cx="444352" cy="493119"/>
            </a:xfrm>
          </p:grpSpPr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B635C47B-20BC-403F-824A-86D97BFA45C3}"/>
                  </a:ext>
                </a:extLst>
              </p:cNvPr>
              <p:cNvSpPr txBox="1"/>
              <p:nvPr/>
            </p:nvSpPr>
            <p:spPr>
              <a:xfrm>
                <a:off x="6946111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</a:t>
                </a:r>
              </a:p>
            </p:txBody>
          </p: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B23032E1-7C48-458A-BA2D-58C48A5D9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4" name="Freeform 11">
            <a:extLst>
              <a:ext uri="{FF2B5EF4-FFF2-40B4-BE49-F238E27FC236}">
                <a16:creationId xmlns:a16="http://schemas.microsoft.com/office/drawing/2014/main" id="{C8637941-D975-4253-9710-E3D22FA8686C}"/>
              </a:ext>
            </a:extLst>
          </p:cNvPr>
          <p:cNvSpPr>
            <a:spLocks/>
          </p:cNvSpPr>
          <p:nvPr/>
        </p:nvSpPr>
        <p:spPr bwMode="auto">
          <a:xfrm>
            <a:off x="6708903" y="69952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3C82FEB6-E90A-4795-BE41-F0C80345BC01}"/>
              </a:ext>
            </a:extLst>
          </p:cNvPr>
          <p:cNvGrpSpPr/>
          <p:nvPr/>
        </p:nvGrpSpPr>
        <p:grpSpPr>
          <a:xfrm>
            <a:off x="7372032" y="909971"/>
            <a:ext cx="451353" cy="494964"/>
            <a:chOff x="6927478" y="926763"/>
            <a:chExt cx="451353" cy="494964"/>
          </a:xfrm>
        </p:grpSpPr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1D5728AA-3DEF-4145-B41F-69DA77C08BD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2FA3A3B1-D904-4EE6-8967-73E2877C070A}"/>
                </a:ext>
              </a:extLst>
            </p:cNvPr>
            <p:cNvGrpSpPr/>
            <p:nvPr/>
          </p:nvGrpSpPr>
          <p:grpSpPr>
            <a:xfrm>
              <a:off x="6927478" y="928608"/>
              <a:ext cx="451353" cy="493119"/>
              <a:chOff x="6927478" y="928608"/>
              <a:chExt cx="451353" cy="493119"/>
            </a:xfrm>
          </p:grpSpPr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3D83FD17-E583-4F71-A6A9-47FF61126D2C}"/>
                  </a:ext>
                </a:extLst>
              </p:cNvPr>
              <p:cNvSpPr txBox="1"/>
              <p:nvPr/>
            </p:nvSpPr>
            <p:spPr>
              <a:xfrm>
                <a:off x="6927478" y="1021617"/>
                <a:ext cx="4513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93</a:t>
                </a:r>
              </a:p>
            </p:txBody>
          </p: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332016F7-D613-4292-92AB-2C6DAA0059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0" name="Freeform 11">
            <a:extLst>
              <a:ext uri="{FF2B5EF4-FFF2-40B4-BE49-F238E27FC236}">
                <a16:creationId xmlns:a16="http://schemas.microsoft.com/office/drawing/2014/main" id="{E3C766FC-EDA6-44F3-97B3-E6160D9CCBE5}"/>
              </a:ext>
            </a:extLst>
          </p:cNvPr>
          <p:cNvSpPr>
            <a:spLocks/>
          </p:cNvSpPr>
          <p:nvPr/>
        </p:nvSpPr>
        <p:spPr bwMode="auto">
          <a:xfrm>
            <a:off x="7602997" y="69952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BED22B1E-7866-48C5-9605-CFD1ACB62531}"/>
              </a:ext>
            </a:extLst>
          </p:cNvPr>
          <p:cNvGrpSpPr/>
          <p:nvPr/>
        </p:nvGrpSpPr>
        <p:grpSpPr>
          <a:xfrm>
            <a:off x="8271881" y="909971"/>
            <a:ext cx="444352" cy="494964"/>
            <a:chOff x="6933233" y="926763"/>
            <a:chExt cx="444352" cy="494964"/>
          </a:xfrm>
        </p:grpSpPr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7C07CDD3-6E38-4047-B315-36FC6CF3FAB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926ACADC-C278-405C-A1EB-FB7E70DC5039}"/>
                </a:ext>
              </a:extLst>
            </p:cNvPr>
            <p:cNvGrpSpPr/>
            <p:nvPr/>
          </p:nvGrpSpPr>
          <p:grpSpPr>
            <a:xfrm>
              <a:off x="6933233" y="928608"/>
              <a:ext cx="444352" cy="493119"/>
              <a:chOff x="6933233" y="928608"/>
              <a:chExt cx="444352" cy="493119"/>
            </a:xfrm>
          </p:grpSpPr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27310423-2C59-4342-83F6-0AF2683BFA03}"/>
                  </a:ext>
                </a:extLst>
              </p:cNvPr>
              <p:cNvSpPr txBox="1"/>
              <p:nvPr/>
            </p:nvSpPr>
            <p:spPr>
              <a:xfrm>
                <a:off x="6933233" y="1021617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96</a:t>
                </a:r>
              </a:p>
            </p:txBody>
          </p: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FCD91602-73C3-4682-ABC2-2F29737FDE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6" name="TextBox 395">
            <a:extLst>
              <a:ext uri="{FF2B5EF4-FFF2-40B4-BE49-F238E27FC236}">
                <a16:creationId xmlns:a16="http://schemas.microsoft.com/office/drawing/2014/main" id="{1B39ED37-9559-44CD-A5F7-0095B4FA2DE7}"/>
              </a:ext>
            </a:extLst>
          </p:cNvPr>
          <p:cNvSpPr txBox="1"/>
          <p:nvPr/>
        </p:nvSpPr>
        <p:spPr>
          <a:xfrm>
            <a:off x="4274908" y="413226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57857B64-336B-419A-A151-423840B18F30}"/>
              </a:ext>
            </a:extLst>
          </p:cNvPr>
          <p:cNvSpPr txBox="1"/>
          <p:nvPr/>
        </p:nvSpPr>
        <p:spPr>
          <a:xfrm>
            <a:off x="5168971" y="408386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C06B9026-1C18-4FEE-9FED-5125B1B8AC34}"/>
              </a:ext>
            </a:extLst>
          </p:cNvPr>
          <p:cNvGrpSpPr/>
          <p:nvPr/>
        </p:nvGrpSpPr>
        <p:grpSpPr>
          <a:xfrm>
            <a:off x="3876811" y="3162552"/>
            <a:ext cx="314510" cy="492950"/>
            <a:chOff x="3884378" y="928777"/>
            <a:chExt cx="314510" cy="492950"/>
          </a:xfrm>
        </p:grpSpPr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A05F642C-0B94-4B5B-A266-5433C0836D6A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4000D9D5-8900-44A7-A08A-C5C7921D5236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5C900B9E-CA32-4F21-A440-2CD60C7C19D2}"/>
              </a:ext>
            </a:extLst>
          </p:cNvPr>
          <p:cNvGrpSpPr/>
          <p:nvPr/>
        </p:nvGrpSpPr>
        <p:grpSpPr>
          <a:xfrm>
            <a:off x="4708275" y="3159799"/>
            <a:ext cx="442722" cy="494964"/>
            <a:chOff x="6944358" y="926763"/>
            <a:chExt cx="442722" cy="494964"/>
          </a:xfrm>
        </p:grpSpPr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07C21D77-E009-4F9F-8014-DED366B1A25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D92AF75F-837B-4FAA-89B7-6DC3775C4DB4}"/>
                </a:ext>
              </a:extLst>
            </p:cNvPr>
            <p:cNvGrpSpPr/>
            <p:nvPr/>
          </p:nvGrpSpPr>
          <p:grpSpPr>
            <a:xfrm>
              <a:off x="6944358" y="928608"/>
              <a:ext cx="442722" cy="493119"/>
              <a:chOff x="6944358" y="928608"/>
              <a:chExt cx="442722" cy="493119"/>
            </a:xfrm>
          </p:grpSpPr>
          <p:sp>
            <p:nvSpPr>
              <p:cNvPr id="411" name="TextBox 410">
                <a:extLst>
                  <a:ext uri="{FF2B5EF4-FFF2-40B4-BE49-F238E27FC236}">
                    <a16:creationId xmlns:a16="http://schemas.microsoft.com/office/drawing/2014/main" id="{90359036-52CB-4460-9D02-F4F2ED6C8116}"/>
                  </a:ext>
                </a:extLst>
              </p:cNvPr>
              <p:cNvSpPr txBox="1"/>
              <p:nvPr/>
            </p:nvSpPr>
            <p:spPr>
              <a:xfrm>
                <a:off x="6944358" y="1021617"/>
                <a:ext cx="4427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FE49768C-FDBC-4F8B-B39D-4A77B37596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3" name="Freeform 11">
            <a:extLst>
              <a:ext uri="{FF2B5EF4-FFF2-40B4-BE49-F238E27FC236}">
                <a16:creationId xmlns:a16="http://schemas.microsoft.com/office/drawing/2014/main" id="{B55869E2-F16F-4229-B331-EB2CB81D0F93}"/>
              </a:ext>
            </a:extLst>
          </p:cNvPr>
          <p:cNvSpPr>
            <a:spLocks/>
          </p:cNvSpPr>
          <p:nvPr/>
        </p:nvSpPr>
        <p:spPr bwMode="auto">
          <a:xfrm>
            <a:off x="4033992" y="2951400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414" name="Freeform 11">
            <a:extLst>
              <a:ext uri="{FF2B5EF4-FFF2-40B4-BE49-F238E27FC236}">
                <a16:creationId xmlns:a16="http://schemas.microsoft.com/office/drawing/2014/main" id="{4BB8D83C-30D6-4936-B441-A869EC99C6B4}"/>
              </a:ext>
            </a:extLst>
          </p:cNvPr>
          <p:cNvSpPr>
            <a:spLocks/>
          </p:cNvSpPr>
          <p:nvPr/>
        </p:nvSpPr>
        <p:spPr bwMode="auto">
          <a:xfrm>
            <a:off x="4924541" y="2946969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70879FD1-422F-40F0-8DDA-EC92D544CC32}"/>
              </a:ext>
            </a:extLst>
          </p:cNvPr>
          <p:cNvGrpSpPr/>
          <p:nvPr/>
        </p:nvGrpSpPr>
        <p:grpSpPr>
          <a:xfrm>
            <a:off x="5531453" y="3157417"/>
            <a:ext cx="574196" cy="494964"/>
            <a:chOff x="6876437" y="926763"/>
            <a:chExt cx="574196" cy="494964"/>
          </a:xfrm>
        </p:grpSpPr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3382E649-737E-4FB3-A351-0DC613BD198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75BD831B-4CB4-4E43-AE81-15760F6619B5}"/>
                </a:ext>
              </a:extLst>
            </p:cNvPr>
            <p:cNvGrpSpPr/>
            <p:nvPr/>
          </p:nvGrpSpPr>
          <p:grpSpPr>
            <a:xfrm>
              <a:off x="6876437" y="928608"/>
              <a:ext cx="574196" cy="493119"/>
              <a:chOff x="6876437" y="928608"/>
              <a:chExt cx="574196" cy="493119"/>
            </a:xfrm>
          </p:grpSpPr>
          <p:sp>
            <p:nvSpPr>
              <p:cNvPr id="418" name="TextBox 417">
                <a:extLst>
                  <a:ext uri="{FF2B5EF4-FFF2-40B4-BE49-F238E27FC236}">
                    <a16:creationId xmlns:a16="http://schemas.microsoft.com/office/drawing/2014/main" id="{CBFE6EA0-1BC5-4492-85C0-9ED0C4354C8F}"/>
                  </a:ext>
                </a:extLst>
              </p:cNvPr>
              <p:cNvSpPr txBox="1"/>
              <p:nvPr/>
            </p:nvSpPr>
            <p:spPr>
              <a:xfrm>
                <a:off x="687643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</a:t>
                </a:r>
              </a:p>
            </p:txBody>
          </p: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D643EE37-DEB7-4E42-83AA-22FCFAD5DF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39210CFF-956E-48CC-AB4A-4FFCE52B6192}"/>
              </a:ext>
            </a:extLst>
          </p:cNvPr>
          <p:cNvCxnSpPr>
            <a:cxnSpLocks/>
          </p:cNvCxnSpPr>
          <p:nvPr/>
        </p:nvCxnSpPr>
        <p:spPr>
          <a:xfrm flipV="1">
            <a:off x="3841122" y="3164766"/>
            <a:ext cx="5429750" cy="1083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1" name="Freeform 11">
            <a:extLst>
              <a:ext uri="{FF2B5EF4-FFF2-40B4-BE49-F238E27FC236}">
                <a16:creationId xmlns:a16="http://schemas.microsoft.com/office/drawing/2014/main" id="{7AE9699D-9F59-4695-B519-B0995EAE0D1F}"/>
              </a:ext>
            </a:extLst>
          </p:cNvPr>
          <p:cNvSpPr>
            <a:spLocks/>
          </p:cNvSpPr>
          <p:nvPr/>
        </p:nvSpPr>
        <p:spPr bwMode="auto">
          <a:xfrm>
            <a:off x="5817993" y="294696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D4CB434A-F16F-4FE7-BCEC-A0DAE536A594}"/>
              </a:ext>
            </a:extLst>
          </p:cNvPr>
          <p:cNvGrpSpPr/>
          <p:nvPr/>
        </p:nvGrpSpPr>
        <p:grpSpPr>
          <a:xfrm>
            <a:off x="6429239" y="3157417"/>
            <a:ext cx="574196" cy="494964"/>
            <a:chOff x="6875595" y="926763"/>
            <a:chExt cx="574196" cy="494964"/>
          </a:xfrm>
        </p:grpSpPr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534178BE-8EC9-44EC-A5EB-97EF7C5971D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4" name="Group 423">
              <a:extLst>
                <a:ext uri="{FF2B5EF4-FFF2-40B4-BE49-F238E27FC236}">
                  <a16:creationId xmlns:a16="http://schemas.microsoft.com/office/drawing/2014/main" id="{329CE992-EC53-4479-A2E4-88F281D7E2E1}"/>
                </a:ext>
              </a:extLst>
            </p:cNvPr>
            <p:cNvGrpSpPr/>
            <p:nvPr/>
          </p:nvGrpSpPr>
          <p:grpSpPr>
            <a:xfrm>
              <a:off x="6875595" y="928608"/>
              <a:ext cx="574196" cy="493119"/>
              <a:chOff x="6875595" y="928608"/>
              <a:chExt cx="574196" cy="493119"/>
            </a:xfrm>
          </p:grpSpPr>
          <p:sp>
            <p:nvSpPr>
              <p:cNvPr id="425" name="TextBox 424">
                <a:extLst>
                  <a:ext uri="{FF2B5EF4-FFF2-40B4-BE49-F238E27FC236}">
                    <a16:creationId xmlns:a16="http://schemas.microsoft.com/office/drawing/2014/main" id="{72EEEBAB-5312-4303-942C-33EF4474C8AE}"/>
                  </a:ext>
                </a:extLst>
              </p:cNvPr>
              <p:cNvSpPr txBox="1"/>
              <p:nvPr/>
            </p:nvSpPr>
            <p:spPr>
              <a:xfrm>
                <a:off x="6875595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180</a:t>
                </a:r>
              </a:p>
            </p:txBody>
          </p: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0F201119-1EC8-46EE-BD48-23FD331DB2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7" name="Freeform 11">
            <a:extLst>
              <a:ext uri="{FF2B5EF4-FFF2-40B4-BE49-F238E27FC236}">
                <a16:creationId xmlns:a16="http://schemas.microsoft.com/office/drawing/2014/main" id="{F8DFC5E3-E9A5-4BDE-BC33-8EA24C506D42}"/>
              </a:ext>
            </a:extLst>
          </p:cNvPr>
          <p:cNvSpPr>
            <a:spLocks/>
          </p:cNvSpPr>
          <p:nvPr/>
        </p:nvSpPr>
        <p:spPr bwMode="auto">
          <a:xfrm>
            <a:off x="6710983" y="294469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FCB0E7B5-DD3A-4E50-BD2B-CA6E15F3A892}"/>
              </a:ext>
            </a:extLst>
          </p:cNvPr>
          <p:cNvGrpSpPr/>
          <p:nvPr/>
        </p:nvGrpSpPr>
        <p:grpSpPr>
          <a:xfrm>
            <a:off x="7329127" y="3155140"/>
            <a:ext cx="574196" cy="494964"/>
            <a:chOff x="6882493" y="926763"/>
            <a:chExt cx="574196" cy="494964"/>
          </a:xfrm>
        </p:grpSpPr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5680D46F-2776-4DF2-AE3C-676238C204C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0" name="Group 429">
              <a:extLst>
                <a:ext uri="{FF2B5EF4-FFF2-40B4-BE49-F238E27FC236}">
                  <a16:creationId xmlns:a16="http://schemas.microsoft.com/office/drawing/2014/main" id="{86B643FB-D23E-43E7-B67F-76E9D56F418E}"/>
                </a:ext>
              </a:extLst>
            </p:cNvPr>
            <p:cNvGrpSpPr/>
            <p:nvPr/>
          </p:nvGrpSpPr>
          <p:grpSpPr>
            <a:xfrm>
              <a:off x="6882493" y="928608"/>
              <a:ext cx="574196" cy="493119"/>
              <a:chOff x="6882493" y="928608"/>
              <a:chExt cx="574196" cy="493119"/>
            </a:xfrm>
          </p:grpSpPr>
          <p:sp>
            <p:nvSpPr>
              <p:cNvPr id="431" name="TextBox 430">
                <a:extLst>
                  <a:ext uri="{FF2B5EF4-FFF2-40B4-BE49-F238E27FC236}">
                    <a16:creationId xmlns:a16="http://schemas.microsoft.com/office/drawing/2014/main" id="{26771A66-0B03-43E5-A791-7B769D1504A3}"/>
                  </a:ext>
                </a:extLst>
              </p:cNvPr>
              <p:cNvSpPr txBox="1"/>
              <p:nvPr/>
            </p:nvSpPr>
            <p:spPr>
              <a:xfrm>
                <a:off x="6882493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240</a:t>
                </a:r>
              </a:p>
            </p:txBody>
          </p: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E34E49DE-455D-47DB-9F5D-FE793F967E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3" name="Freeform 11">
            <a:extLst>
              <a:ext uri="{FF2B5EF4-FFF2-40B4-BE49-F238E27FC236}">
                <a16:creationId xmlns:a16="http://schemas.microsoft.com/office/drawing/2014/main" id="{BA2DE2CB-BC61-4EC9-8304-83D7A9A435DB}"/>
              </a:ext>
            </a:extLst>
          </p:cNvPr>
          <p:cNvSpPr>
            <a:spLocks/>
          </p:cNvSpPr>
          <p:nvPr/>
        </p:nvSpPr>
        <p:spPr bwMode="auto">
          <a:xfrm>
            <a:off x="7605077" y="294469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A39B54F1-592F-40DE-B590-B1BAEF3A80D9}"/>
              </a:ext>
            </a:extLst>
          </p:cNvPr>
          <p:cNvGrpSpPr/>
          <p:nvPr/>
        </p:nvGrpSpPr>
        <p:grpSpPr>
          <a:xfrm>
            <a:off x="8218235" y="3155140"/>
            <a:ext cx="574196" cy="494964"/>
            <a:chOff x="6877507" y="926763"/>
            <a:chExt cx="574196" cy="494964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63A54EB8-52F1-4DC1-9C52-98F5295FCE4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6" name="Group 435">
              <a:extLst>
                <a:ext uri="{FF2B5EF4-FFF2-40B4-BE49-F238E27FC236}">
                  <a16:creationId xmlns:a16="http://schemas.microsoft.com/office/drawing/2014/main" id="{1F6F4CBD-88B8-444C-A64B-22727668FA58}"/>
                </a:ext>
              </a:extLst>
            </p:cNvPr>
            <p:cNvGrpSpPr/>
            <p:nvPr/>
          </p:nvGrpSpPr>
          <p:grpSpPr>
            <a:xfrm>
              <a:off x="6877507" y="928608"/>
              <a:ext cx="574196" cy="493119"/>
              <a:chOff x="6877507" y="928608"/>
              <a:chExt cx="574196" cy="493119"/>
            </a:xfrm>
          </p:grpSpPr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0A6CA017-4D42-47D2-B868-5C3894D7A6F3}"/>
                  </a:ext>
                </a:extLst>
              </p:cNvPr>
              <p:cNvSpPr txBox="1"/>
              <p:nvPr/>
            </p:nvSpPr>
            <p:spPr>
              <a:xfrm>
                <a:off x="687750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246</a:t>
                </a:r>
              </a:p>
            </p:txBody>
          </p: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6B4FE671-1E63-43BF-A4E5-9FCB0C5F4F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4" name="TextBox 463">
            <a:extLst>
              <a:ext uri="{FF2B5EF4-FFF2-40B4-BE49-F238E27FC236}">
                <a16:creationId xmlns:a16="http://schemas.microsoft.com/office/drawing/2014/main" id="{B45F738E-8625-4B04-9CFE-209947232D92}"/>
              </a:ext>
            </a:extLst>
          </p:cNvPr>
          <p:cNvSpPr txBox="1"/>
          <p:nvPr/>
        </p:nvSpPr>
        <p:spPr>
          <a:xfrm>
            <a:off x="4283990" y="265839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2CD73F68-7DE5-4DA7-BB9D-F2F4421B8ED9}"/>
              </a:ext>
            </a:extLst>
          </p:cNvPr>
          <p:cNvSpPr txBox="1"/>
          <p:nvPr/>
        </p:nvSpPr>
        <p:spPr>
          <a:xfrm>
            <a:off x="5178053" y="265355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FC6D507E-8604-4F92-887F-18369DF96524}"/>
              </a:ext>
            </a:extLst>
          </p:cNvPr>
          <p:cNvSpPr txBox="1"/>
          <p:nvPr/>
        </p:nvSpPr>
        <p:spPr>
          <a:xfrm>
            <a:off x="6070264" y="2658707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467" name="TextBox 466">
            <a:extLst>
              <a:ext uri="{FF2B5EF4-FFF2-40B4-BE49-F238E27FC236}">
                <a16:creationId xmlns:a16="http://schemas.microsoft.com/office/drawing/2014/main" id="{162DE65F-6C6E-4689-B6EA-B657EE90951F}"/>
              </a:ext>
            </a:extLst>
          </p:cNvPr>
          <p:cNvSpPr txBox="1"/>
          <p:nvPr/>
        </p:nvSpPr>
        <p:spPr>
          <a:xfrm>
            <a:off x="6964327" y="2653867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94F937CC-530A-45F0-A769-09A1ADC715A2}"/>
              </a:ext>
            </a:extLst>
          </p:cNvPr>
          <p:cNvGrpSpPr/>
          <p:nvPr/>
        </p:nvGrpSpPr>
        <p:grpSpPr>
          <a:xfrm>
            <a:off x="3867688" y="5390296"/>
            <a:ext cx="314510" cy="492950"/>
            <a:chOff x="3884378" y="928777"/>
            <a:chExt cx="314510" cy="492950"/>
          </a:xfrm>
        </p:grpSpPr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3F7AD51B-F2BE-41DA-A1D9-5942BB164AD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C30412A9-8178-467A-865D-4C3BF6052F82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75379C17-973B-44BB-8DA9-B47C5FC0C71E}"/>
              </a:ext>
            </a:extLst>
          </p:cNvPr>
          <p:cNvGrpSpPr/>
          <p:nvPr/>
        </p:nvGrpSpPr>
        <p:grpSpPr>
          <a:xfrm>
            <a:off x="4699152" y="5387543"/>
            <a:ext cx="442722" cy="494964"/>
            <a:chOff x="6944358" y="926763"/>
            <a:chExt cx="442722" cy="494964"/>
          </a:xfrm>
        </p:grpSpPr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2DB54721-CDC1-44BB-A638-68B0FF402EF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8" name="Group 477">
              <a:extLst>
                <a:ext uri="{FF2B5EF4-FFF2-40B4-BE49-F238E27FC236}">
                  <a16:creationId xmlns:a16="http://schemas.microsoft.com/office/drawing/2014/main" id="{A70B6764-053F-4485-A2D9-C4DAC544D392}"/>
                </a:ext>
              </a:extLst>
            </p:cNvPr>
            <p:cNvGrpSpPr/>
            <p:nvPr/>
          </p:nvGrpSpPr>
          <p:grpSpPr>
            <a:xfrm>
              <a:off x="6944358" y="928608"/>
              <a:ext cx="442722" cy="493119"/>
              <a:chOff x="6944358" y="928608"/>
              <a:chExt cx="442722" cy="493119"/>
            </a:xfrm>
          </p:grpSpPr>
          <p:sp>
            <p:nvSpPr>
              <p:cNvPr id="479" name="TextBox 478">
                <a:extLst>
                  <a:ext uri="{FF2B5EF4-FFF2-40B4-BE49-F238E27FC236}">
                    <a16:creationId xmlns:a16="http://schemas.microsoft.com/office/drawing/2014/main" id="{8DDD26F3-54E8-42D0-B6A9-9B309F8065F1}"/>
                  </a:ext>
                </a:extLst>
              </p:cNvPr>
              <p:cNvSpPr txBox="1"/>
              <p:nvPr/>
            </p:nvSpPr>
            <p:spPr>
              <a:xfrm>
                <a:off x="6944358" y="1021617"/>
                <a:ext cx="4427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80</a:t>
                </a:r>
              </a:p>
            </p:txBody>
          </p: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4FCFD5F5-6131-4127-BF56-49ACB25B93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1" name="Freeform 11">
            <a:extLst>
              <a:ext uri="{FF2B5EF4-FFF2-40B4-BE49-F238E27FC236}">
                <a16:creationId xmlns:a16="http://schemas.microsoft.com/office/drawing/2014/main" id="{BE4E54E4-208C-4425-8F55-F4548BCF54C1}"/>
              </a:ext>
            </a:extLst>
          </p:cNvPr>
          <p:cNvSpPr>
            <a:spLocks/>
          </p:cNvSpPr>
          <p:nvPr/>
        </p:nvSpPr>
        <p:spPr bwMode="auto">
          <a:xfrm>
            <a:off x="4024869" y="5179144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482" name="Freeform 11">
            <a:extLst>
              <a:ext uri="{FF2B5EF4-FFF2-40B4-BE49-F238E27FC236}">
                <a16:creationId xmlns:a16="http://schemas.microsoft.com/office/drawing/2014/main" id="{3D486B4D-79F0-45FB-9966-57A0CA791902}"/>
              </a:ext>
            </a:extLst>
          </p:cNvPr>
          <p:cNvSpPr>
            <a:spLocks/>
          </p:cNvSpPr>
          <p:nvPr/>
        </p:nvSpPr>
        <p:spPr bwMode="auto">
          <a:xfrm>
            <a:off x="4915418" y="5174713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CD8B86D5-AF96-484B-BA34-5C9F4AFEEF3F}"/>
              </a:ext>
            </a:extLst>
          </p:cNvPr>
          <p:cNvGrpSpPr/>
          <p:nvPr/>
        </p:nvGrpSpPr>
        <p:grpSpPr>
          <a:xfrm>
            <a:off x="5543749" y="5385161"/>
            <a:ext cx="574196" cy="494964"/>
            <a:chOff x="6897856" y="926763"/>
            <a:chExt cx="574196" cy="494964"/>
          </a:xfrm>
        </p:grpSpPr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F73027C3-AA26-48B3-AEF6-59371BD896C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AC08F880-5D50-4690-8F55-FE945AD9A7F3}"/>
                </a:ext>
              </a:extLst>
            </p:cNvPr>
            <p:cNvGrpSpPr/>
            <p:nvPr/>
          </p:nvGrpSpPr>
          <p:grpSpPr>
            <a:xfrm>
              <a:off x="6897856" y="928608"/>
              <a:ext cx="574196" cy="493119"/>
              <a:chOff x="6897856" y="928608"/>
              <a:chExt cx="574196" cy="493119"/>
            </a:xfrm>
          </p:grpSpPr>
          <p:sp>
            <p:nvSpPr>
              <p:cNvPr id="486" name="TextBox 485">
                <a:extLst>
                  <a:ext uri="{FF2B5EF4-FFF2-40B4-BE49-F238E27FC236}">
                    <a16:creationId xmlns:a16="http://schemas.microsoft.com/office/drawing/2014/main" id="{B02020E9-F465-408E-AA00-12C826034E27}"/>
                  </a:ext>
                </a:extLst>
              </p:cNvPr>
              <p:cNvSpPr txBox="1"/>
              <p:nvPr/>
            </p:nvSpPr>
            <p:spPr>
              <a:xfrm>
                <a:off x="6897856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160</a:t>
                </a:r>
              </a:p>
            </p:txBody>
          </p:sp>
          <p:cxnSp>
            <p:nvCxnSpPr>
              <p:cNvPr id="487" name="Straight Connector 486">
                <a:extLst>
                  <a:ext uri="{FF2B5EF4-FFF2-40B4-BE49-F238E27FC236}">
                    <a16:creationId xmlns:a16="http://schemas.microsoft.com/office/drawing/2014/main" id="{A5D8E193-A9F6-4C86-BE65-1FEFC46E96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8" name="Straight Connector 487">
            <a:extLst>
              <a:ext uri="{FF2B5EF4-FFF2-40B4-BE49-F238E27FC236}">
                <a16:creationId xmlns:a16="http://schemas.microsoft.com/office/drawing/2014/main" id="{033607FF-A7F2-48D1-B49D-3B5698CCB19B}"/>
              </a:ext>
            </a:extLst>
          </p:cNvPr>
          <p:cNvCxnSpPr>
            <a:cxnSpLocks/>
          </p:cNvCxnSpPr>
          <p:nvPr/>
        </p:nvCxnSpPr>
        <p:spPr>
          <a:xfrm flipV="1">
            <a:off x="3831999" y="5396075"/>
            <a:ext cx="6359373" cy="726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9" name="Freeform 11">
            <a:extLst>
              <a:ext uri="{FF2B5EF4-FFF2-40B4-BE49-F238E27FC236}">
                <a16:creationId xmlns:a16="http://schemas.microsoft.com/office/drawing/2014/main" id="{86944100-34C2-48A1-80BA-0C8E7FFE3B98}"/>
              </a:ext>
            </a:extLst>
          </p:cNvPr>
          <p:cNvSpPr>
            <a:spLocks/>
          </p:cNvSpPr>
          <p:nvPr/>
        </p:nvSpPr>
        <p:spPr bwMode="auto">
          <a:xfrm>
            <a:off x="5808870" y="517471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D0AEA63F-F8B8-4939-A2C9-ABA07E47C0A2}"/>
              </a:ext>
            </a:extLst>
          </p:cNvPr>
          <p:cNvGrpSpPr/>
          <p:nvPr/>
        </p:nvGrpSpPr>
        <p:grpSpPr>
          <a:xfrm>
            <a:off x="6427715" y="5385161"/>
            <a:ext cx="574196" cy="494964"/>
            <a:chOff x="6883194" y="926763"/>
            <a:chExt cx="574196" cy="494964"/>
          </a:xfrm>
        </p:grpSpPr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C5D779F0-14BD-4E0B-BAF0-6850B8D3D37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646F8957-49DB-4128-A75C-98B067D6E0E1}"/>
                </a:ext>
              </a:extLst>
            </p:cNvPr>
            <p:cNvGrpSpPr/>
            <p:nvPr/>
          </p:nvGrpSpPr>
          <p:grpSpPr>
            <a:xfrm>
              <a:off x="6883194" y="928608"/>
              <a:ext cx="574196" cy="493119"/>
              <a:chOff x="6883194" y="928608"/>
              <a:chExt cx="574196" cy="493119"/>
            </a:xfrm>
          </p:grpSpPr>
          <p:sp>
            <p:nvSpPr>
              <p:cNvPr id="493" name="TextBox 492">
                <a:extLst>
                  <a:ext uri="{FF2B5EF4-FFF2-40B4-BE49-F238E27FC236}">
                    <a16:creationId xmlns:a16="http://schemas.microsoft.com/office/drawing/2014/main" id="{AD357F66-302B-41C6-905B-AA8B6E069D56}"/>
                  </a:ext>
                </a:extLst>
              </p:cNvPr>
              <p:cNvSpPr txBox="1"/>
              <p:nvPr/>
            </p:nvSpPr>
            <p:spPr>
              <a:xfrm>
                <a:off x="6883194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168</a:t>
                </a:r>
              </a:p>
            </p:txBody>
          </p:sp>
          <p:cxnSp>
            <p:nvCxnSpPr>
              <p:cNvPr id="494" name="Straight Connector 493">
                <a:extLst>
                  <a:ext uri="{FF2B5EF4-FFF2-40B4-BE49-F238E27FC236}">
                    <a16:creationId xmlns:a16="http://schemas.microsoft.com/office/drawing/2014/main" id="{8BD66560-2844-43C7-AB6A-B964AD7162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5" name="Freeform 11">
            <a:extLst>
              <a:ext uri="{FF2B5EF4-FFF2-40B4-BE49-F238E27FC236}">
                <a16:creationId xmlns:a16="http://schemas.microsoft.com/office/drawing/2014/main" id="{581753EF-B076-473A-99F0-103BC53BBEC9}"/>
              </a:ext>
            </a:extLst>
          </p:cNvPr>
          <p:cNvSpPr>
            <a:spLocks/>
          </p:cNvSpPr>
          <p:nvPr/>
        </p:nvSpPr>
        <p:spPr bwMode="auto">
          <a:xfrm>
            <a:off x="6701860" y="517243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0A3F29D8-39CA-44D8-9AC5-E5236EC7C859}"/>
              </a:ext>
            </a:extLst>
          </p:cNvPr>
          <p:cNvGrpSpPr/>
          <p:nvPr/>
        </p:nvGrpSpPr>
        <p:grpSpPr>
          <a:xfrm>
            <a:off x="7313280" y="5382884"/>
            <a:ext cx="574196" cy="494964"/>
            <a:chOff x="6875769" y="926763"/>
            <a:chExt cx="574196" cy="494964"/>
          </a:xfrm>
        </p:grpSpPr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C0899465-EE92-4840-A46F-47653386507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8" name="Group 497">
              <a:extLst>
                <a:ext uri="{FF2B5EF4-FFF2-40B4-BE49-F238E27FC236}">
                  <a16:creationId xmlns:a16="http://schemas.microsoft.com/office/drawing/2014/main" id="{DA4BDA8F-E8FD-4B59-B3E2-147A708B58A3}"/>
                </a:ext>
              </a:extLst>
            </p:cNvPr>
            <p:cNvGrpSpPr/>
            <p:nvPr/>
          </p:nvGrpSpPr>
          <p:grpSpPr>
            <a:xfrm>
              <a:off x="6875769" y="928608"/>
              <a:ext cx="574196" cy="493119"/>
              <a:chOff x="6875769" y="928608"/>
              <a:chExt cx="574196" cy="493119"/>
            </a:xfrm>
          </p:grpSpPr>
          <p:sp>
            <p:nvSpPr>
              <p:cNvPr id="499" name="TextBox 498">
                <a:extLst>
                  <a:ext uri="{FF2B5EF4-FFF2-40B4-BE49-F238E27FC236}">
                    <a16:creationId xmlns:a16="http://schemas.microsoft.com/office/drawing/2014/main" id="{446C9715-940E-470A-9EFB-7E209484B5E0}"/>
                  </a:ext>
                </a:extLst>
              </p:cNvPr>
              <p:cNvSpPr txBox="1"/>
              <p:nvPr/>
            </p:nvSpPr>
            <p:spPr>
              <a:xfrm>
                <a:off x="687576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176</a:t>
                </a:r>
              </a:p>
            </p:txBody>
          </p:sp>
          <p:cxnSp>
            <p:nvCxnSpPr>
              <p:cNvPr id="500" name="Straight Connector 499">
                <a:extLst>
                  <a:ext uri="{FF2B5EF4-FFF2-40B4-BE49-F238E27FC236}">
                    <a16:creationId xmlns:a16="http://schemas.microsoft.com/office/drawing/2014/main" id="{03AAE111-9FAA-4A5D-9808-B5B88199F1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1" name="Freeform 11">
            <a:extLst>
              <a:ext uri="{FF2B5EF4-FFF2-40B4-BE49-F238E27FC236}">
                <a16:creationId xmlns:a16="http://schemas.microsoft.com/office/drawing/2014/main" id="{F4DEFDF2-9EF6-4763-9721-BD14CCEE707B}"/>
              </a:ext>
            </a:extLst>
          </p:cNvPr>
          <p:cNvSpPr>
            <a:spLocks/>
          </p:cNvSpPr>
          <p:nvPr/>
        </p:nvSpPr>
        <p:spPr bwMode="auto">
          <a:xfrm>
            <a:off x="7595954" y="517243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02" name="Group 501">
            <a:extLst>
              <a:ext uri="{FF2B5EF4-FFF2-40B4-BE49-F238E27FC236}">
                <a16:creationId xmlns:a16="http://schemas.microsoft.com/office/drawing/2014/main" id="{4C33F5CD-58A9-4D90-A487-32EB301B140B}"/>
              </a:ext>
            </a:extLst>
          </p:cNvPr>
          <p:cNvGrpSpPr/>
          <p:nvPr/>
        </p:nvGrpSpPr>
        <p:grpSpPr>
          <a:xfrm>
            <a:off x="8226204" y="5382884"/>
            <a:ext cx="574196" cy="494964"/>
            <a:chOff x="6894599" y="926763"/>
            <a:chExt cx="574196" cy="494964"/>
          </a:xfrm>
        </p:grpSpPr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93C9F083-FFB4-4AF1-B98E-D6005F96E34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4" name="Group 503">
              <a:extLst>
                <a:ext uri="{FF2B5EF4-FFF2-40B4-BE49-F238E27FC236}">
                  <a16:creationId xmlns:a16="http://schemas.microsoft.com/office/drawing/2014/main" id="{49F5A4BB-1D4C-4197-8CAE-F711465BA8B2}"/>
                </a:ext>
              </a:extLst>
            </p:cNvPr>
            <p:cNvGrpSpPr/>
            <p:nvPr/>
          </p:nvGrpSpPr>
          <p:grpSpPr>
            <a:xfrm>
              <a:off x="6894599" y="928608"/>
              <a:ext cx="574196" cy="493119"/>
              <a:chOff x="6894599" y="928608"/>
              <a:chExt cx="574196" cy="493119"/>
            </a:xfrm>
          </p:grpSpPr>
          <p:sp>
            <p:nvSpPr>
              <p:cNvPr id="505" name="TextBox 504">
                <a:extLst>
                  <a:ext uri="{FF2B5EF4-FFF2-40B4-BE49-F238E27FC236}">
                    <a16:creationId xmlns:a16="http://schemas.microsoft.com/office/drawing/2014/main" id="{30429185-0022-4111-AA86-86ED85481A1C}"/>
                  </a:ext>
                </a:extLst>
              </p:cNvPr>
              <p:cNvSpPr txBox="1"/>
              <p:nvPr/>
            </p:nvSpPr>
            <p:spPr>
              <a:xfrm>
                <a:off x="689459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184</a:t>
                </a:r>
              </a:p>
            </p:txBody>
          </p:sp>
          <p:cxnSp>
            <p:nvCxnSpPr>
              <p:cNvPr id="506" name="Straight Connector 505">
                <a:extLst>
                  <a:ext uri="{FF2B5EF4-FFF2-40B4-BE49-F238E27FC236}">
                    <a16:creationId xmlns:a16="http://schemas.microsoft.com/office/drawing/2014/main" id="{1B28F214-6AE8-4FA1-90A4-7462F859A7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7" name="Freeform 11">
            <a:extLst>
              <a:ext uri="{FF2B5EF4-FFF2-40B4-BE49-F238E27FC236}">
                <a16:creationId xmlns:a16="http://schemas.microsoft.com/office/drawing/2014/main" id="{0D80D714-949A-4C5F-912D-723B051F4BF4}"/>
              </a:ext>
            </a:extLst>
          </p:cNvPr>
          <p:cNvSpPr>
            <a:spLocks/>
          </p:cNvSpPr>
          <p:nvPr/>
        </p:nvSpPr>
        <p:spPr bwMode="auto">
          <a:xfrm>
            <a:off x="8490810" y="517889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63D95278-3528-41C7-AAE4-09A8F5728567}"/>
              </a:ext>
            </a:extLst>
          </p:cNvPr>
          <p:cNvGrpSpPr/>
          <p:nvPr/>
        </p:nvGrpSpPr>
        <p:grpSpPr>
          <a:xfrm>
            <a:off x="9110550" y="5389341"/>
            <a:ext cx="574196" cy="494964"/>
            <a:chOff x="6884089" y="926763"/>
            <a:chExt cx="574196" cy="494964"/>
          </a:xfrm>
        </p:grpSpPr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5C5484D2-9984-4728-9C6D-99D1E95FB88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0" name="Group 509">
              <a:extLst>
                <a:ext uri="{FF2B5EF4-FFF2-40B4-BE49-F238E27FC236}">
                  <a16:creationId xmlns:a16="http://schemas.microsoft.com/office/drawing/2014/main" id="{3365AEEF-B0C6-49DA-9C87-6EC78A8B0964}"/>
                </a:ext>
              </a:extLst>
            </p:cNvPr>
            <p:cNvGrpSpPr/>
            <p:nvPr/>
          </p:nvGrpSpPr>
          <p:grpSpPr>
            <a:xfrm>
              <a:off x="6884089" y="928608"/>
              <a:ext cx="574196" cy="493119"/>
              <a:chOff x="6884089" y="928608"/>
              <a:chExt cx="574196" cy="493119"/>
            </a:xfrm>
          </p:grpSpPr>
          <p:sp>
            <p:nvSpPr>
              <p:cNvPr id="511" name="TextBox 510">
                <a:extLst>
                  <a:ext uri="{FF2B5EF4-FFF2-40B4-BE49-F238E27FC236}">
                    <a16:creationId xmlns:a16="http://schemas.microsoft.com/office/drawing/2014/main" id="{4821729E-BF7F-4123-9D31-1ADD9183D56D}"/>
                  </a:ext>
                </a:extLst>
              </p:cNvPr>
              <p:cNvSpPr txBox="1"/>
              <p:nvPr/>
            </p:nvSpPr>
            <p:spPr>
              <a:xfrm>
                <a:off x="688408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192</a:t>
                </a:r>
              </a:p>
            </p:txBody>
          </p: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76FEE6F4-684B-46EA-B0F4-F2E69843E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5" name="TextBox 554">
            <a:extLst>
              <a:ext uri="{FF2B5EF4-FFF2-40B4-BE49-F238E27FC236}">
                <a16:creationId xmlns:a16="http://schemas.microsoft.com/office/drawing/2014/main" id="{75467791-7A1D-4CD4-9EDC-1E22EF827940}"/>
              </a:ext>
            </a:extLst>
          </p:cNvPr>
          <p:cNvSpPr txBox="1"/>
          <p:nvPr/>
        </p:nvSpPr>
        <p:spPr>
          <a:xfrm>
            <a:off x="4274867" y="4886139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BF3D2C08-E122-454D-AF2E-59FA3AA40EC2}"/>
              </a:ext>
            </a:extLst>
          </p:cNvPr>
          <p:cNvSpPr txBox="1"/>
          <p:nvPr/>
        </p:nvSpPr>
        <p:spPr>
          <a:xfrm>
            <a:off x="5168930" y="4881299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E449B64-1AC7-4CF4-B633-3F0C296E8631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235" name="Rectangle: Rounded Corners 234">
              <a:extLst>
                <a:ext uri="{FF2B5EF4-FFF2-40B4-BE49-F238E27FC236}">
                  <a16:creationId xmlns:a16="http://schemas.microsoft.com/office/drawing/2014/main" id="{3ED8BAD5-F05A-4523-B166-A25CCA7E2E88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580E6A2-FE56-4B90-952A-0BADDA6E9B0E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97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237" name="Rectangle 236">
            <a:extLst>
              <a:ext uri="{FF2B5EF4-FFF2-40B4-BE49-F238E27FC236}">
                <a16:creationId xmlns:a16="http://schemas.microsoft.com/office/drawing/2014/main" id="{7957F418-E3C2-4980-8E9A-6689C0FF9C99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F9C87664-2FA1-4548-ADA2-0A61B4E52B32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32r1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3C239E21-ADE8-45EE-BC6C-E74895210BC2}"/>
              </a:ext>
            </a:extLst>
          </p:cNvPr>
          <p:cNvGrpSpPr/>
          <p:nvPr/>
        </p:nvGrpSpPr>
        <p:grpSpPr>
          <a:xfrm>
            <a:off x="255524" y="2554740"/>
            <a:ext cx="3561327" cy="817087"/>
            <a:chOff x="255525" y="372323"/>
            <a:chExt cx="2594311" cy="1134018"/>
          </a:xfrm>
        </p:grpSpPr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A1BA9E91-6FBE-4F90-BAAF-B4A2851129B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49F260C1-7D0C-4F9E-9C65-E2F020D925DE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 = </a:t>
              </a:r>
            </a:p>
          </p:txBody>
        </p:sp>
      </p:grpSp>
      <p:sp>
        <p:nvSpPr>
          <p:cNvPr id="289" name="Rectangle 288">
            <a:extLst>
              <a:ext uri="{FF2B5EF4-FFF2-40B4-BE49-F238E27FC236}">
                <a16:creationId xmlns:a16="http://schemas.microsoft.com/office/drawing/2014/main" id="{FE24115A-3E5E-4ADC-B858-5A0DE8D03498}"/>
              </a:ext>
            </a:extLst>
          </p:cNvPr>
          <p:cNvSpPr/>
          <p:nvPr/>
        </p:nvSpPr>
        <p:spPr>
          <a:xfrm>
            <a:off x="2306395" y="2663364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DCE5DF36-94C8-45B3-A2E3-ECF17357D98A}"/>
              </a:ext>
            </a:extLst>
          </p:cNvPr>
          <p:cNvSpPr txBox="1"/>
          <p:nvPr/>
        </p:nvSpPr>
        <p:spPr>
          <a:xfrm>
            <a:off x="2378230" y="2652320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41r4</a:t>
            </a:r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F1BDAF3-7B38-439A-90F1-539C68E00AD9}"/>
              </a:ext>
            </a:extLst>
          </p:cNvPr>
          <p:cNvGrpSpPr/>
          <p:nvPr/>
        </p:nvGrpSpPr>
        <p:grpSpPr>
          <a:xfrm>
            <a:off x="188835" y="4779174"/>
            <a:ext cx="3628014" cy="817087"/>
            <a:chOff x="255524" y="372323"/>
            <a:chExt cx="2642891" cy="1134018"/>
          </a:xfrm>
        </p:grpSpPr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F3E68967-0CA8-413F-A8F8-836A1B5803D0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B177DB84-CB5C-4F3C-86F1-E33A614E9187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195 </a:t>
              </a:r>
              <a:r>
                <a:rPr lang="en-GB" sz="3600" dirty="0"/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94" name="Rectangle 293">
            <a:extLst>
              <a:ext uri="{FF2B5EF4-FFF2-40B4-BE49-F238E27FC236}">
                <a16:creationId xmlns:a16="http://schemas.microsoft.com/office/drawing/2014/main" id="{6645A388-AABD-426D-B2D0-5CEF8C3DCD30}"/>
              </a:ext>
            </a:extLst>
          </p:cNvPr>
          <p:cNvSpPr/>
          <p:nvPr/>
        </p:nvSpPr>
        <p:spPr>
          <a:xfrm>
            <a:off x="2239707" y="4887798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D5995CC0-3777-4DB1-8E0D-B8873DE707B2}"/>
              </a:ext>
            </a:extLst>
          </p:cNvPr>
          <p:cNvSpPr txBox="1"/>
          <p:nvPr/>
        </p:nvSpPr>
        <p:spPr>
          <a:xfrm>
            <a:off x="2317074" y="4876754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24r3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53DCCFC8-C348-48BF-9DD6-34584DFC7969}"/>
              </a:ext>
            </a:extLst>
          </p:cNvPr>
          <p:cNvSpPr txBox="1"/>
          <p:nvPr/>
        </p:nvSpPr>
        <p:spPr>
          <a:xfrm>
            <a:off x="6058052" y="405122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99" name="Freeform 11">
            <a:extLst>
              <a:ext uri="{FF2B5EF4-FFF2-40B4-BE49-F238E27FC236}">
                <a16:creationId xmlns:a16="http://schemas.microsoft.com/office/drawing/2014/main" id="{82495851-71F2-4906-B66C-FD6EDA76B4A0}"/>
              </a:ext>
            </a:extLst>
          </p:cNvPr>
          <p:cNvSpPr>
            <a:spLocks/>
          </p:cNvSpPr>
          <p:nvPr/>
        </p:nvSpPr>
        <p:spPr bwMode="auto">
          <a:xfrm>
            <a:off x="8481942" y="719020"/>
            <a:ext cx="444542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1F0CB96C-423D-4AC7-AD3B-905060AFD08F}"/>
              </a:ext>
            </a:extLst>
          </p:cNvPr>
          <p:cNvSpPr txBox="1"/>
          <p:nvPr/>
        </p:nvSpPr>
        <p:spPr>
          <a:xfrm>
            <a:off x="8519408" y="409504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r1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21" name="Freeform 11">
            <a:extLst>
              <a:ext uri="{FF2B5EF4-FFF2-40B4-BE49-F238E27FC236}">
                <a16:creationId xmlns:a16="http://schemas.microsoft.com/office/drawing/2014/main" id="{3255254A-98D4-4C85-849E-C3F7B7A53EF1}"/>
              </a:ext>
            </a:extLst>
          </p:cNvPr>
          <p:cNvSpPr>
            <a:spLocks/>
          </p:cNvSpPr>
          <p:nvPr/>
        </p:nvSpPr>
        <p:spPr bwMode="auto">
          <a:xfrm>
            <a:off x="8496811" y="2942401"/>
            <a:ext cx="444542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20F46507-CF4A-40CB-816A-3143C05B9B2D}"/>
              </a:ext>
            </a:extLst>
          </p:cNvPr>
          <p:cNvSpPr txBox="1"/>
          <p:nvPr/>
        </p:nvSpPr>
        <p:spPr>
          <a:xfrm>
            <a:off x="8534277" y="263288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r4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28" name="Freeform 11">
            <a:extLst>
              <a:ext uri="{FF2B5EF4-FFF2-40B4-BE49-F238E27FC236}">
                <a16:creationId xmlns:a16="http://schemas.microsoft.com/office/drawing/2014/main" id="{D515A307-30B3-4038-8031-7406C89130A3}"/>
              </a:ext>
            </a:extLst>
          </p:cNvPr>
          <p:cNvSpPr>
            <a:spLocks/>
          </p:cNvSpPr>
          <p:nvPr/>
        </p:nvSpPr>
        <p:spPr bwMode="auto">
          <a:xfrm>
            <a:off x="9384147" y="5176721"/>
            <a:ext cx="444542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FF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788CFF0F-C487-4F0F-BD11-A8EDB3A72E39}"/>
              </a:ext>
            </a:extLst>
          </p:cNvPr>
          <p:cNvSpPr txBox="1"/>
          <p:nvPr/>
        </p:nvSpPr>
        <p:spPr>
          <a:xfrm>
            <a:off x="9421613" y="4867205"/>
            <a:ext cx="5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r3</a:t>
            </a:r>
            <a:endParaRPr lang="en-GB" sz="2000" b="1" dirty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E5011D56-BFF0-4AD6-8523-82B784F87F43}"/>
              </a:ext>
            </a:extLst>
          </p:cNvPr>
          <p:cNvSpPr/>
          <p:nvPr/>
        </p:nvSpPr>
        <p:spPr>
          <a:xfrm>
            <a:off x="3952623" y="76485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1700E63C-8652-4EAF-AEE7-3AC60D96D34F}"/>
              </a:ext>
            </a:extLst>
          </p:cNvPr>
          <p:cNvSpPr/>
          <p:nvPr/>
        </p:nvSpPr>
        <p:spPr>
          <a:xfrm>
            <a:off x="3954703" y="301002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4" name="Oval 553">
            <a:extLst>
              <a:ext uri="{FF2B5EF4-FFF2-40B4-BE49-F238E27FC236}">
                <a16:creationId xmlns:a16="http://schemas.microsoft.com/office/drawing/2014/main" id="{E2AB48E4-7B5F-4E41-A4F1-C73BE5ACFF31}"/>
              </a:ext>
            </a:extLst>
          </p:cNvPr>
          <p:cNvSpPr/>
          <p:nvPr/>
        </p:nvSpPr>
        <p:spPr>
          <a:xfrm>
            <a:off x="3945580" y="523777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04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01927 -0.03797 C 0.02331 -0.0463 0.02929 -0.05047 0.03581 -0.05047 C 0.04297 -0.05047 0.04883 -0.0463 0.05286 -0.03797 L 0.07252 2.22222E-6 " pathEditMode="relative" rAng="0" ptsTypes="AAAAA">
                                      <p:cBhvr>
                                        <p:cTn id="14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2.22222E-6 L 0.09179 -0.03773 C 0.09596 -0.04607 0.10221 -0.05047 0.10846 -0.05047 C 0.11588 -0.05047 0.12174 -0.04607 0.12578 -0.03773 L 0.14583 2.22222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2.22222E-6 L 0.16575 -0.0382 C 0.17005 -0.0463 0.1763 -0.05047 0.18281 -0.05047 C 0.19036 -0.05047 0.19635 -0.0463 0.20052 -0.0382 L 0.2207 2.22222E-6 " pathEditMode="relative" rAng="0" ptsTypes="AAAAA">
                                      <p:cBhvr>
                                        <p:cTn id="44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2.22222E-6 L 0.2401 -0.03843 C 0.24401 -0.04699 0.25026 -0.05116 0.25677 -0.05116 C 0.26419 -0.05116 0.27005 -0.04699 0.27396 -0.03843 L 0.29388 2.22222E-6 " pathEditMode="relative" rAng="0" ptsTypes="AAAAA">
                                      <p:cBhvr>
                                        <p:cTn id="59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2.22222E-6 L 0.31341 -0.03843 C 0.31745 -0.04722 0.3237 -0.05116 0.33008 -0.05116 C 0.33737 -0.05116 0.34336 -0.04722 0.34739 -0.03843 L 0.36719 2.22222E-6 " pathEditMode="relative" rAng="0" ptsTypes="AAAAA">
                                      <p:cBhvr>
                                        <p:cTn id="71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0.01927 -0.03796 C 0.02331 -0.04629 0.0293 -0.05046 0.03581 -0.05046 C 0.04297 -0.05046 0.04883 -0.04629 0.05286 -0.03796 L 0.07252 -2.59259E-6 " pathEditMode="relative" rAng="0" ptsTypes="AAAAA">
                                      <p:cBhvr>
                                        <p:cTn id="108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2.59259E-6 L 0.0918 -0.03773 C 0.09596 -0.04606 0.10221 -0.05046 0.10846 -0.05046 C 0.11588 -0.05046 0.12174 -0.04606 0.12578 -0.03773 L 0.14583 -2.59259E-6 " pathEditMode="relative" rAng="0" ptsTypes="AAAAA">
                                      <p:cBhvr>
                                        <p:cTn id="123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2.59259E-6 L 0.16575 -0.03819 C 0.17005 -0.04629 0.1763 -0.05046 0.18281 -0.05046 C 0.19036 -0.05046 0.19635 -0.04629 0.20052 -0.03819 L 0.2207 -2.59259E-6 " pathEditMode="relative" rAng="0" ptsTypes="AAAAA">
                                      <p:cBhvr>
                                        <p:cTn id="138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2.59259E-6 L 0.2401 -0.03842 C 0.24401 -0.04699 0.25026 -0.05115 0.25677 -0.05115 C 0.26419 -0.05115 0.27005 -0.04699 0.27396 -0.03842 L 0.29388 -2.59259E-6 " pathEditMode="relative" rAng="0" ptsTypes="AAAAA">
                                      <p:cBhvr>
                                        <p:cTn id="153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2.59259E-6 L 0.31341 -0.03842 C 0.31745 -0.04722 0.3237 -0.05115 0.33008 -0.05115 C 0.33737 -0.05115 0.34336 -0.04722 0.34739 -0.03842 L 0.36719 -2.59259E-6 " pathEditMode="relative" rAng="0" ptsTypes="AAAAA">
                                      <p:cBhvr>
                                        <p:cTn id="168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0.01927 -0.03796 C 0.0233 -0.0463 0.02929 -0.05046 0.0358 -0.05046 C 0.04297 -0.05046 0.04883 -0.0463 0.05286 -0.03796 L 0.07252 -1.11111E-6 " pathEditMode="relative" rAng="0" ptsTypes="AAAAA">
                                      <p:cBhvr>
                                        <p:cTn id="205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50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1.11111E-6 L 0.09179 -0.03773 C 0.09596 -0.04606 0.10221 -0.05046 0.10846 -0.05046 C 0.11588 -0.05046 0.12174 -0.04606 0.12578 -0.03773 L 0.14583 -1.11111E-6 " pathEditMode="relative" rAng="0" ptsTypes="AAAAA">
                                      <p:cBhvr>
                                        <p:cTn id="220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1.11111E-6 L 0.16575 -0.03819 C 0.17005 -0.0463 0.1763 -0.05046 0.18281 -0.05046 C 0.19036 -0.05046 0.19635 -0.0463 0.20052 -0.03819 L 0.2207 -1.11111E-6 " pathEditMode="relative" rAng="0" ptsTypes="AAAAA">
                                      <p:cBhvr>
                                        <p:cTn id="235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000"/>
                            </p:stCondLst>
                            <p:childTnLst>
                              <p:par>
                                <p:cTn id="2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500"/>
                            </p:stCondLst>
                            <p:childTnLst>
                              <p:par>
                                <p:cTn id="2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1.11111E-6 L 0.2401 -0.03842 C 0.24401 -0.04699 0.25026 -0.05116 0.25677 -0.05116 C 0.26419 -0.05116 0.27005 -0.04699 0.27396 -0.03842 L 0.29388 -1.11111E-6 " pathEditMode="relative" rAng="0" ptsTypes="AAAAA">
                                      <p:cBhvr>
                                        <p:cTn id="247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500"/>
                            </p:stCondLst>
                            <p:childTnLst>
                              <p:par>
                                <p:cTn id="2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1.11111E-6 L 0.31341 -0.03842 C 0.31744 -0.04722 0.32369 -0.05116 0.33008 -0.05116 C 0.33737 -0.05116 0.34336 -0.04722 0.34739 -0.03842 L 0.36718 -1.11111E-6 " pathEditMode="relative" rAng="0" ptsTypes="AAAAA">
                                      <p:cBhvr>
                                        <p:cTn id="259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000"/>
                            </p:stCondLst>
                            <p:childTnLst>
                              <p:par>
                                <p:cTn id="2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500"/>
                            </p:stCondLst>
                            <p:childTnLst>
                              <p:par>
                                <p:cTn id="2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8 -1.11111E-6 L 0.38672 -0.0375 C 0.39075 -0.04583 0.39687 -0.05023 0.40338 -0.05023 C 0.41067 -0.05023 0.41653 -0.04583 0.42057 -0.0375 L 0.44036 -1.11111E-6 " pathEditMode="relative" rAng="0" ptsTypes="AAAAA">
                                      <p:cBhvr>
                                        <p:cTn id="271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000"/>
                            </p:stCondLst>
                            <p:childTnLst>
                              <p:par>
                                <p:cTn id="2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5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4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500"/>
                            </p:stCondLst>
                            <p:childTnLst>
                              <p:par>
                                <p:cTn id="2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51" grpId="0" animBg="1"/>
      <p:bldP spid="258" grpId="0" animBg="1"/>
      <p:bldP spid="264" grpId="0" animBg="1"/>
      <p:bldP spid="270" grpId="0" animBg="1"/>
      <p:bldP spid="396" grpId="0"/>
      <p:bldP spid="397" grpId="0"/>
      <p:bldP spid="413" grpId="0" animBg="1"/>
      <p:bldP spid="414" grpId="0" animBg="1"/>
      <p:bldP spid="421" grpId="0" animBg="1"/>
      <p:bldP spid="427" grpId="0" animBg="1"/>
      <p:bldP spid="433" grpId="0" animBg="1"/>
      <p:bldP spid="464" grpId="0"/>
      <p:bldP spid="465" grpId="0"/>
      <p:bldP spid="466" grpId="0"/>
      <p:bldP spid="467" grpId="0"/>
      <p:bldP spid="481" grpId="0" animBg="1"/>
      <p:bldP spid="482" grpId="0" animBg="1"/>
      <p:bldP spid="489" grpId="0" animBg="1"/>
      <p:bldP spid="495" grpId="0" animBg="1"/>
      <p:bldP spid="501" grpId="0" animBg="1"/>
      <p:bldP spid="507" grpId="0" animBg="1"/>
      <p:bldP spid="555" grpId="0"/>
      <p:bldP spid="556" grpId="0"/>
      <p:bldP spid="238" grpId="0"/>
      <p:bldP spid="290" grpId="0"/>
      <p:bldP spid="295" grpId="0"/>
      <p:bldP spid="296" grpId="0"/>
      <p:bldP spid="299" grpId="0" animBg="1"/>
      <p:bldP spid="310" grpId="0"/>
      <p:bldP spid="321" grpId="0" animBg="1"/>
      <p:bldP spid="322" grpId="0"/>
      <p:bldP spid="328" grpId="0" animBg="1"/>
      <p:bldP spid="329" grpId="0"/>
      <p:bldP spid="361" grpId="0" animBg="1"/>
      <p:bldP spid="361" grpId="1" animBg="1"/>
      <p:bldP spid="361" grpId="2" animBg="1"/>
      <p:bldP spid="361" grpId="3" animBg="1"/>
      <p:bldP spid="361" grpId="4" animBg="1"/>
      <p:bldP spid="361" grpId="5" animBg="1"/>
      <p:bldP spid="463" grpId="0" animBg="1"/>
      <p:bldP spid="463" grpId="1" animBg="1"/>
      <p:bldP spid="463" grpId="2" animBg="1"/>
      <p:bldP spid="463" grpId="3" animBg="1"/>
      <p:bldP spid="463" grpId="4" animBg="1"/>
      <p:bldP spid="463" grpId="5" animBg="1"/>
      <p:bldP spid="554" grpId="0" animBg="1"/>
      <p:bldP spid="554" grpId="1" animBg="1"/>
      <p:bldP spid="554" grpId="2" animBg="1"/>
      <p:bldP spid="554" grpId="3" animBg="1"/>
      <p:bldP spid="554" grpId="4" animBg="1"/>
      <p:bldP spid="554" grpId="5" animBg="1"/>
      <p:bldP spid="554" grpId="6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E7970-A5DA-40F5-9ADC-A1A2D1F0C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16 Divide using long division with remainders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2E8D4-60E2-4831-B91A-F356B7B3B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7005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34r1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4013209" y="312491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6064080" y="421115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6135915" y="410071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41r1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8140918" y="312491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135 </a:t>
              </a:r>
              <a:r>
                <a:rPr lang="en-GB" sz="3600" dirty="0"/>
                <a:t>÷ 4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10191790" y="421115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10269157" y="410071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33r3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69FCB8E-A593-491C-91E1-95264936B1CA}"/>
              </a:ext>
            </a:extLst>
          </p:cNvPr>
          <p:cNvSpPr txBox="1"/>
          <p:nvPr/>
        </p:nvSpPr>
        <p:spPr>
          <a:xfrm>
            <a:off x="903396" y="176061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5A4AE2-2C84-43EE-83C1-421F306D97B6}"/>
              </a:ext>
            </a:extLst>
          </p:cNvPr>
          <p:cNvSpPr txBox="1"/>
          <p:nvPr/>
        </p:nvSpPr>
        <p:spPr>
          <a:xfrm>
            <a:off x="428779" y="17736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9F35DDE0-3E06-43BC-8055-6CDB5CF96C7D}"/>
              </a:ext>
            </a:extLst>
          </p:cNvPr>
          <p:cNvCxnSpPr>
            <a:cxnSpLocks/>
          </p:cNvCxnSpPr>
          <p:nvPr/>
        </p:nvCxnSpPr>
        <p:spPr>
          <a:xfrm flipV="1">
            <a:off x="903396" y="1821341"/>
            <a:ext cx="890737" cy="1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C3C7D2D-BD6C-4622-AAAD-BCC8F769AE81}"/>
              </a:ext>
            </a:extLst>
          </p:cNvPr>
          <p:cNvCxnSpPr>
            <a:cxnSpLocks/>
          </p:cNvCxnSpPr>
          <p:nvPr/>
        </p:nvCxnSpPr>
        <p:spPr>
          <a:xfrm>
            <a:off x="922348" y="180718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0F4A06FC-3089-4721-878B-4B7078ADB18D}"/>
              </a:ext>
            </a:extLst>
          </p:cNvPr>
          <p:cNvSpPr txBox="1"/>
          <p:nvPr/>
        </p:nvSpPr>
        <p:spPr>
          <a:xfrm>
            <a:off x="911731" y="13229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802D083-BE4B-4BEA-B5DC-69952051099E}"/>
              </a:ext>
            </a:extLst>
          </p:cNvPr>
          <p:cNvSpPr txBox="1"/>
          <p:nvPr/>
        </p:nvSpPr>
        <p:spPr>
          <a:xfrm>
            <a:off x="1339176" y="1311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C1626AA-F690-4595-8F81-89908B0A3D9F}"/>
              </a:ext>
            </a:extLst>
          </p:cNvPr>
          <p:cNvSpPr txBox="1"/>
          <p:nvPr/>
        </p:nvSpPr>
        <p:spPr>
          <a:xfrm>
            <a:off x="4916376" y="175872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1 2 4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5391FBB-8AF4-46B2-84FC-C6413EE3C259}"/>
              </a:ext>
            </a:extLst>
          </p:cNvPr>
          <p:cNvSpPr txBox="1"/>
          <p:nvPr/>
        </p:nvSpPr>
        <p:spPr>
          <a:xfrm>
            <a:off x="4441759" y="177178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9097983-CCFB-4B57-9F83-63B36191E0E2}"/>
              </a:ext>
            </a:extLst>
          </p:cNvPr>
          <p:cNvCxnSpPr>
            <a:cxnSpLocks/>
          </p:cNvCxnSpPr>
          <p:nvPr/>
        </p:nvCxnSpPr>
        <p:spPr>
          <a:xfrm>
            <a:off x="4916376" y="182134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CB422330-380E-4297-B398-5D0085B11DD9}"/>
              </a:ext>
            </a:extLst>
          </p:cNvPr>
          <p:cNvCxnSpPr>
            <a:cxnSpLocks/>
          </p:cNvCxnSpPr>
          <p:nvPr/>
        </p:nvCxnSpPr>
        <p:spPr>
          <a:xfrm>
            <a:off x="4935328" y="1821341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88B8DC1A-763C-47D3-9773-E568886EF9AF}"/>
              </a:ext>
            </a:extLst>
          </p:cNvPr>
          <p:cNvSpPr txBox="1"/>
          <p:nvPr/>
        </p:nvSpPr>
        <p:spPr>
          <a:xfrm>
            <a:off x="5358335" y="1321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0C74CAD-C89C-4F40-A9B2-F3D79C200169}"/>
              </a:ext>
            </a:extLst>
          </p:cNvPr>
          <p:cNvSpPr txBox="1"/>
          <p:nvPr/>
        </p:nvSpPr>
        <p:spPr>
          <a:xfrm>
            <a:off x="5781341" y="1321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C2C9258-3B0A-406F-955E-6C3FF5543ADC}"/>
              </a:ext>
            </a:extLst>
          </p:cNvPr>
          <p:cNvSpPr txBox="1"/>
          <p:nvPr/>
        </p:nvSpPr>
        <p:spPr>
          <a:xfrm>
            <a:off x="8935366" y="176766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1 3 5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4EE209A-F5D1-49E3-B509-94959E8C8C20}"/>
              </a:ext>
            </a:extLst>
          </p:cNvPr>
          <p:cNvSpPr txBox="1"/>
          <p:nvPr/>
        </p:nvSpPr>
        <p:spPr>
          <a:xfrm>
            <a:off x="8460749" y="178072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48B87B02-C312-43AE-B221-CC6BB83CF5DD}"/>
              </a:ext>
            </a:extLst>
          </p:cNvPr>
          <p:cNvCxnSpPr>
            <a:cxnSpLocks/>
          </p:cNvCxnSpPr>
          <p:nvPr/>
        </p:nvCxnSpPr>
        <p:spPr>
          <a:xfrm>
            <a:off x="8935366" y="1830284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19B10163-D572-4365-9C6F-1E3EC9E77A94}"/>
              </a:ext>
            </a:extLst>
          </p:cNvPr>
          <p:cNvCxnSpPr>
            <a:cxnSpLocks/>
          </p:cNvCxnSpPr>
          <p:nvPr/>
        </p:nvCxnSpPr>
        <p:spPr>
          <a:xfrm flipH="1">
            <a:off x="8950520" y="1830284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862D53A-0CE8-4497-B8AE-732B9B0E753F}"/>
              </a:ext>
            </a:extLst>
          </p:cNvPr>
          <p:cNvGrpSpPr/>
          <p:nvPr/>
        </p:nvGrpSpPr>
        <p:grpSpPr>
          <a:xfrm>
            <a:off x="511283" y="2201137"/>
            <a:ext cx="1301157" cy="630942"/>
            <a:chOff x="511283" y="2201137"/>
            <a:chExt cx="1301157" cy="630942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2C05DD9-9C0E-4EB2-B7FF-156C718873D3}"/>
                </a:ext>
              </a:extLst>
            </p:cNvPr>
            <p:cNvSpPr txBox="1"/>
            <p:nvPr/>
          </p:nvSpPr>
          <p:spPr>
            <a:xfrm>
              <a:off x="51128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6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DB048122-1AE6-4488-8507-303CA951F2DF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F0C0F144-223F-47D2-8202-CAD54AFA7B3B}"/>
              </a:ext>
            </a:extLst>
          </p:cNvPr>
          <p:cNvSpPr txBox="1"/>
          <p:nvPr/>
        </p:nvSpPr>
        <p:spPr>
          <a:xfrm>
            <a:off x="1313399" y="26610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9233E9C-883E-4945-A781-B66B3FF7CE34}"/>
              </a:ext>
            </a:extLst>
          </p:cNvPr>
          <p:cNvGrpSpPr/>
          <p:nvPr/>
        </p:nvGrpSpPr>
        <p:grpSpPr>
          <a:xfrm>
            <a:off x="950822" y="3087881"/>
            <a:ext cx="1349519" cy="630942"/>
            <a:chOff x="511283" y="2201137"/>
            <a:chExt cx="1349519" cy="630942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AF16068-7B37-44A0-9D3E-38AA206429C2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8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F123E117-2F4E-469B-9F10-14DA266CE1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419" y="2716764"/>
              <a:ext cx="453341" cy="4807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5FF16BB8-12F4-4CE3-BD36-339E60B6A530}"/>
              </a:ext>
            </a:extLst>
          </p:cNvPr>
          <p:cNvSpPr txBox="1"/>
          <p:nvPr/>
        </p:nvSpPr>
        <p:spPr>
          <a:xfrm>
            <a:off x="1317532" y="35528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0501F3D-3719-47B8-90B9-39CAA0B3B6D8}"/>
              </a:ext>
            </a:extLst>
          </p:cNvPr>
          <p:cNvGrpSpPr/>
          <p:nvPr/>
        </p:nvGrpSpPr>
        <p:grpSpPr>
          <a:xfrm>
            <a:off x="4519058" y="2203245"/>
            <a:ext cx="1744942" cy="630942"/>
            <a:chOff x="511283" y="2201137"/>
            <a:chExt cx="1744942" cy="630942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87B23A3B-5829-4923-AEC6-C6BDDEAF8997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2</a:t>
              </a: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E927C45F-A9E4-4D3A-B12D-DE250F80CA23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32A5F137-2131-4D2A-9124-C97328B7E33B}"/>
              </a:ext>
            </a:extLst>
          </p:cNvPr>
          <p:cNvSpPr txBox="1"/>
          <p:nvPr/>
        </p:nvSpPr>
        <p:spPr>
          <a:xfrm>
            <a:off x="5808225" y="26657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7D8DAC9-9C00-4726-BD95-F4DD3F128FD9}"/>
              </a:ext>
            </a:extLst>
          </p:cNvPr>
          <p:cNvGrpSpPr/>
          <p:nvPr/>
        </p:nvGrpSpPr>
        <p:grpSpPr>
          <a:xfrm>
            <a:off x="5426660" y="3090461"/>
            <a:ext cx="1349519" cy="630942"/>
            <a:chOff x="526523" y="2201137"/>
            <a:chExt cx="1349519" cy="630942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A78EE678-6551-4259-B6D9-C7B5D49BCEFB}"/>
                </a:ext>
              </a:extLst>
            </p:cNvPr>
            <p:cNvSpPr txBox="1"/>
            <p:nvPr/>
          </p:nvSpPr>
          <p:spPr>
            <a:xfrm>
              <a:off x="52652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3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1E550A94-D923-417F-A270-1526F5625883}"/>
                </a:ext>
              </a:extLst>
            </p:cNvPr>
            <p:cNvCxnSpPr>
              <a:cxnSpLocks/>
            </p:cNvCxnSpPr>
            <p:nvPr/>
          </p:nvCxnSpPr>
          <p:spPr>
            <a:xfrm>
              <a:off x="923660" y="2711689"/>
              <a:ext cx="437036" cy="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F757A984-9CD7-40FF-81EB-1CAF6D109C7B}"/>
              </a:ext>
            </a:extLst>
          </p:cNvPr>
          <p:cNvSpPr txBox="1"/>
          <p:nvPr/>
        </p:nvSpPr>
        <p:spPr>
          <a:xfrm>
            <a:off x="5791712" y="35575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3816185-33DE-49B3-BF7C-9338E848936E}"/>
              </a:ext>
            </a:extLst>
          </p:cNvPr>
          <p:cNvSpPr txBox="1"/>
          <p:nvPr/>
        </p:nvSpPr>
        <p:spPr>
          <a:xfrm>
            <a:off x="9375305" y="13359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54C781F-F01A-4A66-A23D-0B399297A72E}"/>
              </a:ext>
            </a:extLst>
          </p:cNvPr>
          <p:cNvSpPr txBox="1"/>
          <p:nvPr/>
        </p:nvSpPr>
        <p:spPr>
          <a:xfrm>
            <a:off x="9798311" y="13359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A71959F-CFDD-404A-812C-139FA104875E}"/>
              </a:ext>
            </a:extLst>
          </p:cNvPr>
          <p:cNvGrpSpPr/>
          <p:nvPr/>
        </p:nvGrpSpPr>
        <p:grpSpPr>
          <a:xfrm>
            <a:off x="8558062" y="2218213"/>
            <a:ext cx="1722908" cy="630942"/>
            <a:chOff x="533317" y="2201137"/>
            <a:chExt cx="1722908" cy="630942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1D11537-F071-41FA-85AA-96B31AF0F224}"/>
                </a:ext>
              </a:extLst>
            </p:cNvPr>
            <p:cNvSpPr txBox="1"/>
            <p:nvPr/>
          </p:nvSpPr>
          <p:spPr>
            <a:xfrm>
              <a:off x="533317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2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D915D6C3-A6AE-4226-88C3-119D01E33757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5E42F296-224B-4F87-B889-FA2FC82DD42B}"/>
              </a:ext>
            </a:extLst>
          </p:cNvPr>
          <p:cNvSpPr txBox="1"/>
          <p:nvPr/>
        </p:nvSpPr>
        <p:spPr>
          <a:xfrm>
            <a:off x="9818471" y="2680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952BD39-65D3-4E65-9E4C-64DA615ABF9F}"/>
              </a:ext>
            </a:extLst>
          </p:cNvPr>
          <p:cNvSpPr txBox="1"/>
          <p:nvPr/>
        </p:nvSpPr>
        <p:spPr>
          <a:xfrm>
            <a:off x="9350486" y="26707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6E8F6ED-3C11-4D0F-AC9E-5860D4F17D7D}"/>
              </a:ext>
            </a:extLst>
          </p:cNvPr>
          <p:cNvGrpSpPr/>
          <p:nvPr/>
        </p:nvGrpSpPr>
        <p:grpSpPr>
          <a:xfrm>
            <a:off x="8985157" y="3103653"/>
            <a:ext cx="1349519" cy="630942"/>
            <a:chOff x="511283" y="2201137"/>
            <a:chExt cx="1349519" cy="63094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4B0ED980-6905-45A7-81B9-4DE758A7D31B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2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1B5E8006-EE12-4B0C-A741-5FE243486EF1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584D1020-1E81-4D90-9D87-9B0E7B06D3F1}"/>
              </a:ext>
            </a:extLst>
          </p:cNvPr>
          <p:cNvSpPr txBox="1"/>
          <p:nvPr/>
        </p:nvSpPr>
        <p:spPr>
          <a:xfrm>
            <a:off x="9808682" y="357256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D7CC780-3E27-4170-BB04-21C5D6BEEA9F}"/>
              </a:ext>
            </a:extLst>
          </p:cNvPr>
          <p:cNvSpPr txBox="1"/>
          <p:nvPr/>
        </p:nvSpPr>
        <p:spPr>
          <a:xfrm>
            <a:off x="1878676" y="1322921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A87305A5-C2F1-4E0B-897B-5693A04AA68A}"/>
              </a:ext>
            </a:extLst>
          </p:cNvPr>
          <p:cNvSpPr txBox="1"/>
          <p:nvPr/>
        </p:nvSpPr>
        <p:spPr>
          <a:xfrm>
            <a:off x="6351019" y="1321031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A85E7403-8DF9-4FFC-958F-ED5ECB3BF5E1}"/>
              </a:ext>
            </a:extLst>
          </p:cNvPr>
          <p:cNvSpPr txBox="1"/>
          <p:nvPr/>
        </p:nvSpPr>
        <p:spPr>
          <a:xfrm>
            <a:off x="10353826" y="1319370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3</a:t>
            </a:r>
          </a:p>
        </p:txBody>
      </p:sp>
    </p:spTree>
    <p:extLst>
      <p:ext uri="{BB962C8B-B14F-4D97-AF65-F5344CB8AC3E}">
        <p14:creationId xmlns:p14="http://schemas.microsoft.com/office/powerpoint/2010/main" val="63046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8" grpId="0"/>
      <p:bldP spid="73" grpId="0"/>
      <p:bldP spid="91" grpId="0"/>
      <p:bldP spid="95" grpId="0"/>
      <p:bldP spid="98" grpId="0"/>
      <p:bldP spid="99" grpId="0"/>
      <p:bldP spid="101" grpId="0"/>
      <p:bldP spid="102" grpId="0"/>
      <p:bldP spid="118" grpId="0"/>
      <p:bldP spid="126" grpId="0"/>
      <p:bldP spid="127" grpId="0"/>
      <p:bldP spid="128" grpId="0"/>
      <p:bldP spid="135" grpId="0"/>
      <p:bldP spid="139" grpId="0"/>
      <p:bldP spid="147" grpId="0"/>
      <p:bldP spid="152" grpId="0"/>
      <p:bldP spid="153" grpId="0"/>
      <p:bldP spid="154" grpId="0"/>
      <p:bldP spid="158" grpId="0"/>
      <p:bldP spid="159" grpId="0"/>
      <p:bldP spid="163" grpId="0"/>
      <p:bldP spid="164" grpId="0"/>
      <p:bldP spid="165" grpId="0"/>
      <p:bldP spid="16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ounded Rectangle 174"/>
          <p:cNvSpPr/>
          <p:nvPr/>
        </p:nvSpPr>
        <p:spPr>
          <a:xfrm>
            <a:off x="5961423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154"/>
          <p:cNvGrpSpPr/>
          <p:nvPr/>
        </p:nvGrpSpPr>
        <p:grpSpPr>
          <a:xfrm>
            <a:off x="4050760" y="1410347"/>
            <a:ext cx="228452" cy="2045240"/>
            <a:chOff x="4362004" y="1509266"/>
            <a:chExt cx="244475" cy="2188691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6" name="Rounded Rectangle 175"/>
          <p:cNvSpPr/>
          <p:nvPr/>
        </p:nvSpPr>
        <p:spPr>
          <a:xfrm>
            <a:off x="3000731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" name="Group 212"/>
          <p:cNvGrpSpPr/>
          <p:nvPr/>
        </p:nvGrpSpPr>
        <p:grpSpPr>
          <a:xfrm>
            <a:off x="5759558" y="1410347"/>
            <a:ext cx="228452" cy="2045240"/>
            <a:chOff x="4362004" y="1509266"/>
            <a:chExt cx="244475" cy="2188691"/>
          </a:xfrm>
        </p:grpSpPr>
        <p:pic>
          <p:nvPicPr>
            <p:cNvPr id="214" name="Picture 2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2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" name="Picture 2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" name="Picture 2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91"/>
          <p:cNvGrpSpPr/>
          <p:nvPr/>
        </p:nvGrpSpPr>
        <p:grpSpPr>
          <a:xfrm>
            <a:off x="4387202" y="1410347"/>
            <a:ext cx="228452" cy="2045240"/>
            <a:chOff x="4362004" y="1509266"/>
            <a:chExt cx="244475" cy="2188691"/>
          </a:xfrm>
        </p:grpSpPr>
        <p:pic>
          <p:nvPicPr>
            <p:cNvPr id="293" name="Picture 2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4" name="Picture 2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5" name="Picture 29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" name="Picture 2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2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2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2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0" name="Picture 2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1" name="Picture 3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3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302"/>
          <p:cNvGrpSpPr/>
          <p:nvPr/>
        </p:nvGrpSpPr>
        <p:grpSpPr>
          <a:xfrm>
            <a:off x="4723645" y="1410347"/>
            <a:ext cx="228452" cy="2045240"/>
            <a:chOff x="4362004" y="1509266"/>
            <a:chExt cx="244475" cy="2188691"/>
          </a:xfrm>
        </p:grpSpPr>
        <p:pic>
          <p:nvPicPr>
            <p:cNvPr id="304" name="Picture 3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3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3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3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3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3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3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3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3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3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313"/>
          <p:cNvGrpSpPr/>
          <p:nvPr/>
        </p:nvGrpSpPr>
        <p:grpSpPr>
          <a:xfrm>
            <a:off x="5396529" y="1410347"/>
            <a:ext cx="228452" cy="2045240"/>
            <a:chOff x="4362004" y="1509266"/>
            <a:chExt cx="244475" cy="2188691"/>
          </a:xfrm>
        </p:grpSpPr>
        <p:pic>
          <p:nvPicPr>
            <p:cNvPr id="315" name="Picture 3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3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3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3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3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3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3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3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3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3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324"/>
          <p:cNvGrpSpPr/>
          <p:nvPr/>
        </p:nvGrpSpPr>
        <p:grpSpPr>
          <a:xfrm>
            <a:off x="5060087" y="1410347"/>
            <a:ext cx="228452" cy="2045240"/>
            <a:chOff x="4362004" y="1509266"/>
            <a:chExt cx="244475" cy="2188691"/>
          </a:xfrm>
        </p:grpSpPr>
        <p:pic>
          <p:nvPicPr>
            <p:cNvPr id="326" name="Picture 3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" name="Picture 3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" name="Picture 32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9" name="Picture 3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3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" name="Picture 3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3" name="Picture 3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4" name="Picture 3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Picture 3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6" name="Picture 3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" name="Picture 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" name="Picture 3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" name="Picture 3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0" name="Picture 3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1" name="Picture 3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211C5C10-8536-4C85-91D7-8252E5185BE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C12792D-432D-4C89-96D8-D6C784816DB7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2C5292A-B677-451B-B215-A1C4580B2594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F2B431B-D374-4062-8BA6-06E2FD3BB466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A148B9E-9E91-492C-AAF2-68A3AA8D6894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05FA65D-D995-4F9A-B044-2209751445B7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34r1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545C9F0-CAC4-497E-AD53-F642EB2E0902}"/>
              </a:ext>
            </a:extLst>
          </p:cNvPr>
          <p:cNvSpPr txBox="1"/>
          <p:nvPr/>
        </p:nvSpPr>
        <p:spPr>
          <a:xfrm>
            <a:off x="9846807" y="865193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6 9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D1680A6-5541-4DD4-A468-9A0DBC7463BF}"/>
              </a:ext>
            </a:extLst>
          </p:cNvPr>
          <p:cNvSpPr txBox="1"/>
          <p:nvPr/>
        </p:nvSpPr>
        <p:spPr>
          <a:xfrm>
            <a:off x="9372190" y="87825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2D86606-2403-4264-8A33-19A308F96EB7}"/>
              </a:ext>
            </a:extLst>
          </p:cNvPr>
          <p:cNvCxnSpPr>
            <a:cxnSpLocks/>
          </p:cNvCxnSpPr>
          <p:nvPr/>
        </p:nvCxnSpPr>
        <p:spPr>
          <a:xfrm flipV="1">
            <a:off x="9846807" y="925923"/>
            <a:ext cx="890737" cy="1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FA081F7-F56C-4739-9BE4-EE237595A9BC}"/>
              </a:ext>
            </a:extLst>
          </p:cNvPr>
          <p:cNvCxnSpPr>
            <a:cxnSpLocks/>
          </p:cNvCxnSpPr>
          <p:nvPr/>
        </p:nvCxnSpPr>
        <p:spPr>
          <a:xfrm>
            <a:off x="9865759" y="911769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3E32BD8-83DB-45E3-A927-3EFC7BB76F8A}"/>
              </a:ext>
            </a:extLst>
          </p:cNvPr>
          <p:cNvSpPr txBox="1"/>
          <p:nvPr/>
        </p:nvSpPr>
        <p:spPr>
          <a:xfrm>
            <a:off x="9855142" y="42750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745B809-55D4-4EA9-8769-082F14FE7254}"/>
              </a:ext>
            </a:extLst>
          </p:cNvPr>
          <p:cNvSpPr txBox="1"/>
          <p:nvPr/>
        </p:nvSpPr>
        <p:spPr>
          <a:xfrm>
            <a:off x="10282587" y="4159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95DC903-D1A3-4627-BD48-1A8DCEDD2BED}"/>
              </a:ext>
            </a:extLst>
          </p:cNvPr>
          <p:cNvGrpSpPr/>
          <p:nvPr/>
        </p:nvGrpSpPr>
        <p:grpSpPr>
          <a:xfrm>
            <a:off x="9454694" y="1305719"/>
            <a:ext cx="1301157" cy="630942"/>
            <a:chOff x="511283" y="2201137"/>
            <a:chExt cx="1301157" cy="63094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26B6B20-19C8-4419-8CF1-9F2BC9E9123C}"/>
                </a:ext>
              </a:extLst>
            </p:cNvPr>
            <p:cNvSpPr txBox="1"/>
            <p:nvPr/>
          </p:nvSpPr>
          <p:spPr>
            <a:xfrm>
              <a:off x="51128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6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1584592-6D6E-4B31-A480-FC96FD395014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7D1C0517-833E-45F2-8A37-105E30F8F879}"/>
              </a:ext>
            </a:extLst>
          </p:cNvPr>
          <p:cNvSpPr txBox="1"/>
          <p:nvPr/>
        </p:nvSpPr>
        <p:spPr>
          <a:xfrm>
            <a:off x="10256810" y="17656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F15FEE4-AEA2-4797-82BB-01D6AB25DFCF}"/>
              </a:ext>
            </a:extLst>
          </p:cNvPr>
          <p:cNvGrpSpPr/>
          <p:nvPr/>
        </p:nvGrpSpPr>
        <p:grpSpPr>
          <a:xfrm>
            <a:off x="9894233" y="2192463"/>
            <a:ext cx="1349519" cy="630942"/>
            <a:chOff x="511283" y="2201137"/>
            <a:chExt cx="1349519" cy="630942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BDCFD91-333A-4460-9605-6FF7ABE12403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8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4ED199A-08D8-499A-9C2D-8AD0A7E5A8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419" y="2716764"/>
              <a:ext cx="453341" cy="4807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4096287A-DE39-4A0D-AFED-77BAFD5612EA}"/>
              </a:ext>
            </a:extLst>
          </p:cNvPr>
          <p:cNvSpPr txBox="1"/>
          <p:nvPr/>
        </p:nvSpPr>
        <p:spPr>
          <a:xfrm>
            <a:off x="10260943" y="26574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E3BB10A-9146-4656-A2AE-563874612AD8}"/>
              </a:ext>
            </a:extLst>
          </p:cNvPr>
          <p:cNvSpPr txBox="1"/>
          <p:nvPr/>
        </p:nvSpPr>
        <p:spPr>
          <a:xfrm>
            <a:off x="10822087" y="427503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</p:spTree>
    <p:extLst>
      <p:ext uri="{BB962C8B-B14F-4D97-AF65-F5344CB8AC3E}">
        <p14:creationId xmlns:p14="http://schemas.microsoft.com/office/powerpoint/2010/main" val="156467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-1.44279E-6 L -0.09227 0.40537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20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4.81073E-6 L -0.09227 0.38568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93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1.06424E-6 L -0.09227 0.37573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88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-2.68224E-6 L -0.09227 0.36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83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7.36478E-6 L -0.09397 0.36327 " pathEditMode="relative" ptsTypes="AA">
                                      <p:cBhvr>
                                        <p:cTn id="7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227 0.36608 L 0.00171 0.00282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-1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96" grpId="0"/>
      <p:bldP spid="98" grpId="0"/>
      <p:bldP spid="101" grpId="0"/>
      <p:bldP spid="102" grpId="0"/>
      <p:bldP spid="106" grpId="0"/>
      <p:bldP spid="110" grpId="0"/>
      <p:bldP spid="111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Rounded Rectangle 842"/>
          <p:cNvSpPr/>
          <p:nvPr/>
        </p:nvSpPr>
        <p:spPr>
          <a:xfrm>
            <a:off x="1453096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44" name="Rounded Rectangle 843"/>
          <p:cNvSpPr/>
          <p:nvPr/>
        </p:nvSpPr>
        <p:spPr>
          <a:xfrm>
            <a:off x="4413789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45" name="Rounded Rectangle 844"/>
          <p:cNvSpPr/>
          <p:nvPr/>
        </p:nvSpPr>
        <p:spPr>
          <a:xfrm>
            <a:off x="7441769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156"/>
          <p:cNvGrpSpPr/>
          <p:nvPr/>
        </p:nvGrpSpPr>
        <p:grpSpPr>
          <a:xfrm>
            <a:off x="4992799" y="1410347"/>
            <a:ext cx="228452" cy="2045240"/>
            <a:chOff x="1553692" y="2776959"/>
            <a:chExt cx="244475" cy="2188691"/>
          </a:xfrm>
        </p:grpSpPr>
        <p:pic>
          <p:nvPicPr>
            <p:cNvPr id="185" name="Picture 1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1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1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1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56"/>
          <p:cNvGrpSpPr/>
          <p:nvPr/>
        </p:nvGrpSpPr>
        <p:grpSpPr>
          <a:xfrm>
            <a:off x="4790933" y="1410347"/>
            <a:ext cx="228452" cy="2045240"/>
            <a:chOff x="1553692" y="2776959"/>
            <a:chExt cx="244475" cy="2188691"/>
          </a:xfrm>
        </p:grpSpPr>
        <p:pic>
          <p:nvPicPr>
            <p:cNvPr id="196" name="Picture 1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1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1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1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1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56"/>
          <p:cNvGrpSpPr/>
          <p:nvPr/>
        </p:nvGrpSpPr>
        <p:grpSpPr>
          <a:xfrm>
            <a:off x="5396529" y="1410347"/>
            <a:ext cx="228452" cy="2045240"/>
            <a:chOff x="1553692" y="2776959"/>
            <a:chExt cx="244475" cy="2188691"/>
          </a:xfrm>
        </p:grpSpPr>
        <p:pic>
          <p:nvPicPr>
            <p:cNvPr id="207" name="Picture 2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2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2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2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2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2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2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2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56"/>
          <p:cNvGrpSpPr/>
          <p:nvPr/>
        </p:nvGrpSpPr>
        <p:grpSpPr>
          <a:xfrm>
            <a:off x="5194664" y="1410347"/>
            <a:ext cx="228452" cy="2045240"/>
            <a:chOff x="1553692" y="2776959"/>
            <a:chExt cx="244475" cy="2188691"/>
          </a:xfrm>
        </p:grpSpPr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2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2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2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2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156"/>
          <p:cNvGrpSpPr/>
          <p:nvPr/>
        </p:nvGrpSpPr>
        <p:grpSpPr>
          <a:xfrm>
            <a:off x="5800260" y="1410347"/>
            <a:ext cx="228452" cy="2045240"/>
            <a:chOff x="1553692" y="2776959"/>
            <a:chExt cx="244475" cy="2188691"/>
          </a:xfrm>
        </p:grpSpPr>
        <p:pic>
          <p:nvPicPr>
            <p:cNvPr id="229" name="Picture 2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2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2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2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2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2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2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2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2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156"/>
          <p:cNvGrpSpPr/>
          <p:nvPr/>
        </p:nvGrpSpPr>
        <p:grpSpPr>
          <a:xfrm>
            <a:off x="5598395" y="1410347"/>
            <a:ext cx="228452" cy="2045240"/>
            <a:chOff x="1553692" y="2776959"/>
            <a:chExt cx="244475" cy="2188691"/>
          </a:xfrm>
        </p:grpSpPr>
        <p:pic>
          <p:nvPicPr>
            <p:cNvPr id="240" name="Picture 2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2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2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2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" name="Picture 2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2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2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8" name="Picture 2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2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156"/>
          <p:cNvGrpSpPr/>
          <p:nvPr/>
        </p:nvGrpSpPr>
        <p:grpSpPr>
          <a:xfrm>
            <a:off x="6203991" y="1410347"/>
            <a:ext cx="228452" cy="2045240"/>
            <a:chOff x="1553692" y="2776959"/>
            <a:chExt cx="244475" cy="2188691"/>
          </a:xfrm>
        </p:grpSpPr>
        <p:pic>
          <p:nvPicPr>
            <p:cNvPr id="251" name="Picture 2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2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2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2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2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2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2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2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56"/>
          <p:cNvGrpSpPr/>
          <p:nvPr/>
        </p:nvGrpSpPr>
        <p:grpSpPr>
          <a:xfrm>
            <a:off x="6002126" y="1410347"/>
            <a:ext cx="228452" cy="2045240"/>
            <a:chOff x="1553692" y="2776959"/>
            <a:chExt cx="244475" cy="2188691"/>
          </a:xfrm>
        </p:grpSpPr>
        <p:pic>
          <p:nvPicPr>
            <p:cNvPr id="262" name="Picture 2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3" name="Picture 2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2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2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2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2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8" name="Picture 2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2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2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1" name="Picture 2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273" name="Picture 2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4" name="Picture 2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5" name="Picture 2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2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2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8" name="Picture 2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9" name="Picture 2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0" name="Picture 2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2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2" name="Picture 2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6"/>
          <p:cNvGrpSpPr/>
          <p:nvPr/>
        </p:nvGrpSpPr>
        <p:grpSpPr>
          <a:xfrm>
            <a:off x="6405856" y="1410347"/>
            <a:ext cx="228452" cy="2045240"/>
            <a:chOff x="1553692" y="2776959"/>
            <a:chExt cx="244475" cy="2188691"/>
          </a:xfrm>
        </p:grpSpPr>
        <p:pic>
          <p:nvPicPr>
            <p:cNvPr id="284" name="Picture 28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2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2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2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2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2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305" name="Picture 3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3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3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3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3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3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3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3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3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" name="Picture 3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oup 156"/>
          <p:cNvGrpSpPr/>
          <p:nvPr/>
        </p:nvGrpSpPr>
        <p:grpSpPr>
          <a:xfrm>
            <a:off x="3606327" y="1410347"/>
            <a:ext cx="228452" cy="2045240"/>
            <a:chOff x="1553692" y="2776959"/>
            <a:chExt cx="244475" cy="2188691"/>
          </a:xfrm>
        </p:grpSpPr>
        <p:pic>
          <p:nvPicPr>
            <p:cNvPr id="316" name="Picture 3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3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3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3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3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3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3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3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3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5" name="Picture 3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156"/>
          <p:cNvGrpSpPr/>
          <p:nvPr/>
        </p:nvGrpSpPr>
        <p:grpSpPr>
          <a:xfrm>
            <a:off x="4952096" y="1410347"/>
            <a:ext cx="228452" cy="2045240"/>
            <a:chOff x="1553692" y="2776959"/>
            <a:chExt cx="244475" cy="2188691"/>
          </a:xfrm>
        </p:grpSpPr>
        <p:pic>
          <p:nvPicPr>
            <p:cNvPr id="371" name="Picture 3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2" name="Picture 3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" name="Picture 3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4" name="Picture 3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5" name="Picture 3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6" name="Picture 3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7" name="Picture 3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" name="Picture 3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" name="Picture 3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0" name="Picture 3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oup 156"/>
          <p:cNvGrpSpPr/>
          <p:nvPr/>
        </p:nvGrpSpPr>
        <p:grpSpPr>
          <a:xfrm>
            <a:off x="6297866" y="1410347"/>
            <a:ext cx="228452" cy="2045240"/>
            <a:chOff x="1553692" y="2776959"/>
            <a:chExt cx="244475" cy="2188691"/>
          </a:xfrm>
        </p:grpSpPr>
        <p:pic>
          <p:nvPicPr>
            <p:cNvPr id="404" name="Picture 4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5" name="Picture 4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6" name="Picture 4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7" name="Picture 4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4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" name="Picture 4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" name="Picture 4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" name="Picture 4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" name="Picture 4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3" name="Picture 4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7" name="Picture 4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8" name="Picture 4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" name="Picture 4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56"/>
          <p:cNvGrpSpPr/>
          <p:nvPr/>
        </p:nvGrpSpPr>
        <p:grpSpPr>
          <a:xfrm>
            <a:off x="3916183" y="1410347"/>
            <a:ext cx="228452" cy="2045240"/>
            <a:chOff x="1553692" y="2776959"/>
            <a:chExt cx="244475" cy="2188691"/>
          </a:xfrm>
        </p:grpSpPr>
        <p:pic>
          <p:nvPicPr>
            <p:cNvPr id="452" name="Picture 4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3" name="Picture 4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4" name="Picture 4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" name="Picture 4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6" name="Picture 4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" name="Picture 4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8" name="Picture 4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" name="Picture 4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" name="Picture 4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" name="Picture 4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Group 156"/>
          <p:cNvGrpSpPr/>
          <p:nvPr/>
        </p:nvGrpSpPr>
        <p:grpSpPr>
          <a:xfrm>
            <a:off x="4252626" y="1410347"/>
            <a:ext cx="228452" cy="2045240"/>
            <a:chOff x="1553692" y="2776959"/>
            <a:chExt cx="244475" cy="2188691"/>
          </a:xfrm>
        </p:grpSpPr>
        <p:pic>
          <p:nvPicPr>
            <p:cNvPr id="463" name="Picture 4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4" name="Picture 4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5" name="Picture 4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6" name="Picture 4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7" name="Picture 4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8" name="Picture 4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9" name="Picture 4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0" name="Picture 4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" name="Picture 4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2" name="Picture 4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Group 156"/>
          <p:cNvGrpSpPr/>
          <p:nvPr/>
        </p:nvGrpSpPr>
        <p:grpSpPr>
          <a:xfrm>
            <a:off x="4615654" y="1410347"/>
            <a:ext cx="228452" cy="2045240"/>
            <a:chOff x="1553692" y="2776959"/>
            <a:chExt cx="244475" cy="2188691"/>
          </a:xfrm>
        </p:grpSpPr>
        <p:pic>
          <p:nvPicPr>
            <p:cNvPr id="474" name="Picture 4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5" name="Picture 4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6" name="Picture 4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7" name="Picture 4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8" name="Picture 4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9" name="Picture 4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0" name="Picture 4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" name="Picture 4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2" name="Picture 4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3" name="Picture 4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56"/>
          <p:cNvGrpSpPr/>
          <p:nvPr/>
        </p:nvGrpSpPr>
        <p:grpSpPr>
          <a:xfrm>
            <a:off x="5288539" y="1410347"/>
            <a:ext cx="228452" cy="2045240"/>
            <a:chOff x="1553692" y="2776959"/>
            <a:chExt cx="244475" cy="2188691"/>
          </a:xfrm>
        </p:grpSpPr>
        <p:pic>
          <p:nvPicPr>
            <p:cNvPr id="485" name="Picture 4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6" name="Picture 4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7" name="Picture 4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8" name="Picture 4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9" name="Picture 4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0" name="Picture 4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" name="Picture 4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2" name="Picture 4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3" name="Picture 4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4" name="Picture 4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156"/>
          <p:cNvGrpSpPr/>
          <p:nvPr/>
        </p:nvGrpSpPr>
        <p:grpSpPr>
          <a:xfrm>
            <a:off x="5624981" y="1410347"/>
            <a:ext cx="228452" cy="2045240"/>
            <a:chOff x="1553692" y="2776959"/>
            <a:chExt cx="244475" cy="2188691"/>
          </a:xfrm>
        </p:grpSpPr>
        <p:pic>
          <p:nvPicPr>
            <p:cNvPr id="496" name="Picture 4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7" name="Picture 4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8" name="Picture 4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9" name="Picture 4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0" name="Picture 4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" name="Picture 5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" name="Picture 5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3" name="Picture 5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4" name="Picture 5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5" name="Picture 5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156"/>
          <p:cNvGrpSpPr/>
          <p:nvPr/>
        </p:nvGrpSpPr>
        <p:grpSpPr>
          <a:xfrm>
            <a:off x="5934837" y="1410347"/>
            <a:ext cx="228452" cy="2045240"/>
            <a:chOff x="1553692" y="2776959"/>
            <a:chExt cx="244475" cy="2188691"/>
          </a:xfrm>
        </p:grpSpPr>
        <p:pic>
          <p:nvPicPr>
            <p:cNvPr id="507" name="Picture 5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8" name="Picture 5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9" name="Picture 5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0" name="Picture 5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1" name="Picture 5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" name="Picture 5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" name="Picture 5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" name="Picture 5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" name="Picture 5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6" name="Picture 5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518" name="Picture 5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9" name="Picture 5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0" name="Picture 5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1" name="Picture 5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" name="Picture 5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3" name="Picture 5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4" name="Picture 5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5" name="Picture 5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6" name="Picture 5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7" name="Picture 5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Group 156"/>
          <p:cNvGrpSpPr/>
          <p:nvPr/>
        </p:nvGrpSpPr>
        <p:grpSpPr>
          <a:xfrm>
            <a:off x="6970750" y="1410347"/>
            <a:ext cx="228452" cy="2045240"/>
            <a:chOff x="1553692" y="2776959"/>
            <a:chExt cx="244475" cy="2188691"/>
          </a:xfrm>
        </p:grpSpPr>
        <p:pic>
          <p:nvPicPr>
            <p:cNvPr id="529" name="Picture 5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0" name="Picture 5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1" name="Picture 5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" name="Picture 5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3" name="Picture 5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4" name="Picture 5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5" name="Picture 5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6" name="Picture 5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7" name="Picture 5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8" name="Picture 5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156"/>
          <p:cNvGrpSpPr/>
          <p:nvPr/>
        </p:nvGrpSpPr>
        <p:grpSpPr>
          <a:xfrm>
            <a:off x="7347895" y="1410347"/>
            <a:ext cx="228452" cy="2045240"/>
            <a:chOff x="1553692" y="2776959"/>
            <a:chExt cx="244475" cy="2188691"/>
          </a:xfrm>
        </p:grpSpPr>
        <p:pic>
          <p:nvPicPr>
            <p:cNvPr id="540" name="Picture 5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1" name="Picture 5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" name="Picture 5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3" name="Picture 5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4" name="Picture 5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5" name="Picture 5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6" name="Picture 5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7" name="Picture 5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8" name="Picture 5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9" name="Picture 5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Group 387"/>
          <p:cNvGrpSpPr/>
          <p:nvPr/>
        </p:nvGrpSpPr>
        <p:grpSpPr>
          <a:xfrm>
            <a:off x="4790933" y="1410347"/>
            <a:ext cx="2045240" cy="2045240"/>
            <a:chOff x="5802164" y="3525490"/>
            <a:chExt cx="2188691" cy="2188691"/>
          </a:xfrm>
        </p:grpSpPr>
        <p:grpSp>
          <p:nvGrpSpPr>
            <p:cNvPr id="28" name="Group 277"/>
            <p:cNvGrpSpPr/>
            <p:nvPr/>
          </p:nvGrpSpPr>
          <p:grpSpPr>
            <a:xfrm>
              <a:off x="5802164" y="3525490"/>
              <a:ext cx="244475" cy="2188691"/>
              <a:chOff x="7314332" y="2589386"/>
              <a:chExt cx="244475" cy="2188691"/>
            </a:xfrm>
          </p:grpSpPr>
          <p:pic>
            <p:nvPicPr>
              <p:cNvPr id="65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" name="Group 288"/>
            <p:cNvGrpSpPr/>
            <p:nvPr/>
          </p:nvGrpSpPr>
          <p:grpSpPr>
            <a:xfrm>
              <a:off x="6018188" y="3525490"/>
              <a:ext cx="244475" cy="2188691"/>
              <a:chOff x="7314332" y="2589386"/>
              <a:chExt cx="244475" cy="2188691"/>
            </a:xfrm>
          </p:grpSpPr>
          <p:pic>
            <p:nvPicPr>
              <p:cNvPr id="64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0" name="Group 299"/>
            <p:cNvGrpSpPr/>
            <p:nvPr/>
          </p:nvGrpSpPr>
          <p:grpSpPr>
            <a:xfrm>
              <a:off x="6234212" y="3525490"/>
              <a:ext cx="244475" cy="2188691"/>
              <a:chOff x="7314332" y="2589386"/>
              <a:chExt cx="244475" cy="2188691"/>
            </a:xfrm>
          </p:grpSpPr>
          <p:pic>
            <p:nvPicPr>
              <p:cNvPr id="63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" name="Group 310"/>
            <p:cNvGrpSpPr/>
            <p:nvPr/>
          </p:nvGrpSpPr>
          <p:grpSpPr>
            <a:xfrm>
              <a:off x="6450236" y="3525490"/>
              <a:ext cx="244475" cy="2188691"/>
              <a:chOff x="7314332" y="2589386"/>
              <a:chExt cx="244475" cy="2188691"/>
            </a:xfrm>
          </p:grpSpPr>
          <p:pic>
            <p:nvPicPr>
              <p:cNvPr id="62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2" name="Group 321"/>
            <p:cNvGrpSpPr/>
            <p:nvPr/>
          </p:nvGrpSpPr>
          <p:grpSpPr>
            <a:xfrm>
              <a:off x="6666260" y="3525490"/>
              <a:ext cx="244475" cy="2188691"/>
              <a:chOff x="7314332" y="2589386"/>
              <a:chExt cx="244475" cy="2188691"/>
            </a:xfrm>
          </p:grpSpPr>
          <p:pic>
            <p:nvPicPr>
              <p:cNvPr id="61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3" name="Group 332"/>
            <p:cNvGrpSpPr/>
            <p:nvPr/>
          </p:nvGrpSpPr>
          <p:grpSpPr>
            <a:xfrm>
              <a:off x="6882284" y="3525490"/>
              <a:ext cx="244475" cy="2188691"/>
              <a:chOff x="7314332" y="2589386"/>
              <a:chExt cx="244475" cy="2188691"/>
            </a:xfrm>
          </p:grpSpPr>
          <p:pic>
            <p:nvPicPr>
              <p:cNvPr id="60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4" name="Group 343"/>
            <p:cNvGrpSpPr/>
            <p:nvPr/>
          </p:nvGrpSpPr>
          <p:grpSpPr>
            <a:xfrm>
              <a:off x="7098308" y="3525490"/>
              <a:ext cx="244475" cy="2188691"/>
              <a:chOff x="7314332" y="2589386"/>
              <a:chExt cx="244475" cy="2188691"/>
            </a:xfrm>
          </p:grpSpPr>
          <p:pic>
            <p:nvPicPr>
              <p:cNvPr id="59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5" name="Group 354"/>
            <p:cNvGrpSpPr/>
            <p:nvPr/>
          </p:nvGrpSpPr>
          <p:grpSpPr>
            <a:xfrm>
              <a:off x="7314332" y="3525490"/>
              <a:ext cx="244475" cy="2188691"/>
              <a:chOff x="7314332" y="2589386"/>
              <a:chExt cx="244475" cy="2188691"/>
            </a:xfrm>
          </p:grpSpPr>
          <p:pic>
            <p:nvPicPr>
              <p:cNvPr id="58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6" name="Group 365"/>
            <p:cNvGrpSpPr/>
            <p:nvPr/>
          </p:nvGrpSpPr>
          <p:grpSpPr>
            <a:xfrm>
              <a:off x="7530356" y="3525490"/>
              <a:ext cx="244475" cy="2188691"/>
              <a:chOff x="7314332" y="2589386"/>
              <a:chExt cx="244475" cy="2188691"/>
            </a:xfrm>
          </p:grpSpPr>
          <p:pic>
            <p:nvPicPr>
              <p:cNvPr id="57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7" name="Group 376"/>
            <p:cNvGrpSpPr/>
            <p:nvPr/>
          </p:nvGrpSpPr>
          <p:grpSpPr>
            <a:xfrm>
              <a:off x="7746380" y="3525490"/>
              <a:ext cx="244475" cy="2188691"/>
              <a:chOff x="7314332" y="2589386"/>
              <a:chExt cx="244475" cy="2188691"/>
            </a:xfrm>
          </p:grpSpPr>
          <p:pic>
            <p:nvPicPr>
              <p:cNvPr id="56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98" name="Picture 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1" name="Rectangle 380">
            <a:extLst>
              <a:ext uri="{FF2B5EF4-FFF2-40B4-BE49-F238E27FC236}">
                <a16:creationId xmlns:a16="http://schemas.microsoft.com/office/drawing/2014/main" id="{DE2C0D20-8AF4-4D01-9E5B-8C10E6E51F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D19D95-88D4-4BBA-8C27-6A77A9A106DA}"/>
              </a:ext>
            </a:extLst>
          </p:cNvPr>
          <p:cNvGrpSpPr/>
          <p:nvPr/>
        </p:nvGrpSpPr>
        <p:grpSpPr>
          <a:xfrm>
            <a:off x="259083" y="310091"/>
            <a:ext cx="3561327" cy="817087"/>
            <a:chOff x="255525" y="372323"/>
            <a:chExt cx="2594311" cy="1134018"/>
          </a:xfrm>
        </p:grpSpPr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A223F64A-A3DD-4878-AD8A-867D35F7CC34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B28372C0-7469-45D2-BD68-D203864FB4F0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387" name="Rectangle 386">
            <a:extLst>
              <a:ext uri="{FF2B5EF4-FFF2-40B4-BE49-F238E27FC236}">
                <a16:creationId xmlns:a16="http://schemas.microsoft.com/office/drawing/2014/main" id="{FFB35A3E-5BCE-4045-9B44-FAEA86DFD4D1}"/>
              </a:ext>
            </a:extLst>
          </p:cNvPr>
          <p:cNvSpPr/>
          <p:nvPr/>
        </p:nvSpPr>
        <p:spPr>
          <a:xfrm>
            <a:off x="2309954" y="418715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CAB0ADB-4909-4409-BFB4-05A43E15D079}"/>
              </a:ext>
            </a:extLst>
          </p:cNvPr>
          <p:cNvSpPr txBox="1"/>
          <p:nvPr/>
        </p:nvSpPr>
        <p:spPr>
          <a:xfrm>
            <a:off x="2381789" y="407671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41r1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415F6A43-6248-4B12-931E-811723FF987D}"/>
              </a:ext>
            </a:extLst>
          </p:cNvPr>
          <p:cNvSpPr txBox="1"/>
          <p:nvPr/>
        </p:nvSpPr>
        <p:spPr>
          <a:xfrm>
            <a:off x="9383928" y="85221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1 2 4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0DDB2598-AD23-4800-900C-2534BD21AEDE}"/>
              </a:ext>
            </a:extLst>
          </p:cNvPr>
          <p:cNvSpPr txBox="1"/>
          <p:nvPr/>
        </p:nvSpPr>
        <p:spPr>
          <a:xfrm>
            <a:off x="8909311" y="86528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99" name="Straight Connector 398">
            <a:extLst>
              <a:ext uri="{FF2B5EF4-FFF2-40B4-BE49-F238E27FC236}">
                <a16:creationId xmlns:a16="http://schemas.microsoft.com/office/drawing/2014/main" id="{46F89022-080C-4198-8E27-DBAF3B091927}"/>
              </a:ext>
            </a:extLst>
          </p:cNvPr>
          <p:cNvCxnSpPr>
            <a:cxnSpLocks/>
          </p:cNvCxnSpPr>
          <p:nvPr/>
        </p:nvCxnSpPr>
        <p:spPr>
          <a:xfrm>
            <a:off x="9383928" y="914837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Connector 399">
            <a:extLst>
              <a:ext uri="{FF2B5EF4-FFF2-40B4-BE49-F238E27FC236}">
                <a16:creationId xmlns:a16="http://schemas.microsoft.com/office/drawing/2014/main" id="{21200BDB-60D4-4C5A-A7EA-E62D8F60857A}"/>
              </a:ext>
            </a:extLst>
          </p:cNvPr>
          <p:cNvCxnSpPr>
            <a:cxnSpLocks/>
          </p:cNvCxnSpPr>
          <p:nvPr/>
        </p:nvCxnSpPr>
        <p:spPr>
          <a:xfrm>
            <a:off x="9402880" y="91483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" name="TextBox 400">
            <a:extLst>
              <a:ext uri="{FF2B5EF4-FFF2-40B4-BE49-F238E27FC236}">
                <a16:creationId xmlns:a16="http://schemas.microsoft.com/office/drawing/2014/main" id="{D5C28629-47A2-4E49-A1D3-03F38637110D}"/>
              </a:ext>
            </a:extLst>
          </p:cNvPr>
          <p:cNvSpPr txBox="1"/>
          <p:nvPr/>
        </p:nvSpPr>
        <p:spPr>
          <a:xfrm>
            <a:off x="9825887" y="4145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099D1A4B-7CE2-414B-9596-C64F36EA219A}"/>
              </a:ext>
            </a:extLst>
          </p:cNvPr>
          <p:cNvSpPr txBox="1"/>
          <p:nvPr/>
        </p:nvSpPr>
        <p:spPr>
          <a:xfrm>
            <a:off x="10248893" y="4145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5E41C791-3204-49FD-99D7-23C15C2E0D9A}"/>
              </a:ext>
            </a:extLst>
          </p:cNvPr>
          <p:cNvGrpSpPr/>
          <p:nvPr/>
        </p:nvGrpSpPr>
        <p:grpSpPr>
          <a:xfrm>
            <a:off x="8986610" y="1296741"/>
            <a:ext cx="1744942" cy="630942"/>
            <a:chOff x="511283" y="2201137"/>
            <a:chExt cx="1744942" cy="630942"/>
          </a:xfrm>
        </p:grpSpPr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1137C698-46BB-4346-A572-FAA4A6D4BF2A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2</a:t>
              </a:r>
            </a:p>
          </p:txBody>
        </p: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B29E37D9-79E7-4CA9-95FA-152B2AF42B50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6" name="TextBox 415">
            <a:extLst>
              <a:ext uri="{FF2B5EF4-FFF2-40B4-BE49-F238E27FC236}">
                <a16:creationId xmlns:a16="http://schemas.microsoft.com/office/drawing/2014/main" id="{844C64C8-D161-46AC-B59B-0916C16F4A7E}"/>
              </a:ext>
            </a:extLst>
          </p:cNvPr>
          <p:cNvSpPr txBox="1"/>
          <p:nvPr/>
        </p:nvSpPr>
        <p:spPr>
          <a:xfrm>
            <a:off x="10275777" y="175921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DF1AD362-F358-48F2-A18D-8D24EE5B90D9}"/>
              </a:ext>
            </a:extLst>
          </p:cNvPr>
          <p:cNvGrpSpPr/>
          <p:nvPr/>
        </p:nvGrpSpPr>
        <p:grpSpPr>
          <a:xfrm>
            <a:off x="9894212" y="2183957"/>
            <a:ext cx="1349519" cy="630942"/>
            <a:chOff x="526523" y="2201137"/>
            <a:chExt cx="1349519" cy="630942"/>
          </a:xfrm>
        </p:grpSpPr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D20B1D11-9F89-40F1-AA6C-0364EE13975D}"/>
                </a:ext>
              </a:extLst>
            </p:cNvPr>
            <p:cNvSpPr txBox="1"/>
            <p:nvPr/>
          </p:nvSpPr>
          <p:spPr>
            <a:xfrm>
              <a:off x="52652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3</a:t>
              </a:r>
            </a:p>
          </p:txBody>
        </p: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1E399E57-E666-48E2-955D-27F4198AEB59}"/>
                </a:ext>
              </a:extLst>
            </p:cNvPr>
            <p:cNvCxnSpPr>
              <a:cxnSpLocks/>
            </p:cNvCxnSpPr>
            <p:nvPr/>
          </p:nvCxnSpPr>
          <p:spPr>
            <a:xfrm>
              <a:off x="923660" y="2711689"/>
              <a:ext cx="437036" cy="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0" name="TextBox 419">
            <a:extLst>
              <a:ext uri="{FF2B5EF4-FFF2-40B4-BE49-F238E27FC236}">
                <a16:creationId xmlns:a16="http://schemas.microsoft.com/office/drawing/2014/main" id="{993C09EB-F09C-4585-AF3B-EE93DA35B3D0}"/>
              </a:ext>
            </a:extLst>
          </p:cNvPr>
          <p:cNvSpPr txBox="1"/>
          <p:nvPr/>
        </p:nvSpPr>
        <p:spPr>
          <a:xfrm>
            <a:off x="10259264" y="26510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B56DC714-C28D-4F7A-A499-FD48C4988AC3}"/>
              </a:ext>
            </a:extLst>
          </p:cNvPr>
          <p:cNvSpPr txBox="1"/>
          <p:nvPr/>
        </p:nvSpPr>
        <p:spPr>
          <a:xfrm>
            <a:off x="10818571" y="414527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</p:spTree>
    <p:extLst>
      <p:ext uri="{BB962C8B-B14F-4D97-AF65-F5344CB8AC3E}">
        <p14:creationId xmlns:p14="http://schemas.microsoft.com/office/powerpoint/2010/main" val="328919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464E-6 -1.32267E-6 L -0.25274 0.40004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945 0.39205 L 0.00438 -0.00994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" y="-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8484E-6 -3.2122E-6 L -0.01108 -3.2122E-6 " pathEditMode="relative" ptsTypes="AA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592E-6 -3.2122E-6 L -0.02215 -3.2122E-6 " pathEditMode="relative" ptsTypes="AA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3323 -3.2122E-6 " pathEditMode="relative" ptsTypes="AA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4418 -3.2122E-6 " pathEditMode="relative" ptsTypes="AA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-1.28028E-6 L -0.05683 -1.28028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4.75119E-6 L -0.0679 -4.75119E-6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2.00087E-6 L -0.07885 2.00087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9 2.00087E-6 L -0.08993 2.00087E-6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1 2.00087E-6 L -0.101 2.00087E-6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4.14956E-7 L -0.34607 0.46358 " pathEditMode="relative" rAng="0" ptsTypes="AA">
                                      <p:cBhvr>
                                        <p:cTn id="157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23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-4.97515E-6 L -0.10866 0.4048 " pathEditMode="relative" rAng="0" ptsTypes="AA">
                                      <p:cBhvr>
                                        <p:cTn id="15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" y="202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-3.65247E-7 L 0.14517 0.34601 " pathEditMode="relative" rAng="0" ptsTypes="AA">
                                      <p:cBhvr>
                                        <p:cTn id="161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42249E-6 4.0415E-7 L -0.34217 0.44133 " pathEditMode="relative" ptsTypes="AA">
                                      <p:cBhvr>
                                        <p:cTn id="175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607 0.44414 L -0.00389 0.00281 " pathEditMode="relative" rAng="0" ptsTypes="AA">
                                      <p:cBhvr>
                                        <p:cTn id="179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" grpId="0"/>
      <p:bldP spid="396" grpId="0"/>
      <p:bldP spid="397" grpId="0"/>
      <p:bldP spid="401" grpId="0"/>
      <p:bldP spid="402" grpId="0"/>
      <p:bldP spid="416" grpId="0"/>
      <p:bldP spid="420" grpId="0"/>
      <p:bldP spid="42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41904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ounded Rectangle 4"/>
          <p:cNvSpPr/>
          <p:nvPr/>
        </p:nvSpPr>
        <p:spPr>
          <a:xfrm>
            <a:off x="3202596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" name="Rounded Rectangle 5"/>
          <p:cNvSpPr/>
          <p:nvPr/>
        </p:nvSpPr>
        <p:spPr>
          <a:xfrm>
            <a:off x="6230577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" name="Rounded Rectangle 6"/>
          <p:cNvSpPr/>
          <p:nvPr/>
        </p:nvSpPr>
        <p:spPr>
          <a:xfrm>
            <a:off x="9258558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387"/>
          <p:cNvGrpSpPr/>
          <p:nvPr/>
        </p:nvGrpSpPr>
        <p:grpSpPr>
          <a:xfrm>
            <a:off x="4279212" y="1410347"/>
            <a:ext cx="2045240" cy="2045240"/>
            <a:chOff x="5802164" y="3525490"/>
            <a:chExt cx="2188691" cy="2188691"/>
          </a:xfrm>
        </p:grpSpPr>
        <p:grpSp>
          <p:nvGrpSpPr>
            <p:cNvPr id="3" name="Group 277"/>
            <p:cNvGrpSpPr/>
            <p:nvPr/>
          </p:nvGrpSpPr>
          <p:grpSpPr>
            <a:xfrm>
              <a:off x="5802164" y="3525490"/>
              <a:ext cx="244475" cy="2188691"/>
              <a:chOff x="7314332" y="2589386"/>
              <a:chExt cx="244475" cy="2188691"/>
            </a:xfrm>
          </p:grpSpPr>
          <p:pic>
            <p:nvPicPr>
              <p:cNvPr id="42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Group 288"/>
            <p:cNvGrpSpPr/>
            <p:nvPr/>
          </p:nvGrpSpPr>
          <p:grpSpPr>
            <a:xfrm>
              <a:off x="6018188" y="3525490"/>
              <a:ext cx="244475" cy="2188691"/>
              <a:chOff x="7314332" y="2589386"/>
              <a:chExt cx="244475" cy="2188691"/>
            </a:xfrm>
          </p:grpSpPr>
          <p:pic>
            <p:nvPicPr>
              <p:cNvPr id="41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" name="Group 299"/>
            <p:cNvGrpSpPr/>
            <p:nvPr/>
          </p:nvGrpSpPr>
          <p:grpSpPr>
            <a:xfrm>
              <a:off x="6234212" y="3525490"/>
              <a:ext cx="244475" cy="2188691"/>
              <a:chOff x="7314332" y="2589386"/>
              <a:chExt cx="244475" cy="2188691"/>
            </a:xfrm>
          </p:grpSpPr>
          <p:pic>
            <p:nvPicPr>
              <p:cNvPr id="40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" name="Group 310"/>
            <p:cNvGrpSpPr/>
            <p:nvPr/>
          </p:nvGrpSpPr>
          <p:grpSpPr>
            <a:xfrm>
              <a:off x="6450236" y="3525490"/>
              <a:ext cx="244475" cy="2188691"/>
              <a:chOff x="7314332" y="2589386"/>
              <a:chExt cx="244475" cy="2188691"/>
            </a:xfrm>
          </p:grpSpPr>
          <p:pic>
            <p:nvPicPr>
              <p:cNvPr id="39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" name="Group 321"/>
            <p:cNvGrpSpPr/>
            <p:nvPr/>
          </p:nvGrpSpPr>
          <p:grpSpPr>
            <a:xfrm>
              <a:off x="6666260" y="3525490"/>
              <a:ext cx="244475" cy="2188691"/>
              <a:chOff x="7314332" y="2589386"/>
              <a:chExt cx="244475" cy="2188691"/>
            </a:xfrm>
          </p:grpSpPr>
          <p:pic>
            <p:nvPicPr>
              <p:cNvPr id="38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" name="Group 332"/>
            <p:cNvGrpSpPr/>
            <p:nvPr/>
          </p:nvGrpSpPr>
          <p:grpSpPr>
            <a:xfrm>
              <a:off x="6882284" y="3525490"/>
              <a:ext cx="244475" cy="2188691"/>
              <a:chOff x="7314332" y="2589386"/>
              <a:chExt cx="244475" cy="2188691"/>
            </a:xfrm>
          </p:grpSpPr>
          <p:pic>
            <p:nvPicPr>
              <p:cNvPr id="37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" name="Group 343"/>
            <p:cNvGrpSpPr/>
            <p:nvPr/>
          </p:nvGrpSpPr>
          <p:grpSpPr>
            <a:xfrm>
              <a:off x="7098308" y="3525490"/>
              <a:ext cx="244475" cy="2188691"/>
              <a:chOff x="7314332" y="2589386"/>
              <a:chExt cx="244475" cy="2188691"/>
            </a:xfrm>
          </p:grpSpPr>
          <p:pic>
            <p:nvPicPr>
              <p:cNvPr id="36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" name="Group 354"/>
            <p:cNvGrpSpPr/>
            <p:nvPr/>
          </p:nvGrpSpPr>
          <p:grpSpPr>
            <a:xfrm>
              <a:off x="7314332" y="3525490"/>
              <a:ext cx="244475" cy="2188691"/>
              <a:chOff x="7314332" y="2589386"/>
              <a:chExt cx="244475" cy="2188691"/>
            </a:xfrm>
          </p:grpSpPr>
          <p:pic>
            <p:nvPicPr>
              <p:cNvPr id="35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" name="Group 365"/>
            <p:cNvGrpSpPr/>
            <p:nvPr/>
          </p:nvGrpSpPr>
          <p:grpSpPr>
            <a:xfrm>
              <a:off x="7530356" y="3525490"/>
              <a:ext cx="244475" cy="2188691"/>
              <a:chOff x="7314332" y="2589386"/>
              <a:chExt cx="244475" cy="2188691"/>
            </a:xfrm>
          </p:grpSpPr>
          <p:pic>
            <p:nvPicPr>
              <p:cNvPr id="34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" name="Group 376"/>
            <p:cNvGrpSpPr/>
            <p:nvPr/>
          </p:nvGrpSpPr>
          <p:grpSpPr>
            <a:xfrm>
              <a:off x="7746380" y="3525490"/>
              <a:ext cx="244475" cy="2188691"/>
              <a:chOff x="7314332" y="2589386"/>
              <a:chExt cx="244475" cy="2188691"/>
            </a:xfrm>
          </p:grpSpPr>
          <p:pic>
            <p:nvPicPr>
              <p:cNvPr id="33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" name="Group 156"/>
          <p:cNvGrpSpPr/>
          <p:nvPr/>
        </p:nvGrpSpPr>
        <p:grpSpPr>
          <a:xfrm>
            <a:off x="4481077" y="1410347"/>
            <a:ext cx="228452" cy="2045240"/>
            <a:chOff x="1553692" y="2776959"/>
            <a:chExt cx="244475" cy="2188691"/>
          </a:xfrm>
        </p:grpSpPr>
        <p:pic>
          <p:nvPicPr>
            <p:cNvPr id="432" name="Picture 4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" name="Picture 4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4" name="Picture 4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" name="Picture 4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6" name="Picture 4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7" name="Picture 4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8" name="Picture 4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9" name="Picture 4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" name="Picture 4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1" name="Picture 4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Group 156"/>
          <p:cNvGrpSpPr/>
          <p:nvPr/>
        </p:nvGrpSpPr>
        <p:grpSpPr>
          <a:xfrm>
            <a:off x="4279212" y="1410347"/>
            <a:ext cx="228452" cy="2045240"/>
            <a:chOff x="1553692" y="2776959"/>
            <a:chExt cx="244475" cy="2188691"/>
          </a:xfrm>
        </p:grpSpPr>
        <p:pic>
          <p:nvPicPr>
            <p:cNvPr id="443" name="Picture 4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4" name="Picture 4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5" name="Picture 4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6" name="Picture 4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7" name="Picture 4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8" name="Picture 4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9" name="Picture 4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" name="Picture 44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1" name="Picture 4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2" name="Picture 4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56"/>
          <p:cNvGrpSpPr/>
          <p:nvPr/>
        </p:nvGrpSpPr>
        <p:grpSpPr>
          <a:xfrm>
            <a:off x="4884808" y="1410347"/>
            <a:ext cx="228452" cy="2045240"/>
            <a:chOff x="1553692" y="2776959"/>
            <a:chExt cx="244475" cy="2188691"/>
          </a:xfrm>
        </p:grpSpPr>
        <p:pic>
          <p:nvPicPr>
            <p:cNvPr id="454" name="Picture 4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" name="Picture 4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6" name="Picture 4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" name="Picture 4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8" name="Picture 4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" name="Picture 4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" name="Picture 4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" name="Picture 4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2" name="Picture 4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3" name="Picture 4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156"/>
          <p:cNvGrpSpPr/>
          <p:nvPr/>
        </p:nvGrpSpPr>
        <p:grpSpPr>
          <a:xfrm>
            <a:off x="4682943" y="1410347"/>
            <a:ext cx="228452" cy="2045240"/>
            <a:chOff x="1553692" y="2776959"/>
            <a:chExt cx="244475" cy="2188691"/>
          </a:xfrm>
        </p:grpSpPr>
        <p:pic>
          <p:nvPicPr>
            <p:cNvPr id="465" name="Picture 4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6" name="Picture 4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7" name="Picture 4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8" name="Picture 4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9" name="Picture 4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0" name="Picture 4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" name="Picture 4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2" name="Picture 4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3" name="Picture 4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4" name="Picture 4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156"/>
          <p:cNvGrpSpPr/>
          <p:nvPr/>
        </p:nvGrpSpPr>
        <p:grpSpPr>
          <a:xfrm>
            <a:off x="5288539" y="1410347"/>
            <a:ext cx="228452" cy="2045240"/>
            <a:chOff x="1553692" y="2776959"/>
            <a:chExt cx="244475" cy="2188691"/>
          </a:xfrm>
        </p:grpSpPr>
        <p:pic>
          <p:nvPicPr>
            <p:cNvPr id="476" name="Picture 4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7" name="Picture 4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8" name="Picture 4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9" name="Picture 4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0" name="Picture 4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" name="Picture 4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2" name="Picture 4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3" name="Picture 4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4" name="Picture 48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5" name="Picture 4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Group 156"/>
          <p:cNvGrpSpPr/>
          <p:nvPr/>
        </p:nvGrpSpPr>
        <p:grpSpPr>
          <a:xfrm>
            <a:off x="5086673" y="1410347"/>
            <a:ext cx="228452" cy="2045240"/>
            <a:chOff x="1553692" y="2776959"/>
            <a:chExt cx="244475" cy="2188691"/>
          </a:xfrm>
        </p:grpSpPr>
        <p:pic>
          <p:nvPicPr>
            <p:cNvPr id="487" name="Picture 4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8" name="Picture 4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9" name="Picture 4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0" name="Picture 4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" name="Picture 4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2" name="Picture 4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3" name="Picture 4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4" name="Picture 4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5" name="Picture 49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6" name="Picture 4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Group 156"/>
          <p:cNvGrpSpPr/>
          <p:nvPr/>
        </p:nvGrpSpPr>
        <p:grpSpPr>
          <a:xfrm>
            <a:off x="5692270" y="1410347"/>
            <a:ext cx="228452" cy="2045240"/>
            <a:chOff x="1553692" y="2776959"/>
            <a:chExt cx="244475" cy="2188691"/>
          </a:xfrm>
        </p:grpSpPr>
        <p:pic>
          <p:nvPicPr>
            <p:cNvPr id="498" name="Picture 4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9" name="Picture 4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0" name="Picture 4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" name="Picture 5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" name="Picture 5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3" name="Picture 5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4" name="Picture 5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5" name="Picture 5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6" name="Picture 5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7" name="Picture 5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156"/>
          <p:cNvGrpSpPr/>
          <p:nvPr/>
        </p:nvGrpSpPr>
        <p:grpSpPr>
          <a:xfrm>
            <a:off x="5490404" y="1410347"/>
            <a:ext cx="228452" cy="2045240"/>
            <a:chOff x="1553692" y="2776959"/>
            <a:chExt cx="244475" cy="2188691"/>
          </a:xfrm>
        </p:grpSpPr>
        <p:pic>
          <p:nvPicPr>
            <p:cNvPr id="509" name="Picture 5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0" name="Picture 5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1" name="Picture 5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" name="Picture 5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" name="Picture 5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" name="Picture 5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" name="Picture 5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6" name="Picture 5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7" name="Picture 5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8" name="Picture 5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520" name="Picture 5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1" name="Picture 5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" name="Picture 5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3" name="Picture 5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4" name="Picture 5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5" name="Picture 5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6" name="Picture 5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7" name="Picture 5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8" name="Picture 52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9" name="Picture 5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" name="Group 156"/>
          <p:cNvGrpSpPr/>
          <p:nvPr/>
        </p:nvGrpSpPr>
        <p:grpSpPr>
          <a:xfrm>
            <a:off x="5894135" y="1410347"/>
            <a:ext cx="228452" cy="2045240"/>
            <a:chOff x="1553692" y="2776959"/>
            <a:chExt cx="244475" cy="2188691"/>
          </a:xfrm>
        </p:grpSpPr>
        <p:pic>
          <p:nvPicPr>
            <p:cNvPr id="531" name="Picture 5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" name="Picture 5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3" name="Picture 5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4" name="Picture 5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5" name="Picture 5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6" name="Picture 5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7" name="Picture 5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8" name="Picture 5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9" name="Picture 5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0" name="Picture 5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542" name="Picture 5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3" name="Picture 5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4" name="Picture 5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5" name="Picture 5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6" name="Picture 5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7" name="Picture 5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8" name="Picture 5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9" name="Picture 5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0" name="Picture 54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1" name="Picture 5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" name="Group 156"/>
          <p:cNvGrpSpPr/>
          <p:nvPr/>
        </p:nvGrpSpPr>
        <p:grpSpPr>
          <a:xfrm>
            <a:off x="3068020" y="1410347"/>
            <a:ext cx="228452" cy="2045240"/>
            <a:chOff x="1553692" y="2776959"/>
            <a:chExt cx="244475" cy="2188691"/>
          </a:xfrm>
        </p:grpSpPr>
        <p:pic>
          <p:nvPicPr>
            <p:cNvPr id="553" name="Picture 5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4" name="Picture 5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5" name="Picture 5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6" name="Picture 5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7" name="Picture 5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8" name="Picture 5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9" name="Picture 5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0" name="Picture 5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1" name="Picture 5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2" name="Picture 5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" name="Group 156"/>
          <p:cNvGrpSpPr/>
          <p:nvPr/>
        </p:nvGrpSpPr>
        <p:grpSpPr>
          <a:xfrm>
            <a:off x="4077346" y="1410347"/>
            <a:ext cx="228452" cy="2045240"/>
            <a:chOff x="1553692" y="2776959"/>
            <a:chExt cx="244475" cy="2188691"/>
          </a:xfrm>
        </p:grpSpPr>
        <p:pic>
          <p:nvPicPr>
            <p:cNvPr id="597" name="Picture 5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8" name="Picture 5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9" name="Picture 5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0" name="Picture 5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1" name="Picture 6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2" name="Picture 6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3" name="Picture 6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4" name="Picture 6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5" name="Picture 6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6" name="Picture 6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39" name="Group 156"/>
          <p:cNvGrpSpPr/>
          <p:nvPr/>
        </p:nvGrpSpPr>
        <p:grpSpPr>
          <a:xfrm>
            <a:off x="5086673" y="1410347"/>
            <a:ext cx="228452" cy="2045240"/>
            <a:chOff x="1553692" y="2776959"/>
            <a:chExt cx="244475" cy="2188691"/>
          </a:xfrm>
        </p:grpSpPr>
        <p:pic>
          <p:nvPicPr>
            <p:cNvPr id="630" name="Picture 6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1" name="Picture 6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2" name="Picture 6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3" name="Picture 6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4" name="Picture 6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" name="Picture 6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6" name="Picture 6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7" name="Picture 6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8" name="Picture 6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9" name="Picture 6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50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652" name="Picture 6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3" name="Picture 6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4" name="Picture 6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5" name="Picture 6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6" name="Picture 6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7" name="Picture 6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8" name="Picture 6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9" name="Picture 6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0" name="Picture 6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1" name="Picture 6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3" name="Group 156"/>
          <p:cNvGrpSpPr/>
          <p:nvPr/>
        </p:nvGrpSpPr>
        <p:grpSpPr>
          <a:xfrm>
            <a:off x="3404462" y="1410347"/>
            <a:ext cx="228452" cy="2045240"/>
            <a:chOff x="1553692" y="2776959"/>
            <a:chExt cx="244475" cy="2188691"/>
          </a:xfrm>
        </p:grpSpPr>
        <p:pic>
          <p:nvPicPr>
            <p:cNvPr id="663" name="Picture 6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4" name="Picture 6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5" name="Picture 6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6" name="Picture 6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7" name="Picture 6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8" name="Picture 6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9" name="Picture 6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0" name="Picture 6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" name="Picture 6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" name="Picture 6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4" name="Group 156"/>
          <p:cNvGrpSpPr/>
          <p:nvPr/>
        </p:nvGrpSpPr>
        <p:grpSpPr>
          <a:xfrm>
            <a:off x="3740904" y="1410347"/>
            <a:ext cx="228452" cy="2045240"/>
            <a:chOff x="1553692" y="2776959"/>
            <a:chExt cx="244475" cy="2188691"/>
          </a:xfrm>
        </p:grpSpPr>
        <p:pic>
          <p:nvPicPr>
            <p:cNvPr id="674" name="Picture 6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5" name="Picture 6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" name="Picture 6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7" name="Picture 6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8" name="Picture 6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9" name="Picture 6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0" name="Picture 6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1" name="Picture 6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2" name="Picture 6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3" name="Picture 6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5" name="Group 156"/>
          <p:cNvGrpSpPr/>
          <p:nvPr/>
        </p:nvGrpSpPr>
        <p:grpSpPr>
          <a:xfrm>
            <a:off x="4387202" y="1410347"/>
            <a:ext cx="228452" cy="2045240"/>
            <a:chOff x="1553692" y="2776959"/>
            <a:chExt cx="244475" cy="2188691"/>
          </a:xfrm>
        </p:grpSpPr>
        <p:pic>
          <p:nvPicPr>
            <p:cNvPr id="685" name="Picture 6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6" name="Picture 6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7" name="Picture 6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8" name="Picture 6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9" name="Picture 6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0" name="Picture 6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1" name="Picture 6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2" name="Picture 6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3" name="Picture 6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4" name="Picture 6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6" name="Group 156"/>
          <p:cNvGrpSpPr/>
          <p:nvPr/>
        </p:nvGrpSpPr>
        <p:grpSpPr>
          <a:xfrm>
            <a:off x="4723645" y="1410347"/>
            <a:ext cx="228452" cy="2045240"/>
            <a:chOff x="1553692" y="2776959"/>
            <a:chExt cx="244475" cy="2188691"/>
          </a:xfrm>
        </p:grpSpPr>
        <p:pic>
          <p:nvPicPr>
            <p:cNvPr id="696" name="Picture 6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7" name="Picture 6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8" name="Picture 6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9" name="Picture 6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0" name="Picture 6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1" name="Picture 7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2" name="Picture 7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3" name="Picture 7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4" name="Picture 7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5" name="Picture 7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7" name="Group 156"/>
          <p:cNvGrpSpPr/>
          <p:nvPr/>
        </p:nvGrpSpPr>
        <p:grpSpPr>
          <a:xfrm>
            <a:off x="5423116" y="1410347"/>
            <a:ext cx="228452" cy="2045240"/>
            <a:chOff x="1553692" y="2776959"/>
            <a:chExt cx="244475" cy="2188691"/>
          </a:xfrm>
        </p:grpSpPr>
        <p:pic>
          <p:nvPicPr>
            <p:cNvPr id="707" name="Picture 7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8" name="Picture 7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9" name="Picture 7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0" name="Picture 7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1" name="Picture 7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2" name="Picture 7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3" name="Picture 7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4" name="Picture 7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5" name="Picture 7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6" name="Picture 7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8" name="Group 156"/>
          <p:cNvGrpSpPr/>
          <p:nvPr/>
        </p:nvGrpSpPr>
        <p:grpSpPr>
          <a:xfrm>
            <a:off x="5732972" y="1410347"/>
            <a:ext cx="228452" cy="2045240"/>
            <a:chOff x="1553692" y="2776959"/>
            <a:chExt cx="244475" cy="2188691"/>
          </a:xfrm>
        </p:grpSpPr>
        <p:pic>
          <p:nvPicPr>
            <p:cNvPr id="718" name="Picture 7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" name="Picture 7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0" name="Picture 7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1" name="Picture 7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2" name="Picture 7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3" name="Picture 7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4" name="Picture 7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5" name="Picture 7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6" name="Picture 7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" name="Picture 7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9" name="Group 156"/>
          <p:cNvGrpSpPr/>
          <p:nvPr/>
        </p:nvGrpSpPr>
        <p:grpSpPr>
          <a:xfrm>
            <a:off x="6432443" y="1410347"/>
            <a:ext cx="228452" cy="2045240"/>
            <a:chOff x="1553692" y="2776959"/>
            <a:chExt cx="244475" cy="2188691"/>
          </a:xfrm>
        </p:grpSpPr>
        <p:pic>
          <p:nvPicPr>
            <p:cNvPr id="729" name="Picture 7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0" name="Picture 7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1" name="Picture 7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2" name="Picture 7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3" name="Picture 7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4" name="Picture 7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5" name="Picture 7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6" name="Picture 7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" name="Picture 7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8" name="Picture 7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90" name="Group 156"/>
          <p:cNvGrpSpPr/>
          <p:nvPr/>
        </p:nvGrpSpPr>
        <p:grpSpPr>
          <a:xfrm>
            <a:off x="6768885" y="1410347"/>
            <a:ext cx="228452" cy="2045240"/>
            <a:chOff x="1553692" y="2776959"/>
            <a:chExt cx="244475" cy="2188691"/>
          </a:xfrm>
        </p:grpSpPr>
        <p:pic>
          <p:nvPicPr>
            <p:cNvPr id="740" name="Picture 7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1" name="Picture 7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2" name="Picture 7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3" name="Picture 7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4" name="Picture 7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5" name="Picture 7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6" name="Picture 7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" name="Picture 7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8" name="Picture 7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" name="Picture 7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91" name="Group 156"/>
          <p:cNvGrpSpPr/>
          <p:nvPr/>
        </p:nvGrpSpPr>
        <p:grpSpPr>
          <a:xfrm>
            <a:off x="7105327" y="1410347"/>
            <a:ext cx="228452" cy="2045240"/>
            <a:chOff x="1553692" y="2776959"/>
            <a:chExt cx="244475" cy="2188691"/>
          </a:xfrm>
        </p:grpSpPr>
        <p:pic>
          <p:nvPicPr>
            <p:cNvPr id="751" name="Picture 7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2" name="Picture 7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3" name="Picture 7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4" name="Picture 7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5" name="Picture 7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6" name="Picture 7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7" name="Picture 7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8" name="Picture 7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9" name="Picture 7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0" name="Picture 7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61" name="Picture 7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2" name="Picture 7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612212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3" name="Picture 7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4" name="Picture 7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5" name="Picture 7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6" name="Picture 7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7" name="Picture 7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015943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" name="Picture 7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419673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9" name="Picture 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823404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0" name="Picture 7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227135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1" name="Picture 7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2" name="Picture 7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3" name="Picture 7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4" name="Picture 7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5" name="Picture 7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6" name="Picture 7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7" name="Picture 7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" name="Picture 7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9" name="Picture 7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0" name="Picture 7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1" name="Picture 7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2" name="Picture 7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" name="Picture 8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8" name="Picture 8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" name="Picture 8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1" name="Rectangle 430">
            <a:extLst>
              <a:ext uri="{FF2B5EF4-FFF2-40B4-BE49-F238E27FC236}">
                <a16:creationId xmlns:a16="http://schemas.microsoft.com/office/drawing/2014/main" id="{2BA09ECF-711B-4C66-940F-09AA2FDD6B7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F9195932-F1EB-47FB-B5AA-EB38236F1EDC}"/>
              </a:ext>
            </a:extLst>
          </p:cNvPr>
          <p:cNvGrpSpPr/>
          <p:nvPr/>
        </p:nvGrpSpPr>
        <p:grpSpPr>
          <a:xfrm>
            <a:off x="255972" y="309749"/>
            <a:ext cx="3628014" cy="817087"/>
            <a:chOff x="255524" y="372323"/>
            <a:chExt cx="2642891" cy="1134018"/>
          </a:xfrm>
        </p:grpSpPr>
        <p:sp>
          <p:nvSpPr>
            <p:cNvPr id="475" name="Rectangle: Rounded Corners 474">
              <a:extLst>
                <a:ext uri="{FF2B5EF4-FFF2-40B4-BE49-F238E27FC236}">
                  <a16:creationId xmlns:a16="http://schemas.microsoft.com/office/drawing/2014/main" id="{4C5FBB39-0E66-444A-A695-E36546329811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0036658D-9EEA-423C-BBA8-BCBACF0DE422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135 </a:t>
              </a:r>
              <a:r>
                <a:rPr lang="en-GB" sz="3600" dirty="0"/>
                <a:t>÷ 4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497" name="Rectangle 496">
            <a:extLst>
              <a:ext uri="{FF2B5EF4-FFF2-40B4-BE49-F238E27FC236}">
                <a16:creationId xmlns:a16="http://schemas.microsoft.com/office/drawing/2014/main" id="{4C2CA5D7-CFFA-44AF-A7D4-D0105FF55A10}"/>
              </a:ext>
            </a:extLst>
          </p:cNvPr>
          <p:cNvSpPr/>
          <p:nvPr/>
        </p:nvSpPr>
        <p:spPr>
          <a:xfrm>
            <a:off x="2306844" y="418373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1EAEEE8F-22C5-4B47-9204-ADB9B70AF39B}"/>
              </a:ext>
            </a:extLst>
          </p:cNvPr>
          <p:cNvSpPr txBox="1"/>
          <p:nvPr/>
        </p:nvSpPr>
        <p:spPr>
          <a:xfrm>
            <a:off x="2384211" y="407329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33r3</a:t>
            </a:r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BEF7C5F7-0AE0-4002-AED8-58FE0EB23CDF}"/>
              </a:ext>
            </a:extLst>
          </p:cNvPr>
          <p:cNvSpPr txBox="1"/>
          <p:nvPr/>
        </p:nvSpPr>
        <p:spPr>
          <a:xfrm>
            <a:off x="9475881" y="86666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1 3 5</a:t>
            </a:r>
          </a:p>
        </p:txBody>
      </p:sp>
      <p:sp>
        <p:nvSpPr>
          <p:cNvPr id="568" name="TextBox 567">
            <a:extLst>
              <a:ext uri="{FF2B5EF4-FFF2-40B4-BE49-F238E27FC236}">
                <a16:creationId xmlns:a16="http://schemas.microsoft.com/office/drawing/2014/main" id="{3376AFEB-850B-4A50-AF31-E5729FD37EEE}"/>
              </a:ext>
            </a:extLst>
          </p:cNvPr>
          <p:cNvSpPr txBox="1"/>
          <p:nvPr/>
        </p:nvSpPr>
        <p:spPr>
          <a:xfrm>
            <a:off x="9001264" y="87973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569" name="Straight Connector 568">
            <a:extLst>
              <a:ext uri="{FF2B5EF4-FFF2-40B4-BE49-F238E27FC236}">
                <a16:creationId xmlns:a16="http://schemas.microsoft.com/office/drawing/2014/main" id="{CAA0695F-39D6-4AE6-B14E-7410000F1CD7}"/>
              </a:ext>
            </a:extLst>
          </p:cNvPr>
          <p:cNvCxnSpPr>
            <a:cxnSpLocks/>
          </p:cNvCxnSpPr>
          <p:nvPr/>
        </p:nvCxnSpPr>
        <p:spPr>
          <a:xfrm>
            <a:off x="9475881" y="929287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55C49839-F8B2-4725-970D-7FA5E9D959A2}"/>
              </a:ext>
            </a:extLst>
          </p:cNvPr>
          <p:cNvCxnSpPr>
            <a:cxnSpLocks/>
          </p:cNvCxnSpPr>
          <p:nvPr/>
        </p:nvCxnSpPr>
        <p:spPr>
          <a:xfrm flipH="1">
            <a:off x="9491035" y="929287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1" name="TextBox 570">
            <a:extLst>
              <a:ext uri="{FF2B5EF4-FFF2-40B4-BE49-F238E27FC236}">
                <a16:creationId xmlns:a16="http://schemas.microsoft.com/office/drawing/2014/main" id="{D1898A74-0EBC-4D52-9630-BB6A9FDF0CDD}"/>
              </a:ext>
            </a:extLst>
          </p:cNvPr>
          <p:cNvSpPr txBox="1"/>
          <p:nvPr/>
        </p:nvSpPr>
        <p:spPr>
          <a:xfrm>
            <a:off x="9915820" y="4350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72" name="TextBox 571">
            <a:extLst>
              <a:ext uri="{FF2B5EF4-FFF2-40B4-BE49-F238E27FC236}">
                <a16:creationId xmlns:a16="http://schemas.microsoft.com/office/drawing/2014/main" id="{26F8D50C-4E11-48EF-85D4-BB66C0BF3FDC}"/>
              </a:ext>
            </a:extLst>
          </p:cNvPr>
          <p:cNvSpPr txBox="1"/>
          <p:nvPr/>
        </p:nvSpPr>
        <p:spPr>
          <a:xfrm>
            <a:off x="10338826" y="4350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91613AE8-9CEC-4D36-B645-ADB58473EFEA}"/>
              </a:ext>
            </a:extLst>
          </p:cNvPr>
          <p:cNvGrpSpPr/>
          <p:nvPr/>
        </p:nvGrpSpPr>
        <p:grpSpPr>
          <a:xfrm>
            <a:off x="9098577" y="1317216"/>
            <a:ext cx="1722908" cy="630942"/>
            <a:chOff x="533317" y="2201137"/>
            <a:chExt cx="1722908" cy="630942"/>
          </a:xfrm>
        </p:grpSpPr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0E604DE2-E594-4790-B382-315FB8CBBA26}"/>
                </a:ext>
              </a:extLst>
            </p:cNvPr>
            <p:cNvSpPr txBox="1"/>
            <p:nvPr/>
          </p:nvSpPr>
          <p:spPr>
            <a:xfrm>
              <a:off x="533317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2</a:t>
              </a:r>
            </a:p>
          </p:txBody>
        </p:sp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42096168-659B-422E-BEAD-E8C595C4A346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6" name="TextBox 575">
            <a:extLst>
              <a:ext uri="{FF2B5EF4-FFF2-40B4-BE49-F238E27FC236}">
                <a16:creationId xmlns:a16="http://schemas.microsoft.com/office/drawing/2014/main" id="{96AEBBE0-8330-4F0C-AEB4-D57B057228F6}"/>
              </a:ext>
            </a:extLst>
          </p:cNvPr>
          <p:cNvSpPr txBox="1"/>
          <p:nvPr/>
        </p:nvSpPr>
        <p:spPr>
          <a:xfrm>
            <a:off x="10358986" y="177968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77" name="TextBox 576">
            <a:extLst>
              <a:ext uri="{FF2B5EF4-FFF2-40B4-BE49-F238E27FC236}">
                <a16:creationId xmlns:a16="http://schemas.microsoft.com/office/drawing/2014/main" id="{C8755ADB-E7CA-4BD3-9089-ABCA47414A6B}"/>
              </a:ext>
            </a:extLst>
          </p:cNvPr>
          <p:cNvSpPr txBox="1"/>
          <p:nvPr/>
        </p:nvSpPr>
        <p:spPr>
          <a:xfrm>
            <a:off x="9891001" y="176976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C77F3034-B601-44FF-A7AF-E9F4B35A3E09}"/>
              </a:ext>
            </a:extLst>
          </p:cNvPr>
          <p:cNvGrpSpPr/>
          <p:nvPr/>
        </p:nvGrpSpPr>
        <p:grpSpPr>
          <a:xfrm>
            <a:off x="9525672" y="2202656"/>
            <a:ext cx="1349519" cy="630942"/>
            <a:chOff x="511283" y="2201137"/>
            <a:chExt cx="1349519" cy="630942"/>
          </a:xfrm>
        </p:grpSpPr>
        <p:sp>
          <p:nvSpPr>
            <p:cNvPr id="579" name="TextBox 578">
              <a:extLst>
                <a:ext uri="{FF2B5EF4-FFF2-40B4-BE49-F238E27FC236}">
                  <a16:creationId xmlns:a16="http://schemas.microsoft.com/office/drawing/2014/main" id="{7F9E0C7A-A359-42B2-8796-6D8F7EF99E17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2</a:t>
              </a:r>
            </a:p>
          </p:txBody>
        </p:sp>
        <p:cxnSp>
          <p:nvCxnSpPr>
            <p:cNvPr id="580" name="Straight Connector 579">
              <a:extLst>
                <a:ext uri="{FF2B5EF4-FFF2-40B4-BE49-F238E27FC236}">
                  <a16:creationId xmlns:a16="http://schemas.microsoft.com/office/drawing/2014/main" id="{32734088-78FD-4D79-8314-E1E08E54DFD5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1" name="TextBox 580">
            <a:extLst>
              <a:ext uri="{FF2B5EF4-FFF2-40B4-BE49-F238E27FC236}">
                <a16:creationId xmlns:a16="http://schemas.microsoft.com/office/drawing/2014/main" id="{64B95969-C95A-49A0-A685-86E87A1BEA72}"/>
              </a:ext>
            </a:extLst>
          </p:cNvPr>
          <p:cNvSpPr txBox="1"/>
          <p:nvPr/>
        </p:nvSpPr>
        <p:spPr>
          <a:xfrm>
            <a:off x="10349197" y="26715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82" name="TextBox 581">
            <a:extLst>
              <a:ext uri="{FF2B5EF4-FFF2-40B4-BE49-F238E27FC236}">
                <a16:creationId xmlns:a16="http://schemas.microsoft.com/office/drawing/2014/main" id="{5CA3D966-1C0C-49D2-8132-5652CCFD30A3}"/>
              </a:ext>
            </a:extLst>
          </p:cNvPr>
          <p:cNvSpPr txBox="1"/>
          <p:nvPr/>
        </p:nvSpPr>
        <p:spPr>
          <a:xfrm>
            <a:off x="10894341" y="418373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3</a:t>
            </a:r>
          </a:p>
        </p:txBody>
      </p:sp>
    </p:spTree>
    <p:extLst>
      <p:ext uri="{BB962C8B-B14F-4D97-AF65-F5344CB8AC3E}">
        <p14:creationId xmlns:p14="http://schemas.microsoft.com/office/powerpoint/2010/main" val="225122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9051E-6 -1.94805E-6 L -0.30901 0.4026 " pathEditMode="relative" ptsTypes="AA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9 0.41039 L -1.53285E-6 -0.0019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-2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8484E-6 -3.2122E-6 L -0.01108 -3.2122E-6 " pathEditMode="relative" ptsTypes="AA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592E-6 -3.2122E-6 L -0.02215 -3.2122E-6 " pathEditMode="relative" ptsTypes="AA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3323 -3.2122E-6 " pathEditMode="relative" ptsTypes="AA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4418 -3.2122E-6 " pathEditMode="relative" ptsTypes="AA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-1.28028E-6 L -0.05683 -1.28028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4.75119E-6 L -0.0679 -4.75119E-6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2.00087E-6 L -0.07885 2.00087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9 2.00087E-6 L -0.08993 2.00087E-6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1 2.00087E-6 L -0.101 2.00087E-6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20" dur="1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22" dur="100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24" dur="10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26" dur="10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28" dur="1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30" dur="10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32" dur="1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34" dur="1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36" dur="1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38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3038E-6 -4.91349E-6 L -0.46324 0.39231 " pathEditMode="relative" rAng="0" ptsTypes="AA">
                                      <p:cBhvr>
                                        <p:cTn id="152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" y="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215 0.39036 L 0.0017 -0.00195 " pathEditMode="relative" rAng="0" ptsTypes="AA">
                                      <p:cBhvr>
                                        <p:cTn id="156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-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93" dur="10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95" dur="1000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97" dur="10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99" dur="10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201" dur="10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3731E-7 -4.71657E-7 L -0.36835 0.3955 " pathEditMode="relative" rAng="0" ptsTypes="AA">
                                      <p:cBhvr>
                                        <p:cTn id="246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" y="198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42249E-6 -5.71861E-6 L -0.1656 0.40198 " pathEditMode="relative" ptsTypes="AA">
                                      <p:cBhvr>
                                        <p:cTn id="248"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6795E-6 4.24465E-6 L 0.04587 0.41474 " pathEditMode="relative" rAng="0" ptsTypes="AA">
                                      <p:cBhvr>
                                        <p:cTn id="250" dur="100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207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6795E-6 0.00303 L 0.29423 0.47655 " pathEditMode="relative" rAng="0" ptsTypes="AA">
                                      <p:cBhvr>
                                        <p:cTn id="252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" y="237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7109E-6 1.00822E-6 L -0.36993 0.373 " pathEditMode="relative" ptsTypes="AA">
                                      <p:cBhvr>
                                        <p:cTn id="254" dur="1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1.00822E-6 L -0.16567 0.373 " pathEditMode="relative" ptsTypes="AA">
                                      <p:cBhvr>
                                        <p:cTn id="256" dur="10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31345E-6 3.40978E-6 L 0.11601 0.42211 " pathEditMode="relative" ptsTypes="AA">
                                      <p:cBhvr>
                                        <p:cTn id="258" dur="10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3.40978E-6 L 0.33123 0.42211 " pathEditMode="relative" ptsTypes="AA">
                                      <p:cBhvr>
                                        <p:cTn id="260" dur="1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7109E-6 1.00822E-6 L -0.36993 0.38274 " pathEditMode="relative" ptsTypes="AA">
                                      <p:cBhvr>
                                        <p:cTn id="262" dur="1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1.00822E-6 L -0.16567 0.38274 " pathEditMode="relative" ptsTypes="AA">
                                      <p:cBhvr>
                                        <p:cTn id="264" dur="1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7751E-6 4.28139E-6 L 0.0387 0.30387 " pathEditMode="relative" ptsTypes="AA">
                                      <p:cBhvr>
                                        <p:cTn id="266" dur="1000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7751E-6 4.28139E-6 L 0.28706 0.36265 " pathEditMode="relative" ptsTypes="AA">
                                      <p:cBhvr>
                                        <p:cTn id="268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3934E-6 4.15225E-7 L -0.36441 0.38257 " pathEditMode="relative" ptsTypes="AA">
                                      <p:cBhvr>
                                        <p:cTn id="282" dur="10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1.41869E-6 L -0.17125 0.37284 " pathEditMode="relative" ptsTypes="AA">
                                      <p:cBhvr>
                                        <p:cTn id="284" dur="1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1.41869E-6 L 0.00548 0.37284 " pathEditMode="relative" ptsTypes="AA">
                                      <p:cBhvr>
                                        <p:cTn id="286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83 0.38538 L 0.00159 -0.00692 " pathEditMode="relative" rAng="0" ptsTypes="AA">
                                      <p:cBhvr>
                                        <p:cTn id="290" dur="10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196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125 0.36592 L 9.93184E-7 -0.00692 " pathEditMode="relative" rAng="0" ptsTypes="AA">
                                      <p:cBhvr>
                                        <p:cTn id="292" dur="1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" y="-186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8 0.36592 L 0.00171 -0.00692 " pathEditMode="relative" rAng="0" ptsTypes="AA">
                                      <p:cBhvr>
                                        <p:cTn id="294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8" grpId="0"/>
      <p:bldP spid="567" grpId="0"/>
      <p:bldP spid="568" grpId="0"/>
      <p:bldP spid="571" grpId="0"/>
      <p:bldP spid="572" grpId="0"/>
      <p:bldP spid="576" grpId="0"/>
      <p:bldP spid="577" grpId="0"/>
      <p:bldP spid="581" grpId="0"/>
      <p:bldP spid="58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97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32r1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4013209" y="312491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6064080" y="421115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6135915" y="410071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41r4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8140918" y="312491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195 </a:t>
              </a:r>
              <a:r>
                <a:rPr lang="en-GB" sz="3600" dirty="0"/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10191790" y="421115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10269157" y="410071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24r3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69FCB8E-A593-491C-91E1-95264936B1CA}"/>
              </a:ext>
            </a:extLst>
          </p:cNvPr>
          <p:cNvSpPr txBox="1"/>
          <p:nvPr/>
        </p:nvSpPr>
        <p:spPr>
          <a:xfrm>
            <a:off x="903396" y="176061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B5A4AE2-2C84-43EE-83C1-421F306D97B6}"/>
              </a:ext>
            </a:extLst>
          </p:cNvPr>
          <p:cNvSpPr txBox="1"/>
          <p:nvPr/>
        </p:nvSpPr>
        <p:spPr>
          <a:xfrm>
            <a:off x="428779" y="177367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9F35DDE0-3E06-43BC-8055-6CDB5CF96C7D}"/>
              </a:ext>
            </a:extLst>
          </p:cNvPr>
          <p:cNvCxnSpPr>
            <a:cxnSpLocks/>
          </p:cNvCxnSpPr>
          <p:nvPr/>
        </p:nvCxnSpPr>
        <p:spPr>
          <a:xfrm flipV="1">
            <a:off x="903396" y="1821341"/>
            <a:ext cx="890737" cy="1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C3C7D2D-BD6C-4622-AAAD-BCC8F769AE81}"/>
              </a:ext>
            </a:extLst>
          </p:cNvPr>
          <p:cNvCxnSpPr>
            <a:cxnSpLocks/>
          </p:cNvCxnSpPr>
          <p:nvPr/>
        </p:nvCxnSpPr>
        <p:spPr>
          <a:xfrm>
            <a:off x="922348" y="180718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0F4A06FC-3089-4721-878B-4B7078ADB18D}"/>
              </a:ext>
            </a:extLst>
          </p:cNvPr>
          <p:cNvSpPr txBox="1"/>
          <p:nvPr/>
        </p:nvSpPr>
        <p:spPr>
          <a:xfrm>
            <a:off x="911731" y="13229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802D083-BE4B-4BEA-B5DC-69952051099E}"/>
              </a:ext>
            </a:extLst>
          </p:cNvPr>
          <p:cNvSpPr txBox="1"/>
          <p:nvPr/>
        </p:nvSpPr>
        <p:spPr>
          <a:xfrm>
            <a:off x="1339176" y="13113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C1626AA-F690-4595-8F81-89908B0A3D9F}"/>
              </a:ext>
            </a:extLst>
          </p:cNvPr>
          <p:cNvSpPr txBox="1"/>
          <p:nvPr/>
        </p:nvSpPr>
        <p:spPr>
          <a:xfrm>
            <a:off x="4916376" y="175872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2 5 0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5391FBB-8AF4-46B2-84FC-C6413EE3C259}"/>
              </a:ext>
            </a:extLst>
          </p:cNvPr>
          <p:cNvSpPr txBox="1"/>
          <p:nvPr/>
        </p:nvSpPr>
        <p:spPr>
          <a:xfrm>
            <a:off x="4441759" y="177178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9097983-CCFB-4B57-9F83-63B36191E0E2}"/>
              </a:ext>
            </a:extLst>
          </p:cNvPr>
          <p:cNvCxnSpPr>
            <a:cxnSpLocks/>
          </p:cNvCxnSpPr>
          <p:nvPr/>
        </p:nvCxnSpPr>
        <p:spPr>
          <a:xfrm>
            <a:off x="4916376" y="182134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CB422330-380E-4297-B398-5D0085B11DD9}"/>
              </a:ext>
            </a:extLst>
          </p:cNvPr>
          <p:cNvCxnSpPr>
            <a:cxnSpLocks/>
          </p:cNvCxnSpPr>
          <p:nvPr/>
        </p:nvCxnSpPr>
        <p:spPr>
          <a:xfrm>
            <a:off x="4935328" y="1821341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88B8DC1A-763C-47D3-9773-E568886EF9AF}"/>
              </a:ext>
            </a:extLst>
          </p:cNvPr>
          <p:cNvSpPr txBox="1"/>
          <p:nvPr/>
        </p:nvSpPr>
        <p:spPr>
          <a:xfrm>
            <a:off x="5358335" y="1321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0C74CAD-C89C-4F40-A9B2-F3D79C200169}"/>
              </a:ext>
            </a:extLst>
          </p:cNvPr>
          <p:cNvSpPr txBox="1"/>
          <p:nvPr/>
        </p:nvSpPr>
        <p:spPr>
          <a:xfrm>
            <a:off x="5781341" y="132103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C2C9258-3B0A-406F-955E-6C3FF5543ADC}"/>
              </a:ext>
            </a:extLst>
          </p:cNvPr>
          <p:cNvSpPr txBox="1"/>
          <p:nvPr/>
        </p:nvSpPr>
        <p:spPr>
          <a:xfrm>
            <a:off x="8935366" y="176766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4EE209A-F5D1-49E3-B509-94959E8C8C20}"/>
              </a:ext>
            </a:extLst>
          </p:cNvPr>
          <p:cNvSpPr txBox="1"/>
          <p:nvPr/>
        </p:nvSpPr>
        <p:spPr>
          <a:xfrm>
            <a:off x="8460749" y="178072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48B87B02-C312-43AE-B221-CC6BB83CF5DD}"/>
              </a:ext>
            </a:extLst>
          </p:cNvPr>
          <p:cNvCxnSpPr>
            <a:cxnSpLocks/>
          </p:cNvCxnSpPr>
          <p:nvPr/>
        </p:nvCxnSpPr>
        <p:spPr>
          <a:xfrm>
            <a:off x="8935366" y="1830284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19B10163-D572-4365-9C6F-1E3EC9E77A94}"/>
              </a:ext>
            </a:extLst>
          </p:cNvPr>
          <p:cNvCxnSpPr>
            <a:cxnSpLocks/>
          </p:cNvCxnSpPr>
          <p:nvPr/>
        </p:nvCxnSpPr>
        <p:spPr>
          <a:xfrm flipH="1">
            <a:off x="8950520" y="1830284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862D53A-0CE8-4497-B8AE-732B9B0E753F}"/>
              </a:ext>
            </a:extLst>
          </p:cNvPr>
          <p:cNvGrpSpPr/>
          <p:nvPr/>
        </p:nvGrpSpPr>
        <p:grpSpPr>
          <a:xfrm>
            <a:off x="511283" y="2201137"/>
            <a:ext cx="1301157" cy="630942"/>
            <a:chOff x="511283" y="2201137"/>
            <a:chExt cx="1301157" cy="630942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2C05DD9-9C0E-4EB2-B7FF-156C718873D3}"/>
                </a:ext>
              </a:extLst>
            </p:cNvPr>
            <p:cNvSpPr txBox="1"/>
            <p:nvPr/>
          </p:nvSpPr>
          <p:spPr>
            <a:xfrm>
              <a:off x="511283" y="2201137"/>
              <a:ext cx="8906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9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DB048122-1AE6-4488-8507-303CA951F2DF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F0C0F144-223F-47D2-8202-CAD54AFA7B3B}"/>
              </a:ext>
            </a:extLst>
          </p:cNvPr>
          <p:cNvSpPr txBox="1"/>
          <p:nvPr/>
        </p:nvSpPr>
        <p:spPr>
          <a:xfrm>
            <a:off x="1313399" y="266103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9233E9C-883E-4945-A781-B66B3FF7CE34}"/>
              </a:ext>
            </a:extLst>
          </p:cNvPr>
          <p:cNvGrpSpPr/>
          <p:nvPr/>
        </p:nvGrpSpPr>
        <p:grpSpPr>
          <a:xfrm>
            <a:off x="950822" y="3087881"/>
            <a:ext cx="1349519" cy="630942"/>
            <a:chOff x="511283" y="2201137"/>
            <a:chExt cx="1349519" cy="630942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AF16068-7B37-44A0-9D3E-38AA206429C2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6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F123E117-2F4E-469B-9F10-14DA266CE1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419" y="2716764"/>
              <a:ext cx="453341" cy="4807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5FF16BB8-12F4-4CE3-BD36-339E60B6A530}"/>
              </a:ext>
            </a:extLst>
          </p:cNvPr>
          <p:cNvSpPr txBox="1"/>
          <p:nvPr/>
        </p:nvSpPr>
        <p:spPr>
          <a:xfrm>
            <a:off x="1317532" y="355287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0501F3D-3719-47B8-90B9-39CAA0B3B6D8}"/>
              </a:ext>
            </a:extLst>
          </p:cNvPr>
          <p:cNvGrpSpPr/>
          <p:nvPr/>
        </p:nvGrpSpPr>
        <p:grpSpPr>
          <a:xfrm>
            <a:off x="4519058" y="2203245"/>
            <a:ext cx="1744942" cy="630942"/>
            <a:chOff x="511283" y="2201137"/>
            <a:chExt cx="1744942" cy="630942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87B23A3B-5829-4923-AEC6-C6BDDEAF8997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2 4</a:t>
              </a: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E927C45F-A9E4-4D3A-B12D-DE250F80CA23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32A5F137-2131-4D2A-9124-C97328B7E33B}"/>
              </a:ext>
            </a:extLst>
          </p:cNvPr>
          <p:cNvSpPr txBox="1"/>
          <p:nvPr/>
        </p:nvSpPr>
        <p:spPr>
          <a:xfrm>
            <a:off x="5808225" y="26657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7D8DAC9-9C00-4726-BD95-F4DD3F128FD9}"/>
              </a:ext>
            </a:extLst>
          </p:cNvPr>
          <p:cNvGrpSpPr/>
          <p:nvPr/>
        </p:nvGrpSpPr>
        <p:grpSpPr>
          <a:xfrm>
            <a:off x="5426660" y="3090461"/>
            <a:ext cx="1349519" cy="630942"/>
            <a:chOff x="526523" y="2201137"/>
            <a:chExt cx="1349519" cy="630942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A78EE678-6551-4259-B6D9-C7B5D49BCEFB}"/>
                </a:ext>
              </a:extLst>
            </p:cNvPr>
            <p:cNvSpPr txBox="1"/>
            <p:nvPr/>
          </p:nvSpPr>
          <p:spPr>
            <a:xfrm>
              <a:off x="52652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6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1E550A94-D923-417F-A270-1526F5625883}"/>
                </a:ext>
              </a:extLst>
            </p:cNvPr>
            <p:cNvCxnSpPr>
              <a:cxnSpLocks/>
            </p:cNvCxnSpPr>
            <p:nvPr/>
          </p:nvCxnSpPr>
          <p:spPr>
            <a:xfrm>
              <a:off x="923660" y="2711689"/>
              <a:ext cx="437036" cy="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F757A984-9CD7-40FF-81EB-1CAF6D109C7B}"/>
              </a:ext>
            </a:extLst>
          </p:cNvPr>
          <p:cNvSpPr txBox="1"/>
          <p:nvPr/>
        </p:nvSpPr>
        <p:spPr>
          <a:xfrm>
            <a:off x="5791712" y="35575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3816185-33DE-49B3-BF7C-9338E848936E}"/>
              </a:ext>
            </a:extLst>
          </p:cNvPr>
          <p:cNvSpPr txBox="1"/>
          <p:nvPr/>
        </p:nvSpPr>
        <p:spPr>
          <a:xfrm>
            <a:off x="9375305" y="13359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54C781F-F01A-4A66-A23D-0B399297A72E}"/>
              </a:ext>
            </a:extLst>
          </p:cNvPr>
          <p:cNvSpPr txBox="1"/>
          <p:nvPr/>
        </p:nvSpPr>
        <p:spPr>
          <a:xfrm>
            <a:off x="9798311" y="13359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A71959F-CFDD-404A-812C-139FA104875E}"/>
              </a:ext>
            </a:extLst>
          </p:cNvPr>
          <p:cNvGrpSpPr/>
          <p:nvPr/>
        </p:nvGrpSpPr>
        <p:grpSpPr>
          <a:xfrm>
            <a:off x="8558062" y="2218213"/>
            <a:ext cx="1722908" cy="630942"/>
            <a:chOff x="533317" y="2201137"/>
            <a:chExt cx="1722908" cy="630942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1D11537-F071-41FA-85AA-96B31AF0F224}"/>
                </a:ext>
              </a:extLst>
            </p:cNvPr>
            <p:cNvSpPr txBox="1"/>
            <p:nvPr/>
          </p:nvSpPr>
          <p:spPr>
            <a:xfrm>
              <a:off x="533317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1 6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D915D6C3-A6AE-4226-88C3-119D01E33757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1350538" cy="236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5E42F296-224B-4F87-B889-FA2FC82DD42B}"/>
              </a:ext>
            </a:extLst>
          </p:cNvPr>
          <p:cNvSpPr txBox="1"/>
          <p:nvPr/>
        </p:nvSpPr>
        <p:spPr>
          <a:xfrm>
            <a:off x="9818471" y="2680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952BD39-65D3-4E65-9E4C-64DA615ABF9F}"/>
              </a:ext>
            </a:extLst>
          </p:cNvPr>
          <p:cNvSpPr txBox="1"/>
          <p:nvPr/>
        </p:nvSpPr>
        <p:spPr>
          <a:xfrm>
            <a:off x="9350486" y="267076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6E8F6ED-3C11-4D0F-AC9E-5860D4F17D7D}"/>
              </a:ext>
            </a:extLst>
          </p:cNvPr>
          <p:cNvGrpSpPr/>
          <p:nvPr/>
        </p:nvGrpSpPr>
        <p:grpSpPr>
          <a:xfrm>
            <a:off x="8985157" y="3103653"/>
            <a:ext cx="1349519" cy="630942"/>
            <a:chOff x="511283" y="2201137"/>
            <a:chExt cx="1349519" cy="63094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4B0ED980-6905-45A7-81B9-4DE758A7D31B}"/>
                </a:ext>
              </a:extLst>
            </p:cNvPr>
            <p:cNvSpPr txBox="1"/>
            <p:nvPr/>
          </p:nvSpPr>
          <p:spPr>
            <a:xfrm>
              <a:off x="511283" y="2201137"/>
              <a:ext cx="13495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– 3 2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1B5E8006-EE12-4B0C-A741-5FE243486EF1}"/>
                </a:ext>
              </a:extLst>
            </p:cNvPr>
            <p:cNvCxnSpPr>
              <a:cxnSpLocks/>
            </p:cNvCxnSpPr>
            <p:nvPr/>
          </p:nvCxnSpPr>
          <p:spPr>
            <a:xfrm>
              <a:off x="905687" y="2716152"/>
              <a:ext cx="906753" cy="15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584D1020-1E81-4D90-9D87-9B0E7B06D3F1}"/>
              </a:ext>
            </a:extLst>
          </p:cNvPr>
          <p:cNvSpPr txBox="1"/>
          <p:nvPr/>
        </p:nvSpPr>
        <p:spPr>
          <a:xfrm>
            <a:off x="9808682" y="357256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D7CC780-3E27-4170-BB04-21C5D6BEEA9F}"/>
              </a:ext>
            </a:extLst>
          </p:cNvPr>
          <p:cNvSpPr txBox="1"/>
          <p:nvPr/>
        </p:nvSpPr>
        <p:spPr>
          <a:xfrm>
            <a:off x="1878676" y="1322921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A87305A5-C2F1-4E0B-897B-5693A04AA68A}"/>
              </a:ext>
            </a:extLst>
          </p:cNvPr>
          <p:cNvSpPr txBox="1"/>
          <p:nvPr/>
        </p:nvSpPr>
        <p:spPr>
          <a:xfrm>
            <a:off x="6351019" y="1321031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4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A85E7403-8DF9-4FFC-958F-ED5ECB3BF5E1}"/>
              </a:ext>
            </a:extLst>
          </p:cNvPr>
          <p:cNvSpPr txBox="1"/>
          <p:nvPr/>
        </p:nvSpPr>
        <p:spPr>
          <a:xfrm>
            <a:off x="10353826" y="1319370"/>
            <a:ext cx="1041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38199E2-72FD-40D1-9275-8D9934C3F2FE}"/>
              </a:ext>
            </a:extLst>
          </p:cNvPr>
          <p:cNvSpPr txBox="1"/>
          <p:nvPr/>
        </p:nvSpPr>
        <p:spPr>
          <a:xfrm>
            <a:off x="5345563" y="266571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0063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8" grpId="0"/>
      <p:bldP spid="73" grpId="0"/>
      <p:bldP spid="91" grpId="0"/>
      <p:bldP spid="95" grpId="0"/>
      <p:bldP spid="98" grpId="0"/>
      <p:bldP spid="99" grpId="0"/>
      <p:bldP spid="101" grpId="0"/>
      <p:bldP spid="102" grpId="0"/>
      <p:bldP spid="118" grpId="0"/>
      <p:bldP spid="126" grpId="0"/>
      <p:bldP spid="127" grpId="0"/>
      <p:bldP spid="128" grpId="0"/>
      <p:bldP spid="135" grpId="0"/>
      <p:bldP spid="139" grpId="0"/>
      <p:bldP spid="147" grpId="0"/>
      <p:bldP spid="152" grpId="0"/>
      <p:bldP spid="153" grpId="0"/>
      <p:bldP spid="154" grpId="0"/>
      <p:bldP spid="158" grpId="0"/>
      <p:bldP spid="159" grpId="0"/>
      <p:bldP spid="163" grpId="0"/>
      <p:bldP spid="164" grpId="0"/>
      <p:bldP spid="165" grpId="0"/>
      <p:bldP spid="166" grpId="0"/>
      <p:bldP spid="10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E7970-A5DA-40F5-9ADC-A1A2D1F0C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17 Divide using short division with remainders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2E8D4-60E2-4831-B91A-F356B7B3B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335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A4C3F484-2184-407D-B249-9A1E92E7CAE9}"/>
              </a:ext>
            </a:extLst>
          </p:cNvPr>
          <p:cNvSpPr/>
          <p:nvPr/>
        </p:nvSpPr>
        <p:spPr>
          <a:xfrm>
            <a:off x="4480616" y="539198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E135811-F9F7-45FC-8A8F-832FE0E18E48}"/>
              </a:ext>
            </a:extLst>
          </p:cNvPr>
          <p:cNvSpPr/>
          <p:nvPr/>
        </p:nvSpPr>
        <p:spPr>
          <a:xfrm>
            <a:off x="5371475" y="539316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6E0E76F-731A-436E-99DD-911BD27C62BB}"/>
              </a:ext>
            </a:extLst>
          </p:cNvPr>
          <p:cNvSpPr/>
          <p:nvPr/>
        </p:nvSpPr>
        <p:spPr>
          <a:xfrm>
            <a:off x="4491419" y="3161713"/>
            <a:ext cx="890569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61B5158-84D9-4E81-8BAC-0006F1A5845E}"/>
              </a:ext>
            </a:extLst>
          </p:cNvPr>
          <p:cNvSpPr/>
          <p:nvPr/>
        </p:nvSpPr>
        <p:spPr>
          <a:xfrm>
            <a:off x="5379292" y="3161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4484829" y="92852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4932187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34r1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2554740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06395" y="2663364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378230" y="2652320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41r1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5" y="4779174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135 </a:t>
              </a:r>
              <a:r>
                <a:rPr lang="en-GB" sz="3600" dirty="0"/>
                <a:t>÷ 4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239707" y="4887798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317074" y="4876754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33r3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4470246" y="866216"/>
            <a:ext cx="954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6 9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3995628" y="8792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470245" y="928836"/>
            <a:ext cx="90095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489197" y="91279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478580" y="428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4906025" y="4350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5436214" y="435212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7AEB60C-50B5-46D1-A83F-6B8AEBF376E5}"/>
              </a:ext>
            </a:extLst>
          </p:cNvPr>
          <p:cNvSpPr txBox="1"/>
          <p:nvPr/>
        </p:nvSpPr>
        <p:spPr>
          <a:xfrm>
            <a:off x="4474042" y="309740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16532F8-C7C8-4062-BBF3-294EF0D7B7A7}"/>
              </a:ext>
            </a:extLst>
          </p:cNvPr>
          <p:cNvSpPr txBox="1"/>
          <p:nvPr/>
        </p:nvSpPr>
        <p:spPr>
          <a:xfrm>
            <a:off x="3999772" y="310923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7C5D11F-27C4-45FD-B2F9-D2CF262A932F}"/>
              </a:ext>
            </a:extLst>
          </p:cNvPr>
          <p:cNvCxnSpPr>
            <a:cxnSpLocks/>
          </p:cNvCxnSpPr>
          <p:nvPr/>
        </p:nvCxnSpPr>
        <p:spPr>
          <a:xfrm>
            <a:off x="4474389" y="3158796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33D4DC7-905D-413F-AB15-21F0BA56F2C7}"/>
              </a:ext>
            </a:extLst>
          </p:cNvPr>
          <p:cNvCxnSpPr>
            <a:cxnSpLocks/>
          </p:cNvCxnSpPr>
          <p:nvPr/>
        </p:nvCxnSpPr>
        <p:spPr>
          <a:xfrm>
            <a:off x="4493341" y="315879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50F0E01A-A190-4787-88C3-64C066ABDFB1}"/>
              </a:ext>
            </a:extLst>
          </p:cNvPr>
          <p:cNvSpPr txBox="1"/>
          <p:nvPr/>
        </p:nvSpPr>
        <p:spPr>
          <a:xfrm>
            <a:off x="4916348" y="2658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89BD55-F762-438A-841C-FED3523A5926}"/>
              </a:ext>
            </a:extLst>
          </p:cNvPr>
          <p:cNvSpPr txBox="1"/>
          <p:nvPr/>
        </p:nvSpPr>
        <p:spPr>
          <a:xfrm>
            <a:off x="5339354" y="2658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E11F7AC-92AE-4218-9CD0-6FAC38030A0A}"/>
              </a:ext>
            </a:extLst>
          </p:cNvPr>
          <p:cNvSpPr txBox="1"/>
          <p:nvPr/>
        </p:nvSpPr>
        <p:spPr>
          <a:xfrm>
            <a:off x="4474043" y="533093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1 3 5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69C7FED-2F8E-478D-B41D-5748DB952E08}"/>
              </a:ext>
            </a:extLst>
          </p:cNvPr>
          <p:cNvSpPr txBox="1"/>
          <p:nvPr/>
        </p:nvSpPr>
        <p:spPr>
          <a:xfrm>
            <a:off x="3999426" y="53439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F85B56A-1F1A-42EA-8C1E-470A0A36F107}"/>
              </a:ext>
            </a:extLst>
          </p:cNvPr>
          <p:cNvCxnSpPr>
            <a:cxnSpLocks/>
          </p:cNvCxnSpPr>
          <p:nvPr/>
        </p:nvCxnSpPr>
        <p:spPr>
          <a:xfrm>
            <a:off x="4474043" y="539355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F34F455-D261-461E-8B56-BC2584F6B3DC}"/>
              </a:ext>
            </a:extLst>
          </p:cNvPr>
          <p:cNvCxnSpPr>
            <a:cxnSpLocks/>
          </p:cNvCxnSpPr>
          <p:nvPr/>
        </p:nvCxnSpPr>
        <p:spPr>
          <a:xfrm flipH="1">
            <a:off x="4489197" y="539355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91FDDC0-3677-46E9-B783-142E4922AB17}"/>
              </a:ext>
            </a:extLst>
          </p:cNvPr>
          <p:cNvSpPr txBox="1"/>
          <p:nvPr/>
        </p:nvSpPr>
        <p:spPr>
          <a:xfrm>
            <a:off x="4916002" y="4893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AB28F4C-B671-4AEE-BDCD-06EA36CBD594}"/>
              </a:ext>
            </a:extLst>
          </p:cNvPr>
          <p:cNvSpPr txBox="1"/>
          <p:nvPr/>
        </p:nvSpPr>
        <p:spPr>
          <a:xfrm>
            <a:off x="5339008" y="4893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3462057-7C1E-466A-91B1-595CB67EE083}"/>
              </a:ext>
            </a:extLst>
          </p:cNvPr>
          <p:cNvSpPr txBox="1"/>
          <p:nvPr/>
        </p:nvSpPr>
        <p:spPr>
          <a:xfrm>
            <a:off x="5225252" y="537088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8763C13-55FE-4DF5-9AD5-65385A22AE25}"/>
              </a:ext>
            </a:extLst>
          </p:cNvPr>
          <p:cNvSpPr txBox="1"/>
          <p:nvPr/>
        </p:nvSpPr>
        <p:spPr>
          <a:xfrm>
            <a:off x="5888820" y="2663057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F3DE00F-8804-4C39-B4F4-F352A7DF8F78}"/>
              </a:ext>
            </a:extLst>
          </p:cNvPr>
          <p:cNvSpPr txBox="1"/>
          <p:nvPr/>
        </p:nvSpPr>
        <p:spPr>
          <a:xfrm>
            <a:off x="5886383" y="4900783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3</a:t>
            </a:r>
          </a:p>
        </p:txBody>
      </p:sp>
    </p:spTree>
    <p:extLst>
      <p:ext uri="{BB962C8B-B14F-4D97-AF65-F5344CB8AC3E}">
        <p14:creationId xmlns:p14="http://schemas.microsoft.com/office/powerpoint/2010/main" val="348147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0" grpId="1" animBg="1"/>
      <p:bldP spid="92" grpId="0" animBg="1"/>
      <p:bldP spid="92" grpId="1" animBg="1"/>
      <p:bldP spid="88" grpId="0" animBg="1"/>
      <p:bldP spid="88" grpId="1" animBg="1"/>
      <p:bldP spid="89" grpId="0" animBg="1"/>
      <p:bldP spid="89" grpId="1" animBg="1"/>
      <p:bldP spid="84" grpId="0" animBg="1"/>
      <p:bldP spid="84" grpId="1" animBg="1"/>
      <p:bldP spid="85" grpId="0" animBg="1"/>
      <p:bldP spid="85" grpId="1" animBg="1"/>
      <p:bldP spid="8" grpId="0"/>
      <p:bldP spid="58" grpId="0"/>
      <p:bldP spid="73" grpId="0"/>
      <p:bldP spid="104" grpId="0"/>
      <p:bldP spid="105" grpId="0"/>
      <p:bldP spid="108" grpId="0"/>
      <p:bldP spid="110" grpId="0"/>
      <p:bldP spid="111" grpId="0"/>
      <p:bldP spid="112" grpId="0"/>
      <p:bldP spid="113" grpId="0"/>
      <p:bldP spid="116" grpId="0"/>
      <p:bldP spid="117" grpId="0"/>
      <p:bldP spid="119" grpId="0"/>
      <p:bldP spid="120" grpId="0"/>
      <p:bldP spid="123" grpId="0"/>
      <p:bldP spid="124" grpId="0"/>
      <p:bldP spid="125" grpId="0"/>
      <p:bldP spid="93" grpId="0"/>
      <p:bldP spid="9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ounded Rectangle 174"/>
          <p:cNvSpPr/>
          <p:nvPr/>
        </p:nvSpPr>
        <p:spPr>
          <a:xfrm>
            <a:off x="5961423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154"/>
          <p:cNvGrpSpPr/>
          <p:nvPr/>
        </p:nvGrpSpPr>
        <p:grpSpPr>
          <a:xfrm>
            <a:off x="4050760" y="1410347"/>
            <a:ext cx="228452" cy="2045240"/>
            <a:chOff x="4362004" y="1509266"/>
            <a:chExt cx="244475" cy="2188691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6" name="Rounded Rectangle 175"/>
          <p:cNvSpPr/>
          <p:nvPr/>
        </p:nvSpPr>
        <p:spPr>
          <a:xfrm>
            <a:off x="3000731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" name="Group 212"/>
          <p:cNvGrpSpPr/>
          <p:nvPr/>
        </p:nvGrpSpPr>
        <p:grpSpPr>
          <a:xfrm>
            <a:off x="5759558" y="1410347"/>
            <a:ext cx="228452" cy="2045240"/>
            <a:chOff x="4362004" y="1509266"/>
            <a:chExt cx="244475" cy="2188691"/>
          </a:xfrm>
        </p:grpSpPr>
        <p:pic>
          <p:nvPicPr>
            <p:cNvPr id="214" name="Picture 2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2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" name="Picture 2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" name="Picture 2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" name="Picture 2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91"/>
          <p:cNvGrpSpPr/>
          <p:nvPr/>
        </p:nvGrpSpPr>
        <p:grpSpPr>
          <a:xfrm>
            <a:off x="4387202" y="1410347"/>
            <a:ext cx="228452" cy="2045240"/>
            <a:chOff x="4362004" y="1509266"/>
            <a:chExt cx="244475" cy="2188691"/>
          </a:xfrm>
        </p:grpSpPr>
        <p:pic>
          <p:nvPicPr>
            <p:cNvPr id="293" name="Picture 2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4" name="Picture 2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5" name="Picture 29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" name="Picture 2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" name="Picture 2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8" name="Picture 2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9" name="Picture 2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0" name="Picture 2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1" name="Picture 3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2" name="Picture 3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302"/>
          <p:cNvGrpSpPr/>
          <p:nvPr/>
        </p:nvGrpSpPr>
        <p:grpSpPr>
          <a:xfrm>
            <a:off x="4723645" y="1410347"/>
            <a:ext cx="228452" cy="2045240"/>
            <a:chOff x="4362004" y="1509266"/>
            <a:chExt cx="244475" cy="2188691"/>
          </a:xfrm>
        </p:grpSpPr>
        <p:pic>
          <p:nvPicPr>
            <p:cNvPr id="304" name="Picture 3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5" name="Picture 3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3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3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3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3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3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3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3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3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313"/>
          <p:cNvGrpSpPr/>
          <p:nvPr/>
        </p:nvGrpSpPr>
        <p:grpSpPr>
          <a:xfrm>
            <a:off x="5396529" y="1410347"/>
            <a:ext cx="228452" cy="2045240"/>
            <a:chOff x="4362004" y="1509266"/>
            <a:chExt cx="244475" cy="2188691"/>
          </a:xfrm>
        </p:grpSpPr>
        <p:pic>
          <p:nvPicPr>
            <p:cNvPr id="315" name="Picture 3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" name="Picture 3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3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3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3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3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3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3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3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3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324"/>
          <p:cNvGrpSpPr/>
          <p:nvPr/>
        </p:nvGrpSpPr>
        <p:grpSpPr>
          <a:xfrm>
            <a:off x="5060087" y="1410347"/>
            <a:ext cx="228452" cy="2045240"/>
            <a:chOff x="4362004" y="1509266"/>
            <a:chExt cx="244475" cy="2188691"/>
          </a:xfrm>
        </p:grpSpPr>
        <p:pic>
          <p:nvPicPr>
            <p:cNvPr id="326" name="Picture 3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50926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" name="Picture 3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72529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" name="Picture 32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194131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9" name="Picture 3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15733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0" name="Picture 3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37336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1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589386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" name="Picture 3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2805410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3" name="Picture 3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237458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4" name="Picture 3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021434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Picture 3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62004" y="3453482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6" name="Picture 3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" name="Picture 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" name="Picture 3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" name="Picture 3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0" name="Picture 3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1" name="Picture 3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7020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3289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211C5C10-8536-4C85-91D7-8252E5185BE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81F599C-686B-49A8-BD56-E10181475C32}"/>
              </a:ext>
            </a:extLst>
          </p:cNvPr>
          <p:cNvSpPr/>
          <p:nvPr/>
        </p:nvSpPr>
        <p:spPr>
          <a:xfrm>
            <a:off x="786192" y="183798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3F5A588-5BBF-4298-85D5-A5869BAF8B57}"/>
              </a:ext>
            </a:extLst>
          </p:cNvPr>
          <p:cNvSpPr/>
          <p:nvPr/>
        </p:nvSpPr>
        <p:spPr>
          <a:xfrm>
            <a:off x="1233550" y="183916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C12792D-432D-4C89-96D8-D6C784816DB7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62C5292A-B677-451B-B215-A1C4580B2594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F2B431B-D374-4062-8BA6-06E2FD3BB466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 = 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A148B9E-9E91-492C-AAF2-68A3AA8D6894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05FA65D-D995-4F9A-B044-2209751445B7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34r1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A694AA4-3AD8-40D1-96AF-31D6F7947AAB}"/>
              </a:ext>
            </a:extLst>
          </p:cNvPr>
          <p:cNvSpPr txBox="1"/>
          <p:nvPr/>
        </p:nvSpPr>
        <p:spPr>
          <a:xfrm>
            <a:off x="771609" y="1775669"/>
            <a:ext cx="954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6 9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F96FA7-2105-48B5-A72C-587548A0770F}"/>
              </a:ext>
            </a:extLst>
          </p:cNvPr>
          <p:cNvSpPr txBox="1"/>
          <p:nvPr/>
        </p:nvSpPr>
        <p:spPr>
          <a:xfrm>
            <a:off x="296991" y="178873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DEA4CF7-BA8E-4D7A-952E-45452E064C32}"/>
              </a:ext>
            </a:extLst>
          </p:cNvPr>
          <p:cNvCxnSpPr>
            <a:cxnSpLocks/>
          </p:cNvCxnSpPr>
          <p:nvPr/>
        </p:nvCxnSpPr>
        <p:spPr>
          <a:xfrm>
            <a:off x="771608" y="1838289"/>
            <a:ext cx="90095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59B1138-EA4C-4D57-AC08-0E153521938E}"/>
              </a:ext>
            </a:extLst>
          </p:cNvPr>
          <p:cNvCxnSpPr>
            <a:cxnSpLocks/>
          </p:cNvCxnSpPr>
          <p:nvPr/>
        </p:nvCxnSpPr>
        <p:spPr>
          <a:xfrm>
            <a:off x="790560" y="182224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CEF3B731-86C5-4675-B14E-F632A57DBA41}"/>
              </a:ext>
            </a:extLst>
          </p:cNvPr>
          <p:cNvSpPr txBox="1"/>
          <p:nvPr/>
        </p:nvSpPr>
        <p:spPr>
          <a:xfrm>
            <a:off x="779943" y="133797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6449DCB-95B9-4E4C-B177-34F87F66E5C2}"/>
              </a:ext>
            </a:extLst>
          </p:cNvPr>
          <p:cNvSpPr txBox="1"/>
          <p:nvPr/>
        </p:nvSpPr>
        <p:spPr>
          <a:xfrm>
            <a:off x="1207388" y="13445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7479C55-547B-4302-85DF-5B2BE02D82A0}"/>
              </a:ext>
            </a:extLst>
          </p:cNvPr>
          <p:cNvSpPr txBox="1"/>
          <p:nvPr/>
        </p:nvSpPr>
        <p:spPr>
          <a:xfrm>
            <a:off x="1737577" y="1344665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</p:spTree>
    <p:extLst>
      <p:ext uri="{BB962C8B-B14F-4D97-AF65-F5344CB8AC3E}">
        <p14:creationId xmlns:p14="http://schemas.microsoft.com/office/powerpoint/2010/main" val="318588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0.11036 0.38233 " pathEditMode="relative" ptsTypes="AA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42249E-6 5.10482E-6 L -0.04418 0.38233 " pathEditMode="relative" ptsTypes="AA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-1.44279E-6 L -0.09227 0.40537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203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4.81073E-6 L -0.09227 0.38568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93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1.06424E-6 L -0.09227 0.37573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88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35E-6 -2.68224E-6 L -0.09227 0.36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18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857E-6 -3.65247E-7 L 0.11207 0.45386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7.36478E-6 L -0.09397 0.36327 " pathEditMode="relative" ptsTypes="AA">
                                      <p:cBhvr>
                                        <p:cTn id="7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227 0.36608 L 0.00171 0.00282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-1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2" grpId="1" animBg="1"/>
      <p:bldP spid="83" grpId="0" animBg="1"/>
      <p:bldP spid="83" grpId="1" animBg="1"/>
      <p:bldP spid="88" grpId="0"/>
      <p:bldP spid="89" grpId="0"/>
      <p:bldP spid="90" grpId="0"/>
      <p:bldP spid="93" grpId="0"/>
      <p:bldP spid="94" grpId="0"/>
      <p:bldP spid="9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Rounded Rectangle 842"/>
          <p:cNvSpPr/>
          <p:nvPr/>
        </p:nvSpPr>
        <p:spPr>
          <a:xfrm>
            <a:off x="1453096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44" name="Rounded Rectangle 843"/>
          <p:cNvSpPr/>
          <p:nvPr/>
        </p:nvSpPr>
        <p:spPr>
          <a:xfrm>
            <a:off x="4413789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45" name="Rounded Rectangle 844"/>
          <p:cNvSpPr/>
          <p:nvPr/>
        </p:nvSpPr>
        <p:spPr>
          <a:xfrm>
            <a:off x="7441769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156"/>
          <p:cNvGrpSpPr/>
          <p:nvPr/>
        </p:nvGrpSpPr>
        <p:grpSpPr>
          <a:xfrm>
            <a:off x="4992799" y="1410347"/>
            <a:ext cx="228452" cy="2045240"/>
            <a:chOff x="1553692" y="2776959"/>
            <a:chExt cx="244475" cy="2188691"/>
          </a:xfrm>
        </p:grpSpPr>
        <p:pic>
          <p:nvPicPr>
            <p:cNvPr id="185" name="Picture 1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6" name="Picture 1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7" name="Picture 1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8" name="Picture 1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9" name="Picture 1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0" name="Picture 1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1" name="Picture 1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2" name="Picture 1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3" name="Picture 1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" name="Picture 1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56"/>
          <p:cNvGrpSpPr/>
          <p:nvPr/>
        </p:nvGrpSpPr>
        <p:grpSpPr>
          <a:xfrm>
            <a:off x="4790933" y="1410347"/>
            <a:ext cx="228452" cy="2045240"/>
            <a:chOff x="1553692" y="2776959"/>
            <a:chExt cx="244475" cy="2188691"/>
          </a:xfrm>
        </p:grpSpPr>
        <p:pic>
          <p:nvPicPr>
            <p:cNvPr id="196" name="Picture 1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7" name="Picture 1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8" name="Picture 1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9" name="Picture 1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0" name="Picture 1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56"/>
          <p:cNvGrpSpPr/>
          <p:nvPr/>
        </p:nvGrpSpPr>
        <p:grpSpPr>
          <a:xfrm>
            <a:off x="5396529" y="1410347"/>
            <a:ext cx="228452" cy="2045240"/>
            <a:chOff x="1553692" y="2776959"/>
            <a:chExt cx="244475" cy="2188691"/>
          </a:xfrm>
        </p:grpSpPr>
        <p:pic>
          <p:nvPicPr>
            <p:cNvPr id="207" name="Picture 2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" name="Picture 2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9" name="Picture 2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0" name="Picture 2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1" name="Picture 2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2" name="Picture 2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2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Picture 2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" name="Picture 2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56"/>
          <p:cNvGrpSpPr/>
          <p:nvPr/>
        </p:nvGrpSpPr>
        <p:grpSpPr>
          <a:xfrm>
            <a:off x="5194664" y="1410347"/>
            <a:ext cx="228452" cy="2045240"/>
            <a:chOff x="1553692" y="2776959"/>
            <a:chExt cx="244475" cy="2188691"/>
          </a:xfrm>
        </p:grpSpPr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2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2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Picture 2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" name="Picture 2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" name="Picture 2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2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" name="Picture 2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156"/>
          <p:cNvGrpSpPr/>
          <p:nvPr/>
        </p:nvGrpSpPr>
        <p:grpSpPr>
          <a:xfrm>
            <a:off x="5800260" y="1410347"/>
            <a:ext cx="228452" cy="2045240"/>
            <a:chOff x="1553692" y="2776959"/>
            <a:chExt cx="244475" cy="2188691"/>
          </a:xfrm>
        </p:grpSpPr>
        <p:pic>
          <p:nvPicPr>
            <p:cNvPr id="229" name="Picture 2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1" name="Picture 2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" name="Picture 2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" name="Picture 2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4" name="Picture 2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" name="Picture 2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" name="Picture 2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" name="Picture 2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" name="Picture 2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156"/>
          <p:cNvGrpSpPr/>
          <p:nvPr/>
        </p:nvGrpSpPr>
        <p:grpSpPr>
          <a:xfrm>
            <a:off x="5598395" y="1410347"/>
            <a:ext cx="228452" cy="2045240"/>
            <a:chOff x="1553692" y="2776959"/>
            <a:chExt cx="244475" cy="2188691"/>
          </a:xfrm>
        </p:grpSpPr>
        <p:pic>
          <p:nvPicPr>
            <p:cNvPr id="240" name="Picture 2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1" name="Picture 2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2" name="Picture 2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4" name="Picture 2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" name="Picture 2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" name="Picture 2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7" name="Picture 2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8" name="Picture 2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9" name="Picture 2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156"/>
          <p:cNvGrpSpPr/>
          <p:nvPr/>
        </p:nvGrpSpPr>
        <p:grpSpPr>
          <a:xfrm>
            <a:off x="6203991" y="1410347"/>
            <a:ext cx="228452" cy="2045240"/>
            <a:chOff x="1553692" y="2776959"/>
            <a:chExt cx="244475" cy="2188691"/>
          </a:xfrm>
        </p:grpSpPr>
        <p:pic>
          <p:nvPicPr>
            <p:cNvPr id="251" name="Picture 2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2" name="Picture 2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3" name="Picture 2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2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5" name="Picture 2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" name="Picture 2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7" name="Picture 2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8" name="Picture 2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9" name="Picture 2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0" name="Picture 2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56"/>
          <p:cNvGrpSpPr/>
          <p:nvPr/>
        </p:nvGrpSpPr>
        <p:grpSpPr>
          <a:xfrm>
            <a:off x="6002126" y="1410347"/>
            <a:ext cx="228452" cy="2045240"/>
            <a:chOff x="1553692" y="2776959"/>
            <a:chExt cx="244475" cy="2188691"/>
          </a:xfrm>
        </p:grpSpPr>
        <p:pic>
          <p:nvPicPr>
            <p:cNvPr id="262" name="Picture 2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3" name="Picture 2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4" name="Picture 2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5" name="Picture 2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" name="Picture 2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7" name="Picture 2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8" name="Picture 2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9" name="Picture 2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0" name="Picture 2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1" name="Picture 2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273" name="Picture 2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4" name="Picture 2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5" name="Picture 2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" name="Picture 2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" name="Picture 2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8" name="Picture 2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9" name="Picture 2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0" name="Picture 2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1" name="Picture 2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2" name="Picture 2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6"/>
          <p:cNvGrpSpPr/>
          <p:nvPr/>
        </p:nvGrpSpPr>
        <p:grpSpPr>
          <a:xfrm>
            <a:off x="6405856" y="1410347"/>
            <a:ext cx="228452" cy="2045240"/>
            <a:chOff x="1553692" y="2776959"/>
            <a:chExt cx="244475" cy="2188691"/>
          </a:xfrm>
        </p:grpSpPr>
        <p:pic>
          <p:nvPicPr>
            <p:cNvPr id="284" name="Picture 28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5" name="Picture 2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Picture 2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Picture 2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Picture 2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9" name="Picture 2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0" name="Picture 2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1" name="Picture 2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Picture 2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Picture 2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305" name="Picture 3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6" name="Picture 3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" name="Picture 3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" name="Picture 3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" name="Picture 3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" name="Picture 3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" name="Picture 3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2" name="Picture 3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3" name="Picture 3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" name="Picture 3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oup 156"/>
          <p:cNvGrpSpPr/>
          <p:nvPr/>
        </p:nvGrpSpPr>
        <p:grpSpPr>
          <a:xfrm>
            <a:off x="3606327" y="1410347"/>
            <a:ext cx="228452" cy="2045240"/>
            <a:chOff x="1553692" y="2776959"/>
            <a:chExt cx="244475" cy="2188691"/>
          </a:xfrm>
        </p:grpSpPr>
        <p:pic>
          <p:nvPicPr>
            <p:cNvPr id="316" name="Picture 3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" name="Picture 3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8" name="Picture 3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9" name="Picture 3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3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1" name="Picture 3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2" name="Picture 3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3" name="Picture 3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4" name="Picture 3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5" name="Picture 3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156"/>
          <p:cNvGrpSpPr/>
          <p:nvPr/>
        </p:nvGrpSpPr>
        <p:grpSpPr>
          <a:xfrm>
            <a:off x="4952096" y="1410347"/>
            <a:ext cx="228452" cy="2045240"/>
            <a:chOff x="1553692" y="2776959"/>
            <a:chExt cx="244475" cy="2188691"/>
          </a:xfrm>
        </p:grpSpPr>
        <p:pic>
          <p:nvPicPr>
            <p:cNvPr id="371" name="Picture 3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2" name="Picture 3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3" name="Picture 3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4" name="Picture 3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5" name="Picture 3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6" name="Picture 3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7" name="Picture 3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" name="Picture 3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" name="Picture 3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0" name="Picture 3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oup 156"/>
          <p:cNvGrpSpPr/>
          <p:nvPr/>
        </p:nvGrpSpPr>
        <p:grpSpPr>
          <a:xfrm>
            <a:off x="6297866" y="1410347"/>
            <a:ext cx="228452" cy="2045240"/>
            <a:chOff x="1553692" y="2776959"/>
            <a:chExt cx="244475" cy="2188691"/>
          </a:xfrm>
        </p:grpSpPr>
        <p:pic>
          <p:nvPicPr>
            <p:cNvPr id="404" name="Picture 4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5" name="Picture 4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6" name="Picture 4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7" name="Picture 4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4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" name="Picture 4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" name="Picture 4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" name="Picture 4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" name="Picture 4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3" name="Picture 4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7" name="Picture 4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8" name="Picture 4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" name="Picture 4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56"/>
          <p:cNvGrpSpPr/>
          <p:nvPr/>
        </p:nvGrpSpPr>
        <p:grpSpPr>
          <a:xfrm>
            <a:off x="3916183" y="1410347"/>
            <a:ext cx="228452" cy="2045240"/>
            <a:chOff x="1553692" y="2776959"/>
            <a:chExt cx="244475" cy="2188691"/>
          </a:xfrm>
        </p:grpSpPr>
        <p:pic>
          <p:nvPicPr>
            <p:cNvPr id="452" name="Picture 4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3" name="Picture 4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4" name="Picture 4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" name="Picture 4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6" name="Picture 4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" name="Picture 4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8" name="Picture 4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" name="Picture 4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" name="Picture 4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" name="Picture 4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Group 156"/>
          <p:cNvGrpSpPr/>
          <p:nvPr/>
        </p:nvGrpSpPr>
        <p:grpSpPr>
          <a:xfrm>
            <a:off x="4252626" y="1410347"/>
            <a:ext cx="228452" cy="2045240"/>
            <a:chOff x="1553692" y="2776959"/>
            <a:chExt cx="244475" cy="2188691"/>
          </a:xfrm>
        </p:grpSpPr>
        <p:pic>
          <p:nvPicPr>
            <p:cNvPr id="463" name="Picture 4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4" name="Picture 4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5" name="Picture 4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6" name="Picture 4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7" name="Picture 4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8" name="Picture 4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9" name="Picture 4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0" name="Picture 4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" name="Picture 4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2" name="Picture 4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Group 156"/>
          <p:cNvGrpSpPr/>
          <p:nvPr/>
        </p:nvGrpSpPr>
        <p:grpSpPr>
          <a:xfrm>
            <a:off x="4615654" y="1410347"/>
            <a:ext cx="228452" cy="2045240"/>
            <a:chOff x="1553692" y="2776959"/>
            <a:chExt cx="244475" cy="2188691"/>
          </a:xfrm>
        </p:grpSpPr>
        <p:pic>
          <p:nvPicPr>
            <p:cNvPr id="474" name="Picture 4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5" name="Picture 4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6" name="Picture 4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7" name="Picture 4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8" name="Picture 4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9" name="Picture 4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0" name="Picture 4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" name="Picture 4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2" name="Picture 4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3" name="Picture 4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56"/>
          <p:cNvGrpSpPr/>
          <p:nvPr/>
        </p:nvGrpSpPr>
        <p:grpSpPr>
          <a:xfrm>
            <a:off x="5288539" y="1410347"/>
            <a:ext cx="228452" cy="2045240"/>
            <a:chOff x="1553692" y="2776959"/>
            <a:chExt cx="244475" cy="2188691"/>
          </a:xfrm>
        </p:grpSpPr>
        <p:pic>
          <p:nvPicPr>
            <p:cNvPr id="485" name="Picture 4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6" name="Picture 4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7" name="Picture 4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8" name="Picture 4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9" name="Picture 4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0" name="Picture 4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" name="Picture 4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2" name="Picture 4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3" name="Picture 4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4" name="Picture 4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156"/>
          <p:cNvGrpSpPr/>
          <p:nvPr/>
        </p:nvGrpSpPr>
        <p:grpSpPr>
          <a:xfrm>
            <a:off x="5624981" y="1410347"/>
            <a:ext cx="228452" cy="2045240"/>
            <a:chOff x="1553692" y="2776959"/>
            <a:chExt cx="244475" cy="2188691"/>
          </a:xfrm>
        </p:grpSpPr>
        <p:pic>
          <p:nvPicPr>
            <p:cNvPr id="496" name="Picture 4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7" name="Picture 4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8" name="Picture 4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9" name="Picture 4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0" name="Picture 4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" name="Picture 5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" name="Picture 5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3" name="Picture 5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4" name="Picture 5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5" name="Picture 5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156"/>
          <p:cNvGrpSpPr/>
          <p:nvPr/>
        </p:nvGrpSpPr>
        <p:grpSpPr>
          <a:xfrm>
            <a:off x="5934837" y="1410347"/>
            <a:ext cx="228452" cy="2045240"/>
            <a:chOff x="1553692" y="2776959"/>
            <a:chExt cx="244475" cy="2188691"/>
          </a:xfrm>
        </p:grpSpPr>
        <p:pic>
          <p:nvPicPr>
            <p:cNvPr id="507" name="Picture 5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8" name="Picture 5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9" name="Picture 5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0" name="Picture 5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1" name="Picture 5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" name="Picture 5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" name="Picture 5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" name="Picture 5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" name="Picture 5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6" name="Picture 5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Group 156"/>
          <p:cNvGrpSpPr/>
          <p:nvPr/>
        </p:nvGrpSpPr>
        <p:grpSpPr>
          <a:xfrm>
            <a:off x="6607722" y="1410347"/>
            <a:ext cx="228452" cy="2045240"/>
            <a:chOff x="1553692" y="2776959"/>
            <a:chExt cx="244475" cy="2188691"/>
          </a:xfrm>
        </p:grpSpPr>
        <p:pic>
          <p:nvPicPr>
            <p:cNvPr id="518" name="Picture 5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9" name="Picture 5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0" name="Picture 5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1" name="Picture 5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" name="Picture 5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3" name="Picture 5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4" name="Picture 5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5" name="Picture 5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6" name="Picture 5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7" name="Picture 5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Group 156"/>
          <p:cNvGrpSpPr/>
          <p:nvPr/>
        </p:nvGrpSpPr>
        <p:grpSpPr>
          <a:xfrm>
            <a:off x="6970750" y="1410347"/>
            <a:ext cx="228452" cy="2045240"/>
            <a:chOff x="1553692" y="2776959"/>
            <a:chExt cx="244475" cy="2188691"/>
          </a:xfrm>
        </p:grpSpPr>
        <p:pic>
          <p:nvPicPr>
            <p:cNvPr id="529" name="Picture 5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0" name="Picture 5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1" name="Picture 5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" name="Picture 5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3" name="Picture 5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4" name="Picture 5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5" name="Picture 5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6" name="Picture 5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7" name="Picture 5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8" name="Picture 5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156"/>
          <p:cNvGrpSpPr/>
          <p:nvPr/>
        </p:nvGrpSpPr>
        <p:grpSpPr>
          <a:xfrm>
            <a:off x="7347895" y="1410347"/>
            <a:ext cx="228452" cy="2045240"/>
            <a:chOff x="1553692" y="2776959"/>
            <a:chExt cx="244475" cy="2188691"/>
          </a:xfrm>
        </p:grpSpPr>
        <p:pic>
          <p:nvPicPr>
            <p:cNvPr id="540" name="Picture 5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1" name="Picture 5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" name="Picture 5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3" name="Picture 5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4" name="Picture 5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5" name="Picture 5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6" name="Picture 5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7" name="Picture 5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8" name="Picture 5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9" name="Picture 5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Group 387"/>
          <p:cNvGrpSpPr/>
          <p:nvPr/>
        </p:nvGrpSpPr>
        <p:grpSpPr>
          <a:xfrm>
            <a:off x="4790933" y="1410347"/>
            <a:ext cx="2045240" cy="2045240"/>
            <a:chOff x="5802164" y="3525490"/>
            <a:chExt cx="2188691" cy="2188691"/>
          </a:xfrm>
        </p:grpSpPr>
        <p:grpSp>
          <p:nvGrpSpPr>
            <p:cNvPr id="28" name="Group 277"/>
            <p:cNvGrpSpPr/>
            <p:nvPr/>
          </p:nvGrpSpPr>
          <p:grpSpPr>
            <a:xfrm>
              <a:off x="5802164" y="3525490"/>
              <a:ext cx="244475" cy="2188691"/>
              <a:chOff x="7314332" y="2589386"/>
              <a:chExt cx="244475" cy="2188691"/>
            </a:xfrm>
          </p:grpSpPr>
          <p:pic>
            <p:nvPicPr>
              <p:cNvPr id="65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9" name="Group 288"/>
            <p:cNvGrpSpPr/>
            <p:nvPr/>
          </p:nvGrpSpPr>
          <p:grpSpPr>
            <a:xfrm>
              <a:off x="6018188" y="3525490"/>
              <a:ext cx="244475" cy="2188691"/>
              <a:chOff x="7314332" y="2589386"/>
              <a:chExt cx="244475" cy="2188691"/>
            </a:xfrm>
          </p:grpSpPr>
          <p:pic>
            <p:nvPicPr>
              <p:cNvPr id="64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0" name="Group 299"/>
            <p:cNvGrpSpPr/>
            <p:nvPr/>
          </p:nvGrpSpPr>
          <p:grpSpPr>
            <a:xfrm>
              <a:off x="6234212" y="3525490"/>
              <a:ext cx="244475" cy="2188691"/>
              <a:chOff x="7314332" y="2589386"/>
              <a:chExt cx="244475" cy="2188691"/>
            </a:xfrm>
          </p:grpSpPr>
          <p:pic>
            <p:nvPicPr>
              <p:cNvPr id="63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1" name="Group 310"/>
            <p:cNvGrpSpPr/>
            <p:nvPr/>
          </p:nvGrpSpPr>
          <p:grpSpPr>
            <a:xfrm>
              <a:off x="6450236" y="3525490"/>
              <a:ext cx="244475" cy="2188691"/>
              <a:chOff x="7314332" y="2589386"/>
              <a:chExt cx="244475" cy="2188691"/>
            </a:xfrm>
          </p:grpSpPr>
          <p:pic>
            <p:nvPicPr>
              <p:cNvPr id="62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2" name="Group 321"/>
            <p:cNvGrpSpPr/>
            <p:nvPr/>
          </p:nvGrpSpPr>
          <p:grpSpPr>
            <a:xfrm>
              <a:off x="6666260" y="3525490"/>
              <a:ext cx="244475" cy="2188691"/>
              <a:chOff x="7314332" y="2589386"/>
              <a:chExt cx="244475" cy="2188691"/>
            </a:xfrm>
          </p:grpSpPr>
          <p:pic>
            <p:nvPicPr>
              <p:cNvPr id="61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2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3" name="Group 332"/>
            <p:cNvGrpSpPr/>
            <p:nvPr/>
          </p:nvGrpSpPr>
          <p:grpSpPr>
            <a:xfrm>
              <a:off x="6882284" y="3525490"/>
              <a:ext cx="244475" cy="2188691"/>
              <a:chOff x="7314332" y="2589386"/>
              <a:chExt cx="244475" cy="2188691"/>
            </a:xfrm>
          </p:grpSpPr>
          <p:pic>
            <p:nvPicPr>
              <p:cNvPr id="60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1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4" name="Group 343"/>
            <p:cNvGrpSpPr/>
            <p:nvPr/>
          </p:nvGrpSpPr>
          <p:grpSpPr>
            <a:xfrm>
              <a:off x="7098308" y="3525490"/>
              <a:ext cx="244475" cy="2188691"/>
              <a:chOff x="7314332" y="2589386"/>
              <a:chExt cx="244475" cy="2188691"/>
            </a:xfrm>
          </p:grpSpPr>
          <p:pic>
            <p:nvPicPr>
              <p:cNvPr id="59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5" name="Group 354"/>
            <p:cNvGrpSpPr/>
            <p:nvPr/>
          </p:nvGrpSpPr>
          <p:grpSpPr>
            <a:xfrm>
              <a:off x="7314332" y="3525490"/>
              <a:ext cx="244475" cy="2188691"/>
              <a:chOff x="7314332" y="2589386"/>
              <a:chExt cx="244475" cy="2188691"/>
            </a:xfrm>
          </p:grpSpPr>
          <p:pic>
            <p:nvPicPr>
              <p:cNvPr id="58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6" name="Group 365"/>
            <p:cNvGrpSpPr/>
            <p:nvPr/>
          </p:nvGrpSpPr>
          <p:grpSpPr>
            <a:xfrm>
              <a:off x="7530356" y="3525490"/>
              <a:ext cx="244475" cy="2188691"/>
              <a:chOff x="7314332" y="2589386"/>
              <a:chExt cx="244475" cy="2188691"/>
            </a:xfrm>
          </p:grpSpPr>
          <p:pic>
            <p:nvPicPr>
              <p:cNvPr id="57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37" name="Group 376"/>
            <p:cNvGrpSpPr/>
            <p:nvPr/>
          </p:nvGrpSpPr>
          <p:grpSpPr>
            <a:xfrm>
              <a:off x="7746380" y="3525490"/>
              <a:ext cx="244475" cy="2188691"/>
              <a:chOff x="7314332" y="2589386"/>
              <a:chExt cx="244475" cy="2188691"/>
            </a:xfrm>
          </p:grpSpPr>
          <p:pic>
            <p:nvPicPr>
              <p:cNvPr id="56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98" name="Picture 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923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1" name="Rectangle 380">
            <a:extLst>
              <a:ext uri="{FF2B5EF4-FFF2-40B4-BE49-F238E27FC236}">
                <a16:creationId xmlns:a16="http://schemas.microsoft.com/office/drawing/2014/main" id="{DE2C0D20-8AF4-4D01-9E5B-8C10E6E51F4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5FDCECE0-E364-4383-891D-CC1935DBE634}"/>
              </a:ext>
            </a:extLst>
          </p:cNvPr>
          <p:cNvSpPr/>
          <p:nvPr/>
        </p:nvSpPr>
        <p:spPr>
          <a:xfrm>
            <a:off x="764206" y="1760679"/>
            <a:ext cx="890569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918479B1-6565-4A30-A75A-6E0758C10D8D}"/>
              </a:ext>
            </a:extLst>
          </p:cNvPr>
          <p:cNvSpPr/>
          <p:nvPr/>
        </p:nvSpPr>
        <p:spPr>
          <a:xfrm>
            <a:off x="1652079" y="176067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87D19D95-88D4-4BBA-8C27-6A77A9A106DA}"/>
              </a:ext>
            </a:extLst>
          </p:cNvPr>
          <p:cNvGrpSpPr/>
          <p:nvPr/>
        </p:nvGrpSpPr>
        <p:grpSpPr>
          <a:xfrm>
            <a:off x="259083" y="310091"/>
            <a:ext cx="3561327" cy="817087"/>
            <a:chOff x="255525" y="372323"/>
            <a:chExt cx="2594311" cy="1134018"/>
          </a:xfrm>
        </p:grpSpPr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A223F64A-A3DD-4878-AD8A-867D35F7CC34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B28372C0-7469-45D2-BD68-D203864FB4F0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387" name="Rectangle 386">
            <a:extLst>
              <a:ext uri="{FF2B5EF4-FFF2-40B4-BE49-F238E27FC236}">
                <a16:creationId xmlns:a16="http://schemas.microsoft.com/office/drawing/2014/main" id="{FFB35A3E-5BCE-4045-9B44-FAEA86DFD4D1}"/>
              </a:ext>
            </a:extLst>
          </p:cNvPr>
          <p:cNvSpPr/>
          <p:nvPr/>
        </p:nvSpPr>
        <p:spPr>
          <a:xfrm>
            <a:off x="2309954" y="418715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7CAB0ADB-4909-4409-BFB4-05A43E15D079}"/>
              </a:ext>
            </a:extLst>
          </p:cNvPr>
          <p:cNvSpPr txBox="1"/>
          <p:nvPr/>
        </p:nvSpPr>
        <p:spPr>
          <a:xfrm>
            <a:off x="2381789" y="407671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41r1</a:t>
            </a: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947C1B19-2AEC-4B8C-AFD3-67CEAEBB5AFC}"/>
              </a:ext>
            </a:extLst>
          </p:cNvPr>
          <p:cNvSpPr txBox="1"/>
          <p:nvPr/>
        </p:nvSpPr>
        <p:spPr>
          <a:xfrm>
            <a:off x="746829" y="1696374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1 2 4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BFC17249-454D-4C34-99AA-AB90327E2880}"/>
              </a:ext>
            </a:extLst>
          </p:cNvPr>
          <p:cNvSpPr txBox="1"/>
          <p:nvPr/>
        </p:nvSpPr>
        <p:spPr>
          <a:xfrm>
            <a:off x="272559" y="170820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859C6D07-F5A4-45AA-862E-69DD49112D5B}"/>
              </a:ext>
            </a:extLst>
          </p:cNvPr>
          <p:cNvCxnSpPr>
            <a:cxnSpLocks/>
          </p:cNvCxnSpPr>
          <p:nvPr/>
        </p:nvCxnSpPr>
        <p:spPr>
          <a:xfrm>
            <a:off x="747176" y="1757762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Connector 391">
            <a:extLst>
              <a:ext uri="{FF2B5EF4-FFF2-40B4-BE49-F238E27FC236}">
                <a16:creationId xmlns:a16="http://schemas.microsoft.com/office/drawing/2014/main" id="{C61A96D8-4D41-492D-BCDD-CADC214B53C2}"/>
              </a:ext>
            </a:extLst>
          </p:cNvPr>
          <p:cNvCxnSpPr>
            <a:cxnSpLocks/>
          </p:cNvCxnSpPr>
          <p:nvPr/>
        </p:nvCxnSpPr>
        <p:spPr>
          <a:xfrm>
            <a:off x="766128" y="175776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3" name="TextBox 392">
            <a:extLst>
              <a:ext uri="{FF2B5EF4-FFF2-40B4-BE49-F238E27FC236}">
                <a16:creationId xmlns:a16="http://schemas.microsoft.com/office/drawing/2014/main" id="{AC470CCE-4567-4512-9CA5-99256258D355}"/>
              </a:ext>
            </a:extLst>
          </p:cNvPr>
          <p:cNvSpPr txBox="1"/>
          <p:nvPr/>
        </p:nvSpPr>
        <p:spPr>
          <a:xfrm>
            <a:off x="1189135" y="12574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49D980A5-3AF5-4509-8743-465EC833AEA8}"/>
              </a:ext>
            </a:extLst>
          </p:cNvPr>
          <p:cNvSpPr txBox="1"/>
          <p:nvPr/>
        </p:nvSpPr>
        <p:spPr>
          <a:xfrm>
            <a:off x="1612141" y="12574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8A577B11-32A1-40B8-AB26-0624CCA08A10}"/>
              </a:ext>
            </a:extLst>
          </p:cNvPr>
          <p:cNvSpPr txBox="1"/>
          <p:nvPr/>
        </p:nvSpPr>
        <p:spPr>
          <a:xfrm>
            <a:off x="2161607" y="1262023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</p:spTree>
    <p:extLst>
      <p:ext uri="{BB962C8B-B14F-4D97-AF65-F5344CB8AC3E}">
        <p14:creationId xmlns:p14="http://schemas.microsoft.com/office/powerpoint/2010/main" val="118532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464E-6 -1.32267E-6 L -0.25274 0.40004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945 0.39205 L 0.00438 -0.00994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" y="-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8484E-6 -3.2122E-6 L -0.01108 -3.2122E-6 " pathEditMode="relative" ptsTypes="AA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592E-6 -3.2122E-6 L -0.02215 -3.2122E-6 " pathEditMode="relative" ptsTypes="AA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3323 -3.2122E-6 " pathEditMode="relative" ptsTypes="AA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4418 -3.2122E-6 " pathEditMode="relative" ptsTypes="AA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-1.28028E-6 L -0.05683 -1.28028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4.75119E-6 L -0.0679 -4.75119E-6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2.00087E-6 L -0.07885 2.00087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9 2.00087E-6 L -0.08993 2.00087E-6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1 2.00087E-6 L -0.101 2.00087E-6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0854E-6 5.10482E-6 L -0.14347 0.39205 " pathEditMode="relative" ptsTypes="AA">
                                      <p:cBhvr>
                                        <p:cTn id="1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024E-6 -3.63322E-6 L -0.01655 0.39231 " pathEditMode="relative" ptsTypes="AA">
                                      <p:cBhvr>
                                        <p:cTn id="1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9 -1.28028E-6 L 0.13189 0.39036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4.14956E-7 L -0.34607 0.46358 " pathEditMode="relative" rAng="0" ptsTypes="AA">
                                      <p:cBhvr>
                                        <p:cTn id="161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232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-4.97515E-6 L -0.10866 0.4048 " pathEditMode="relative" rAng="0" ptsTypes="AA">
                                      <p:cBhvr>
                                        <p:cTn id="163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" y="202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88E-6 -3.65247E-7 L 0.14517 0.34601 " pathEditMode="relative" rAng="0" ptsTypes="AA">
                                      <p:cBhvr>
                                        <p:cTn id="165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42249E-6 4.0415E-7 L -0.34217 0.44133 " pathEditMode="relative" ptsTypes="AA">
                                      <p:cBhvr>
                                        <p:cTn id="174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607 0.44414 L -0.00389 0.00281 " pathEditMode="relative" rAng="0" ptsTypes="AA">
                                      <p:cBhvr>
                                        <p:cTn id="178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" grpId="0" animBg="1"/>
      <p:bldP spid="382" grpId="1" animBg="1"/>
      <p:bldP spid="383" grpId="0" animBg="1"/>
      <p:bldP spid="383" grpId="1" animBg="1"/>
      <p:bldP spid="388" grpId="0"/>
      <p:bldP spid="389" grpId="0"/>
      <p:bldP spid="390" grpId="0"/>
      <p:bldP spid="393" grpId="0"/>
      <p:bldP spid="394" grpId="0"/>
      <p:bldP spid="39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41904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ounded Rectangle 4"/>
          <p:cNvSpPr/>
          <p:nvPr/>
        </p:nvSpPr>
        <p:spPr>
          <a:xfrm>
            <a:off x="3202596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" name="Rounded Rectangle 5"/>
          <p:cNvSpPr/>
          <p:nvPr/>
        </p:nvSpPr>
        <p:spPr>
          <a:xfrm>
            <a:off x="6230577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7" name="Rounded Rectangle 6"/>
          <p:cNvSpPr/>
          <p:nvPr/>
        </p:nvSpPr>
        <p:spPr>
          <a:xfrm>
            <a:off x="9258558" y="3765442"/>
            <a:ext cx="2691538" cy="2624250"/>
          </a:xfrm>
          <a:prstGeom prst="round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2" name="Group 387"/>
          <p:cNvGrpSpPr/>
          <p:nvPr/>
        </p:nvGrpSpPr>
        <p:grpSpPr>
          <a:xfrm>
            <a:off x="4279212" y="1410347"/>
            <a:ext cx="2045240" cy="2045240"/>
            <a:chOff x="5802164" y="3525490"/>
            <a:chExt cx="2188691" cy="2188691"/>
          </a:xfrm>
        </p:grpSpPr>
        <p:grpSp>
          <p:nvGrpSpPr>
            <p:cNvPr id="3" name="Group 277"/>
            <p:cNvGrpSpPr/>
            <p:nvPr/>
          </p:nvGrpSpPr>
          <p:grpSpPr>
            <a:xfrm>
              <a:off x="5802164" y="3525490"/>
              <a:ext cx="244475" cy="2188691"/>
              <a:chOff x="7314332" y="2589386"/>
              <a:chExt cx="244475" cy="2188691"/>
            </a:xfrm>
          </p:grpSpPr>
          <p:pic>
            <p:nvPicPr>
              <p:cNvPr id="42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Group 288"/>
            <p:cNvGrpSpPr/>
            <p:nvPr/>
          </p:nvGrpSpPr>
          <p:grpSpPr>
            <a:xfrm>
              <a:off x="6018188" y="3525490"/>
              <a:ext cx="244475" cy="2188691"/>
              <a:chOff x="7314332" y="2589386"/>
              <a:chExt cx="244475" cy="2188691"/>
            </a:xfrm>
          </p:grpSpPr>
          <p:pic>
            <p:nvPicPr>
              <p:cNvPr id="41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" name="Group 299"/>
            <p:cNvGrpSpPr/>
            <p:nvPr/>
          </p:nvGrpSpPr>
          <p:grpSpPr>
            <a:xfrm>
              <a:off x="6234212" y="3525490"/>
              <a:ext cx="244475" cy="2188691"/>
              <a:chOff x="7314332" y="2589386"/>
              <a:chExt cx="244475" cy="2188691"/>
            </a:xfrm>
          </p:grpSpPr>
          <p:pic>
            <p:nvPicPr>
              <p:cNvPr id="40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2" name="Group 310"/>
            <p:cNvGrpSpPr/>
            <p:nvPr/>
          </p:nvGrpSpPr>
          <p:grpSpPr>
            <a:xfrm>
              <a:off x="6450236" y="3525490"/>
              <a:ext cx="244475" cy="2188691"/>
              <a:chOff x="7314332" y="2589386"/>
              <a:chExt cx="244475" cy="2188691"/>
            </a:xfrm>
          </p:grpSpPr>
          <p:pic>
            <p:nvPicPr>
              <p:cNvPr id="39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" name="Group 321"/>
            <p:cNvGrpSpPr/>
            <p:nvPr/>
          </p:nvGrpSpPr>
          <p:grpSpPr>
            <a:xfrm>
              <a:off x="6666260" y="3525490"/>
              <a:ext cx="244475" cy="2188691"/>
              <a:chOff x="7314332" y="2589386"/>
              <a:chExt cx="244475" cy="2188691"/>
            </a:xfrm>
          </p:grpSpPr>
          <p:pic>
            <p:nvPicPr>
              <p:cNvPr id="38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" name="Group 332"/>
            <p:cNvGrpSpPr/>
            <p:nvPr/>
          </p:nvGrpSpPr>
          <p:grpSpPr>
            <a:xfrm>
              <a:off x="6882284" y="3525490"/>
              <a:ext cx="244475" cy="2188691"/>
              <a:chOff x="7314332" y="2589386"/>
              <a:chExt cx="244475" cy="2188691"/>
            </a:xfrm>
          </p:grpSpPr>
          <p:pic>
            <p:nvPicPr>
              <p:cNvPr id="37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" name="Group 343"/>
            <p:cNvGrpSpPr/>
            <p:nvPr/>
          </p:nvGrpSpPr>
          <p:grpSpPr>
            <a:xfrm>
              <a:off x="7098308" y="3525490"/>
              <a:ext cx="244475" cy="2188691"/>
              <a:chOff x="7314332" y="2589386"/>
              <a:chExt cx="244475" cy="2188691"/>
            </a:xfrm>
          </p:grpSpPr>
          <p:pic>
            <p:nvPicPr>
              <p:cNvPr id="36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" name="Group 354"/>
            <p:cNvGrpSpPr/>
            <p:nvPr/>
          </p:nvGrpSpPr>
          <p:grpSpPr>
            <a:xfrm>
              <a:off x="7314332" y="3525490"/>
              <a:ext cx="244475" cy="2188691"/>
              <a:chOff x="7314332" y="2589386"/>
              <a:chExt cx="244475" cy="2188691"/>
            </a:xfrm>
          </p:grpSpPr>
          <p:pic>
            <p:nvPicPr>
              <p:cNvPr id="35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" name="Group 365"/>
            <p:cNvGrpSpPr/>
            <p:nvPr/>
          </p:nvGrpSpPr>
          <p:grpSpPr>
            <a:xfrm>
              <a:off x="7530356" y="3525490"/>
              <a:ext cx="244475" cy="2188691"/>
              <a:chOff x="7314332" y="2589386"/>
              <a:chExt cx="244475" cy="2188691"/>
            </a:xfrm>
          </p:grpSpPr>
          <p:pic>
            <p:nvPicPr>
              <p:cNvPr id="34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" name="Group 376"/>
            <p:cNvGrpSpPr/>
            <p:nvPr/>
          </p:nvGrpSpPr>
          <p:grpSpPr>
            <a:xfrm>
              <a:off x="7746380" y="3525490"/>
              <a:ext cx="244475" cy="2188691"/>
              <a:chOff x="7314332" y="2589386"/>
              <a:chExt cx="244475" cy="2188691"/>
            </a:xfrm>
          </p:grpSpPr>
          <p:pic>
            <p:nvPicPr>
              <p:cNvPr id="33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45348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2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66950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3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88553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10155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5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31757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6" name="Picture 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237458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7" name="Picture 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3021434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4533602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9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805410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0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314332" y="2589386"/>
                <a:ext cx="244475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" name="Group 156"/>
          <p:cNvGrpSpPr/>
          <p:nvPr/>
        </p:nvGrpSpPr>
        <p:grpSpPr>
          <a:xfrm>
            <a:off x="4481077" y="1410347"/>
            <a:ext cx="228452" cy="2045240"/>
            <a:chOff x="1553692" y="2776959"/>
            <a:chExt cx="244475" cy="2188691"/>
          </a:xfrm>
        </p:grpSpPr>
        <p:pic>
          <p:nvPicPr>
            <p:cNvPr id="432" name="Picture 4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3" name="Picture 4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4" name="Picture 4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" name="Picture 4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6" name="Picture 4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7" name="Picture 4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8" name="Picture 4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9" name="Picture 4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" name="Picture 4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1" name="Picture 4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Group 156"/>
          <p:cNvGrpSpPr/>
          <p:nvPr/>
        </p:nvGrpSpPr>
        <p:grpSpPr>
          <a:xfrm>
            <a:off x="4279212" y="1410347"/>
            <a:ext cx="228452" cy="2045240"/>
            <a:chOff x="1553692" y="2776959"/>
            <a:chExt cx="244475" cy="2188691"/>
          </a:xfrm>
        </p:grpSpPr>
        <p:pic>
          <p:nvPicPr>
            <p:cNvPr id="443" name="Picture 4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4" name="Picture 4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5" name="Picture 4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6" name="Picture 4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7" name="Picture 4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8" name="Picture 4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9" name="Picture 4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" name="Picture 44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1" name="Picture 4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2" name="Picture 4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56"/>
          <p:cNvGrpSpPr/>
          <p:nvPr/>
        </p:nvGrpSpPr>
        <p:grpSpPr>
          <a:xfrm>
            <a:off x="4884808" y="1410347"/>
            <a:ext cx="228452" cy="2045240"/>
            <a:chOff x="1553692" y="2776959"/>
            <a:chExt cx="244475" cy="2188691"/>
          </a:xfrm>
        </p:grpSpPr>
        <p:pic>
          <p:nvPicPr>
            <p:cNvPr id="454" name="Picture 4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" name="Picture 4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6" name="Picture 4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" name="Picture 4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8" name="Picture 4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9" name="Picture 4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" name="Picture 4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" name="Picture 4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2" name="Picture 4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3" name="Picture 4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156"/>
          <p:cNvGrpSpPr/>
          <p:nvPr/>
        </p:nvGrpSpPr>
        <p:grpSpPr>
          <a:xfrm>
            <a:off x="4682943" y="1410347"/>
            <a:ext cx="228452" cy="2045240"/>
            <a:chOff x="1553692" y="2776959"/>
            <a:chExt cx="244475" cy="2188691"/>
          </a:xfrm>
        </p:grpSpPr>
        <p:pic>
          <p:nvPicPr>
            <p:cNvPr id="465" name="Picture 4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6" name="Picture 4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7" name="Picture 4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8" name="Picture 4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9" name="Picture 4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0" name="Picture 4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" name="Picture 4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2" name="Picture 4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3" name="Picture 4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4" name="Picture 4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156"/>
          <p:cNvGrpSpPr/>
          <p:nvPr/>
        </p:nvGrpSpPr>
        <p:grpSpPr>
          <a:xfrm>
            <a:off x="5288539" y="1410347"/>
            <a:ext cx="228452" cy="2045240"/>
            <a:chOff x="1553692" y="2776959"/>
            <a:chExt cx="244475" cy="2188691"/>
          </a:xfrm>
        </p:grpSpPr>
        <p:pic>
          <p:nvPicPr>
            <p:cNvPr id="476" name="Picture 4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7" name="Picture 4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8" name="Picture 4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9" name="Picture 4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0" name="Picture 4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" name="Picture 4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2" name="Picture 4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3" name="Picture 4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4" name="Picture 48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5" name="Picture 4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Group 156"/>
          <p:cNvGrpSpPr/>
          <p:nvPr/>
        </p:nvGrpSpPr>
        <p:grpSpPr>
          <a:xfrm>
            <a:off x="5086673" y="1410347"/>
            <a:ext cx="228452" cy="2045240"/>
            <a:chOff x="1553692" y="2776959"/>
            <a:chExt cx="244475" cy="2188691"/>
          </a:xfrm>
        </p:grpSpPr>
        <p:pic>
          <p:nvPicPr>
            <p:cNvPr id="487" name="Picture 4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8" name="Picture 4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9" name="Picture 4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0" name="Picture 4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" name="Picture 4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2" name="Picture 4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3" name="Picture 4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4" name="Picture 4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5" name="Picture 49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6" name="Picture 4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Group 156"/>
          <p:cNvGrpSpPr/>
          <p:nvPr/>
        </p:nvGrpSpPr>
        <p:grpSpPr>
          <a:xfrm>
            <a:off x="5692270" y="1410347"/>
            <a:ext cx="228452" cy="2045240"/>
            <a:chOff x="1553692" y="2776959"/>
            <a:chExt cx="244475" cy="2188691"/>
          </a:xfrm>
        </p:grpSpPr>
        <p:pic>
          <p:nvPicPr>
            <p:cNvPr id="498" name="Picture 4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9" name="Picture 4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0" name="Picture 4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" name="Picture 5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" name="Picture 5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3" name="Picture 5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4" name="Picture 5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5" name="Picture 5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6" name="Picture 5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7" name="Picture 5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156"/>
          <p:cNvGrpSpPr/>
          <p:nvPr/>
        </p:nvGrpSpPr>
        <p:grpSpPr>
          <a:xfrm>
            <a:off x="5490404" y="1410347"/>
            <a:ext cx="228452" cy="2045240"/>
            <a:chOff x="1553692" y="2776959"/>
            <a:chExt cx="244475" cy="2188691"/>
          </a:xfrm>
        </p:grpSpPr>
        <p:pic>
          <p:nvPicPr>
            <p:cNvPr id="509" name="Picture 5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0" name="Picture 5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1" name="Picture 5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" name="Picture 5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" name="Picture 5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" name="Picture 5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" name="Picture 5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6" name="Picture 5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7" name="Picture 51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8" name="Picture 5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520" name="Picture 5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1" name="Picture 5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" name="Picture 5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3" name="Picture 5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4" name="Picture 5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5" name="Picture 5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6" name="Picture 5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7" name="Picture 5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8" name="Picture 52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9" name="Picture 5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" name="Group 156"/>
          <p:cNvGrpSpPr/>
          <p:nvPr/>
        </p:nvGrpSpPr>
        <p:grpSpPr>
          <a:xfrm>
            <a:off x="5894135" y="1410347"/>
            <a:ext cx="228452" cy="2045240"/>
            <a:chOff x="1553692" y="2776959"/>
            <a:chExt cx="244475" cy="2188691"/>
          </a:xfrm>
        </p:grpSpPr>
        <p:pic>
          <p:nvPicPr>
            <p:cNvPr id="531" name="Picture 5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" name="Picture 5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3" name="Picture 5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4" name="Picture 5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5" name="Picture 5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6" name="Picture 5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7" name="Picture 5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8" name="Picture 5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9" name="Picture 5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0" name="Picture 5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542" name="Picture 5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3" name="Picture 5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4" name="Picture 5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5" name="Picture 5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6" name="Picture 5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7" name="Picture 5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8" name="Picture 5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9" name="Picture 5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0" name="Picture 54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1" name="Picture 5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" name="Group 156"/>
          <p:cNvGrpSpPr/>
          <p:nvPr/>
        </p:nvGrpSpPr>
        <p:grpSpPr>
          <a:xfrm>
            <a:off x="3068020" y="1410347"/>
            <a:ext cx="228452" cy="2045240"/>
            <a:chOff x="1553692" y="2776959"/>
            <a:chExt cx="244475" cy="2188691"/>
          </a:xfrm>
        </p:grpSpPr>
        <p:pic>
          <p:nvPicPr>
            <p:cNvPr id="553" name="Picture 5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4" name="Picture 5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5" name="Picture 5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6" name="Picture 5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7" name="Picture 5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8" name="Picture 5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9" name="Picture 5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0" name="Picture 5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1" name="Picture 5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2" name="Picture 56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" name="Group 156"/>
          <p:cNvGrpSpPr/>
          <p:nvPr/>
        </p:nvGrpSpPr>
        <p:grpSpPr>
          <a:xfrm>
            <a:off x="4077346" y="1410347"/>
            <a:ext cx="228452" cy="2045240"/>
            <a:chOff x="1553692" y="2776959"/>
            <a:chExt cx="244475" cy="2188691"/>
          </a:xfrm>
        </p:grpSpPr>
        <p:pic>
          <p:nvPicPr>
            <p:cNvPr id="597" name="Picture 5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8" name="Picture 5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9" name="Picture 5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0" name="Picture 5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1" name="Picture 6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2" name="Picture 6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3" name="Picture 6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4" name="Picture 6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5" name="Picture 6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6" name="Picture 60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39" name="Group 156"/>
          <p:cNvGrpSpPr/>
          <p:nvPr/>
        </p:nvGrpSpPr>
        <p:grpSpPr>
          <a:xfrm>
            <a:off x="5086673" y="1410347"/>
            <a:ext cx="228452" cy="2045240"/>
            <a:chOff x="1553692" y="2776959"/>
            <a:chExt cx="244475" cy="2188691"/>
          </a:xfrm>
        </p:grpSpPr>
        <p:pic>
          <p:nvPicPr>
            <p:cNvPr id="630" name="Picture 6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1" name="Picture 6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2" name="Picture 6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3" name="Picture 6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4" name="Picture 6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" name="Picture 6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6" name="Picture 6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7" name="Picture 6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8" name="Picture 6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9" name="Picture 6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50" name="Group 156"/>
          <p:cNvGrpSpPr/>
          <p:nvPr/>
        </p:nvGrpSpPr>
        <p:grpSpPr>
          <a:xfrm>
            <a:off x="6096000" y="1410347"/>
            <a:ext cx="228452" cy="2045240"/>
            <a:chOff x="1553692" y="2776959"/>
            <a:chExt cx="244475" cy="2188691"/>
          </a:xfrm>
        </p:grpSpPr>
        <p:pic>
          <p:nvPicPr>
            <p:cNvPr id="652" name="Picture 6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3" name="Picture 6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4" name="Picture 6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5" name="Picture 6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6" name="Picture 6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7" name="Picture 6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8" name="Picture 6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9" name="Picture 6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0" name="Picture 6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1" name="Picture 66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3" name="Group 156"/>
          <p:cNvGrpSpPr/>
          <p:nvPr/>
        </p:nvGrpSpPr>
        <p:grpSpPr>
          <a:xfrm>
            <a:off x="3404462" y="1410347"/>
            <a:ext cx="228452" cy="2045240"/>
            <a:chOff x="1553692" y="2776959"/>
            <a:chExt cx="244475" cy="2188691"/>
          </a:xfrm>
        </p:grpSpPr>
        <p:pic>
          <p:nvPicPr>
            <p:cNvPr id="663" name="Picture 66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4" name="Picture 66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5" name="Picture 66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6" name="Picture 66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7" name="Picture 66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8" name="Picture 66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9" name="Picture 66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0" name="Picture 66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" name="Picture 67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" name="Picture 67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4" name="Group 156"/>
          <p:cNvGrpSpPr/>
          <p:nvPr/>
        </p:nvGrpSpPr>
        <p:grpSpPr>
          <a:xfrm>
            <a:off x="3740904" y="1410347"/>
            <a:ext cx="228452" cy="2045240"/>
            <a:chOff x="1553692" y="2776959"/>
            <a:chExt cx="244475" cy="2188691"/>
          </a:xfrm>
        </p:grpSpPr>
        <p:pic>
          <p:nvPicPr>
            <p:cNvPr id="674" name="Picture 67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5" name="Picture 67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" name="Picture 67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7" name="Picture 67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8" name="Picture 67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9" name="Picture 67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0" name="Picture 67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1" name="Picture 68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2" name="Picture 68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3" name="Picture 68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5" name="Group 156"/>
          <p:cNvGrpSpPr/>
          <p:nvPr/>
        </p:nvGrpSpPr>
        <p:grpSpPr>
          <a:xfrm>
            <a:off x="4387202" y="1410347"/>
            <a:ext cx="228452" cy="2045240"/>
            <a:chOff x="1553692" y="2776959"/>
            <a:chExt cx="244475" cy="2188691"/>
          </a:xfrm>
        </p:grpSpPr>
        <p:pic>
          <p:nvPicPr>
            <p:cNvPr id="685" name="Picture 6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6" name="Picture 6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7" name="Picture 68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8" name="Picture 68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9" name="Picture 68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0" name="Picture 68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1" name="Picture 69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2" name="Picture 6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3" name="Picture 69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4" name="Picture 69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6" name="Group 156"/>
          <p:cNvGrpSpPr/>
          <p:nvPr/>
        </p:nvGrpSpPr>
        <p:grpSpPr>
          <a:xfrm>
            <a:off x="4723645" y="1410347"/>
            <a:ext cx="228452" cy="2045240"/>
            <a:chOff x="1553692" y="2776959"/>
            <a:chExt cx="244475" cy="2188691"/>
          </a:xfrm>
        </p:grpSpPr>
        <p:pic>
          <p:nvPicPr>
            <p:cNvPr id="696" name="Picture 69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7" name="Picture 69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8" name="Picture 69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9" name="Picture 69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0" name="Picture 69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1" name="Picture 7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2" name="Picture 7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3" name="Picture 70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4" name="Picture 7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5" name="Picture 7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7" name="Group 156"/>
          <p:cNvGrpSpPr/>
          <p:nvPr/>
        </p:nvGrpSpPr>
        <p:grpSpPr>
          <a:xfrm>
            <a:off x="5423116" y="1410347"/>
            <a:ext cx="228452" cy="2045240"/>
            <a:chOff x="1553692" y="2776959"/>
            <a:chExt cx="244475" cy="2188691"/>
          </a:xfrm>
        </p:grpSpPr>
        <p:pic>
          <p:nvPicPr>
            <p:cNvPr id="707" name="Picture 7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8" name="Picture 70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9" name="Picture 70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0" name="Picture 7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1" name="Picture 7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2" name="Picture 7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3" name="Picture 7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4" name="Picture 7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5" name="Picture 7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6" name="Picture 7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8" name="Group 156"/>
          <p:cNvGrpSpPr/>
          <p:nvPr/>
        </p:nvGrpSpPr>
        <p:grpSpPr>
          <a:xfrm>
            <a:off x="5732972" y="1410347"/>
            <a:ext cx="228452" cy="2045240"/>
            <a:chOff x="1553692" y="2776959"/>
            <a:chExt cx="244475" cy="2188691"/>
          </a:xfrm>
        </p:grpSpPr>
        <p:pic>
          <p:nvPicPr>
            <p:cNvPr id="718" name="Picture 71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" name="Picture 7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0" name="Picture 7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1" name="Picture 72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2" name="Picture 7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3" name="Picture 72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4" name="Picture 7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5" name="Picture 7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6" name="Picture 7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" name="Picture 72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89" name="Group 156"/>
          <p:cNvGrpSpPr/>
          <p:nvPr/>
        </p:nvGrpSpPr>
        <p:grpSpPr>
          <a:xfrm>
            <a:off x="6432443" y="1410347"/>
            <a:ext cx="228452" cy="2045240"/>
            <a:chOff x="1553692" y="2776959"/>
            <a:chExt cx="244475" cy="2188691"/>
          </a:xfrm>
        </p:grpSpPr>
        <p:pic>
          <p:nvPicPr>
            <p:cNvPr id="729" name="Picture 7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0" name="Picture 7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1" name="Picture 7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2" name="Picture 73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3" name="Picture 73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4" name="Picture 7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5" name="Picture 73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6" name="Picture 73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" name="Picture 7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8" name="Picture 73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90" name="Group 156"/>
          <p:cNvGrpSpPr/>
          <p:nvPr/>
        </p:nvGrpSpPr>
        <p:grpSpPr>
          <a:xfrm>
            <a:off x="6768885" y="1410347"/>
            <a:ext cx="228452" cy="2045240"/>
            <a:chOff x="1553692" y="2776959"/>
            <a:chExt cx="244475" cy="2188691"/>
          </a:xfrm>
        </p:grpSpPr>
        <p:pic>
          <p:nvPicPr>
            <p:cNvPr id="740" name="Picture 73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1" name="Picture 7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2" name="Picture 74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3" name="Picture 74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4" name="Picture 74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5" name="Picture 74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6" name="Picture 74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" name="Picture 74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8" name="Picture 74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" name="Picture 74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91" name="Group 156"/>
          <p:cNvGrpSpPr/>
          <p:nvPr/>
        </p:nvGrpSpPr>
        <p:grpSpPr>
          <a:xfrm>
            <a:off x="7105327" y="1410347"/>
            <a:ext cx="228452" cy="2045240"/>
            <a:chOff x="1553692" y="2776959"/>
            <a:chExt cx="244475" cy="2188691"/>
          </a:xfrm>
        </p:grpSpPr>
        <p:pic>
          <p:nvPicPr>
            <p:cNvPr id="751" name="Picture 7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77695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2" name="Picture 7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299298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3" name="Picture 75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20900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4" name="Picture 75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42503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5" name="Picture 7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64105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6" name="Picture 75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3857079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7" name="Picture 7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073103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8" name="Picture 75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505151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9" name="Picture 7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289127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0" name="Picture 75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692" y="4721175"/>
              <a:ext cx="244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61" name="Picture 7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2" name="Picture 7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612212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3" name="Picture 7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4" name="Picture 7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5" name="Picture 7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6" name="Picture 7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7" name="Picture 7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015943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" name="Picture 7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419673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9" name="Picture 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823404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0" name="Picture 7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227135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1" name="Picture 7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2" name="Picture 7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3" name="Picture 7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4" name="Picture 7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5" name="Picture 7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6" name="Picture 7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7" name="Picture 7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" name="Picture 7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9" name="Picture 7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327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0" name="Picture 7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1596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1" name="Picture 7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2621539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2" name="Picture 7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3025270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" name="Picture 8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2217808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8" name="Picture 8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1814077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" name="Picture 8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346" y="1410346"/>
            <a:ext cx="228452" cy="2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1" name="Rectangle 430">
            <a:extLst>
              <a:ext uri="{FF2B5EF4-FFF2-40B4-BE49-F238E27FC236}">
                <a16:creationId xmlns:a16="http://schemas.microsoft.com/office/drawing/2014/main" id="{2BA09ECF-711B-4C66-940F-09AA2FDD6B7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8A61E52E-95B8-4D72-B0F3-7D60F88C2D04}"/>
              </a:ext>
            </a:extLst>
          </p:cNvPr>
          <p:cNvSpPr/>
          <p:nvPr/>
        </p:nvSpPr>
        <p:spPr>
          <a:xfrm>
            <a:off x="720925" y="1748461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07E39154-D2B8-4050-8C42-F08E8E17E119}"/>
              </a:ext>
            </a:extLst>
          </p:cNvPr>
          <p:cNvSpPr/>
          <p:nvPr/>
        </p:nvSpPr>
        <p:spPr>
          <a:xfrm>
            <a:off x="1611784" y="174964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F9195932-F1EB-47FB-B5AA-EB38236F1EDC}"/>
              </a:ext>
            </a:extLst>
          </p:cNvPr>
          <p:cNvGrpSpPr/>
          <p:nvPr/>
        </p:nvGrpSpPr>
        <p:grpSpPr>
          <a:xfrm>
            <a:off x="255972" y="309749"/>
            <a:ext cx="3628014" cy="817087"/>
            <a:chOff x="255524" y="372323"/>
            <a:chExt cx="2642891" cy="1134018"/>
          </a:xfrm>
        </p:grpSpPr>
        <p:sp>
          <p:nvSpPr>
            <p:cNvPr id="475" name="Rectangle: Rounded Corners 474">
              <a:extLst>
                <a:ext uri="{FF2B5EF4-FFF2-40B4-BE49-F238E27FC236}">
                  <a16:creationId xmlns:a16="http://schemas.microsoft.com/office/drawing/2014/main" id="{4C5FBB39-0E66-444A-A695-E36546329811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0036658D-9EEA-423C-BBA8-BCBACF0DE422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135 </a:t>
              </a:r>
              <a:r>
                <a:rPr lang="en-GB" sz="3600" dirty="0"/>
                <a:t>÷ 4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497" name="Rectangle 496">
            <a:extLst>
              <a:ext uri="{FF2B5EF4-FFF2-40B4-BE49-F238E27FC236}">
                <a16:creationId xmlns:a16="http://schemas.microsoft.com/office/drawing/2014/main" id="{4C2CA5D7-CFFA-44AF-A7D4-D0105FF55A10}"/>
              </a:ext>
            </a:extLst>
          </p:cNvPr>
          <p:cNvSpPr/>
          <p:nvPr/>
        </p:nvSpPr>
        <p:spPr>
          <a:xfrm>
            <a:off x="2306844" y="418373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1EAEEE8F-22C5-4B47-9204-ADB9B70AF39B}"/>
              </a:ext>
            </a:extLst>
          </p:cNvPr>
          <p:cNvSpPr txBox="1"/>
          <p:nvPr/>
        </p:nvSpPr>
        <p:spPr>
          <a:xfrm>
            <a:off x="2384211" y="407329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33r3</a:t>
            </a: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3D83669C-F745-43E7-A24D-327EEF6A6F4C}"/>
              </a:ext>
            </a:extLst>
          </p:cNvPr>
          <p:cNvSpPr txBox="1"/>
          <p:nvPr/>
        </p:nvSpPr>
        <p:spPr>
          <a:xfrm>
            <a:off x="714352" y="1687409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1 3 5</a:t>
            </a: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6C8165CB-6FAF-4DE9-A3A9-16D0C343413E}"/>
              </a:ext>
            </a:extLst>
          </p:cNvPr>
          <p:cNvSpPr txBox="1"/>
          <p:nvPr/>
        </p:nvSpPr>
        <p:spPr>
          <a:xfrm>
            <a:off x="239735" y="170047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541" name="Straight Connector 540">
            <a:extLst>
              <a:ext uri="{FF2B5EF4-FFF2-40B4-BE49-F238E27FC236}">
                <a16:creationId xmlns:a16="http://schemas.microsoft.com/office/drawing/2014/main" id="{32DA9533-4E82-41A1-B95B-F85C7FFAA166}"/>
              </a:ext>
            </a:extLst>
          </p:cNvPr>
          <p:cNvCxnSpPr>
            <a:cxnSpLocks/>
          </p:cNvCxnSpPr>
          <p:nvPr/>
        </p:nvCxnSpPr>
        <p:spPr>
          <a:xfrm>
            <a:off x="714352" y="1750029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Connector 551">
            <a:extLst>
              <a:ext uri="{FF2B5EF4-FFF2-40B4-BE49-F238E27FC236}">
                <a16:creationId xmlns:a16="http://schemas.microsoft.com/office/drawing/2014/main" id="{AFF813A6-3EB0-4E56-9347-A8A9F39B7730}"/>
              </a:ext>
            </a:extLst>
          </p:cNvPr>
          <p:cNvCxnSpPr>
            <a:cxnSpLocks/>
          </p:cNvCxnSpPr>
          <p:nvPr/>
        </p:nvCxnSpPr>
        <p:spPr>
          <a:xfrm flipH="1">
            <a:off x="729506" y="1750029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" name="TextBox 562">
            <a:extLst>
              <a:ext uri="{FF2B5EF4-FFF2-40B4-BE49-F238E27FC236}">
                <a16:creationId xmlns:a16="http://schemas.microsoft.com/office/drawing/2014/main" id="{A9514079-11F9-4858-ACB6-7101DD872E67}"/>
              </a:ext>
            </a:extLst>
          </p:cNvPr>
          <p:cNvSpPr txBox="1"/>
          <p:nvPr/>
        </p:nvSpPr>
        <p:spPr>
          <a:xfrm>
            <a:off x="1156311" y="12497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64" name="TextBox 563">
            <a:extLst>
              <a:ext uri="{FF2B5EF4-FFF2-40B4-BE49-F238E27FC236}">
                <a16:creationId xmlns:a16="http://schemas.microsoft.com/office/drawing/2014/main" id="{50B6BEE0-0214-4C8D-9AE4-413FE5C469BD}"/>
              </a:ext>
            </a:extLst>
          </p:cNvPr>
          <p:cNvSpPr txBox="1"/>
          <p:nvPr/>
        </p:nvSpPr>
        <p:spPr>
          <a:xfrm>
            <a:off x="1579317" y="124971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6AC30A32-86B4-443D-A28A-4046856B8393}"/>
              </a:ext>
            </a:extLst>
          </p:cNvPr>
          <p:cNvSpPr txBox="1"/>
          <p:nvPr/>
        </p:nvSpPr>
        <p:spPr>
          <a:xfrm>
            <a:off x="1465561" y="1727366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AB25B758-77AE-4876-8700-9823C0D80D6C}"/>
              </a:ext>
            </a:extLst>
          </p:cNvPr>
          <p:cNvSpPr txBox="1"/>
          <p:nvPr/>
        </p:nvSpPr>
        <p:spPr>
          <a:xfrm>
            <a:off x="2126692" y="1257261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3</a:t>
            </a:r>
          </a:p>
        </p:txBody>
      </p:sp>
    </p:spTree>
    <p:extLst>
      <p:ext uri="{BB962C8B-B14F-4D97-AF65-F5344CB8AC3E}">
        <p14:creationId xmlns:p14="http://schemas.microsoft.com/office/powerpoint/2010/main" val="289756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9051E-6 -1.94805E-6 L -0.30901 0.4026 " pathEditMode="relative" ptsTypes="AA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9 0.41039 L -1.53285E-6 -0.0019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-2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8484E-6 -3.2122E-6 L -0.01108 -3.2122E-6 " pathEditMode="relative" ptsTypes="AA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592E-6 -3.2122E-6 L -0.02215 -3.2122E-6 " pathEditMode="relative" ptsTypes="AA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3323 -3.2122E-6 " pathEditMode="relative" ptsTypes="AA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1408E-6 -3.2122E-6 L -0.04418 -3.2122E-6 " pathEditMode="relative" ptsTypes="AA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-1.28028E-6 L -0.05683 -1.28028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4.75119E-6 L -0.0679 -4.75119E-6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2.00087E-6 L -0.07885 2.00087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9 2.00087E-6 L -0.08993 2.00087E-6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1 2.00087E-6 L -0.101 2.00087E-6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25" dur="1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27" dur="100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29" dur="10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31" dur="1000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33" dur="1000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35" dur="10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3.63322E-6 L -0.2153 0.39231 " pathEditMode="relative" ptsTypes="AA">
                                      <p:cBhvr>
                                        <p:cTn id="137" dur="1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848E-6 -3.63322E-6 L -0.05513 0.39231 " pathEditMode="relative" ptsTypes="AA">
                                      <p:cBhvr>
                                        <p:cTn id="139" dur="10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3.63322E-6 L 0.11587 0.39231 " pathEditMode="relative" ptsTypes="AA">
                                      <p:cBhvr>
                                        <p:cTn id="141" dur="1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2152E-6 -3.63322E-6 L 0.28165 0.39231 " pathEditMode="relative" ptsTypes="AA">
                                      <p:cBhvr>
                                        <p:cTn id="143" dur="100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3038E-6 -4.91349E-6 L -0.46324 0.39231 " pathEditMode="relative" rAng="0" ptsTypes="AA">
                                      <p:cBhvr>
                                        <p:cTn id="147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" y="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215 0.39036 L 0.0017 -0.00195 " pathEditMode="relative" rAng="0" ptsTypes="AA">
                                      <p:cBhvr>
                                        <p:cTn id="151" dur="1000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-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97" dur="10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199" dur="1000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201" dur="10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203" dur="10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934E-6 2.31834E-6 L -0.0331 -0.02963 " pathEditMode="relative" ptsTypes="AA">
                                      <p:cBhvr>
                                        <p:cTn id="205" dur="10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3731E-7 -4.71657E-7 L -0.36835 0.3955 " pathEditMode="relative" rAng="0" ptsTypes="AA">
                                      <p:cBhvr>
                                        <p:cTn id="250" dur="10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" y="198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42249E-6 -5.71861E-6 L -0.1656 0.40198 " pathEditMode="relative" ptsTypes="AA">
                                      <p:cBhvr>
                                        <p:cTn id="252" dur="1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6795E-6 4.24465E-6 L 0.04587 0.41474 " pathEditMode="relative" rAng="0" ptsTypes="AA">
                                      <p:cBhvr>
                                        <p:cTn id="254" dur="100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207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6795E-6 0.00303 L 0.29423 0.47655 " pathEditMode="relative" rAng="0" ptsTypes="AA">
                                      <p:cBhvr>
                                        <p:cTn id="256" dur="1000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" y="237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7109E-6 1.00822E-6 L -0.36993 0.373 " pathEditMode="relative" ptsTypes="AA">
                                      <p:cBhvr>
                                        <p:cTn id="258" dur="1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1.00822E-6 L -0.16567 0.373 " pathEditMode="relative" ptsTypes="AA">
                                      <p:cBhvr>
                                        <p:cTn id="260" dur="10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31345E-6 3.40978E-6 L 0.11601 0.42211 " pathEditMode="relative" ptsTypes="AA">
                                      <p:cBhvr>
                                        <p:cTn id="262" dur="100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3.40978E-6 L 0.33123 0.42211 " pathEditMode="relative" ptsTypes="AA">
                                      <p:cBhvr>
                                        <p:cTn id="264" dur="100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7109E-6 1.00822E-6 L -0.36993 0.38274 " pathEditMode="relative" ptsTypes="AA">
                                      <p:cBhvr>
                                        <p:cTn id="266" dur="1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0037E-6 1.00822E-6 L -0.16567 0.38274 " pathEditMode="relative" ptsTypes="AA">
                                      <p:cBhvr>
                                        <p:cTn id="268" dur="1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7751E-6 4.28139E-6 L 0.0387 0.30387 " pathEditMode="relative" ptsTypes="AA">
                                      <p:cBhvr>
                                        <p:cTn id="270" dur="1000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7751E-6 4.28139E-6 L 0.28706 0.36265 " pathEditMode="relative" ptsTypes="AA">
                                      <p:cBhvr>
                                        <p:cTn id="272" dur="100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3934E-6 4.15225E-7 L -0.36441 0.38257 " pathEditMode="relative" ptsTypes="AA">
                                      <p:cBhvr>
                                        <p:cTn id="281" dur="10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21E-6 -1.41869E-6 L -0.17125 0.37284 " pathEditMode="relative" ptsTypes="AA">
                                      <p:cBhvr>
                                        <p:cTn id="283" dur="1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0779E-6 -1.41869E-6 L 0.00548 0.37284 " pathEditMode="relative" ptsTypes="AA">
                                      <p:cBhvr>
                                        <p:cTn id="285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83 0.38538 L 0.00159 -0.00692 " pathEditMode="relative" rAng="0" ptsTypes="AA">
                                      <p:cBhvr>
                                        <p:cTn id="289" dur="10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196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125 0.36592 L 9.93184E-7 -0.00692 " pathEditMode="relative" rAng="0" ptsTypes="AA">
                                      <p:cBhvr>
                                        <p:cTn id="291" dur="1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" y="-186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8 0.36592 L 0.00171 -0.00692 " pathEditMode="relative" rAng="0" ptsTypes="AA">
                                      <p:cBhvr>
                                        <p:cTn id="293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animBg="1"/>
      <p:bldP spid="442" grpId="1" animBg="1"/>
      <p:bldP spid="453" grpId="0" animBg="1"/>
      <p:bldP spid="453" grpId="1" animBg="1"/>
      <p:bldP spid="508" grpId="0"/>
      <p:bldP spid="519" grpId="0"/>
      <p:bldP spid="530" grpId="0"/>
      <p:bldP spid="563" grpId="0"/>
      <p:bldP spid="564" grpId="0"/>
      <p:bldP spid="565" grpId="0"/>
      <p:bldP spid="56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A4C3F484-2184-407D-B249-9A1E92E7CAE9}"/>
              </a:ext>
            </a:extLst>
          </p:cNvPr>
          <p:cNvSpPr/>
          <p:nvPr/>
        </p:nvSpPr>
        <p:spPr>
          <a:xfrm>
            <a:off x="4480616" y="5391983"/>
            <a:ext cx="890583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E135811-F9F7-45FC-8A8F-832FE0E18E48}"/>
              </a:ext>
            </a:extLst>
          </p:cNvPr>
          <p:cNvSpPr/>
          <p:nvPr/>
        </p:nvSpPr>
        <p:spPr>
          <a:xfrm>
            <a:off x="5371475" y="5393167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6E0E76F-731A-436E-99DD-911BD27C62BB}"/>
              </a:ext>
            </a:extLst>
          </p:cNvPr>
          <p:cNvSpPr/>
          <p:nvPr/>
        </p:nvSpPr>
        <p:spPr>
          <a:xfrm>
            <a:off x="4491419" y="3161713"/>
            <a:ext cx="890569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61B5158-84D9-4E81-8BAC-0006F1A5845E}"/>
              </a:ext>
            </a:extLst>
          </p:cNvPr>
          <p:cNvSpPr/>
          <p:nvPr/>
        </p:nvSpPr>
        <p:spPr>
          <a:xfrm>
            <a:off x="5379292" y="3161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4484829" y="92852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4932187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297718" cy="817087"/>
            <a:chOff x="255524" y="372323"/>
            <a:chExt cx="2402281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40228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28357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97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028099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078353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32r1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2554740"/>
            <a:ext cx="3561327" cy="817087"/>
            <a:chOff x="255525" y="372323"/>
            <a:chExt cx="259431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59431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45406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306395" y="2663364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378230" y="2652320"/>
            <a:ext cx="1484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41r4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5" y="4779174"/>
            <a:ext cx="3628014" cy="817087"/>
            <a:chOff x="255524" y="372323"/>
            <a:chExt cx="26428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4" y="372323"/>
              <a:ext cx="26428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45406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195 </a:t>
              </a:r>
              <a:r>
                <a:rPr lang="en-GB" sz="3600" dirty="0"/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239707" y="4887798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317074" y="4876754"/>
            <a:ext cx="16499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24r3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4470246" y="866216"/>
            <a:ext cx="9543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3995628" y="8792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470245" y="928836"/>
            <a:ext cx="90095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489197" y="91279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478580" y="428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4906025" y="43505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5436214" y="435212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7AEB60C-50B5-46D1-A83F-6B8AEBF376E5}"/>
              </a:ext>
            </a:extLst>
          </p:cNvPr>
          <p:cNvSpPr txBox="1"/>
          <p:nvPr/>
        </p:nvSpPr>
        <p:spPr>
          <a:xfrm>
            <a:off x="4474042" y="3097408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2 5 0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16532F8-C7C8-4062-BBF3-294EF0D7B7A7}"/>
              </a:ext>
            </a:extLst>
          </p:cNvPr>
          <p:cNvSpPr txBox="1"/>
          <p:nvPr/>
        </p:nvSpPr>
        <p:spPr>
          <a:xfrm>
            <a:off x="3999772" y="310923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7C5D11F-27C4-45FD-B2F9-D2CF262A932F}"/>
              </a:ext>
            </a:extLst>
          </p:cNvPr>
          <p:cNvCxnSpPr>
            <a:cxnSpLocks/>
          </p:cNvCxnSpPr>
          <p:nvPr/>
        </p:nvCxnSpPr>
        <p:spPr>
          <a:xfrm>
            <a:off x="4474389" y="3158796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33D4DC7-905D-413F-AB15-21F0BA56F2C7}"/>
              </a:ext>
            </a:extLst>
          </p:cNvPr>
          <p:cNvCxnSpPr>
            <a:cxnSpLocks/>
          </p:cNvCxnSpPr>
          <p:nvPr/>
        </p:nvCxnSpPr>
        <p:spPr>
          <a:xfrm>
            <a:off x="4493341" y="315879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50F0E01A-A190-4787-88C3-64C066ABDFB1}"/>
              </a:ext>
            </a:extLst>
          </p:cNvPr>
          <p:cNvSpPr txBox="1"/>
          <p:nvPr/>
        </p:nvSpPr>
        <p:spPr>
          <a:xfrm>
            <a:off x="4916348" y="2658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F89BD55-F762-438A-841C-FED3523A5926}"/>
              </a:ext>
            </a:extLst>
          </p:cNvPr>
          <p:cNvSpPr txBox="1"/>
          <p:nvPr/>
        </p:nvSpPr>
        <p:spPr>
          <a:xfrm>
            <a:off x="5339354" y="26584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E11F7AC-92AE-4218-9CD0-6FAC38030A0A}"/>
              </a:ext>
            </a:extLst>
          </p:cNvPr>
          <p:cNvSpPr txBox="1"/>
          <p:nvPr/>
        </p:nvSpPr>
        <p:spPr>
          <a:xfrm>
            <a:off x="4474043" y="5330931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1 9 5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69C7FED-2F8E-478D-B41D-5748DB952E08}"/>
              </a:ext>
            </a:extLst>
          </p:cNvPr>
          <p:cNvSpPr txBox="1"/>
          <p:nvPr/>
        </p:nvSpPr>
        <p:spPr>
          <a:xfrm>
            <a:off x="3999426" y="534399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F85B56A-1F1A-42EA-8C1E-470A0A36F107}"/>
              </a:ext>
            </a:extLst>
          </p:cNvPr>
          <p:cNvCxnSpPr>
            <a:cxnSpLocks/>
          </p:cNvCxnSpPr>
          <p:nvPr/>
        </p:nvCxnSpPr>
        <p:spPr>
          <a:xfrm>
            <a:off x="4474043" y="5393551"/>
            <a:ext cx="134128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F34F455-D261-461E-8B56-BC2584F6B3DC}"/>
              </a:ext>
            </a:extLst>
          </p:cNvPr>
          <p:cNvCxnSpPr>
            <a:cxnSpLocks/>
          </p:cNvCxnSpPr>
          <p:nvPr/>
        </p:nvCxnSpPr>
        <p:spPr>
          <a:xfrm flipH="1">
            <a:off x="4489197" y="5393551"/>
            <a:ext cx="3798" cy="4474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91FDDC0-3677-46E9-B783-142E4922AB17}"/>
              </a:ext>
            </a:extLst>
          </p:cNvPr>
          <p:cNvSpPr txBox="1"/>
          <p:nvPr/>
        </p:nvSpPr>
        <p:spPr>
          <a:xfrm>
            <a:off x="4916002" y="4893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AB28F4C-B671-4AEE-BDCD-06EA36CBD594}"/>
              </a:ext>
            </a:extLst>
          </p:cNvPr>
          <p:cNvSpPr txBox="1"/>
          <p:nvPr/>
        </p:nvSpPr>
        <p:spPr>
          <a:xfrm>
            <a:off x="5339008" y="4893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3462057-7C1E-466A-91B1-595CB67EE083}"/>
              </a:ext>
            </a:extLst>
          </p:cNvPr>
          <p:cNvSpPr txBox="1"/>
          <p:nvPr/>
        </p:nvSpPr>
        <p:spPr>
          <a:xfrm>
            <a:off x="5209884" y="537088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8763C13-55FE-4DF5-9AD5-65385A22AE25}"/>
              </a:ext>
            </a:extLst>
          </p:cNvPr>
          <p:cNvSpPr txBox="1"/>
          <p:nvPr/>
        </p:nvSpPr>
        <p:spPr>
          <a:xfrm>
            <a:off x="5888820" y="2663057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F3DE00F-8804-4C39-B4F4-F352A7DF8F78}"/>
              </a:ext>
            </a:extLst>
          </p:cNvPr>
          <p:cNvSpPr txBox="1"/>
          <p:nvPr/>
        </p:nvSpPr>
        <p:spPr>
          <a:xfrm>
            <a:off x="5886383" y="4900783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r 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1F3B57E-3FA0-4737-B25F-F23054D0D453}"/>
              </a:ext>
            </a:extLst>
          </p:cNvPr>
          <p:cNvSpPr txBox="1"/>
          <p:nvPr/>
        </p:nvSpPr>
        <p:spPr>
          <a:xfrm>
            <a:off x="5216784" y="3142320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5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0" grpId="1" animBg="1"/>
      <p:bldP spid="92" grpId="0" animBg="1"/>
      <p:bldP spid="92" grpId="1" animBg="1"/>
      <p:bldP spid="88" grpId="0" animBg="1"/>
      <p:bldP spid="88" grpId="1" animBg="1"/>
      <p:bldP spid="89" grpId="0" animBg="1"/>
      <p:bldP spid="89" grpId="1" animBg="1"/>
      <p:bldP spid="84" grpId="0" animBg="1"/>
      <p:bldP spid="84" grpId="1" animBg="1"/>
      <p:bldP spid="85" grpId="0" animBg="1"/>
      <p:bldP spid="85" grpId="1" animBg="1"/>
      <p:bldP spid="8" grpId="0"/>
      <p:bldP spid="58" grpId="0"/>
      <p:bldP spid="73" grpId="0"/>
      <p:bldP spid="104" grpId="0"/>
      <p:bldP spid="105" grpId="0"/>
      <p:bldP spid="108" grpId="0"/>
      <p:bldP spid="110" grpId="0"/>
      <p:bldP spid="111" grpId="0"/>
      <p:bldP spid="112" grpId="0"/>
      <p:bldP spid="113" grpId="0"/>
      <p:bldP spid="116" grpId="0"/>
      <p:bldP spid="117" grpId="0"/>
      <p:bldP spid="119" grpId="0"/>
      <p:bldP spid="120" grpId="0"/>
      <p:bldP spid="123" grpId="0"/>
      <p:bldP spid="124" grpId="0"/>
      <p:bldP spid="125" grpId="0"/>
      <p:bldP spid="93" grpId="0"/>
      <p:bldP spid="94" grpId="0"/>
      <p:bldP spid="9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2463</Words>
  <Application>Microsoft Office PowerPoint</Application>
  <PresentationFormat>Widescreen</PresentationFormat>
  <Paragraphs>1470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Arial</vt:lpstr>
      <vt:lpstr>Arial Black</vt:lpstr>
      <vt:lpstr>Calibri</vt:lpstr>
      <vt:lpstr>Calibri Light</vt:lpstr>
      <vt:lpstr>Cambria Math</vt:lpstr>
      <vt:lpstr>Office Theme</vt:lpstr>
      <vt:lpstr>Year 4</vt:lpstr>
      <vt:lpstr>1 Divide by 2, 3, 4, 5, 8 and 10 with remainders</vt:lpstr>
      <vt:lpstr>PowerPoint Presentation</vt:lpstr>
      <vt:lpstr>PowerPoint Presentation</vt:lpstr>
      <vt:lpstr>2 Divide by 6</vt:lpstr>
      <vt:lpstr>PowerPoint Presentation</vt:lpstr>
      <vt:lpstr>3 Divide by 7</vt:lpstr>
      <vt:lpstr>PowerPoint Presentation</vt:lpstr>
      <vt:lpstr>4 Divide by 9</vt:lpstr>
      <vt:lpstr>PowerPoint Presentation</vt:lpstr>
      <vt:lpstr>5 Divide by 11</vt:lpstr>
      <vt:lpstr>PowerPoint Presentation</vt:lpstr>
      <vt:lpstr>6 Divide by 12</vt:lpstr>
      <vt:lpstr>PowerPoint Presentation</vt:lpstr>
      <vt:lpstr>7 Solve missing number problems for multiplication and division with knowledge of the 6, 7, 9, 11 and 12 times tables</vt:lpstr>
      <vt:lpstr>PowerPoint Presentation</vt:lpstr>
      <vt:lpstr>PowerPoint Presentation</vt:lpstr>
      <vt:lpstr>PowerPoint Presentation</vt:lpstr>
      <vt:lpstr>PowerPoint Presentation</vt:lpstr>
      <vt:lpstr>8 Divide with remainders</vt:lpstr>
      <vt:lpstr>PowerPoint Presentation</vt:lpstr>
      <vt:lpstr>PowerPoint Presentation</vt:lpstr>
      <vt:lpstr>PowerPoint Presentation</vt:lpstr>
      <vt:lpstr>PowerPoint Presentation</vt:lpstr>
      <vt:lpstr>9 Divide a multiple of 10 by a single-digit number mentally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 Divide a multiple of 100 by a single-digit number mentally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11 Divide a three-digit number by a single-digit number using long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12 Divide a three-digit number by a single-digit number using short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13 Solve missing number multiplication problems</vt:lpstr>
      <vt:lpstr>PowerPoint Presentation</vt:lpstr>
      <vt:lpstr>PowerPoint Presentation</vt:lpstr>
      <vt:lpstr>14 Solve missing number division problems</vt:lpstr>
      <vt:lpstr>PowerPoint Presentation</vt:lpstr>
      <vt:lpstr>PowerPoint Presentation</vt:lpstr>
      <vt:lpstr>15 Divide by chunking with remainders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16 Divide using long division with remainders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17 Divide using short division with remainders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 Divide by 2, 3, 4, 5, 8 and 10 with remainders</dc:title>
  <dc:creator>Simon Rigelsford</dc:creator>
  <cp:lastModifiedBy>Mr S. Rigelsford</cp:lastModifiedBy>
  <cp:revision>15</cp:revision>
  <dcterms:created xsi:type="dcterms:W3CDTF">2019-12-18T18:34:03Z</dcterms:created>
  <dcterms:modified xsi:type="dcterms:W3CDTF">2020-03-05T13:47:31Z</dcterms:modified>
</cp:coreProperties>
</file>