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2"/>
  </p:notesMasterIdLst>
  <p:sldIdLst>
    <p:sldId id="1801" r:id="rId2"/>
    <p:sldId id="1432" r:id="rId3"/>
    <p:sldId id="1663" r:id="rId4"/>
    <p:sldId id="1673" r:id="rId5"/>
    <p:sldId id="1674" r:id="rId6"/>
    <p:sldId id="1675" r:id="rId7"/>
    <p:sldId id="1676" r:id="rId8"/>
    <p:sldId id="1715" r:id="rId9"/>
    <p:sldId id="1670" r:id="rId10"/>
    <p:sldId id="1677" r:id="rId11"/>
    <p:sldId id="1678" r:id="rId12"/>
    <p:sldId id="1679" r:id="rId13"/>
    <p:sldId id="1680" r:id="rId14"/>
    <p:sldId id="1716" r:id="rId15"/>
    <p:sldId id="1440" r:id="rId16"/>
    <p:sldId id="1445" r:id="rId17"/>
    <p:sldId id="1446" r:id="rId18"/>
    <p:sldId id="1447" r:id="rId19"/>
    <p:sldId id="1717" r:id="rId20"/>
    <p:sldId id="1718" r:id="rId21"/>
    <p:sldId id="1719" r:id="rId22"/>
    <p:sldId id="1448" r:id="rId23"/>
    <p:sldId id="1450" r:id="rId24"/>
    <p:sldId id="1451" r:id="rId25"/>
    <p:sldId id="1452" r:id="rId26"/>
    <p:sldId id="1453" r:id="rId27"/>
    <p:sldId id="1618" r:id="rId28"/>
    <p:sldId id="1627" r:id="rId29"/>
    <p:sldId id="1687" r:id="rId30"/>
    <p:sldId id="1622" r:id="rId31"/>
    <p:sldId id="1723" r:id="rId32"/>
    <p:sldId id="1765" r:id="rId33"/>
    <p:sldId id="1631" r:id="rId34"/>
    <p:sldId id="1724" r:id="rId35"/>
    <p:sldId id="1686" r:id="rId36"/>
    <p:sldId id="1621" r:id="rId37"/>
    <p:sldId id="1725" r:id="rId38"/>
    <p:sldId id="1766" r:id="rId39"/>
    <p:sldId id="1630" r:id="rId40"/>
    <p:sldId id="1726" r:id="rId41"/>
    <p:sldId id="1721" r:id="rId42"/>
    <p:sldId id="1767" r:id="rId43"/>
    <p:sldId id="1768" r:id="rId44"/>
    <p:sldId id="1727" r:id="rId45"/>
    <p:sldId id="1697" r:id="rId46"/>
    <p:sldId id="1722" r:id="rId47"/>
    <p:sldId id="1772" r:id="rId48"/>
    <p:sldId id="1773" r:id="rId49"/>
    <p:sldId id="1732" r:id="rId50"/>
    <p:sldId id="1690" r:id="rId51"/>
    <p:sldId id="1623" r:id="rId52"/>
    <p:sldId id="1729" r:id="rId53"/>
    <p:sldId id="1769" r:id="rId54"/>
    <p:sldId id="1770" r:id="rId55"/>
    <p:sldId id="1632" r:id="rId56"/>
    <p:sldId id="1689" r:id="rId57"/>
    <p:sldId id="1691" r:id="rId58"/>
    <p:sldId id="1731" r:id="rId59"/>
    <p:sldId id="1771" r:id="rId60"/>
    <p:sldId id="1692" r:id="rId61"/>
    <p:sldId id="1698" r:id="rId62"/>
    <p:sldId id="1733" r:id="rId63"/>
    <p:sldId id="1734" r:id="rId64"/>
    <p:sldId id="1470" r:id="rId65"/>
    <p:sldId id="1735" r:id="rId66"/>
    <p:sldId id="1774" r:id="rId67"/>
    <p:sldId id="1775" r:id="rId68"/>
    <p:sldId id="1736" r:id="rId69"/>
    <p:sldId id="1737" r:id="rId70"/>
    <p:sldId id="1738" r:id="rId71"/>
    <p:sldId id="1739" r:id="rId72"/>
    <p:sldId id="1740" r:id="rId73"/>
    <p:sldId id="1776" r:id="rId74"/>
    <p:sldId id="1741" r:id="rId75"/>
    <p:sldId id="1777" r:id="rId76"/>
    <p:sldId id="1742" r:id="rId77"/>
    <p:sldId id="1743" r:id="rId78"/>
    <p:sldId id="1479" r:id="rId79"/>
    <p:sldId id="1480" r:id="rId80"/>
    <p:sldId id="1481" r:id="rId81"/>
    <p:sldId id="1482" r:id="rId82"/>
    <p:sldId id="1744" r:id="rId83"/>
    <p:sldId id="1745" r:id="rId84"/>
    <p:sldId id="1746" r:id="rId85"/>
    <p:sldId id="1483" r:id="rId86"/>
    <p:sldId id="1619" r:id="rId87"/>
    <p:sldId id="1778" r:id="rId88"/>
    <p:sldId id="1779" r:id="rId89"/>
    <p:sldId id="1780" r:id="rId90"/>
    <p:sldId id="1781" r:id="rId91"/>
    <p:sldId id="1628" r:id="rId92"/>
    <p:sldId id="1699" r:id="rId93"/>
    <p:sldId id="787" r:id="rId94"/>
    <p:sldId id="1755" r:id="rId95"/>
    <p:sldId id="1499" r:id="rId96"/>
    <p:sldId id="1756" r:id="rId97"/>
    <p:sldId id="1782" r:id="rId98"/>
    <p:sldId id="1783" r:id="rId99"/>
    <p:sldId id="1784" r:id="rId100"/>
    <p:sldId id="1629" r:id="rId101"/>
    <p:sldId id="1500" r:id="rId102"/>
    <p:sldId id="1620" r:id="rId103"/>
    <p:sldId id="1785" r:id="rId104"/>
    <p:sldId id="1786" r:id="rId105"/>
    <p:sldId id="1787" r:id="rId106"/>
    <p:sldId id="1757" r:id="rId107"/>
    <p:sldId id="1493" r:id="rId108"/>
    <p:sldId id="990" r:id="rId109"/>
    <p:sldId id="1788" r:id="rId110"/>
    <p:sldId id="1789" r:id="rId111"/>
    <p:sldId id="1758" r:id="rId112"/>
    <p:sldId id="1526" r:id="rId113"/>
    <p:sldId id="1759" r:id="rId114"/>
    <p:sldId id="1760" r:id="rId115"/>
    <p:sldId id="1363" r:id="rId116"/>
    <p:sldId id="1795" r:id="rId117"/>
    <p:sldId id="1796" r:id="rId118"/>
    <p:sldId id="1383" r:id="rId119"/>
    <p:sldId id="1797" r:id="rId120"/>
    <p:sldId id="1798" r:id="rId121"/>
    <p:sldId id="1511" r:id="rId122"/>
    <p:sldId id="1799" r:id="rId123"/>
    <p:sldId id="1800" r:id="rId124"/>
    <p:sldId id="1696" r:id="rId125"/>
    <p:sldId id="1626" r:id="rId126"/>
    <p:sldId id="1635" r:id="rId127"/>
    <p:sldId id="1695" r:id="rId128"/>
    <p:sldId id="1625" r:id="rId129"/>
    <p:sldId id="1634" r:id="rId130"/>
    <p:sldId id="1244" r:id="rId1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72C5F-6706-4DB6-8F7B-E80048741DAF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4BE66-3AF1-4591-8CEF-A453B5EFC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476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454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373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43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93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4D746-3044-4C39-B78B-742D16635899}" type="slidenum">
              <a:rPr lang="en-GB" smtClean="0"/>
              <a:t>100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856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818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1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48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97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29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74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88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290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676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47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79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FE5E3-E779-4420-98C7-7172918B4AC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75AB1-F102-47EE-A90A-B7B2275C7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63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5/decimals/" TargetMode="External"/><Relationship Id="rId2" Type="http://schemas.openxmlformats.org/officeDocument/2006/relationships/hyperlink" Target="https://keystage2maths.com/y5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2Dgbtpm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g74xtjJ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B6YP4RNu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hh5ft0qi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IDlluJgM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tfl3Pplp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ovB3xaOZ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hU2qmsf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7CYN9Nl7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Wa29RYol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qLS2yPr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7hJ7oKLc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64K5cutv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E94Sxy1q" TargetMode="Externa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0RHtZ4nF" TargetMode="Externa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0GFSYvZJ" TargetMode="Externa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KDrHvrg5" TargetMode="Externa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wK6rONP8" TargetMode="Externa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yiJrCxor" TargetMode="Externa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6CefzAVw" TargetMode="Externa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zl3kEJnr" TargetMode="Externa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cslwZtSX" TargetMode="Externa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NTUGIQFS" TargetMode="Externa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2XssW4el" TargetMode="Externa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pg683h0c" TargetMode="Externa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5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Decimals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366150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9BF2-A4DC-4517-A966-9FF0A5F1B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 Write unit fractions as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B59FD-5EEF-4519-8359-45DF15C6E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93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5259C114-6B78-41D7-A1C5-6BD216525BA0}"/>
              </a:ext>
            </a:extLst>
          </p:cNvPr>
          <p:cNvSpPr/>
          <p:nvPr/>
        </p:nvSpPr>
        <p:spPr>
          <a:xfrm>
            <a:off x="391137" y="1387624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1D60C1D3-C1CB-4181-A896-6C5298534BBF}"/>
              </a:ext>
            </a:extLst>
          </p:cNvPr>
          <p:cNvGrpSpPr/>
          <p:nvPr/>
        </p:nvGrpSpPr>
        <p:grpSpPr>
          <a:xfrm>
            <a:off x="532796" y="1350703"/>
            <a:ext cx="441638" cy="1032867"/>
            <a:chOff x="2718819" y="5471319"/>
            <a:chExt cx="441638" cy="1032867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B0B30B5F-4AC4-4895-B3A4-5C4D6A0F445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B7411EEF-D6DB-4FCC-8EAC-E7F6B2127895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8C2FC56-2EA8-4004-96B7-74E990103B0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2FFB4D48-8B41-41A6-8F9E-5FD442361C17}"/>
              </a:ext>
            </a:extLst>
          </p:cNvPr>
          <p:cNvSpPr txBox="1"/>
          <p:nvPr/>
        </p:nvSpPr>
        <p:spPr>
          <a:xfrm>
            <a:off x="1020427" y="15529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4F86EFA-4C83-47A6-8136-DABB098AA611}"/>
              </a:ext>
            </a:extLst>
          </p:cNvPr>
          <p:cNvSpPr/>
          <p:nvPr/>
        </p:nvSpPr>
        <p:spPr>
          <a:xfrm>
            <a:off x="1467849" y="1501532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F11134D-D5CB-4413-B9AF-E3573C58B1E9}"/>
              </a:ext>
            </a:extLst>
          </p:cNvPr>
          <p:cNvSpPr txBox="1"/>
          <p:nvPr/>
        </p:nvSpPr>
        <p:spPr>
          <a:xfrm>
            <a:off x="1505814" y="1574127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BF6EA762-1862-4FB2-877A-A8E8FE59CE4F}"/>
              </a:ext>
            </a:extLst>
          </p:cNvPr>
          <p:cNvCxnSpPr>
            <a:cxnSpLocks/>
          </p:cNvCxnSpPr>
          <p:nvPr/>
        </p:nvCxnSpPr>
        <p:spPr>
          <a:xfrm>
            <a:off x="482670" y="360460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198D0C14-8FFF-46D6-A717-6C32B8A28120}"/>
              </a:ext>
            </a:extLst>
          </p:cNvPr>
          <p:cNvCxnSpPr>
            <a:cxnSpLocks/>
          </p:cNvCxnSpPr>
          <p:nvPr/>
        </p:nvCxnSpPr>
        <p:spPr>
          <a:xfrm>
            <a:off x="1361900" y="360460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9D5FA465-CC95-417F-A06E-604EDE0DBCFE}"/>
              </a:ext>
            </a:extLst>
          </p:cNvPr>
          <p:cNvSpPr txBox="1"/>
          <p:nvPr/>
        </p:nvSpPr>
        <p:spPr>
          <a:xfrm>
            <a:off x="445297" y="30967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98CAE3C-9385-49F6-9C09-F8F99ED54746}"/>
              </a:ext>
            </a:extLst>
          </p:cNvPr>
          <p:cNvSpPr txBox="1"/>
          <p:nvPr/>
        </p:nvSpPr>
        <p:spPr>
          <a:xfrm>
            <a:off x="455863" y="35428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12A316F-A7EF-45B4-93D1-849BFEA071F0}"/>
              </a:ext>
            </a:extLst>
          </p:cNvPr>
          <p:cNvSpPr txBox="1"/>
          <p:nvPr/>
        </p:nvSpPr>
        <p:spPr>
          <a:xfrm>
            <a:off x="1361899" y="354281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8C8396D0-6C97-483A-93A8-520478A7F93A}"/>
              </a:ext>
            </a:extLst>
          </p:cNvPr>
          <p:cNvSpPr txBox="1"/>
          <p:nvPr/>
        </p:nvSpPr>
        <p:spPr>
          <a:xfrm>
            <a:off x="914857" y="32891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87" name="Arc 186">
            <a:extLst>
              <a:ext uri="{FF2B5EF4-FFF2-40B4-BE49-F238E27FC236}">
                <a16:creationId xmlns:a16="http://schemas.microsoft.com/office/drawing/2014/main" id="{5DEC6093-F0CE-48F0-B99D-48927E6A96DA}"/>
              </a:ext>
            </a:extLst>
          </p:cNvPr>
          <p:cNvSpPr/>
          <p:nvPr/>
        </p:nvSpPr>
        <p:spPr>
          <a:xfrm rot="16200000">
            <a:off x="847558" y="25746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Arc 187">
            <a:extLst>
              <a:ext uri="{FF2B5EF4-FFF2-40B4-BE49-F238E27FC236}">
                <a16:creationId xmlns:a16="http://schemas.microsoft.com/office/drawing/2014/main" id="{8CC402AD-54B0-4296-AE01-C960B61C2009}"/>
              </a:ext>
            </a:extLst>
          </p:cNvPr>
          <p:cNvSpPr/>
          <p:nvPr/>
        </p:nvSpPr>
        <p:spPr>
          <a:xfrm rot="5400000">
            <a:off x="837271" y="35017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7CD112AD-4FBE-489B-93DB-1DDE507AE740}"/>
              </a:ext>
            </a:extLst>
          </p:cNvPr>
          <p:cNvSpPr txBox="1"/>
          <p:nvPr/>
        </p:nvSpPr>
        <p:spPr>
          <a:xfrm>
            <a:off x="967861" y="403714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11E40CCD-53AE-49CF-8C58-8037E92401BF}"/>
              </a:ext>
            </a:extLst>
          </p:cNvPr>
          <p:cNvSpPr txBox="1"/>
          <p:nvPr/>
        </p:nvSpPr>
        <p:spPr>
          <a:xfrm>
            <a:off x="967860" y="27428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C4124424-A3C3-4D38-9009-08B693C1F4E7}"/>
              </a:ext>
            </a:extLst>
          </p:cNvPr>
          <p:cNvSpPr txBox="1"/>
          <p:nvPr/>
        </p:nvSpPr>
        <p:spPr>
          <a:xfrm>
            <a:off x="1575788" y="309676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5" name="Rectangle: Rounded Corners 244">
            <a:extLst>
              <a:ext uri="{FF2B5EF4-FFF2-40B4-BE49-F238E27FC236}">
                <a16:creationId xmlns:a16="http://schemas.microsoft.com/office/drawing/2014/main" id="{00506238-B0C3-4221-B447-C1BF0653E8C6}"/>
              </a:ext>
            </a:extLst>
          </p:cNvPr>
          <p:cNvSpPr/>
          <p:nvPr/>
        </p:nvSpPr>
        <p:spPr>
          <a:xfrm>
            <a:off x="3144190" y="1386145"/>
            <a:ext cx="246196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E2A5BA99-619B-4282-A1E5-6A48F3F88CD3}"/>
              </a:ext>
            </a:extLst>
          </p:cNvPr>
          <p:cNvGrpSpPr/>
          <p:nvPr/>
        </p:nvGrpSpPr>
        <p:grpSpPr>
          <a:xfrm>
            <a:off x="3285850" y="1349224"/>
            <a:ext cx="441638" cy="1032867"/>
            <a:chOff x="2718819" y="5471319"/>
            <a:chExt cx="441638" cy="1032867"/>
          </a:xfrm>
        </p:grpSpPr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93B0A6CC-0D5D-4EA4-AF77-88EE06D2DFC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08578AEA-508B-43B0-95C0-6F4350F0202F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C65B9834-9E5D-4844-8C07-C2F263009A1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0" name="TextBox 249">
            <a:extLst>
              <a:ext uri="{FF2B5EF4-FFF2-40B4-BE49-F238E27FC236}">
                <a16:creationId xmlns:a16="http://schemas.microsoft.com/office/drawing/2014/main" id="{2947ED97-0CA7-4656-AC71-6B131F5C3C0C}"/>
              </a:ext>
            </a:extLst>
          </p:cNvPr>
          <p:cNvSpPr txBox="1"/>
          <p:nvPr/>
        </p:nvSpPr>
        <p:spPr>
          <a:xfrm>
            <a:off x="3773481" y="155142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5B50CC08-A598-4AD0-A1AC-EBFCD18C1C84}"/>
              </a:ext>
            </a:extLst>
          </p:cNvPr>
          <p:cNvSpPr/>
          <p:nvPr/>
        </p:nvSpPr>
        <p:spPr>
          <a:xfrm>
            <a:off x="4220902" y="1500053"/>
            <a:ext cx="128830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C1158D2D-A966-4E6E-98C9-FDD1D54F2C79}"/>
              </a:ext>
            </a:extLst>
          </p:cNvPr>
          <p:cNvSpPr txBox="1"/>
          <p:nvPr/>
        </p:nvSpPr>
        <p:spPr>
          <a:xfrm>
            <a:off x="4258867" y="1572648"/>
            <a:ext cx="1732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0.25</a:t>
            </a:r>
          </a:p>
        </p:txBody>
      </p: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491F5129-E14D-4705-B130-41765C272F9E}"/>
              </a:ext>
            </a:extLst>
          </p:cNvPr>
          <p:cNvCxnSpPr>
            <a:cxnSpLocks/>
          </p:cNvCxnSpPr>
          <p:nvPr/>
        </p:nvCxnSpPr>
        <p:spPr>
          <a:xfrm>
            <a:off x="3139501" y="361952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6287FF00-8402-4B2A-9CA5-8AC420396CB3}"/>
              </a:ext>
            </a:extLst>
          </p:cNvPr>
          <p:cNvCxnSpPr>
            <a:cxnSpLocks/>
          </p:cNvCxnSpPr>
          <p:nvPr/>
        </p:nvCxnSpPr>
        <p:spPr>
          <a:xfrm>
            <a:off x="4018731" y="3603220"/>
            <a:ext cx="135322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TextBox 254">
            <a:extLst>
              <a:ext uri="{FF2B5EF4-FFF2-40B4-BE49-F238E27FC236}">
                <a16:creationId xmlns:a16="http://schemas.microsoft.com/office/drawing/2014/main" id="{17EFDFEC-95B1-4AF6-97D5-100BBCC95093}"/>
              </a:ext>
            </a:extLst>
          </p:cNvPr>
          <p:cNvSpPr txBox="1"/>
          <p:nvPr/>
        </p:nvSpPr>
        <p:spPr>
          <a:xfrm>
            <a:off x="3102128" y="311169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F479A389-334C-432F-B448-4B6532040291}"/>
              </a:ext>
            </a:extLst>
          </p:cNvPr>
          <p:cNvSpPr txBox="1"/>
          <p:nvPr/>
        </p:nvSpPr>
        <p:spPr>
          <a:xfrm>
            <a:off x="3112694" y="355773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4FB33B7D-6416-43DB-8524-B9A39E19D4A6}"/>
              </a:ext>
            </a:extLst>
          </p:cNvPr>
          <p:cNvSpPr txBox="1"/>
          <p:nvPr/>
        </p:nvSpPr>
        <p:spPr>
          <a:xfrm>
            <a:off x="4020136" y="3541428"/>
            <a:ext cx="30080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033B1A45-4598-4A32-B012-C049FDA5DFF5}"/>
              </a:ext>
            </a:extLst>
          </p:cNvPr>
          <p:cNvSpPr txBox="1"/>
          <p:nvPr/>
        </p:nvSpPr>
        <p:spPr>
          <a:xfrm>
            <a:off x="3571688" y="330405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9" name="Arc 258">
            <a:extLst>
              <a:ext uri="{FF2B5EF4-FFF2-40B4-BE49-F238E27FC236}">
                <a16:creationId xmlns:a16="http://schemas.microsoft.com/office/drawing/2014/main" id="{C5AB0595-6E4B-47B9-BACE-EB8355DB9EA4}"/>
              </a:ext>
            </a:extLst>
          </p:cNvPr>
          <p:cNvSpPr/>
          <p:nvPr/>
        </p:nvSpPr>
        <p:spPr>
          <a:xfrm rot="16200000">
            <a:off x="3626771" y="2467183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Arc 259">
            <a:extLst>
              <a:ext uri="{FF2B5EF4-FFF2-40B4-BE49-F238E27FC236}">
                <a16:creationId xmlns:a16="http://schemas.microsoft.com/office/drawing/2014/main" id="{53082A80-0B9D-4CB7-809E-4464BCD00071}"/>
              </a:ext>
            </a:extLst>
          </p:cNvPr>
          <p:cNvSpPr/>
          <p:nvPr/>
        </p:nvSpPr>
        <p:spPr>
          <a:xfrm rot="5400000">
            <a:off x="3616483" y="3394304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F2D553B7-4479-4479-A234-AE4273E89AD0}"/>
              </a:ext>
            </a:extLst>
          </p:cNvPr>
          <p:cNvSpPr txBox="1"/>
          <p:nvPr/>
        </p:nvSpPr>
        <p:spPr>
          <a:xfrm>
            <a:off x="3624692" y="40520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A7A5001F-3E61-46CF-BC99-EFEC31AA592E}"/>
              </a:ext>
            </a:extLst>
          </p:cNvPr>
          <p:cNvSpPr txBox="1"/>
          <p:nvPr/>
        </p:nvSpPr>
        <p:spPr>
          <a:xfrm>
            <a:off x="3624691" y="27577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F202932E-38F7-446E-B6C0-6D8C10B5568D}"/>
              </a:ext>
            </a:extLst>
          </p:cNvPr>
          <p:cNvSpPr txBox="1"/>
          <p:nvPr/>
        </p:nvSpPr>
        <p:spPr>
          <a:xfrm>
            <a:off x="4232619" y="3095386"/>
            <a:ext cx="2002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264" name="Rectangle: Rounded Corners 263">
            <a:extLst>
              <a:ext uri="{FF2B5EF4-FFF2-40B4-BE49-F238E27FC236}">
                <a16:creationId xmlns:a16="http://schemas.microsoft.com/office/drawing/2014/main" id="{AB776675-D02E-4D77-84C1-70912CE093D1}"/>
              </a:ext>
            </a:extLst>
          </p:cNvPr>
          <p:cNvSpPr/>
          <p:nvPr/>
        </p:nvSpPr>
        <p:spPr>
          <a:xfrm>
            <a:off x="6150995" y="1380336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79992D61-B8FF-422F-AEF9-F2B10F296ECC}"/>
              </a:ext>
            </a:extLst>
          </p:cNvPr>
          <p:cNvGrpSpPr/>
          <p:nvPr/>
        </p:nvGrpSpPr>
        <p:grpSpPr>
          <a:xfrm>
            <a:off x="6292654" y="1343415"/>
            <a:ext cx="441638" cy="1032867"/>
            <a:chOff x="2718819" y="5471319"/>
            <a:chExt cx="441638" cy="1032867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CD49DCC5-3452-4172-9B79-F91BF969D71D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E9FB8AAB-82C1-4F2F-B25C-4C6DC044C1E5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84680C5D-F8B7-46B2-B5EB-48C553A2708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9" name="TextBox 268">
            <a:extLst>
              <a:ext uri="{FF2B5EF4-FFF2-40B4-BE49-F238E27FC236}">
                <a16:creationId xmlns:a16="http://schemas.microsoft.com/office/drawing/2014/main" id="{425EB061-9242-496B-B42B-F514859A91A7}"/>
              </a:ext>
            </a:extLst>
          </p:cNvPr>
          <p:cNvSpPr txBox="1"/>
          <p:nvPr/>
        </p:nvSpPr>
        <p:spPr>
          <a:xfrm>
            <a:off x="6780285" y="154562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E70C8440-13F2-428B-81E5-DC2DEC51A930}"/>
              </a:ext>
            </a:extLst>
          </p:cNvPr>
          <p:cNvSpPr/>
          <p:nvPr/>
        </p:nvSpPr>
        <p:spPr>
          <a:xfrm>
            <a:off x="7227707" y="1494244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D55B72EA-0BB8-4260-98C5-F2169B5A11E9}"/>
              </a:ext>
            </a:extLst>
          </p:cNvPr>
          <p:cNvSpPr txBox="1"/>
          <p:nvPr/>
        </p:nvSpPr>
        <p:spPr>
          <a:xfrm>
            <a:off x="7265672" y="1566839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</a:t>
            </a:r>
          </a:p>
        </p:txBody>
      </p: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18B08E0A-99A9-45A3-BCF5-396C2996423E}"/>
              </a:ext>
            </a:extLst>
          </p:cNvPr>
          <p:cNvCxnSpPr>
            <a:cxnSpLocks/>
          </p:cNvCxnSpPr>
          <p:nvPr/>
        </p:nvCxnSpPr>
        <p:spPr>
          <a:xfrm>
            <a:off x="6267562" y="362182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048EAB1F-2213-423F-A5AD-82FF8964A2E3}"/>
              </a:ext>
            </a:extLst>
          </p:cNvPr>
          <p:cNvCxnSpPr>
            <a:cxnSpLocks/>
          </p:cNvCxnSpPr>
          <p:nvPr/>
        </p:nvCxnSpPr>
        <p:spPr>
          <a:xfrm>
            <a:off x="7146792" y="362182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TextBox 273">
            <a:extLst>
              <a:ext uri="{FF2B5EF4-FFF2-40B4-BE49-F238E27FC236}">
                <a16:creationId xmlns:a16="http://schemas.microsoft.com/office/drawing/2014/main" id="{6C3BF990-C086-4929-A44A-8BD487FBE815}"/>
              </a:ext>
            </a:extLst>
          </p:cNvPr>
          <p:cNvSpPr txBox="1"/>
          <p:nvPr/>
        </p:nvSpPr>
        <p:spPr>
          <a:xfrm>
            <a:off x="6230189" y="311398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D5A79034-A360-4D88-B951-E68CB67E3B3A}"/>
              </a:ext>
            </a:extLst>
          </p:cNvPr>
          <p:cNvSpPr txBox="1"/>
          <p:nvPr/>
        </p:nvSpPr>
        <p:spPr>
          <a:xfrm>
            <a:off x="6240755" y="356002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695A34EE-E30F-4599-ACCB-CFB5D6A6C0F0}"/>
              </a:ext>
            </a:extLst>
          </p:cNvPr>
          <p:cNvSpPr txBox="1"/>
          <p:nvPr/>
        </p:nvSpPr>
        <p:spPr>
          <a:xfrm>
            <a:off x="7146791" y="356002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BD830FA1-C3B7-44CF-B979-6DA6987FE72B}"/>
              </a:ext>
            </a:extLst>
          </p:cNvPr>
          <p:cNvSpPr txBox="1"/>
          <p:nvPr/>
        </p:nvSpPr>
        <p:spPr>
          <a:xfrm>
            <a:off x="6699749" y="33063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8" name="Arc 277">
            <a:extLst>
              <a:ext uri="{FF2B5EF4-FFF2-40B4-BE49-F238E27FC236}">
                <a16:creationId xmlns:a16="http://schemas.microsoft.com/office/drawing/2014/main" id="{A71206C1-082E-495A-A8B2-6D97396635ED}"/>
              </a:ext>
            </a:extLst>
          </p:cNvPr>
          <p:cNvSpPr/>
          <p:nvPr/>
        </p:nvSpPr>
        <p:spPr>
          <a:xfrm rot="16200000">
            <a:off x="6632450" y="259186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Arc 278">
            <a:extLst>
              <a:ext uri="{FF2B5EF4-FFF2-40B4-BE49-F238E27FC236}">
                <a16:creationId xmlns:a16="http://schemas.microsoft.com/office/drawing/2014/main" id="{E03508E2-7C57-4E76-A91C-16C73C961993}"/>
              </a:ext>
            </a:extLst>
          </p:cNvPr>
          <p:cNvSpPr/>
          <p:nvPr/>
        </p:nvSpPr>
        <p:spPr>
          <a:xfrm rot="5400000">
            <a:off x="6622163" y="351898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49A547D2-72E7-489B-A0FB-8295B1A51C69}"/>
              </a:ext>
            </a:extLst>
          </p:cNvPr>
          <p:cNvSpPr txBox="1"/>
          <p:nvPr/>
        </p:nvSpPr>
        <p:spPr>
          <a:xfrm>
            <a:off x="6752753" y="40543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3CA320AA-8E03-434D-949B-7D9A93F8E96B}"/>
              </a:ext>
            </a:extLst>
          </p:cNvPr>
          <p:cNvSpPr txBox="1"/>
          <p:nvPr/>
        </p:nvSpPr>
        <p:spPr>
          <a:xfrm>
            <a:off x="6752752" y="276004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81F4574E-5A88-45D7-83FA-A1D275495E09}"/>
              </a:ext>
            </a:extLst>
          </p:cNvPr>
          <p:cNvSpPr txBox="1"/>
          <p:nvPr/>
        </p:nvSpPr>
        <p:spPr>
          <a:xfrm>
            <a:off x="7360680" y="3113987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7540F07F-E5E5-48CC-B9D0-5728F050B287}"/>
              </a:ext>
            </a:extLst>
          </p:cNvPr>
          <p:cNvSpPr/>
          <p:nvPr/>
        </p:nvSpPr>
        <p:spPr>
          <a:xfrm>
            <a:off x="8931840" y="1375245"/>
            <a:ext cx="261001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9FD94815-79A1-4200-B5DE-93A6E5FB0CBC}"/>
              </a:ext>
            </a:extLst>
          </p:cNvPr>
          <p:cNvGrpSpPr/>
          <p:nvPr/>
        </p:nvGrpSpPr>
        <p:grpSpPr>
          <a:xfrm>
            <a:off x="9047524" y="1338324"/>
            <a:ext cx="660688" cy="1032867"/>
            <a:chOff x="2552571" y="5471319"/>
            <a:chExt cx="660688" cy="1032867"/>
          </a:xfrm>
        </p:grpSpPr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C770B3C3-D8BB-42AA-A326-A485E957655A}"/>
                </a:ext>
              </a:extLst>
            </p:cNvPr>
            <p:cNvSpPr txBox="1"/>
            <p:nvPr/>
          </p:nvSpPr>
          <p:spPr>
            <a:xfrm>
              <a:off x="2671839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5B90BD98-036C-4739-B25F-9AC42E41138F}"/>
                </a:ext>
              </a:extLst>
            </p:cNvPr>
            <p:cNvSpPr txBox="1"/>
            <p:nvPr/>
          </p:nvSpPr>
          <p:spPr>
            <a:xfrm>
              <a:off x="2552571" y="5857855"/>
              <a:ext cx="6606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50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627DCCAA-77E7-4923-A8AC-9127E7071A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91245" y="5994485"/>
              <a:ext cx="583298" cy="22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A954F15E-A12F-4744-ACB1-3C1867B6C245}"/>
              </a:ext>
            </a:extLst>
          </p:cNvPr>
          <p:cNvSpPr txBox="1"/>
          <p:nvPr/>
        </p:nvSpPr>
        <p:spPr>
          <a:xfrm>
            <a:off x="9659835" y="1540529"/>
            <a:ext cx="510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4A84F452-F444-4C05-8F58-E124820FF0B2}"/>
              </a:ext>
            </a:extLst>
          </p:cNvPr>
          <p:cNvSpPr/>
          <p:nvPr/>
        </p:nvSpPr>
        <p:spPr>
          <a:xfrm>
            <a:off x="10107257" y="1489153"/>
            <a:ext cx="129939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BB295174-6F74-492A-B690-908530B57232}"/>
              </a:ext>
            </a:extLst>
          </p:cNvPr>
          <p:cNvSpPr txBox="1"/>
          <p:nvPr/>
        </p:nvSpPr>
        <p:spPr>
          <a:xfrm>
            <a:off x="10150417" y="1561748"/>
            <a:ext cx="16461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0.02</a:t>
            </a:r>
          </a:p>
        </p:txBody>
      </p: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B2B68AF2-7741-46C3-ABCD-3B9E419EB77A}"/>
              </a:ext>
            </a:extLst>
          </p:cNvPr>
          <p:cNvCxnSpPr>
            <a:cxnSpLocks/>
          </p:cNvCxnSpPr>
          <p:nvPr/>
        </p:nvCxnSpPr>
        <p:spPr>
          <a:xfrm>
            <a:off x="8952558" y="3609211"/>
            <a:ext cx="8640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>
            <a:extLst>
              <a:ext uri="{FF2B5EF4-FFF2-40B4-BE49-F238E27FC236}">
                <a16:creationId xmlns:a16="http://schemas.microsoft.com/office/drawing/2014/main" id="{4F34958C-BA34-4BD6-995B-3A4C5436E511}"/>
              </a:ext>
            </a:extLst>
          </p:cNvPr>
          <p:cNvCxnSpPr>
            <a:cxnSpLocks/>
          </p:cNvCxnSpPr>
          <p:nvPr/>
        </p:nvCxnSpPr>
        <p:spPr>
          <a:xfrm>
            <a:off x="10290031" y="3609211"/>
            <a:ext cx="132070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" name="TextBox 311">
            <a:extLst>
              <a:ext uri="{FF2B5EF4-FFF2-40B4-BE49-F238E27FC236}">
                <a16:creationId xmlns:a16="http://schemas.microsoft.com/office/drawing/2014/main" id="{BC66647E-826A-499D-B654-97EE2300EF03}"/>
              </a:ext>
            </a:extLst>
          </p:cNvPr>
          <p:cNvSpPr txBox="1"/>
          <p:nvPr/>
        </p:nvSpPr>
        <p:spPr>
          <a:xfrm>
            <a:off x="9138681" y="3101377"/>
            <a:ext cx="7045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60C093B8-2AFA-469F-93E7-4B8BABCD1541}"/>
              </a:ext>
            </a:extLst>
          </p:cNvPr>
          <p:cNvSpPr txBox="1"/>
          <p:nvPr/>
        </p:nvSpPr>
        <p:spPr>
          <a:xfrm>
            <a:off x="8913131" y="3547419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96492FE3-2B39-44E5-85C1-9CA5A83D5A60}"/>
              </a:ext>
            </a:extLst>
          </p:cNvPr>
          <p:cNvSpPr txBox="1"/>
          <p:nvPr/>
        </p:nvSpPr>
        <p:spPr>
          <a:xfrm>
            <a:off x="10290030" y="3547419"/>
            <a:ext cx="1390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4F617FB3-AE38-41A1-8DE1-F21649FEBD55}"/>
              </a:ext>
            </a:extLst>
          </p:cNvPr>
          <p:cNvSpPr txBox="1"/>
          <p:nvPr/>
        </p:nvSpPr>
        <p:spPr>
          <a:xfrm>
            <a:off x="9833260" y="329374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6" name="Arc 315">
            <a:extLst>
              <a:ext uri="{FF2B5EF4-FFF2-40B4-BE49-F238E27FC236}">
                <a16:creationId xmlns:a16="http://schemas.microsoft.com/office/drawing/2014/main" id="{D5804476-3566-4C1D-A7F8-E9FE9AC7A00A}"/>
              </a:ext>
            </a:extLst>
          </p:cNvPr>
          <p:cNvSpPr/>
          <p:nvPr/>
        </p:nvSpPr>
        <p:spPr>
          <a:xfrm rot="16200000">
            <a:off x="9771741" y="2378911"/>
            <a:ext cx="810037" cy="1526948"/>
          </a:xfrm>
          <a:prstGeom prst="arc">
            <a:avLst>
              <a:gd name="adj1" fmla="val 16200000"/>
              <a:gd name="adj2" fmla="val 545623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7" name="Arc 316">
            <a:extLst>
              <a:ext uri="{FF2B5EF4-FFF2-40B4-BE49-F238E27FC236}">
                <a16:creationId xmlns:a16="http://schemas.microsoft.com/office/drawing/2014/main" id="{B0A21585-F452-44B3-89EF-E62C4C4D92BD}"/>
              </a:ext>
            </a:extLst>
          </p:cNvPr>
          <p:cNvSpPr/>
          <p:nvPr/>
        </p:nvSpPr>
        <p:spPr>
          <a:xfrm rot="5400000">
            <a:off x="9761453" y="3306032"/>
            <a:ext cx="810037" cy="1526948"/>
          </a:xfrm>
          <a:prstGeom prst="arc">
            <a:avLst>
              <a:gd name="adj1" fmla="val 16153236"/>
              <a:gd name="adj2" fmla="val 545838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DDA124AA-C6E2-4AD9-8C0E-88ADA26CBF29}"/>
              </a:ext>
            </a:extLst>
          </p:cNvPr>
          <p:cNvSpPr txBox="1"/>
          <p:nvPr/>
        </p:nvSpPr>
        <p:spPr>
          <a:xfrm>
            <a:off x="9857080" y="4041750"/>
            <a:ext cx="81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0AF9068E-559B-4577-980A-11C0F4767851}"/>
              </a:ext>
            </a:extLst>
          </p:cNvPr>
          <p:cNvSpPr txBox="1"/>
          <p:nvPr/>
        </p:nvSpPr>
        <p:spPr>
          <a:xfrm>
            <a:off x="9905715" y="2747437"/>
            <a:ext cx="753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43AE7F56-9D99-430B-BE79-EF9F5D45E3EA}"/>
              </a:ext>
            </a:extLst>
          </p:cNvPr>
          <p:cNvSpPr txBox="1"/>
          <p:nvPr/>
        </p:nvSpPr>
        <p:spPr>
          <a:xfrm>
            <a:off x="10736852" y="3101377"/>
            <a:ext cx="8546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3057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146" grpId="0"/>
      <p:bldP spid="147" grpId="0"/>
      <p:bldP spid="148" grpId="0"/>
      <p:bldP spid="186" grpId="0"/>
      <p:bldP spid="187" grpId="0" animBg="1"/>
      <p:bldP spid="188" grpId="0" animBg="1"/>
      <p:bldP spid="189" grpId="0"/>
      <p:bldP spid="190" grpId="0"/>
      <p:bldP spid="215" grpId="0"/>
      <p:bldP spid="252" grpId="0"/>
      <p:bldP spid="255" grpId="0"/>
      <p:bldP spid="256" grpId="0"/>
      <p:bldP spid="257" grpId="0"/>
      <p:bldP spid="258" grpId="0"/>
      <p:bldP spid="259" grpId="0" animBg="1"/>
      <p:bldP spid="260" grpId="0" animBg="1"/>
      <p:bldP spid="261" grpId="0"/>
      <p:bldP spid="262" grpId="0"/>
      <p:bldP spid="263" grpId="0"/>
      <p:bldP spid="271" grpId="0"/>
      <p:bldP spid="274" grpId="0"/>
      <p:bldP spid="275" grpId="0"/>
      <p:bldP spid="276" grpId="0"/>
      <p:bldP spid="277" grpId="0"/>
      <p:bldP spid="278" grpId="0" animBg="1"/>
      <p:bldP spid="279" grpId="0" animBg="1"/>
      <p:bldP spid="280" grpId="0"/>
      <p:bldP spid="281" grpId="0"/>
      <p:bldP spid="282" grpId="0"/>
      <p:bldP spid="309" grpId="0"/>
      <p:bldP spid="312" grpId="0"/>
      <p:bldP spid="313" grpId="0"/>
      <p:bldP spid="314" grpId="0"/>
      <p:bldP spid="315" grpId="0"/>
      <p:bldP spid="316" grpId="0" animBg="1"/>
      <p:bldP spid="317" grpId="0" animBg="1"/>
      <p:bldP spid="318" grpId="0"/>
      <p:bldP spid="319" grpId="0"/>
      <p:bldP spid="3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123">
            <a:extLst>
              <a:ext uri="{FF2B5EF4-FFF2-40B4-BE49-F238E27FC236}">
                <a16:creationId xmlns:a16="http://schemas.microsoft.com/office/drawing/2014/main" id="{CADC4FD4-CD04-49AF-AF16-AA6A13437E33}"/>
              </a:ext>
            </a:extLst>
          </p:cNvPr>
          <p:cNvSpPr/>
          <p:nvPr/>
        </p:nvSpPr>
        <p:spPr>
          <a:xfrm rot="16200000">
            <a:off x="2394393" y="2694574"/>
            <a:ext cx="3619785" cy="1080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5259C114-6B78-41D7-A1C5-6BD216525BA0}"/>
              </a:ext>
            </a:extLst>
          </p:cNvPr>
          <p:cNvSpPr/>
          <p:nvPr/>
        </p:nvSpPr>
        <p:spPr>
          <a:xfrm>
            <a:off x="391233" y="1387624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1D60C1D3-C1CB-4181-A896-6C5298534BBF}"/>
              </a:ext>
            </a:extLst>
          </p:cNvPr>
          <p:cNvGrpSpPr/>
          <p:nvPr/>
        </p:nvGrpSpPr>
        <p:grpSpPr>
          <a:xfrm>
            <a:off x="532892" y="1350703"/>
            <a:ext cx="441638" cy="1032867"/>
            <a:chOff x="2718819" y="5471319"/>
            <a:chExt cx="441638" cy="1032867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B0B30B5F-4AC4-4895-B3A4-5C4D6A0F4450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B7411EEF-D6DB-4FCC-8EAC-E7F6B2127895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8C2FC56-2EA8-4004-96B7-74E990103B0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2FFB4D48-8B41-41A6-8F9E-5FD442361C17}"/>
              </a:ext>
            </a:extLst>
          </p:cNvPr>
          <p:cNvSpPr txBox="1"/>
          <p:nvPr/>
        </p:nvSpPr>
        <p:spPr>
          <a:xfrm>
            <a:off x="1020523" y="15529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4F86EFA-4C83-47A6-8136-DABB098AA611}"/>
              </a:ext>
            </a:extLst>
          </p:cNvPr>
          <p:cNvSpPr/>
          <p:nvPr/>
        </p:nvSpPr>
        <p:spPr>
          <a:xfrm>
            <a:off x="1467945" y="1501532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F11134D-D5CB-4413-B9AF-E3573C58B1E9}"/>
              </a:ext>
            </a:extLst>
          </p:cNvPr>
          <p:cNvSpPr txBox="1"/>
          <p:nvPr/>
        </p:nvSpPr>
        <p:spPr>
          <a:xfrm>
            <a:off x="1505910" y="1574127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BF6EA762-1862-4FB2-877A-A8E8FE59CE4F}"/>
              </a:ext>
            </a:extLst>
          </p:cNvPr>
          <p:cNvCxnSpPr>
            <a:cxnSpLocks/>
          </p:cNvCxnSpPr>
          <p:nvPr/>
        </p:nvCxnSpPr>
        <p:spPr>
          <a:xfrm>
            <a:off x="482670" y="360460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198D0C14-8FFF-46D6-A717-6C32B8A28120}"/>
              </a:ext>
            </a:extLst>
          </p:cNvPr>
          <p:cNvCxnSpPr>
            <a:cxnSpLocks/>
          </p:cNvCxnSpPr>
          <p:nvPr/>
        </p:nvCxnSpPr>
        <p:spPr>
          <a:xfrm>
            <a:off x="1361900" y="360460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9D5FA465-CC95-417F-A06E-604EDE0DBCFE}"/>
              </a:ext>
            </a:extLst>
          </p:cNvPr>
          <p:cNvSpPr txBox="1"/>
          <p:nvPr/>
        </p:nvSpPr>
        <p:spPr>
          <a:xfrm>
            <a:off x="445297" y="30967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98CAE3C-9385-49F6-9C09-F8F99ED54746}"/>
              </a:ext>
            </a:extLst>
          </p:cNvPr>
          <p:cNvSpPr txBox="1"/>
          <p:nvPr/>
        </p:nvSpPr>
        <p:spPr>
          <a:xfrm>
            <a:off x="455863" y="35428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12A316F-A7EF-45B4-93D1-849BFEA071F0}"/>
              </a:ext>
            </a:extLst>
          </p:cNvPr>
          <p:cNvSpPr txBox="1"/>
          <p:nvPr/>
        </p:nvSpPr>
        <p:spPr>
          <a:xfrm>
            <a:off x="1361899" y="354281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8C8396D0-6C97-483A-93A8-520478A7F93A}"/>
              </a:ext>
            </a:extLst>
          </p:cNvPr>
          <p:cNvSpPr txBox="1"/>
          <p:nvPr/>
        </p:nvSpPr>
        <p:spPr>
          <a:xfrm>
            <a:off x="914857" y="32891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87" name="Arc 186">
            <a:extLst>
              <a:ext uri="{FF2B5EF4-FFF2-40B4-BE49-F238E27FC236}">
                <a16:creationId xmlns:a16="http://schemas.microsoft.com/office/drawing/2014/main" id="{5DEC6093-F0CE-48F0-B99D-48927E6A96DA}"/>
              </a:ext>
            </a:extLst>
          </p:cNvPr>
          <p:cNvSpPr/>
          <p:nvPr/>
        </p:nvSpPr>
        <p:spPr>
          <a:xfrm rot="16200000">
            <a:off x="847558" y="25746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Arc 187">
            <a:extLst>
              <a:ext uri="{FF2B5EF4-FFF2-40B4-BE49-F238E27FC236}">
                <a16:creationId xmlns:a16="http://schemas.microsoft.com/office/drawing/2014/main" id="{8CC402AD-54B0-4296-AE01-C960B61C2009}"/>
              </a:ext>
            </a:extLst>
          </p:cNvPr>
          <p:cNvSpPr/>
          <p:nvPr/>
        </p:nvSpPr>
        <p:spPr>
          <a:xfrm rot="5400000">
            <a:off x="837271" y="35017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7CD112AD-4FBE-489B-93DB-1DDE507AE740}"/>
              </a:ext>
            </a:extLst>
          </p:cNvPr>
          <p:cNvSpPr txBox="1"/>
          <p:nvPr/>
        </p:nvSpPr>
        <p:spPr>
          <a:xfrm>
            <a:off x="967861" y="403714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11E40CCD-53AE-49CF-8C58-8037E92401BF}"/>
              </a:ext>
            </a:extLst>
          </p:cNvPr>
          <p:cNvSpPr txBox="1"/>
          <p:nvPr/>
        </p:nvSpPr>
        <p:spPr>
          <a:xfrm>
            <a:off x="967860" y="27428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C4124424-A3C3-4D38-9009-08B693C1F4E7}"/>
              </a:ext>
            </a:extLst>
          </p:cNvPr>
          <p:cNvSpPr txBox="1"/>
          <p:nvPr/>
        </p:nvSpPr>
        <p:spPr>
          <a:xfrm>
            <a:off x="1575788" y="309676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AFDCFB4-C2DA-451D-8CFA-6C910AF2E1DE}"/>
              </a:ext>
            </a:extLst>
          </p:cNvPr>
          <p:cNvGrpSpPr/>
          <p:nvPr/>
        </p:nvGrpSpPr>
        <p:grpSpPr>
          <a:xfrm>
            <a:off x="3658852" y="1425068"/>
            <a:ext cx="2160000" cy="3629536"/>
            <a:chOff x="3475111" y="1838693"/>
            <a:chExt cx="2160000" cy="3629536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647A43E8-B9E9-4756-8205-20F2622FA9C2}"/>
                </a:ext>
              </a:extLst>
            </p:cNvPr>
            <p:cNvSpPr/>
            <p:nvPr/>
          </p:nvSpPr>
          <p:spPr>
            <a:xfrm rot="16200000">
              <a:off x="3285129" y="3118247"/>
              <a:ext cx="3619784" cy="1080179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FF97DBB3-8626-46FC-95C4-14704B685496}"/>
                </a:ext>
              </a:extLst>
            </p:cNvPr>
            <p:cNvSpPr/>
            <p:nvPr/>
          </p:nvSpPr>
          <p:spPr>
            <a:xfrm rot="16200000">
              <a:off x="2745219" y="2568585"/>
              <a:ext cx="3619784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0C599B7E-2798-4EE9-9A2A-1E925953CDDC}"/>
              </a:ext>
            </a:extLst>
          </p:cNvPr>
          <p:cNvGrpSpPr/>
          <p:nvPr/>
        </p:nvGrpSpPr>
        <p:grpSpPr>
          <a:xfrm rot="16200000">
            <a:off x="2928449" y="2145182"/>
            <a:ext cx="3619784" cy="2159457"/>
            <a:chOff x="6653408" y="3429000"/>
            <a:chExt cx="360000" cy="2159457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5BCD70D-24B6-4994-855F-3CF61C892F29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CA0E9F68-4E26-4107-9D3A-FB4EC24FB0C3}"/>
                </a:ext>
              </a:extLst>
            </p:cNvPr>
            <p:cNvSpPr/>
            <p:nvPr/>
          </p:nvSpPr>
          <p:spPr>
            <a:xfrm>
              <a:off x="6653408" y="3645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C9F18491-B921-452B-9D9A-D450EF0F8923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0AD0ADD6-8151-489E-A888-CA34DE2E1E95}"/>
                </a:ext>
              </a:extLst>
            </p:cNvPr>
            <p:cNvSpPr/>
            <p:nvPr/>
          </p:nvSpPr>
          <p:spPr>
            <a:xfrm>
              <a:off x="6653408" y="4077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3CCA5F9A-BB9B-4DE2-8CAC-CD4BD7846C3B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07C5575D-CFE7-4B31-86A6-0290C11F1AD9}"/>
                </a:ext>
              </a:extLst>
            </p:cNvPr>
            <p:cNvSpPr/>
            <p:nvPr/>
          </p:nvSpPr>
          <p:spPr>
            <a:xfrm>
              <a:off x="6653408" y="4508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91DAB30F-7CAD-4B16-A691-9E1824B68B41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EC0FB1D8-8862-4281-822C-4336A10772B1}"/>
                </a:ext>
              </a:extLst>
            </p:cNvPr>
            <p:cNvSpPr/>
            <p:nvPr/>
          </p:nvSpPr>
          <p:spPr>
            <a:xfrm>
              <a:off x="6653408" y="4940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83A69DDA-A4E2-48F5-B3F4-4CBADD0B4538}"/>
                </a:ext>
              </a:extLst>
            </p:cNvPr>
            <p:cNvSpPr/>
            <p:nvPr/>
          </p:nvSpPr>
          <p:spPr>
            <a:xfrm>
              <a:off x="6653408" y="5156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0795445B-5BE1-4B5D-9118-FF389E6705EA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97447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6316DF5C-6A5D-4B83-BF6C-6238FB87211D}"/>
              </a:ext>
            </a:extLst>
          </p:cNvPr>
          <p:cNvSpPr/>
          <p:nvPr/>
        </p:nvSpPr>
        <p:spPr>
          <a:xfrm rot="16200000">
            <a:off x="2187365" y="3180007"/>
            <a:ext cx="3619782" cy="4363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B37D0749-04C3-43EF-8704-716FB1979C85}"/>
              </a:ext>
            </a:extLst>
          </p:cNvPr>
          <p:cNvSpPr/>
          <p:nvPr/>
        </p:nvSpPr>
        <p:spPr>
          <a:xfrm rot="16200000">
            <a:off x="4059327" y="1676194"/>
            <a:ext cx="375028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11CB676C-9916-476B-B35F-284A78A0F3D7}"/>
              </a:ext>
            </a:extLst>
          </p:cNvPr>
          <p:cNvSpPr/>
          <p:nvPr/>
        </p:nvSpPr>
        <p:spPr>
          <a:xfrm rot="16200000">
            <a:off x="4068550" y="2409066"/>
            <a:ext cx="350692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2A7358C9-8C9C-4A4B-8BCC-E91ABD03D62D}"/>
              </a:ext>
            </a:extLst>
          </p:cNvPr>
          <p:cNvSpPr/>
          <p:nvPr/>
        </p:nvSpPr>
        <p:spPr>
          <a:xfrm rot="16200000">
            <a:off x="4063895" y="2763271"/>
            <a:ext cx="359999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8949BF79-6FC8-438E-B4AC-3F6B8DCD2B3C}"/>
              </a:ext>
            </a:extLst>
          </p:cNvPr>
          <p:cNvSpPr/>
          <p:nvPr/>
        </p:nvSpPr>
        <p:spPr>
          <a:xfrm rot="16200000">
            <a:off x="4059493" y="2046204"/>
            <a:ext cx="375030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623A39F-2F6C-483E-8DC7-C3B21066D158}"/>
              </a:ext>
            </a:extLst>
          </p:cNvPr>
          <p:cNvSpPr/>
          <p:nvPr/>
        </p:nvSpPr>
        <p:spPr>
          <a:xfrm rot="16200000">
            <a:off x="4058980" y="3125881"/>
            <a:ext cx="365223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5B65C9DD-89C1-4147-BF7F-82887C19A1E6}"/>
              </a:ext>
            </a:extLst>
          </p:cNvPr>
          <p:cNvSpPr/>
          <p:nvPr/>
        </p:nvSpPr>
        <p:spPr>
          <a:xfrm rot="16200000">
            <a:off x="4056673" y="3489855"/>
            <a:ext cx="369835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410D48B9-4C99-44FE-ABC7-87BC878FBCA2}"/>
              </a:ext>
            </a:extLst>
          </p:cNvPr>
          <p:cNvSpPr/>
          <p:nvPr/>
        </p:nvSpPr>
        <p:spPr>
          <a:xfrm rot="16200000">
            <a:off x="4064899" y="3848689"/>
            <a:ext cx="359999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D3514EB0-42CC-41E2-8193-778B0C9DAF52}"/>
              </a:ext>
            </a:extLst>
          </p:cNvPr>
          <p:cNvSpPr/>
          <p:nvPr/>
        </p:nvSpPr>
        <p:spPr>
          <a:xfrm rot="16200000">
            <a:off x="4057677" y="4208992"/>
            <a:ext cx="369837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DFF3015E-E1F2-46D1-A9C0-28875ABE5F84}"/>
              </a:ext>
            </a:extLst>
          </p:cNvPr>
          <p:cNvSpPr/>
          <p:nvPr/>
        </p:nvSpPr>
        <p:spPr>
          <a:xfrm rot="16200000">
            <a:off x="4057675" y="4575271"/>
            <a:ext cx="369839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D6CE9D10-DCEF-4524-90DA-4121076FBBAE}"/>
              </a:ext>
            </a:extLst>
          </p:cNvPr>
          <p:cNvSpPr/>
          <p:nvPr/>
        </p:nvSpPr>
        <p:spPr>
          <a:xfrm rot="16200000">
            <a:off x="4063997" y="4936949"/>
            <a:ext cx="359999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245" name="Rectangle: Rounded Corners 244">
            <a:extLst>
              <a:ext uri="{FF2B5EF4-FFF2-40B4-BE49-F238E27FC236}">
                <a16:creationId xmlns:a16="http://schemas.microsoft.com/office/drawing/2014/main" id="{00506238-B0C3-4221-B447-C1BF0653E8C6}"/>
              </a:ext>
            </a:extLst>
          </p:cNvPr>
          <p:cNvSpPr/>
          <p:nvPr/>
        </p:nvSpPr>
        <p:spPr>
          <a:xfrm>
            <a:off x="458140" y="1386145"/>
            <a:ext cx="246196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E2A5BA99-619B-4282-A1E5-6A48F3F88CD3}"/>
              </a:ext>
            </a:extLst>
          </p:cNvPr>
          <p:cNvGrpSpPr/>
          <p:nvPr/>
        </p:nvGrpSpPr>
        <p:grpSpPr>
          <a:xfrm>
            <a:off x="599800" y="1349224"/>
            <a:ext cx="441638" cy="1032867"/>
            <a:chOff x="2718819" y="5471319"/>
            <a:chExt cx="441638" cy="1032867"/>
          </a:xfrm>
        </p:grpSpPr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93B0A6CC-0D5D-4EA4-AF77-88EE06D2DFC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08578AEA-508B-43B0-95C0-6F4350F0202F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C65B9834-9E5D-4844-8C07-C2F263009A1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0" name="TextBox 249">
            <a:extLst>
              <a:ext uri="{FF2B5EF4-FFF2-40B4-BE49-F238E27FC236}">
                <a16:creationId xmlns:a16="http://schemas.microsoft.com/office/drawing/2014/main" id="{2947ED97-0CA7-4656-AC71-6B131F5C3C0C}"/>
              </a:ext>
            </a:extLst>
          </p:cNvPr>
          <p:cNvSpPr txBox="1"/>
          <p:nvPr/>
        </p:nvSpPr>
        <p:spPr>
          <a:xfrm>
            <a:off x="1087431" y="155142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5B50CC08-A598-4AD0-A1AC-EBFCD18C1C84}"/>
              </a:ext>
            </a:extLst>
          </p:cNvPr>
          <p:cNvSpPr/>
          <p:nvPr/>
        </p:nvSpPr>
        <p:spPr>
          <a:xfrm>
            <a:off x="1534852" y="1500053"/>
            <a:ext cx="128830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C1158D2D-A966-4E6E-98C9-FDD1D54F2C79}"/>
              </a:ext>
            </a:extLst>
          </p:cNvPr>
          <p:cNvSpPr txBox="1"/>
          <p:nvPr/>
        </p:nvSpPr>
        <p:spPr>
          <a:xfrm>
            <a:off x="1572817" y="1572648"/>
            <a:ext cx="1732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0.25</a:t>
            </a:r>
          </a:p>
        </p:txBody>
      </p: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491F5129-E14D-4705-B130-41765C272F9E}"/>
              </a:ext>
            </a:extLst>
          </p:cNvPr>
          <p:cNvCxnSpPr>
            <a:cxnSpLocks/>
          </p:cNvCxnSpPr>
          <p:nvPr/>
        </p:nvCxnSpPr>
        <p:spPr>
          <a:xfrm>
            <a:off x="453451" y="361952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6287FF00-8402-4B2A-9CA5-8AC420396CB3}"/>
              </a:ext>
            </a:extLst>
          </p:cNvPr>
          <p:cNvCxnSpPr>
            <a:cxnSpLocks/>
          </p:cNvCxnSpPr>
          <p:nvPr/>
        </p:nvCxnSpPr>
        <p:spPr>
          <a:xfrm>
            <a:off x="1332681" y="3603220"/>
            <a:ext cx="135322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TextBox 254">
            <a:extLst>
              <a:ext uri="{FF2B5EF4-FFF2-40B4-BE49-F238E27FC236}">
                <a16:creationId xmlns:a16="http://schemas.microsoft.com/office/drawing/2014/main" id="{17EFDFEC-95B1-4AF6-97D5-100BBCC95093}"/>
              </a:ext>
            </a:extLst>
          </p:cNvPr>
          <p:cNvSpPr txBox="1"/>
          <p:nvPr/>
        </p:nvSpPr>
        <p:spPr>
          <a:xfrm>
            <a:off x="416078" y="311169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F479A389-334C-432F-B448-4B6532040291}"/>
              </a:ext>
            </a:extLst>
          </p:cNvPr>
          <p:cNvSpPr txBox="1"/>
          <p:nvPr/>
        </p:nvSpPr>
        <p:spPr>
          <a:xfrm>
            <a:off x="426644" y="355773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4FB33B7D-6416-43DB-8524-B9A39E19D4A6}"/>
              </a:ext>
            </a:extLst>
          </p:cNvPr>
          <p:cNvSpPr txBox="1"/>
          <p:nvPr/>
        </p:nvSpPr>
        <p:spPr>
          <a:xfrm>
            <a:off x="1238550" y="3541428"/>
            <a:ext cx="30080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033B1A45-4598-4A32-B012-C049FDA5DFF5}"/>
              </a:ext>
            </a:extLst>
          </p:cNvPr>
          <p:cNvSpPr txBox="1"/>
          <p:nvPr/>
        </p:nvSpPr>
        <p:spPr>
          <a:xfrm>
            <a:off x="885638" y="330405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9" name="Arc 258">
            <a:extLst>
              <a:ext uri="{FF2B5EF4-FFF2-40B4-BE49-F238E27FC236}">
                <a16:creationId xmlns:a16="http://schemas.microsoft.com/office/drawing/2014/main" id="{C5AB0595-6E4B-47B9-BACE-EB8355DB9EA4}"/>
              </a:ext>
            </a:extLst>
          </p:cNvPr>
          <p:cNvSpPr/>
          <p:nvPr/>
        </p:nvSpPr>
        <p:spPr>
          <a:xfrm rot="16200000">
            <a:off x="940721" y="2467183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Arc 259">
            <a:extLst>
              <a:ext uri="{FF2B5EF4-FFF2-40B4-BE49-F238E27FC236}">
                <a16:creationId xmlns:a16="http://schemas.microsoft.com/office/drawing/2014/main" id="{53082A80-0B9D-4CB7-809E-4464BCD00071}"/>
              </a:ext>
            </a:extLst>
          </p:cNvPr>
          <p:cNvSpPr/>
          <p:nvPr/>
        </p:nvSpPr>
        <p:spPr>
          <a:xfrm rot="5400000">
            <a:off x="930433" y="3394304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F2D553B7-4479-4479-A234-AE4273E89AD0}"/>
              </a:ext>
            </a:extLst>
          </p:cNvPr>
          <p:cNvSpPr txBox="1"/>
          <p:nvPr/>
        </p:nvSpPr>
        <p:spPr>
          <a:xfrm>
            <a:off x="938642" y="40520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A7A5001F-3E61-46CF-BC99-EFEC31AA592E}"/>
              </a:ext>
            </a:extLst>
          </p:cNvPr>
          <p:cNvSpPr txBox="1"/>
          <p:nvPr/>
        </p:nvSpPr>
        <p:spPr>
          <a:xfrm>
            <a:off x="938641" y="27577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F202932E-38F7-446E-B6C0-6D8C10B5568D}"/>
              </a:ext>
            </a:extLst>
          </p:cNvPr>
          <p:cNvSpPr txBox="1"/>
          <p:nvPr/>
        </p:nvSpPr>
        <p:spPr>
          <a:xfrm>
            <a:off x="1546569" y="3095386"/>
            <a:ext cx="2002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25F0DD57-E90B-4CD9-8559-831730F43ABC}"/>
              </a:ext>
            </a:extLst>
          </p:cNvPr>
          <p:cNvSpPr/>
          <p:nvPr/>
        </p:nvSpPr>
        <p:spPr>
          <a:xfrm rot="16200000">
            <a:off x="2234690" y="3125828"/>
            <a:ext cx="3599984" cy="53997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76B9762-AEA1-4321-ADBE-5E49BFAC1110}"/>
              </a:ext>
            </a:extLst>
          </p:cNvPr>
          <p:cNvSpPr/>
          <p:nvPr/>
        </p:nvSpPr>
        <p:spPr>
          <a:xfrm rot="16200000">
            <a:off x="2776030" y="3125827"/>
            <a:ext cx="3599984" cy="53997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256B4A6C-6472-4F43-9126-BCF7C8062BE4}"/>
              </a:ext>
            </a:extLst>
          </p:cNvPr>
          <p:cNvSpPr/>
          <p:nvPr/>
        </p:nvSpPr>
        <p:spPr>
          <a:xfrm rot="16200000">
            <a:off x="3319642" y="3125829"/>
            <a:ext cx="3599984" cy="53997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948997B-C8A0-4001-902D-1B736D54FEB0}"/>
              </a:ext>
            </a:extLst>
          </p:cNvPr>
          <p:cNvSpPr/>
          <p:nvPr/>
        </p:nvSpPr>
        <p:spPr>
          <a:xfrm rot="16200000">
            <a:off x="3857250" y="3125828"/>
            <a:ext cx="3599984" cy="53997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B41EF6B-7BE1-44B9-9F61-59837DCCAAFA}"/>
              </a:ext>
            </a:extLst>
          </p:cNvPr>
          <p:cNvSpPr/>
          <p:nvPr/>
        </p:nvSpPr>
        <p:spPr>
          <a:xfrm rot="16200000">
            <a:off x="3026239" y="2279700"/>
            <a:ext cx="3619784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212CEBD-836E-4467-9ADF-B6682F5F7D42}"/>
              </a:ext>
            </a:extLst>
          </p:cNvPr>
          <p:cNvGrpSpPr/>
          <p:nvPr/>
        </p:nvGrpSpPr>
        <p:grpSpPr>
          <a:xfrm>
            <a:off x="3779077" y="1562916"/>
            <a:ext cx="2163810" cy="3619784"/>
            <a:chOff x="8506243" y="1690883"/>
            <a:chExt cx="2163810" cy="3619784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F2FE3479-4406-4D6A-8F0D-D2FBA2ED98A4}"/>
                </a:ext>
              </a:extLst>
            </p:cNvPr>
            <p:cNvGrpSpPr/>
            <p:nvPr/>
          </p:nvGrpSpPr>
          <p:grpSpPr>
            <a:xfrm rot="16200000">
              <a:off x="7780433" y="2421046"/>
              <a:ext cx="3619784" cy="2159457"/>
              <a:chOff x="6653408" y="3429000"/>
              <a:chExt cx="360000" cy="2159457"/>
            </a:xfrm>
          </p:grpSpPr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3BF91494-81B4-4258-9794-2B592255A8D4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27688176-865A-4B4A-89A0-C4432EEE84C1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08285EA4-D69D-4153-A7AD-354424CA31B0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F620654E-BF17-4BFF-8F35-82C1EFEEE1FF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F6353169-8875-4DAA-A6A8-040F97C6F55C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5D5B15F2-2A3D-4B7A-8CBD-84F25C4901C0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209A65DE-C2C2-45F1-8D87-92542836B735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DF065EB3-4AB0-44D6-A597-2C95C8A2C518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4009A846-868A-4004-97E8-00424E980AD5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D56A486F-4809-4F5A-BF34-F44E3ECBAA43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8A6DFFE1-D930-49E0-93D9-D13139A1ABEB}"/>
                </a:ext>
              </a:extLst>
            </p:cNvPr>
            <p:cNvSpPr/>
            <p:nvPr/>
          </p:nvSpPr>
          <p:spPr>
            <a:xfrm rot="16200000">
              <a:off x="9405972" y="798247"/>
              <a:ext cx="360000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8B71DC53-C579-46B2-AAFC-72C37E597945}"/>
                </a:ext>
              </a:extLst>
            </p:cNvPr>
            <p:cNvSpPr/>
            <p:nvPr/>
          </p:nvSpPr>
          <p:spPr>
            <a:xfrm rot="16200000">
              <a:off x="9405972" y="1158247"/>
              <a:ext cx="360000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C823EBD0-1CFB-46BB-A234-FBF367D40356}"/>
                </a:ext>
              </a:extLst>
            </p:cNvPr>
            <p:cNvSpPr/>
            <p:nvPr/>
          </p:nvSpPr>
          <p:spPr>
            <a:xfrm rot="16200000">
              <a:off x="9406061" y="1518246"/>
              <a:ext cx="360000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71DC21D4-04F8-470B-BF0F-52A84EDFE15A}"/>
                </a:ext>
              </a:extLst>
            </p:cNvPr>
            <p:cNvSpPr/>
            <p:nvPr/>
          </p:nvSpPr>
          <p:spPr>
            <a:xfrm rot="16200000">
              <a:off x="9406061" y="1878246"/>
              <a:ext cx="360000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E2EEB46A-A706-4938-874F-A61DC607FDAC}"/>
                </a:ext>
              </a:extLst>
            </p:cNvPr>
            <p:cNvSpPr/>
            <p:nvPr/>
          </p:nvSpPr>
          <p:spPr>
            <a:xfrm rot="16200000">
              <a:off x="9406061" y="2238244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085A00E7-0AC7-49A2-AF29-35484721E68D}"/>
                </a:ext>
              </a:extLst>
            </p:cNvPr>
            <p:cNvSpPr/>
            <p:nvPr/>
          </p:nvSpPr>
          <p:spPr>
            <a:xfrm rot="16200000">
              <a:off x="9406061" y="2598244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20B4E847-6A79-45BC-B8C9-0DDB43DB9C00}"/>
                </a:ext>
              </a:extLst>
            </p:cNvPr>
            <p:cNvSpPr/>
            <p:nvPr/>
          </p:nvSpPr>
          <p:spPr>
            <a:xfrm rot="16200000">
              <a:off x="9406061" y="2958239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DE173CCD-FF00-45C6-B133-FE585E12A6DB}"/>
                </a:ext>
              </a:extLst>
            </p:cNvPr>
            <p:cNvSpPr/>
            <p:nvPr/>
          </p:nvSpPr>
          <p:spPr>
            <a:xfrm rot="16200000">
              <a:off x="9406061" y="3318239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9912BED0-7E8E-4E0B-9808-CCCD072E26A6}"/>
                </a:ext>
              </a:extLst>
            </p:cNvPr>
            <p:cNvSpPr/>
            <p:nvPr/>
          </p:nvSpPr>
          <p:spPr>
            <a:xfrm rot="16200000">
              <a:off x="9406061" y="3678231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74682DCC-5465-43AC-8034-9527CCC5A141}"/>
                </a:ext>
              </a:extLst>
            </p:cNvPr>
            <p:cNvSpPr/>
            <p:nvPr/>
          </p:nvSpPr>
          <p:spPr>
            <a:xfrm rot="16200000">
              <a:off x="9406061" y="4038231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0F2266A8-216E-43ED-92E1-41839E80A44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19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4.07407E-6 L 0.00937 -0.05255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" y="-263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0.00026 -0.0518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593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L 0.01002 -0.1044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5231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0013 -0.1048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55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0.01002 -0.15648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782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59259E-6 L -0.00013 -0.1583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7917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0.00989 -0.20949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10486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00013 -0.21181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0602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0.00937 -0.26157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-1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 animBg="1"/>
      <p:bldP spid="193" grpId="0" animBg="1"/>
      <p:bldP spid="195" grpId="0" animBg="1"/>
      <p:bldP spid="195" grpId="1" animBg="1"/>
      <p:bldP spid="196" grpId="0" animBg="1"/>
      <p:bldP spid="196" grpId="1" animBg="1"/>
      <p:bldP spid="194" grpId="0" animBg="1"/>
      <p:bldP spid="194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200" grpId="0" animBg="1"/>
      <p:bldP spid="200" grpId="1" animBg="1"/>
      <p:bldP spid="201" grpId="0" animBg="1"/>
      <p:bldP spid="201" grpId="1" animBg="1"/>
      <p:bldP spid="202" grpId="0" animBg="1"/>
      <p:bldP spid="202" grpId="1" animBg="1"/>
      <p:bldP spid="163" grpId="0" animBg="1"/>
      <p:bldP spid="163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264" name="Rectangle: Rounded Corners 263">
            <a:extLst>
              <a:ext uri="{FF2B5EF4-FFF2-40B4-BE49-F238E27FC236}">
                <a16:creationId xmlns:a16="http://schemas.microsoft.com/office/drawing/2014/main" id="{AB776675-D02E-4D77-84C1-70912CE093D1}"/>
              </a:ext>
            </a:extLst>
          </p:cNvPr>
          <p:cNvSpPr/>
          <p:nvPr/>
        </p:nvSpPr>
        <p:spPr>
          <a:xfrm>
            <a:off x="455045" y="1380336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79992D61-B8FF-422F-AEF9-F2B10F296ECC}"/>
              </a:ext>
            </a:extLst>
          </p:cNvPr>
          <p:cNvGrpSpPr/>
          <p:nvPr/>
        </p:nvGrpSpPr>
        <p:grpSpPr>
          <a:xfrm>
            <a:off x="596704" y="1343415"/>
            <a:ext cx="441638" cy="1032867"/>
            <a:chOff x="2718819" y="5471319"/>
            <a:chExt cx="441638" cy="1032867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CD49DCC5-3452-4172-9B79-F91BF969D71D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E9FB8AAB-82C1-4F2F-B25C-4C6DC044C1E5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84680C5D-F8B7-46B2-B5EB-48C553A2708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9" name="TextBox 268">
            <a:extLst>
              <a:ext uri="{FF2B5EF4-FFF2-40B4-BE49-F238E27FC236}">
                <a16:creationId xmlns:a16="http://schemas.microsoft.com/office/drawing/2014/main" id="{425EB061-9242-496B-B42B-F514859A91A7}"/>
              </a:ext>
            </a:extLst>
          </p:cNvPr>
          <p:cNvSpPr txBox="1"/>
          <p:nvPr/>
        </p:nvSpPr>
        <p:spPr>
          <a:xfrm>
            <a:off x="1084335" y="154562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E70C8440-13F2-428B-81E5-DC2DEC51A930}"/>
              </a:ext>
            </a:extLst>
          </p:cNvPr>
          <p:cNvSpPr/>
          <p:nvPr/>
        </p:nvSpPr>
        <p:spPr>
          <a:xfrm>
            <a:off x="1531757" y="1494244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D55B72EA-0BB8-4260-98C5-F2169B5A11E9}"/>
              </a:ext>
            </a:extLst>
          </p:cNvPr>
          <p:cNvSpPr txBox="1"/>
          <p:nvPr/>
        </p:nvSpPr>
        <p:spPr>
          <a:xfrm>
            <a:off x="1569722" y="1566839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</a:t>
            </a:r>
          </a:p>
        </p:txBody>
      </p: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18B08E0A-99A9-45A3-BCF5-396C2996423E}"/>
              </a:ext>
            </a:extLst>
          </p:cNvPr>
          <p:cNvCxnSpPr>
            <a:cxnSpLocks/>
          </p:cNvCxnSpPr>
          <p:nvPr/>
        </p:nvCxnSpPr>
        <p:spPr>
          <a:xfrm>
            <a:off x="571612" y="362182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048EAB1F-2213-423F-A5AD-82FF8964A2E3}"/>
              </a:ext>
            </a:extLst>
          </p:cNvPr>
          <p:cNvCxnSpPr>
            <a:cxnSpLocks/>
          </p:cNvCxnSpPr>
          <p:nvPr/>
        </p:nvCxnSpPr>
        <p:spPr>
          <a:xfrm>
            <a:off x="1450842" y="362182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TextBox 273">
            <a:extLst>
              <a:ext uri="{FF2B5EF4-FFF2-40B4-BE49-F238E27FC236}">
                <a16:creationId xmlns:a16="http://schemas.microsoft.com/office/drawing/2014/main" id="{6C3BF990-C086-4929-A44A-8BD487FBE815}"/>
              </a:ext>
            </a:extLst>
          </p:cNvPr>
          <p:cNvSpPr txBox="1"/>
          <p:nvPr/>
        </p:nvSpPr>
        <p:spPr>
          <a:xfrm>
            <a:off x="534239" y="311398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D5A79034-A360-4D88-B951-E68CB67E3B3A}"/>
              </a:ext>
            </a:extLst>
          </p:cNvPr>
          <p:cNvSpPr txBox="1"/>
          <p:nvPr/>
        </p:nvSpPr>
        <p:spPr>
          <a:xfrm>
            <a:off x="544805" y="356002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695A34EE-E30F-4599-ACCB-CFB5D6A6C0F0}"/>
              </a:ext>
            </a:extLst>
          </p:cNvPr>
          <p:cNvSpPr txBox="1"/>
          <p:nvPr/>
        </p:nvSpPr>
        <p:spPr>
          <a:xfrm>
            <a:off x="1450841" y="356002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BD830FA1-C3B7-44CF-B979-6DA6987FE72B}"/>
              </a:ext>
            </a:extLst>
          </p:cNvPr>
          <p:cNvSpPr txBox="1"/>
          <p:nvPr/>
        </p:nvSpPr>
        <p:spPr>
          <a:xfrm>
            <a:off x="1003799" y="33063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8" name="Arc 277">
            <a:extLst>
              <a:ext uri="{FF2B5EF4-FFF2-40B4-BE49-F238E27FC236}">
                <a16:creationId xmlns:a16="http://schemas.microsoft.com/office/drawing/2014/main" id="{A71206C1-082E-495A-A8B2-6D97396635ED}"/>
              </a:ext>
            </a:extLst>
          </p:cNvPr>
          <p:cNvSpPr/>
          <p:nvPr/>
        </p:nvSpPr>
        <p:spPr>
          <a:xfrm rot="16200000">
            <a:off x="936500" y="259186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Arc 278">
            <a:extLst>
              <a:ext uri="{FF2B5EF4-FFF2-40B4-BE49-F238E27FC236}">
                <a16:creationId xmlns:a16="http://schemas.microsoft.com/office/drawing/2014/main" id="{E03508E2-7C57-4E76-A91C-16C73C961993}"/>
              </a:ext>
            </a:extLst>
          </p:cNvPr>
          <p:cNvSpPr/>
          <p:nvPr/>
        </p:nvSpPr>
        <p:spPr>
          <a:xfrm rot="5400000">
            <a:off x="926213" y="351898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49A547D2-72E7-489B-A0FB-8295B1A51C69}"/>
              </a:ext>
            </a:extLst>
          </p:cNvPr>
          <p:cNvSpPr txBox="1"/>
          <p:nvPr/>
        </p:nvSpPr>
        <p:spPr>
          <a:xfrm>
            <a:off x="1056803" y="40543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3CA320AA-8E03-434D-949B-7D9A93F8E96B}"/>
              </a:ext>
            </a:extLst>
          </p:cNvPr>
          <p:cNvSpPr txBox="1"/>
          <p:nvPr/>
        </p:nvSpPr>
        <p:spPr>
          <a:xfrm>
            <a:off x="1056802" y="276004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81F4574E-5A88-45D7-83FA-A1D275495E09}"/>
              </a:ext>
            </a:extLst>
          </p:cNvPr>
          <p:cNvSpPr txBox="1"/>
          <p:nvPr/>
        </p:nvSpPr>
        <p:spPr>
          <a:xfrm>
            <a:off x="1664730" y="3113987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C53D280-C6BC-4F08-8791-3BC470A49A30}"/>
              </a:ext>
            </a:extLst>
          </p:cNvPr>
          <p:cNvSpPr/>
          <p:nvPr/>
        </p:nvSpPr>
        <p:spPr>
          <a:xfrm rot="16200000">
            <a:off x="1639897" y="3340681"/>
            <a:ext cx="3619785" cy="43865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4273CEB-D30F-42D7-8D4D-CA2E7017DFDB}"/>
              </a:ext>
            </a:extLst>
          </p:cNvPr>
          <p:cNvGrpSpPr/>
          <p:nvPr/>
        </p:nvGrpSpPr>
        <p:grpSpPr>
          <a:xfrm rot="16200000">
            <a:off x="2506955" y="2480285"/>
            <a:ext cx="3619784" cy="2159458"/>
            <a:chOff x="6653408" y="3429000"/>
            <a:chExt cx="360000" cy="2159458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38B7F35-8BB1-436A-A5FB-7BF87E8C8F55}"/>
                </a:ext>
              </a:extLst>
            </p:cNvPr>
            <p:cNvSpPr/>
            <p:nvPr/>
          </p:nvSpPr>
          <p:spPr>
            <a:xfrm>
              <a:off x="6653408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7BF2AD4-73CD-451B-9689-F7F725C367F5}"/>
                </a:ext>
              </a:extLst>
            </p:cNvPr>
            <p:cNvSpPr/>
            <p:nvPr/>
          </p:nvSpPr>
          <p:spPr>
            <a:xfrm>
              <a:off x="6653408" y="3861000"/>
              <a:ext cx="360000" cy="432001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C243DFA2-4A57-49FD-8DF6-688D0F2DC66D}"/>
                </a:ext>
              </a:extLst>
            </p:cNvPr>
            <p:cNvSpPr/>
            <p:nvPr/>
          </p:nvSpPr>
          <p:spPr>
            <a:xfrm>
              <a:off x="6653408" y="4293182"/>
              <a:ext cx="360000" cy="43163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015B29E9-CDC8-4432-B86D-A3201DE800A1}"/>
                </a:ext>
              </a:extLst>
            </p:cNvPr>
            <p:cNvSpPr/>
            <p:nvPr/>
          </p:nvSpPr>
          <p:spPr>
            <a:xfrm>
              <a:off x="6653408" y="4724820"/>
              <a:ext cx="360000" cy="43163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38B0DE49-51A6-471E-8ACB-8F2D8E4F585C}"/>
                </a:ext>
              </a:extLst>
            </p:cNvPr>
            <p:cNvSpPr/>
            <p:nvPr/>
          </p:nvSpPr>
          <p:spPr>
            <a:xfrm>
              <a:off x="6653408" y="5156458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3E1CC11-0CEF-4852-ACC4-42727FECECE9}"/>
              </a:ext>
            </a:extLst>
          </p:cNvPr>
          <p:cNvGrpSpPr/>
          <p:nvPr/>
        </p:nvGrpSpPr>
        <p:grpSpPr>
          <a:xfrm rot="16200000">
            <a:off x="2507228" y="2480282"/>
            <a:ext cx="3619784" cy="2159457"/>
            <a:chOff x="6653408" y="3429000"/>
            <a:chExt cx="360000" cy="2159457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55755900-1B1C-4384-91AA-42F1F3B86ECD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53938C36-F592-4A46-9E16-AB1EC6F4BC77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3A266073-09F8-4780-AE2D-82AAE1A44A8B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B50C1E5C-B0EB-4B49-A2A7-32297120DC1A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8779CC05-2DA1-4AAA-ACA8-664D53E0D94F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6359F81-A8CB-4E0A-AD86-280DCEF2A773}"/>
              </a:ext>
            </a:extLst>
          </p:cNvPr>
          <p:cNvSpPr/>
          <p:nvPr/>
        </p:nvSpPr>
        <p:spPr>
          <a:xfrm rot="16200000">
            <a:off x="2500566" y="2480012"/>
            <a:ext cx="3619784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5EBEFEE-6EF9-47FD-A5EC-AD57CB78A6A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56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184">
            <a:extLst>
              <a:ext uri="{FF2B5EF4-FFF2-40B4-BE49-F238E27FC236}">
                <a16:creationId xmlns:a16="http://schemas.microsoft.com/office/drawing/2014/main" id="{5CF4D22C-F337-4372-B73A-6EAFF8B89771}"/>
              </a:ext>
            </a:extLst>
          </p:cNvPr>
          <p:cNvSpPr/>
          <p:nvPr/>
        </p:nvSpPr>
        <p:spPr>
          <a:xfrm rot="16200000">
            <a:off x="3360972" y="1859576"/>
            <a:ext cx="766157" cy="2277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7540F07F-E5E5-48CC-B9D0-5728F050B287}"/>
              </a:ext>
            </a:extLst>
          </p:cNvPr>
          <p:cNvSpPr/>
          <p:nvPr/>
        </p:nvSpPr>
        <p:spPr>
          <a:xfrm>
            <a:off x="454590" y="1375245"/>
            <a:ext cx="261001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9FD94815-79A1-4200-B5DE-93A6E5FB0CBC}"/>
              </a:ext>
            </a:extLst>
          </p:cNvPr>
          <p:cNvGrpSpPr/>
          <p:nvPr/>
        </p:nvGrpSpPr>
        <p:grpSpPr>
          <a:xfrm>
            <a:off x="570274" y="1338324"/>
            <a:ext cx="660688" cy="1032867"/>
            <a:chOff x="2552571" y="5471319"/>
            <a:chExt cx="660688" cy="1032867"/>
          </a:xfrm>
        </p:grpSpPr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C770B3C3-D8BB-42AA-A326-A485E957655A}"/>
                </a:ext>
              </a:extLst>
            </p:cNvPr>
            <p:cNvSpPr txBox="1"/>
            <p:nvPr/>
          </p:nvSpPr>
          <p:spPr>
            <a:xfrm>
              <a:off x="2671839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5B90BD98-036C-4739-B25F-9AC42E41138F}"/>
                </a:ext>
              </a:extLst>
            </p:cNvPr>
            <p:cNvSpPr txBox="1"/>
            <p:nvPr/>
          </p:nvSpPr>
          <p:spPr>
            <a:xfrm>
              <a:off x="2552571" y="5857855"/>
              <a:ext cx="6606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50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627DCCAA-77E7-4923-A8AC-9127E7071A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91245" y="5994485"/>
              <a:ext cx="583298" cy="22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A954F15E-A12F-4744-ACB1-3C1867B6C245}"/>
              </a:ext>
            </a:extLst>
          </p:cNvPr>
          <p:cNvSpPr txBox="1"/>
          <p:nvPr/>
        </p:nvSpPr>
        <p:spPr>
          <a:xfrm>
            <a:off x="1182585" y="1540529"/>
            <a:ext cx="510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4A84F452-F444-4C05-8F58-E124820FF0B2}"/>
              </a:ext>
            </a:extLst>
          </p:cNvPr>
          <p:cNvSpPr/>
          <p:nvPr/>
        </p:nvSpPr>
        <p:spPr>
          <a:xfrm>
            <a:off x="1630007" y="1489153"/>
            <a:ext cx="129939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BB295174-6F74-492A-B690-908530B57232}"/>
              </a:ext>
            </a:extLst>
          </p:cNvPr>
          <p:cNvSpPr txBox="1"/>
          <p:nvPr/>
        </p:nvSpPr>
        <p:spPr>
          <a:xfrm>
            <a:off x="1673167" y="1561748"/>
            <a:ext cx="16461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0.02</a:t>
            </a:r>
          </a:p>
        </p:txBody>
      </p: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B2B68AF2-7741-46C3-ABCD-3B9E419EB77A}"/>
              </a:ext>
            </a:extLst>
          </p:cNvPr>
          <p:cNvCxnSpPr>
            <a:cxnSpLocks/>
          </p:cNvCxnSpPr>
          <p:nvPr/>
        </p:nvCxnSpPr>
        <p:spPr>
          <a:xfrm>
            <a:off x="475308" y="3609211"/>
            <a:ext cx="8640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>
            <a:extLst>
              <a:ext uri="{FF2B5EF4-FFF2-40B4-BE49-F238E27FC236}">
                <a16:creationId xmlns:a16="http://schemas.microsoft.com/office/drawing/2014/main" id="{4F34958C-BA34-4BD6-995B-3A4C5436E511}"/>
              </a:ext>
            </a:extLst>
          </p:cNvPr>
          <p:cNvCxnSpPr>
            <a:cxnSpLocks/>
          </p:cNvCxnSpPr>
          <p:nvPr/>
        </p:nvCxnSpPr>
        <p:spPr>
          <a:xfrm>
            <a:off x="1812781" y="3609211"/>
            <a:ext cx="132070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" name="TextBox 311">
            <a:extLst>
              <a:ext uri="{FF2B5EF4-FFF2-40B4-BE49-F238E27FC236}">
                <a16:creationId xmlns:a16="http://schemas.microsoft.com/office/drawing/2014/main" id="{BC66647E-826A-499D-B654-97EE2300EF03}"/>
              </a:ext>
            </a:extLst>
          </p:cNvPr>
          <p:cNvSpPr txBox="1"/>
          <p:nvPr/>
        </p:nvSpPr>
        <p:spPr>
          <a:xfrm>
            <a:off x="661431" y="3101377"/>
            <a:ext cx="7045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60C093B8-2AFA-469F-93E7-4B8BABCD1541}"/>
              </a:ext>
            </a:extLst>
          </p:cNvPr>
          <p:cNvSpPr txBox="1"/>
          <p:nvPr/>
        </p:nvSpPr>
        <p:spPr>
          <a:xfrm>
            <a:off x="435881" y="3547419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96492FE3-2B39-44E5-85C1-9CA5A83D5A60}"/>
              </a:ext>
            </a:extLst>
          </p:cNvPr>
          <p:cNvSpPr txBox="1"/>
          <p:nvPr/>
        </p:nvSpPr>
        <p:spPr>
          <a:xfrm>
            <a:off x="1812780" y="3547419"/>
            <a:ext cx="1390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4F617FB3-AE38-41A1-8DE1-F21649FEBD55}"/>
              </a:ext>
            </a:extLst>
          </p:cNvPr>
          <p:cNvSpPr txBox="1"/>
          <p:nvPr/>
        </p:nvSpPr>
        <p:spPr>
          <a:xfrm>
            <a:off x="1356010" y="329374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6" name="Arc 315">
            <a:extLst>
              <a:ext uri="{FF2B5EF4-FFF2-40B4-BE49-F238E27FC236}">
                <a16:creationId xmlns:a16="http://schemas.microsoft.com/office/drawing/2014/main" id="{D5804476-3566-4C1D-A7F8-E9FE9AC7A00A}"/>
              </a:ext>
            </a:extLst>
          </p:cNvPr>
          <p:cNvSpPr/>
          <p:nvPr/>
        </p:nvSpPr>
        <p:spPr>
          <a:xfrm rot="16200000">
            <a:off x="1294491" y="2378911"/>
            <a:ext cx="810037" cy="1526948"/>
          </a:xfrm>
          <a:prstGeom prst="arc">
            <a:avLst>
              <a:gd name="adj1" fmla="val 16200000"/>
              <a:gd name="adj2" fmla="val 545623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7" name="Arc 316">
            <a:extLst>
              <a:ext uri="{FF2B5EF4-FFF2-40B4-BE49-F238E27FC236}">
                <a16:creationId xmlns:a16="http://schemas.microsoft.com/office/drawing/2014/main" id="{B0A21585-F452-44B3-89EF-E62C4C4D92BD}"/>
              </a:ext>
            </a:extLst>
          </p:cNvPr>
          <p:cNvSpPr/>
          <p:nvPr/>
        </p:nvSpPr>
        <p:spPr>
          <a:xfrm rot="5400000">
            <a:off x="1284203" y="3306032"/>
            <a:ext cx="810037" cy="1526948"/>
          </a:xfrm>
          <a:prstGeom prst="arc">
            <a:avLst>
              <a:gd name="adj1" fmla="val 16153236"/>
              <a:gd name="adj2" fmla="val 545838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DDA124AA-C6E2-4AD9-8C0E-88ADA26CBF29}"/>
              </a:ext>
            </a:extLst>
          </p:cNvPr>
          <p:cNvSpPr txBox="1"/>
          <p:nvPr/>
        </p:nvSpPr>
        <p:spPr>
          <a:xfrm>
            <a:off x="1379830" y="4041750"/>
            <a:ext cx="81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0AF9068E-559B-4577-980A-11C0F4767851}"/>
              </a:ext>
            </a:extLst>
          </p:cNvPr>
          <p:cNvSpPr txBox="1"/>
          <p:nvPr/>
        </p:nvSpPr>
        <p:spPr>
          <a:xfrm>
            <a:off x="1428465" y="2747437"/>
            <a:ext cx="753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43AE7F56-9D99-430B-BE79-EF9F5D45E3EA}"/>
              </a:ext>
            </a:extLst>
          </p:cNvPr>
          <p:cNvSpPr txBox="1"/>
          <p:nvPr/>
        </p:nvSpPr>
        <p:spPr>
          <a:xfrm>
            <a:off x="2259602" y="3101377"/>
            <a:ext cx="8546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14AD861-E85D-4862-9CB6-D62521362B48}"/>
              </a:ext>
            </a:extLst>
          </p:cNvPr>
          <p:cNvGrpSpPr/>
          <p:nvPr/>
        </p:nvGrpSpPr>
        <p:grpSpPr>
          <a:xfrm>
            <a:off x="3642486" y="1603914"/>
            <a:ext cx="2160000" cy="3639584"/>
            <a:chOff x="3475111" y="1828645"/>
            <a:chExt cx="2160000" cy="3639584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1AC5A3BB-451A-40E2-BC80-8143660C077C}"/>
                </a:ext>
              </a:extLst>
            </p:cNvPr>
            <p:cNvGrpSpPr/>
            <p:nvPr/>
          </p:nvGrpSpPr>
          <p:grpSpPr>
            <a:xfrm rot="16200000">
              <a:off x="2744949" y="2578608"/>
              <a:ext cx="3619784" cy="2159457"/>
              <a:chOff x="6653408" y="3429000"/>
              <a:chExt cx="360000" cy="2159457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91CF5DA3-3B2E-411C-9B65-4948763612E7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EF6FF709-B2D4-4903-AF67-E2BF6BA6B879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BEBB405D-704E-435D-BC46-EA2ACB767DFB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5B172061-0462-4F18-AD7B-2474CEFC5909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D80CAB9B-30AD-47E2-91D3-79D24B516B7C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49E3D94-02D5-41B2-AA2E-0C10D62FF5A7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2D66EE9B-B0A1-4E61-B210-F28AC6E14824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97420092-D3BC-4091-8DA3-0548BD59FCDE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93B02CBA-5489-474D-9347-6CF80A01C72D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0A572014-4958-42FC-AC92-C77D54E54B16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015206B5-F93B-4284-9F23-4BC925D203E7}"/>
                </a:ext>
              </a:extLst>
            </p:cNvPr>
            <p:cNvSpPr/>
            <p:nvPr/>
          </p:nvSpPr>
          <p:spPr>
            <a:xfrm rot="16200000">
              <a:off x="2745219" y="2558537"/>
              <a:ext cx="3619784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9650438-3811-4C52-8C23-8134A11E5CDA}"/>
              </a:ext>
            </a:extLst>
          </p:cNvPr>
          <p:cNvGrpSpPr/>
          <p:nvPr/>
        </p:nvGrpSpPr>
        <p:grpSpPr>
          <a:xfrm>
            <a:off x="3642396" y="1623755"/>
            <a:ext cx="2160000" cy="3599984"/>
            <a:chOff x="8927131" y="1848444"/>
            <a:chExt cx="2159547" cy="3599984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5FA43C3C-FE17-4BA3-A9C2-0FF469DD1AEF}"/>
                </a:ext>
              </a:extLst>
            </p:cNvPr>
            <p:cNvSpPr/>
            <p:nvPr/>
          </p:nvSpPr>
          <p:spPr>
            <a:xfrm rot="16200000">
              <a:off x="9646861" y="1128714"/>
              <a:ext cx="719998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FAB0E471-FE92-40C3-9332-1E3834968937}"/>
                </a:ext>
              </a:extLst>
            </p:cNvPr>
            <p:cNvSpPr/>
            <p:nvPr/>
          </p:nvSpPr>
          <p:spPr>
            <a:xfrm rot="16200000">
              <a:off x="9646950" y="1848712"/>
              <a:ext cx="719997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4A258FA3-75E0-471C-BA97-74430B207D5B}"/>
                </a:ext>
              </a:extLst>
            </p:cNvPr>
            <p:cNvSpPr/>
            <p:nvPr/>
          </p:nvSpPr>
          <p:spPr>
            <a:xfrm rot="16200000">
              <a:off x="9646951" y="2568709"/>
              <a:ext cx="719994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981E6F03-1C9E-4EA3-83C2-FA06BB8DA46B}"/>
                </a:ext>
              </a:extLst>
            </p:cNvPr>
            <p:cNvSpPr/>
            <p:nvPr/>
          </p:nvSpPr>
          <p:spPr>
            <a:xfrm rot="16200000">
              <a:off x="9646952" y="3288702"/>
              <a:ext cx="719991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B3A789C5-8E10-4AD1-B7C9-82D1F97A164A}"/>
                </a:ext>
              </a:extLst>
            </p:cNvPr>
            <p:cNvSpPr/>
            <p:nvPr/>
          </p:nvSpPr>
          <p:spPr>
            <a:xfrm rot="16200000">
              <a:off x="9646947" y="4008699"/>
              <a:ext cx="720001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78717D6-EF6C-4D85-B0CF-C019CC3FE689}"/>
              </a:ext>
            </a:extLst>
          </p:cNvPr>
          <p:cNvGrpSpPr/>
          <p:nvPr/>
        </p:nvGrpSpPr>
        <p:grpSpPr>
          <a:xfrm>
            <a:off x="3627304" y="1973815"/>
            <a:ext cx="2160000" cy="2879982"/>
            <a:chOff x="8927131" y="1848444"/>
            <a:chExt cx="2159547" cy="2879982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F94E43B5-76C2-4765-90C7-777C9B9F1F25}"/>
                </a:ext>
              </a:extLst>
            </p:cNvPr>
            <p:cNvSpPr/>
            <p:nvPr/>
          </p:nvSpPr>
          <p:spPr>
            <a:xfrm rot="16200000">
              <a:off x="9646861" y="1128714"/>
              <a:ext cx="719998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F37611E4-29C9-4725-A7D7-82F126F8CCCB}"/>
                </a:ext>
              </a:extLst>
            </p:cNvPr>
            <p:cNvSpPr/>
            <p:nvPr/>
          </p:nvSpPr>
          <p:spPr>
            <a:xfrm rot="16200000">
              <a:off x="9646950" y="1848712"/>
              <a:ext cx="719997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E999E565-62E9-43A7-B04B-960E2F16C28F}"/>
                </a:ext>
              </a:extLst>
            </p:cNvPr>
            <p:cNvSpPr/>
            <p:nvPr/>
          </p:nvSpPr>
          <p:spPr>
            <a:xfrm rot="16200000">
              <a:off x="9646951" y="2568709"/>
              <a:ext cx="719994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694934CB-334E-45DE-BA1A-FE285146211B}"/>
                </a:ext>
              </a:extLst>
            </p:cNvPr>
            <p:cNvSpPr/>
            <p:nvPr/>
          </p:nvSpPr>
          <p:spPr>
            <a:xfrm rot="16200000">
              <a:off x="9646952" y="3288702"/>
              <a:ext cx="719991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95B9D654-FD1E-4C78-A4EB-343B3E2A2CC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11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9BF2-A4DC-4517-A966-9FF0A5F1B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2 Write non-unit fractions as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B59FD-5EEF-4519-8359-45DF15C6E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501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C576C19C-E22B-4BD0-8A12-49E070706988}"/>
              </a:ext>
            </a:extLst>
          </p:cNvPr>
          <p:cNvSpPr/>
          <p:nvPr/>
        </p:nvSpPr>
        <p:spPr>
          <a:xfrm>
            <a:off x="318050" y="1399503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C96785D-DFF7-4C46-8130-346BB76E3512}"/>
              </a:ext>
            </a:extLst>
          </p:cNvPr>
          <p:cNvGrpSpPr/>
          <p:nvPr/>
        </p:nvGrpSpPr>
        <p:grpSpPr>
          <a:xfrm>
            <a:off x="459709" y="1362582"/>
            <a:ext cx="441638" cy="1032867"/>
            <a:chOff x="2718819" y="5471319"/>
            <a:chExt cx="441638" cy="1032867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2B10410-1335-4BC5-8F8E-014216F44DC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A5B1C6E-F31F-48FE-B378-9487F621147B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830333C3-830E-4CA9-8496-79525AD1858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093BD131-05BC-4335-A7B1-1538DF0FE199}"/>
              </a:ext>
            </a:extLst>
          </p:cNvPr>
          <p:cNvSpPr txBox="1"/>
          <p:nvPr/>
        </p:nvSpPr>
        <p:spPr>
          <a:xfrm>
            <a:off x="947340" y="156478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120F65B-0663-42A7-A221-5DA687BF635F}"/>
              </a:ext>
            </a:extLst>
          </p:cNvPr>
          <p:cNvSpPr/>
          <p:nvPr/>
        </p:nvSpPr>
        <p:spPr>
          <a:xfrm>
            <a:off x="1394762" y="1513411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7358FE3-3A7F-4E02-AACD-4C3DC1E65CBE}"/>
              </a:ext>
            </a:extLst>
          </p:cNvPr>
          <p:cNvSpPr txBox="1"/>
          <p:nvPr/>
        </p:nvSpPr>
        <p:spPr>
          <a:xfrm>
            <a:off x="1432727" y="1586006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8FEA0F3-23CE-41C2-A8F9-9F331557B7D4}"/>
              </a:ext>
            </a:extLst>
          </p:cNvPr>
          <p:cNvCxnSpPr>
            <a:cxnSpLocks/>
          </p:cNvCxnSpPr>
          <p:nvPr/>
        </p:nvCxnSpPr>
        <p:spPr>
          <a:xfrm>
            <a:off x="469422" y="361285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6666E6F6-7AC4-4472-B187-0A3658E37536}"/>
              </a:ext>
            </a:extLst>
          </p:cNvPr>
          <p:cNvCxnSpPr>
            <a:cxnSpLocks/>
          </p:cNvCxnSpPr>
          <p:nvPr/>
        </p:nvCxnSpPr>
        <p:spPr>
          <a:xfrm>
            <a:off x="1348652" y="361285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08CFDA96-FC5E-4BFD-855B-E89852D73293}"/>
              </a:ext>
            </a:extLst>
          </p:cNvPr>
          <p:cNvSpPr txBox="1"/>
          <p:nvPr/>
        </p:nvSpPr>
        <p:spPr>
          <a:xfrm>
            <a:off x="432049" y="31050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B8CE09D-8D90-4244-9CC8-CAE24480D4AB}"/>
              </a:ext>
            </a:extLst>
          </p:cNvPr>
          <p:cNvSpPr txBox="1"/>
          <p:nvPr/>
        </p:nvSpPr>
        <p:spPr>
          <a:xfrm>
            <a:off x="442615" y="35510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F219818-3293-4FE5-BE02-C8311A5F56A7}"/>
              </a:ext>
            </a:extLst>
          </p:cNvPr>
          <p:cNvSpPr txBox="1"/>
          <p:nvPr/>
        </p:nvSpPr>
        <p:spPr>
          <a:xfrm>
            <a:off x="1348651" y="355106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360D5AB-B0A7-4893-97DC-52B7C2FC6A42}"/>
              </a:ext>
            </a:extLst>
          </p:cNvPr>
          <p:cNvSpPr txBox="1"/>
          <p:nvPr/>
        </p:nvSpPr>
        <p:spPr>
          <a:xfrm>
            <a:off x="901609" y="329738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1" name="Arc 150">
            <a:extLst>
              <a:ext uri="{FF2B5EF4-FFF2-40B4-BE49-F238E27FC236}">
                <a16:creationId xmlns:a16="http://schemas.microsoft.com/office/drawing/2014/main" id="{D0950765-C171-48AB-9912-C2E90537A6A8}"/>
              </a:ext>
            </a:extLst>
          </p:cNvPr>
          <p:cNvSpPr/>
          <p:nvPr/>
        </p:nvSpPr>
        <p:spPr>
          <a:xfrm rot="16200000">
            <a:off x="834310" y="25828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Arc 151">
            <a:extLst>
              <a:ext uri="{FF2B5EF4-FFF2-40B4-BE49-F238E27FC236}">
                <a16:creationId xmlns:a16="http://schemas.microsoft.com/office/drawing/2014/main" id="{3BD1EDD7-E558-45AA-833B-6D96BDB3A849}"/>
              </a:ext>
            </a:extLst>
          </p:cNvPr>
          <p:cNvSpPr/>
          <p:nvPr/>
        </p:nvSpPr>
        <p:spPr>
          <a:xfrm rot="5400000">
            <a:off x="824023" y="351001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A0F4875-045A-4848-898E-F07A4CB5925D}"/>
              </a:ext>
            </a:extLst>
          </p:cNvPr>
          <p:cNvSpPr txBox="1"/>
          <p:nvPr/>
        </p:nvSpPr>
        <p:spPr>
          <a:xfrm>
            <a:off x="954613" y="404539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97D6171-3995-4CDF-952F-0CCDA884EB61}"/>
              </a:ext>
            </a:extLst>
          </p:cNvPr>
          <p:cNvSpPr txBox="1"/>
          <p:nvPr/>
        </p:nvSpPr>
        <p:spPr>
          <a:xfrm>
            <a:off x="954612" y="27510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C68F20C3-1599-41BE-A723-F6DB65A7EE7B}"/>
              </a:ext>
            </a:extLst>
          </p:cNvPr>
          <p:cNvSpPr txBox="1"/>
          <p:nvPr/>
        </p:nvSpPr>
        <p:spPr>
          <a:xfrm>
            <a:off x="1562540" y="310501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FCD7C9DF-6F28-42D4-8604-48ECB56324F7}"/>
              </a:ext>
            </a:extLst>
          </p:cNvPr>
          <p:cNvSpPr/>
          <p:nvPr/>
        </p:nvSpPr>
        <p:spPr>
          <a:xfrm>
            <a:off x="2929807" y="1399503"/>
            <a:ext cx="246196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39FE201-2D61-4F4E-82C5-6A7795C199D3}"/>
              </a:ext>
            </a:extLst>
          </p:cNvPr>
          <p:cNvGrpSpPr/>
          <p:nvPr/>
        </p:nvGrpSpPr>
        <p:grpSpPr>
          <a:xfrm>
            <a:off x="3071467" y="1362582"/>
            <a:ext cx="441638" cy="1032867"/>
            <a:chOff x="2718819" y="5471319"/>
            <a:chExt cx="441638" cy="1032867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42773CB-6605-4B67-B7D6-954065DBCF8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6D56564-A718-4915-B58C-71DB92F36FDB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D94622CC-865C-4329-A29F-EC17854F406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FD0EF82D-B477-4D55-872A-E87A2575A5C0}"/>
              </a:ext>
            </a:extLst>
          </p:cNvPr>
          <p:cNvSpPr txBox="1"/>
          <p:nvPr/>
        </p:nvSpPr>
        <p:spPr>
          <a:xfrm>
            <a:off x="3559098" y="156478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573AC8E5-16E0-46D1-A1F7-6639FAD770C9}"/>
              </a:ext>
            </a:extLst>
          </p:cNvPr>
          <p:cNvSpPr/>
          <p:nvPr/>
        </p:nvSpPr>
        <p:spPr>
          <a:xfrm>
            <a:off x="4006519" y="1513411"/>
            <a:ext cx="128830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14DCC587-82E3-4060-833B-534BF67B6774}"/>
              </a:ext>
            </a:extLst>
          </p:cNvPr>
          <p:cNvSpPr txBox="1"/>
          <p:nvPr/>
        </p:nvSpPr>
        <p:spPr>
          <a:xfrm>
            <a:off x="4044484" y="1586006"/>
            <a:ext cx="1732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0.75</a:t>
            </a: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A9AE7843-E64C-49BA-9797-C7FFF406F127}"/>
              </a:ext>
            </a:extLst>
          </p:cNvPr>
          <p:cNvCxnSpPr>
            <a:cxnSpLocks/>
          </p:cNvCxnSpPr>
          <p:nvPr/>
        </p:nvCxnSpPr>
        <p:spPr>
          <a:xfrm>
            <a:off x="2703025" y="361285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5335822D-4BDC-4103-9C65-5D429D8DCABF}"/>
              </a:ext>
            </a:extLst>
          </p:cNvPr>
          <p:cNvCxnSpPr>
            <a:cxnSpLocks/>
          </p:cNvCxnSpPr>
          <p:nvPr/>
        </p:nvCxnSpPr>
        <p:spPr>
          <a:xfrm>
            <a:off x="3582255" y="3612852"/>
            <a:ext cx="135322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31F8F698-02E3-4724-8403-1F02285F0E09}"/>
              </a:ext>
            </a:extLst>
          </p:cNvPr>
          <p:cNvSpPr txBox="1"/>
          <p:nvPr/>
        </p:nvSpPr>
        <p:spPr>
          <a:xfrm>
            <a:off x="2665652" y="31050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22346EF-65A9-4C64-A063-6541BA937EEC}"/>
              </a:ext>
            </a:extLst>
          </p:cNvPr>
          <p:cNvSpPr txBox="1"/>
          <p:nvPr/>
        </p:nvSpPr>
        <p:spPr>
          <a:xfrm>
            <a:off x="2676218" y="35510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E1AC1548-45CF-4FC8-9B68-BC9C3ECCED74}"/>
              </a:ext>
            </a:extLst>
          </p:cNvPr>
          <p:cNvSpPr txBox="1"/>
          <p:nvPr/>
        </p:nvSpPr>
        <p:spPr>
          <a:xfrm>
            <a:off x="3582253" y="3551060"/>
            <a:ext cx="1497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E481B0AF-5719-4D3C-B73C-A641001E9717}"/>
              </a:ext>
            </a:extLst>
          </p:cNvPr>
          <p:cNvSpPr txBox="1"/>
          <p:nvPr/>
        </p:nvSpPr>
        <p:spPr>
          <a:xfrm>
            <a:off x="3135212" y="329738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0" name="Arc 169">
            <a:extLst>
              <a:ext uri="{FF2B5EF4-FFF2-40B4-BE49-F238E27FC236}">
                <a16:creationId xmlns:a16="http://schemas.microsoft.com/office/drawing/2014/main" id="{6BB7023B-9448-48BB-9313-F4FC9D6F955F}"/>
              </a:ext>
            </a:extLst>
          </p:cNvPr>
          <p:cNvSpPr/>
          <p:nvPr/>
        </p:nvSpPr>
        <p:spPr>
          <a:xfrm rot="16200000">
            <a:off x="3190295" y="2460510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Arc 170">
            <a:extLst>
              <a:ext uri="{FF2B5EF4-FFF2-40B4-BE49-F238E27FC236}">
                <a16:creationId xmlns:a16="http://schemas.microsoft.com/office/drawing/2014/main" id="{29357C63-ED68-4909-863D-7BFE7CA739B9}"/>
              </a:ext>
            </a:extLst>
          </p:cNvPr>
          <p:cNvSpPr/>
          <p:nvPr/>
        </p:nvSpPr>
        <p:spPr>
          <a:xfrm rot="5400000">
            <a:off x="3180007" y="3387631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4ECE1ED-09F7-42B4-9198-3709E6C35BFE}"/>
              </a:ext>
            </a:extLst>
          </p:cNvPr>
          <p:cNvSpPr txBox="1"/>
          <p:nvPr/>
        </p:nvSpPr>
        <p:spPr>
          <a:xfrm>
            <a:off x="3188216" y="404539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94A6ED6D-0F76-4AAE-9FCE-0CAD06EAF022}"/>
              </a:ext>
            </a:extLst>
          </p:cNvPr>
          <p:cNvSpPr txBox="1"/>
          <p:nvPr/>
        </p:nvSpPr>
        <p:spPr>
          <a:xfrm>
            <a:off x="3188215" y="27510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2C47FC61-655B-40D8-A9C6-72DA834D735A}"/>
              </a:ext>
            </a:extLst>
          </p:cNvPr>
          <p:cNvSpPr txBox="1"/>
          <p:nvPr/>
        </p:nvSpPr>
        <p:spPr>
          <a:xfrm>
            <a:off x="3810211" y="3105018"/>
            <a:ext cx="10245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175" name="Rectangle: Rounded Corners 174">
            <a:extLst>
              <a:ext uri="{FF2B5EF4-FFF2-40B4-BE49-F238E27FC236}">
                <a16:creationId xmlns:a16="http://schemas.microsoft.com/office/drawing/2014/main" id="{D541CD2C-A1BF-4361-AF65-843793E4171B}"/>
              </a:ext>
            </a:extLst>
          </p:cNvPr>
          <p:cNvSpPr/>
          <p:nvPr/>
        </p:nvSpPr>
        <p:spPr>
          <a:xfrm>
            <a:off x="5757445" y="1398597"/>
            <a:ext cx="2613108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0628754-ABCD-40A8-942C-1F2CFC400CE9}"/>
              </a:ext>
            </a:extLst>
          </p:cNvPr>
          <p:cNvGrpSpPr/>
          <p:nvPr/>
        </p:nvGrpSpPr>
        <p:grpSpPr>
          <a:xfrm>
            <a:off x="5850117" y="1361676"/>
            <a:ext cx="1086403" cy="1032867"/>
            <a:chOff x="2712799" y="5471319"/>
            <a:chExt cx="778616" cy="1032867"/>
          </a:xfrm>
        </p:grpSpPr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36EA5670-B119-4E50-80AB-F48241181F57}"/>
                </a:ext>
              </a:extLst>
            </p:cNvPr>
            <p:cNvSpPr txBox="1"/>
            <p:nvPr/>
          </p:nvSpPr>
          <p:spPr>
            <a:xfrm>
              <a:off x="2809804" y="5471319"/>
              <a:ext cx="68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C6D255E-BD0E-429F-8CD1-CE823BA71FDD}"/>
                </a:ext>
              </a:extLst>
            </p:cNvPr>
            <p:cNvSpPr txBox="1"/>
            <p:nvPr/>
          </p:nvSpPr>
          <p:spPr>
            <a:xfrm>
              <a:off x="2712799" y="5857855"/>
              <a:ext cx="622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25</a:t>
              </a: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2C4D823E-1E7A-484C-9BB5-1DA36A86F70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TextBox 179">
            <a:extLst>
              <a:ext uri="{FF2B5EF4-FFF2-40B4-BE49-F238E27FC236}">
                <a16:creationId xmlns:a16="http://schemas.microsoft.com/office/drawing/2014/main" id="{4CC9741E-9C87-4D61-A0BE-9EEFC9ED7BAE}"/>
              </a:ext>
            </a:extLst>
          </p:cNvPr>
          <p:cNvSpPr txBox="1"/>
          <p:nvPr/>
        </p:nvSpPr>
        <p:spPr>
          <a:xfrm>
            <a:off x="6537195" y="1563881"/>
            <a:ext cx="362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73C9C905-846F-4E80-B331-176EAE36DBF5}"/>
              </a:ext>
            </a:extLst>
          </p:cNvPr>
          <p:cNvSpPr/>
          <p:nvPr/>
        </p:nvSpPr>
        <p:spPr>
          <a:xfrm>
            <a:off x="6955180" y="1512505"/>
            <a:ext cx="1278683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61B2855-0ECC-4BDC-BFDA-3CFF6096C524}"/>
              </a:ext>
            </a:extLst>
          </p:cNvPr>
          <p:cNvSpPr txBox="1"/>
          <p:nvPr/>
        </p:nvSpPr>
        <p:spPr>
          <a:xfrm>
            <a:off x="6993145" y="1585100"/>
            <a:ext cx="13219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0.16</a:t>
            </a: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8C16E001-2CA8-4896-A0D4-AAE83617D1E0}"/>
              </a:ext>
            </a:extLst>
          </p:cNvPr>
          <p:cNvCxnSpPr>
            <a:cxnSpLocks/>
          </p:cNvCxnSpPr>
          <p:nvPr/>
        </p:nvCxnSpPr>
        <p:spPr>
          <a:xfrm>
            <a:off x="5387803" y="3623523"/>
            <a:ext cx="8640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6E35CDF-8477-4CC5-846F-E49C4E6CEC89}"/>
              </a:ext>
            </a:extLst>
          </p:cNvPr>
          <p:cNvCxnSpPr>
            <a:cxnSpLocks/>
          </p:cNvCxnSpPr>
          <p:nvPr/>
        </p:nvCxnSpPr>
        <p:spPr>
          <a:xfrm>
            <a:off x="6697145" y="3623523"/>
            <a:ext cx="132070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33ECFDEB-20C2-44D6-8A91-F901A815F415}"/>
              </a:ext>
            </a:extLst>
          </p:cNvPr>
          <p:cNvSpPr txBox="1"/>
          <p:nvPr/>
        </p:nvSpPr>
        <p:spPr>
          <a:xfrm>
            <a:off x="5573926" y="3115689"/>
            <a:ext cx="7045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0C443B27-D174-4747-94A0-D594557EB284}"/>
              </a:ext>
            </a:extLst>
          </p:cNvPr>
          <p:cNvSpPr txBox="1"/>
          <p:nvPr/>
        </p:nvSpPr>
        <p:spPr>
          <a:xfrm>
            <a:off x="5348376" y="3561731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015CBA7C-238F-4579-BD8D-2099582722D6}"/>
              </a:ext>
            </a:extLst>
          </p:cNvPr>
          <p:cNvSpPr txBox="1"/>
          <p:nvPr/>
        </p:nvSpPr>
        <p:spPr>
          <a:xfrm>
            <a:off x="6697144" y="3561731"/>
            <a:ext cx="1390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07AD78F5-FFEC-489D-8F32-7CA6CA8D828B}"/>
              </a:ext>
            </a:extLst>
          </p:cNvPr>
          <p:cNvSpPr txBox="1"/>
          <p:nvPr/>
        </p:nvSpPr>
        <p:spPr>
          <a:xfrm>
            <a:off x="6240374" y="330805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94" name="Arc 193">
            <a:extLst>
              <a:ext uri="{FF2B5EF4-FFF2-40B4-BE49-F238E27FC236}">
                <a16:creationId xmlns:a16="http://schemas.microsoft.com/office/drawing/2014/main" id="{7C71AE2B-6B50-426B-B7C3-FA8036F38F1F}"/>
              </a:ext>
            </a:extLst>
          </p:cNvPr>
          <p:cNvSpPr/>
          <p:nvPr/>
        </p:nvSpPr>
        <p:spPr>
          <a:xfrm rot="16200000">
            <a:off x="6178855" y="2393223"/>
            <a:ext cx="810037" cy="1526948"/>
          </a:xfrm>
          <a:prstGeom prst="arc">
            <a:avLst>
              <a:gd name="adj1" fmla="val 16200000"/>
              <a:gd name="adj2" fmla="val 545623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Arc 194">
            <a:extLst>
              <a:ext uri="{FF2B5EF4-FFF2-40B4-BE49-F238E27FC236}">
                <a16:creationId xmlns:a16="http://schemas.microsoft.com/office/drawing/2014/main" id="{9F872635-28B6-4289-B05B-E42956442F87}"/>
              </a:ext>
            </a:extLst>
          </p:cNvPr>
          <p:cNvSpPr/>
          <p:nvPr/>
        </p:nvSpPr>
        <p:spPr>
          <a:xfrm rot="5400000">
            <a:off x="6168567" y="3320344"/>
            <a:ext cx="810037" cy="1526948"/>
          </a:xfrm>
          <a:prstGeom prst="arc">
            <a:avLst>
              <a:gd name="adj1" fmla="val 16153236"/>
              <a:gd name="adj2" fmla="val 545838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62B98ABF-1972-4BE0-A499-BA216B2EE206}"/>
              </a:ext>
            </a:extLst>
          </p:cNvPr>
          <p:cNvSpPr txBox="1"/>
          <p:nvPr/>
        </p:nvSpPr>
        <p:spPr>
          <a:xfrm>
            <a:off x="6264194" y="4056062"/>
            <a:ext cx="81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9E6CD822-BAE5-4CD7-9EE8-6C2DB060C242}"/>
              </a:ext>
            </a:extLst>
          </p:cNvPr>
          <p:cNvSpPr txBox="1"/>
          <p:nvPr/>
        </p:nvSpPr>
        <p:spPr>
          <a:xfrm>
            <a:off x="6312829" y="2761749"/>
            <a:ext cx="753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94C685AC-E75B-4CC4-9ECC-EF9221566A85}"/>
              </a:ext>
            </a:extLst>
          </p:cNvPr>
          <p:cNvSpPr txBox="1"/>
          <p:nvPr/>
        </p:nvSpPr>
        <p:spPr>
          <a:xfrm>
            <a:off x="6881208" y="3115689"/>
            <a:ext cx="1103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3554BC50-6335-4FC2-9233-69BEBE5BACA9}"/>
              </a:ext>
            </a:extLst>
          </p:cNvPr>
          <p:cNvSpPr/>
          <p:nvPr/>
        </p:nvSpPr>
        <p:spPr>
          <a:xfrm>
            <a:off x="8725266" y="1396392"/>
            <a:ext cx="2613108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EEFCAF84-7BEB-4B86-AEB3-0607E9809694}"/>
              </a:ext>
            </a:extLst>
          </p:cNvPr>
          <p:cNvGrpSpPr/>
          <p:nvPr/>
        </p:nvGrpSpPr>
        <p:grpSpPr>
          <a:xfrm>
            <a:off x="8812614" y="1359471"/>
            <a:ext cx="951053" cy="1032867"/>
            <a:chOff x="2708982" y="5471319"/>
            <a:chExt cx="681611" cy="1032867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52189177-DBD1-44C4-9A8B-3047A615EAAC}"/>
                </a:ext>
              </a:extLst>
            </p:cNvPr>
            <p:cNvSpPr txBox="1"/>
            <p:nvPr/>
          </p:nvSpPr>
          <p:spPr>
            <a:xfrm>
              <a:off x="2708982" y="5471319"/>
              <a:ext cx="68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68E62DF5-36D0-482A-A52C-BDF66080B0D0}"/>
                </a:ext>
              </a:extLst>
            </p:cNvPr>
            <p:cNvSpPr txBox="1"/>
            <p:nvPr/>
          </p:nvSpPr>
          <p:spPr>
            <a:xfrm>
              <a:off x="2712799" y="5857855"/>
              <a:ext cx="622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50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749A700-A196-4E86-A206-8E7B5F3AFD4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" name="TextBox 203">
            <a:extLst>
              <a:ext uri="{FF2B5EF4-FFF2-40B4-BE49-F238E27FC236}">
                <a16:creationId xmlns:a16="http://schemas.microsoft.com/office/drawing/2014/main" id="{F4194F7F-9835-4F8D-92C2-37428850518E}"/>
              </a:ext>
            </a:extLst>
          </p:cNvPr>
          <p:cNvSpPr txBox="1"/>
          <p:nvPr/>
        </p:nvSpPr>
        <p:spPr>
          <a:xfrm>
            <a:off x="9505016" y="1561676"/>
            <a:ext cx="362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1199B230-DCD4-40FE-9A39-C0B74D7F9C3D}"/>
              </a:ext>
            </a:extLst>
          </p:cNvPr>
          <p:cNvSpPr/>
          <p:nvPr/>
        </p:nvSpPr>
        <p:spPr>
          <a:xfrm>
            <a:off x="9923001" y="1510300"/>
            <a:ext cx="1278683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51ACC04F-8A0B-4E7B-974C-546575502D69}"/>
              </a:ext>
            </a:extLst>
          </p:cNvPr>
          <p:cNvSpPr txBox="1"/>
          <p:nvPr/>
        </p:nvSpPr>
        <p:spPr>
          <a:xfrm>
            <a:off x="9960966" y="1582895"/>
            <a:ext cx="13219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0.24</a:t>
            </a:r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99177115-65D2-43B9-A52A-D2405C62E65F}"/>
              </a:ext>
            </a:extLst>
          </p:cNvPr>
          <p:cNvCxnSpPr>
            <a:cxnSpLocks/>
          </p:cNvCxnSpPr>
          <p:nvPr/>
        </p:nvCxnSpPr>
        <p:spPr>
          <a:xfrm>
            <a:off x="8524438" y="3621318"/>
            <a:ext cx="8640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5D103629-B592-4EA2-A1D2-E1657B6AB054}"/>
              </a:ext>
            </a:extLst>
          </p:cNvPr>
          <p:cNvCxnSpPr>
            <a:cxnSpLocks/>
          </p:cNvCxnSpPr>
          <p:nvPr/>
        </p:nvCxnSpPr>
        <p:spPr>
          <a:xfrm>
            <a:off x="9833780" y="3621318"/>
            <a:ext cx="132070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8702FF75-D9F4-4E87-AC50-5CE8FC6D5519}"/>
              </a:ext>
            </a:extLst>
          </p:cNvPr>
          <p:cNvSpPr txBox="1"/>
          <p:nvPr/>
        </p:nvSpPr>
        <p:spPr>
          <a:xfrm>
            <a:off x="8482413" y="3113484"/>
            <a:ext cx="10733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1BDDFC5A-8E8E-4E07-8CDB-7E5D1CABE843}"/>
              </a:ext>
            </a:extLst>
          </p:cNvPr>
          <p:cNvSpPr txBox="1"/>
          <p:nvPr/>
        </p:nvSpPr>
        <p:spPr>
          <a:xfrm>
            <a:off x="8485011" y="3559526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28648D6D-7BEB-417F-A949-C97A41ABADD8}"/>
              </a:ext>
            </a:extLst>
          </p:cNvPr>
          <p:cNvSpPr txBox="1"/>
          <p:nvPr/>
        </p:nvSpPr>
        <p:spPr>
          <a:xfrm>
            <a:off x="9833779" y="3559526"/>
            <a:ext cx="1390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9235093-1944-4C92-B90E-325543F53942}"/>
              </a:ext>
            </a:extLst>
          </p:cNvPr>
          <p:cNvSpPr txBox="1"/>
          <p:nvPr/>
        </p:nvSpPr>
        <p:spPr>
          <a:xfrm>
            <a:off x="9377009" y="33058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13" name="Arc 212">
            <a:extLst>
              <a:ext uri="{FF2B5EF4-FFF2-40B4-BE49-F238E27FC236}">
                <a16:creationId xmlns:a16="http://schemas.microsoft.com/office/drawing/2014/main" id="{88C3849A-E677-489D-8BD1-7C64FE2DAB82}"/>
              </a:ext>
            </a:extLst>
          </p:cNvPr>
          <p:cNvSpPr/>
          <p:nvPr/>
        </p:nvSpPr>
        <p:spPr>
          <a:xfrm rot="16200000">
            <a:off x="9315490" y="2391018"/>
            <a:ext cx="810037" cy="1526948"/>
          </a:xfrm>
          <a:prstGeom prst="arc">
            <a:avLst>
              <a:gd name="adj1" fmla="val 16200000"/>
              <a:gd name="adj2" fmla="val 545623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4" name="Arc 213">
            <a:extLst>
              <a:ext uri="{FF2B5EF4-FFF2-40B4-BE49-F238E27FC236}">
                <a16:creationId xmlns:a16="http://schemas.microsoft.com/office/drawing/2014/main" id="{228BE843-322B-48F5-A7C3-0D3B7E230CEF}"/>
              </a:ext>
            </a:extLst>
          </p:cNvPr>
          <p:cNvSpPr/>
          <p:nvPr/>
        </p:nvSpPr>
        <p:spPr>
          <a:xfrm rot="5400000">
            <a:off x="9305202" y="3318139"/>
            <a:ext cx="810037" cy="1526948"/>
          </a:xfrm>
          <a:prstGeom prst="arc">
            <a:avLst>
              <a:gd name="adj1" fmla="val 16153236"/>
              <a:gd name="adj2" fmla="val 545838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DF56F0D-A9EC-4281-9A82-9C390DACB619}"/>
              </a:ext>
            </a:extLst>
          </p:cNvPr>
          <p:cNvSpPr txBox="1"/>
          <p:nvPr/>
        </p:nvSpPr>
        <p:spPr>
          <a:xfrm>
            <a:off x="9400829" y="4053857"/>
            <a:ext cx="81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5D99EF2F-0FE0-4027-9685-C2EC0CE7174B}"/>
              </a:ext>
            </a:extLst>
          </p:cNvPr>
          <p:cNvSpPr txBox="1"/>
          <p:nvPr/>
        </p:nvSpPr>
        <p:spPr>
          <a:xfrm>
            <a:off x="9449464" y="2759544"/>
            <a:ext cx="753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10149C14-B1D8-4A7B-A19D-C43F50CFBFE6}"/>
              </a:ext>
            </a:extLst>
          </p:cNvPr>
          <p:cNvSpPr txBox="1"/>
          <p:nvPr/>
        </p:nvSpPr>
        <p:spPr>
          <a:xfrm>
            <a:off x="10017843" y="3113484"/>
            <a:ext cx="1103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</p:spTree>
    <p:extLst>
      <p:ext uri="{BB962C8B-B14F-4D97-AF65-F5344CB8AC3E}">
        <p14:creationId xmlns:p14="http://schemas.microsoft.com/office/powerpoint/2010/main" val="53530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4" grpId="0"/>
      <p:bldP spid="135" grpId="0"/>
      <p:bldP spid="149" grpId="0"/>
      <p:bldP spid="150" grpId="0"/>
      <p:bldP spid="151" grpId="0" animBg="1"/>
      <p:bldP spid="152" grpId="0" animBg="1"/>
      <p:bldP spid="153" grpId="0"/>
      <p:bldP spid="154" grpId="0"/>
      <p:bldP spid="155" grpId="0"/>
      <p:bldP spid="163" grpId="0"/>
      <p:bldP spid="166" grpId="0"/>
      <p:bldP spid="167" grpId="0"/>
      <p:bldP spid="168" grpId="0"/>
      <p:bldP spid="169" grpId="0"/>
      <p:bldP spid="170" grpId="0" animBg="1"/>
      <p:bldP spid="171" grpId="0" animBg="1"/>
      <p:bldP spid="172" grpId="0"/>
      <p:bldP spid="173" grpId="0"/>
      <p:bldP spid="174" grpId="0"/>
      <p:bldP spid="182" grpId="0"/>
      <p:bldP spid="185" grpId="0"/>
      <p:bldP spid="191" grpId="0"/>
      <p:bldP spid="192" grpId="0"/>
      <p:bldP spid="193" grpId="0"/>
      <p:bldP spid="194" grpId="0" animBg="1"/>
      <p:bldP spid="195" grpId="0" animBg="1"/>
      <p:bldP spid="196" grpId="0"/>
      <p:bldP spid="197" grpId="0"/>
      <p:bldP spid="198" grpId="0"/>
      <p:bldP spid="206" grpId="0"/>
      <p:bldP spid="209" grpId="0"/>
      <p:bldP spid="210" grpId="0"/>
      <p:bldP spid="211" grpId="0"/>
      <p:bldP spid="212" grpId="0"/>
      <p:bldP spid="213" grpId="0" animBg="1"/>
      <p:bldP spid="214" grpId="0" animBg="1"/>
      <p:bldP spid="216" grpId="0"/>
      <p:bldP spid="217" grpId="0"/>
      <p:bldP spid="2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264" name="Rectangle: Rounded Corners 263">
            <a:extLst>
              <a:ext uri="{FF2B5EF4-FFF2-40B4-BE49-F238E27FC236}">
                <a16:creationId xmlns:a16="http://schemas.microsoft.com/office/drawing/2014/main" id="{AB776675-D02E-4D77-84C1-70912CE093D1}"/>
              </a:ext>
            </a:extLst>
          </p:cNvPr>
          <p:cNvSpPr/>
          <p:nvPr/>
        </p:nvSpPr>
        <p:spPr>
          <a:xfrm>
            <a:off x="455045" y="1380336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79992D61-B8FF-422F-AEF9-F2B10F296ECC}"/>
              </a:ext>
            </a:extLst>
          </p:cNvPr>
          <p:cNvGrpSpPr/>
          <p:nvPr/>
        </p:nvGrpSpPr>
        <p:grpSpPr>
          <a:xfrm>
            <a:off x="596704" y="1343415"/>
            <a:ext cx="441638" cy="1032867"/>
            <a:chOff x="2718819" y="5471319"/>
            <a:chExt cx="441638" cy="1032867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CD49DCC5-3452-4172-9B79-F91BF969D71D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E9FB8AAB-82C1-4F2F-B25C-4C6DC044C1E5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84680C5D-F8B7-46B2-B5EB-48C553A2708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9" name="TextBox 268">
            <a:extLst>
              <a:ext uri="{FF2B5EF4-FFF2-40B4-BE49-F238E27FC236}">
                <a16:creationId xmlns:a16="http://schemas.microsoft.com/office/drawing/2014/main" id="{425EB061-9242-496B-B42B-F514859A91A7}"/>
              </a:ext>
            </a:extLst>
          </p:cNvPr>
          <p:cNvSpPr txBox="1"/>
          <p:nvPr/>
        </p:nvSpPr>
        <p:spPr>
          <a:xfrm>
            <a:off x="1084335" y="154562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E70C8440-13F2-428B-81E5-DC2DEC51A930}"/>
              </a:ext>
            </a:extLst>
          </p:cNvPr>
          <p:cNvSpPr/>
          <p:nvPr/>
        </p:nvSpPr>
        <p:spPr>
          <a:xfrm>
            <a:off x="1531757" y="1494244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D55B72EA-0BB8-4260-98C5-F2169B5A11E9}"/>
              </a:ext>
            </a:extLst>
          </p:cNvPr>
          <p:cNvSpPr txBox="1"/>
          <p:nvPr/>
        </p:nvSpPr>
        <p:spPr>
          <a:xfrm>
            <a:off x="1569722" y="1566839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</a:t>
            </a:r>
          </a:p>
        </p:txBody>
      </p: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18B08E0A-99A9-45A3-BCF5-396C2996423E}"/>
              </a:ext>
            </a:extLst>
          </p:cNvPr>
          <p:cNvCxnSpPr>
            <a:cxnSpLocks/>
          </p:cNvCxnSpPr>
          <p:nvPr/>
        </p:nvCxnSpPr>
        <p:spPr>
          <a:xfrm>
            <a:off x="571612" y="362182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048EAB1F-2213-423F-A5AD-82FF8964A2E3}"/>
              </a:ext>
            </a:extLst>
          </p:cNvPr>
          <p:cNvCxnSpPr>
            <a:cxnSpLocks/>
          </p:cNvCxnSpPr>
          <p:nvPr/>
        </p:nvCxnSpPr>
        <p:spPr>
          <a:xfrm>
            <a:off x="1450842" y="362182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TextBox 273">
            <a:extLst>
              <a:ext uri="{FF2B5EF4-FFF2-40B4-BE49-F238E27FC236}">
                <a16:creationId xmlns:a16="http://schemas.microsoft.com/office/drawing/2014/main" id="{6C3BF990-C086-4929-A44A-8BD487FBE815}"/>
              </a:ext>
            </a:extLst>
          </p:cNvPr>
          <p:cNvSpPr txBox="1"/>
          <p:nvPr/>
        </p:nvSpPr>
        <p:spPr>
          <a:xfrm>
            <a:off x="534239" y="311398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D5A79034-A360-4D88-B951-E68CB67E3B3A}"/>
              </a:ext>
            </a:extLst>
          </p:cNvPr>
          <p:cNvSpPr txBox="1"/>
          <p:nvPr/>
        </p:nvSpPr>
        <p:spPr>
          <a:xfrm>
            <a:off x="544805" y="356002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695A34EE-E30F-4599-ACCB-CFB5D6A6C0F0}"/>
              </a:ext>
            </a:extLst>
          </p:cNvPr>
          <p:cNvSpPr txBox="1"/>
          <p:nvPr/>
        </p:nvSpPr>
        <p:spPr>
          <a:xfrm>
            <a:off x="1450841" y="356002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BD830FA1-C3B7-44CF-B979-6DA6987FE72B}"/>
              </a:ext>
            </a:extLst>
          </p:cNvPr>
          <p:cNvSpPr txBox="1"/>
          <p:nvPr/>
        </p:nvSpPr>
        <p:spPr>
          <a:xfrm>
            <a:off x="1003799" y="33063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78" name="Arc 277">
            <a:extLst>
              <a:ext uri="{FF2B5EF4-FFF2-40B4-BE49-F238E27FC236}">
                <a16:creationId xmlns:a16="http://schemas.microsoft.com/office/drawing/2014/main" id="{A71206C1-082E-495A-A8B2-6D97396635ED}"/>
              </a:ext>
            </a:extLst>
          </p:cNvPr>
          <p:cNvSpPr/>
          <p:nvPr/>
        </p:nvSpPr>
        <p:spPr>
          <a:xfrm rot="16200000">
            <a:off x="936500" y="259186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9" name="Arc 278">
            <a:extLst>
              <a:ext uri="{FF2B5EF4-FFF2-40B4-BE49-F238E27FC236}">
                <a16:creationId xmlns:a16="http://schemas.microsoft.com/office/drawing/2014/main" id="{E03508E2-7C57-4E76-A91C-16C73C961993}"/>
              </a:ext>
            </a:extLst>
          </p:cNvPr>
          <p:cNvSpPr/>
          <p:nvPr/>
        </p:nvSpPr>
        <p:spPr>
          <a:xfrm rot="5400000">
            <a:off x="926213" y="351898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49A547D2-72E7-489B-A0FB-8295B1A51C69}"/>
              </a:ext>
            </a:extLst>
          </p:cNvPr>
          <p:cNvSpPr txBox="1"/>
          <p:nvPr/>
        </p:nvSpPr>
        <p:spPr>
          <a:xfrm>
            <a:off x="1056803" y="40543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3CA320AA-8E03-434D-949B-7D9A93F8E96B}"/>
              </a:ext>
            </a:extLst>
          </p:cNvPr>
          <p:cNvSpPr txBox="1"/>
          <p:nvPr/>
        </p:nvSpPr>
        <p:spPr>
          <a:xfrm>
            <a:off x="1056802" y="276004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81F4574E-5A88-45D7-83FA-A1D275495E09}"/>
              </a:ext>
            </a:extLst>
          </p:cNvPr>
          <p:cNvSpPr txBox="1"/>
          <p:nvPr/>
        </p:nvSpPr>
        <p:spPr>
          <a:xfrm>
            <a:off x="1664730" y="3113987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C53D280-C6BC-4F08-8791-3BC470A49A30}"/>
              </a:ext>
            </a:extLst>
          </p:cNvPr>
          <p:cNvSpPr/>
          <p:nvPr/>
        </p:nvSpPr>
        <p:spPr>
          <a:xfrm rot="16200000">
            <a:off x="2071806" y="2908771"/>
            <a:ext cx="3619785" cy="13024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4273CEB-D30F-42D7-8D4D-CA2E7017DFDB}"/>
              </a:ext>
            </a:extLst>
          </p:cNvPr>
          <p:cNvGrpSpPr/>
          <p:nvPr/>
        </p:nvGrpSpPr>
        <p:grpSpPr>
          <a:xfrm rot="16200000">
            <a:off x="2506955" y="2480285"/>
            <a:ext cx="3619784" cy="2159458"/>
            <a:chOff x="6653408" y="3429000"/>
            <a:chExt cx="360000" cy="2159458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38B7F35-8BB1-436A-A5FB-7BF87E8C8F55}"/>
                </a:ext>
              </a:extLst>
            </p:cNvPr>
            <p:cNvSpPr/>
            <p:nvPr/>
          </p:nvSpPr>
          <p:spPr>
            <a:xfrm>
              <a:off x="6653408" y="3429000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7BF2AD4-73CD-451B-9689-F7F725C367F5}"/>
                </a:ext>
              </a:extLst>
            </p:cNvPr>
            <p:cNvSpPr/>
            <p:nvPr/>
          </p:nvSpPr>
          <p:spPr>
            <a:xfrm>
              <a:off x="6653408" y="3861000"/>
              <a:ext cx="360000" cy="432001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C243DFA2-4A57-49FD-8DF6-688D0F2DC66D}"/>
                </a:ext>
              </a:extLst>
            </p:cNvPr>
            <p:cNvSpPr/>
            <p:nvPr/>
          </p:nvSpPr>
          <p:spPr>
            <a:xfrm>
              <a:off x="6653408" y="4293182"/>
              <a:ext cx="360000" cy="43163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015B29E9-CDC8-4432-B86D-A3201DE800A1}"/>
                </a:ext>
              </a:extLst>
            </p:cNvPr>
            <p:cNvSpPr/>
            <p:nvPr/>
          </p:nvSpPr>
          <p:spPr>
            <a:xfrm>
              <a:off x="6653408" y="4724820"/>
              <a:ext cx="360000" cy="43163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38B0DE49-51A6-471E-8ACB-8F2D8E4F585C}"/>
                </a:ext>
              </a:extLst>
            </p:cNvPr>
            <p:cNvSpPr/>
            <p:nvPr/>
          </p:nvSpPr>
          <p:spPr>
            <a:xfrm>
              <a:off x="6653408" y="5156458"/>
              <a:ext cx="360000" cy="432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3E1CC11-0CEF-4852-ACC4-42727FECECE9}"/>
              </a:ext>
            </a:extLst>
          </p:cNvPr>
          <p:cNvGrpSpPr/>
          <p:nvPr/>
        </p:nvGrpSpPr>
        <p:grpSpPr>
          <a:xfrm rot="16200000">
            <a:off x="2507228" y="2480282"/>
            <a:ext cx="3619784" cy="2159457"/>
            <a:chOff x="6653408" y="3429000"/>
            <a:chExt cx="360000" cy="2159457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55755900-1B1C-4384-91AA-42F1F3B86ECD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53938C36-F592-4A46-9E16-AB1EC6F4BC77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3A266073-09F8-4780-AE2D-82AAE1A44A8B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B50C1E5C-B0EB-4B49-A2A7-32297120DC1A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8779CC05-2DA1-4AAA-ACA8-664D53E0D94F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6359F81-A8CB-4E0A-AD86-280DCEF2A773}"/>
              </a:ext>
            </a:extLst>
          </p:cNvPr>
          <p:cNvSpPr/>
          <p:nvPr/>
        </p:nvSpPr>
        <p:spPr>
          <a:xfrm rot="16200000">
            <a:off x="2500566" y="2480012"/>
            <a:ext cx="3619784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</p:spTree>
    <p:extLst>
      <p:ext uri="{BB962C8B-B14F-4D97-AF65-F5344CB8AC3E}">
        <p14:creationId xmlns:p14="http://schemas.microsoft.com/office/powerpoint/2010/main" val="228276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6316DF5C-6A5D-4B83-BF6C-6238FB87211D}"/>
              </a:ext>
            </a:extLst>
          </p:cNvPr>
          <p:cNvSpPr/>
          <p:nvPr/>
        </p:nvSpPr>
        <p:spPr>
          <a:xfrm rot="16200000">
            <a:off x="2727275" y="2640098"/>
            <a:ext cx="3619782" cy="15161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B37D0749-04C3-43EF-8704-716FB1979C85}"/>
              </a:ext>
            </a:extLst>
          </p:cNvPr>
          <p:cNvSpPr/>
          <p:nvPr/>
        </p:nvSpPr>
        <p:spPr>
          <a:xfrm rot="16200000">
            <a:off x="5148861" y="1710232"/>
            <a:ext cx="375028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11CB676C-9916-476B-B35F-284A78A0F3D7}"/>
              </a:ext>
            </a:extLst>
          </p:cNvPr>
          <p:cNvSpPr/>
          <p:nvPr/>
        </p:nvSpPr>
        <p:spPr>
          <a:xfrm rot="16200000">
            <a:off x="5160465" y="2415748"/>
            <a:ext cx="350692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2A7358C9-8C9C-4A4B-8BCC-E91ABD03D62D}"/>
              </a:ext>
            </a:extLst>
          </p:cNvPr>
          <p:cNvSpPr/>
          <p:nvPr/>
        </p:nvSpPr>
        <p:spPr>
          <a:xfrm rot="16200000">
            <a:off x="5155810" y="2769953"/>
            <a:ext cx="359999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8949BF79-6FC8-438E-B4AC-3F6B8DCD2B3C}"/>
              </a:ext>
            </a:extLst>
          </p:cNvPr>
          <p:cNvSpPr/>
          <p:nvPr/>
        </p:nvSpPr>
        <p:spPr>
          <a:xfrm rot="16200000">
            <a:off x="5149027" y="2052886"/>
            <a:ext cx="375030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A623A39F-2F6C-483E-8DC7-C3B21066D158}"/>
              </a:ext>
            </a:extLst>
          </p:cNvPr>
          <p:cNvSpPr/>
          <p:nvPr/>
        </p:nvSpPr>
        <p:spPr>
          <a:xfrm rot="16200000">
            <a:off x="5150895" y="3132563"/>
            <a:ext cx="365223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5B65C9DD-89C1-4147-BF7F-82887C19A1E6}"/>
              </a:ext>
            </a:extLst>
          </p:cNvPr>
          <p:cNvSpPr/>
          <p:nvPr/>
        </p:nvSpPr>
        <p:spPr>
          <a:xfrm rot="16200000">
            <a:off x="5148588" y="3496537"/>
            <a:ext cx="369835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410D48B9-4C99-44FE-ABC7-87BC878FBCA2}"/>
              </a:ext>
            </a:extLst>
          </p:cNvPr>
          <p:cNvSpPr/>
          <p:nvPr/>
        </p:nvSpPr>
        <p:spPr>
          <a:xfrm rot="16200000">
            <a:off x="5156814" y="3855371"/>
            <a:ext cx="359999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D3514EB0-42CC-41E2-8193-778B0C9DAF52}"/>
              </a:ext>
            </a:extLst>
          </p:cNvPr>
          <p:cNvSpPr/>
          <p:nvPr/>
        </p:nvSpPr>
        <p:spPr>
          <a:xfrm rot="16200000">
            <a:off x="5149592" y="4215674"/>
            <a:ext cx="369837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DFF3015E-E1F2-46D1-A9C0-28875ABE5F84}"/>
              </a:ext>
            </a:extLst>
          </p:cNvPr>
          <p:cNvSpPr/>
          <p:nvPr/>
        </p:nvSpPr>
        <p:spPr>
          <a:xfrm rot="16200000">
            <a:off x="5149590" y="4581953"/>
            <a:ext cx="369839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D6CE9D10-DCEF-4524-90DA-4121076FBBAE}"/>
              </a:ext>
            </a:extLst>
          </p:cNvPr>
          <p:cNvSpPr/>
          <p:nvPr/>
        </p:nvSpPr>
        <p:spPr>
          <a:xfrm rot="16200000">
            <a:off x="5155912" y="4943631"/>
            <a:ext cx="359999" cy="1222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9167" y="50759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245" name="Rectangle: Rounded Corners 244">
            <a:extLst>
              <a:ext uri="{FF2B5EF4-FFF2-40B4-BE49-F238E27FC236}">
                <a16:creationId xmlns:a16="http://schemas.microsoft.com/office/drawing/2014/main" id="{00506238-B0C3-4221-B447-C1BF0653E8C6}"/>
              </a:ext>
            </a:extLst>
          </p:cNvPr>
          <p:cNvSpPr/>
          <p:nvPr/>
        </p:nvSpPr>
        <p:spPr>
          <a:xfrm>
            <a:off x="458140" y="1386145"/>
            <a:ext cx="246196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E2A5BA99-619B-4282-A1E5-6A48F3F88CD3}"/>
              </a:ext>
            </a:extLst>
          </p:cNvPr>
          <p:cNvGrpSpPr/>
          <p:nvPr/>
        </p:nvGrpSpPr>
        <p:grpSpPr>
          <a:xfrm>
            <a:off x="599800" y="1349224"/>
            <a:ext cx="441638" cy="1032867"/>
            <a:chOff x="2718819" y="5471319"/>
            <a:chExt cx="441638" cy="1032867"/>
          </a:xfrm>
        </p:grpSpPr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93B0A6CC-0D5D-4EA4-AF77-88EE06D2DFC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08578AEA-508B-43B0-95C0-6F4350F0202F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C65B9834-9E5D-4844-8C07-C2F263009A1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0" name="TextBox 249">
            <a:extLst>
              <a:ext uri="{FF2B5EF4-FFF2-40B4-BE49-F238E27FC236}">
                <a16:creationId xmlns:a16="http://schemas.microsoft.com/office/drawing/2014/main" id="{2947ED97-0CA7-4656-AC71-6B131F5C3C0C}"/>
              </a:ext>
            </a:extLst>
          </p:cNvPr>
          <p:cNvSpPr txBox="1"/>
          <p:nvPr/>
        </p:nvSpPr>
        <p:spPr>
          <a:xfrm>
            <a:off x="1087431" y="155142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5B50CC08-A598-4AD0-A1AC-EBFCD18C1C84}"/>
              </a:ext>
            </a:extLst>
          </p:cNvPr>
          <p:cNvSpPr/>
          <p:nvPr/>
        </p:nvSpPr>
        <p:spPr>
          <a:xfrm>
            <a:off x="1534852" y="1500053"/>
            <a:ext cx="128830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C1158D2D-A966-4E6E-98C9-FDD1D54F2C79}"/>
              </a:ext>
            </a:extLst>
          </p:cNvPr>
          <p:cNvSpPr txBox="1"/>
          <p:nvPr/>
        </p:nvSpPr>
        <p:spPr>
          <a:xfrm>
            <a:off x="1572817" y="1572648"/>
            <a:ext cx="1732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0.75</a:t>
            </a:r>
          </a:p>
        </p:txBody>
      </p: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491F5129-E14D-4705-B130-41765C272F9E}"/>
              </a:ext>
            </a:extLst>
          </p:cNvPr>
          <p:cNvCxnSpPr>
            <a:cxnSpLocks/>
          </p:cNvCxnSpPr>
          <p:nvPr/>
        </p:nvCxnSpPr>
        <p:spPr>
          <a:xfrm>
            <a:off x="453451" y="361952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6287FF00-8402-4B2A-9CA5-8AC420396CB3}"/>
              </a:ext>
            </a:extLst>
          </p:cNvPr>
          <p:cNvCxnSpPr>
            <a:cxnSpLocks/>
          </p:cNvCxnSpPr>
          <p:nvPr/>
        </p:nvCxnSpPr>
        <p:spPr>
          <a:xfrm>
            <a:off x="1332681" y="3603220"/>
            <a:ext cx="135322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TextBox 254">
            <a:extLst>
              <a:ext uri="{FF2B5EF4-FFF2-40B4-BE49-F238E27FC236}">
                <a16:creationId xmlns:a16="http://schemas.microsoft.com/office/drawing/2014/main" id="{17EFDFEC-95B1-4AF6-97D5-100BBCC95093}"/>
              </a:ext>
            </a:extLst>
          </p:cNvPr>
          <p:cNvSpPr txBox="1"/>
          <p:nvPr/>
        </p:nvSpPr>
        <p:spPr>
          <a:xfrm>
            <a:off x="416078" y="311169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F479A389-334C-432F-B448-4B6532040291}"/>
              </a:ext>
            </a:extLst>
          </p:cNvPr>
          <p:cNvSpPr txBox="1"/>
          <p:nvPr/>
        </p:nvSpPr>
        <p:spPr>
          <a:xfrm>
            <a:off x="426644" y="355773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4FB33B7D-6416-43DB-8524-B9A39E19D4A6}"/>
              </a:ext>
            </a:extLst>
          </p:cNvPr>
          <p:cNvSpPr txBox="1"/>
          <p:nvPr/>
        </p:nvSpPr>
        <p:spPr>
          <a:xfrm>
            <a:off x="1238550" y="3541428"/>
            <a:ext cx="30080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033B1A45-4598-4A32-B012-C049FDA5DFF5}"/>
              </a:ext>
            </a:extLst>
          </p:cNvPr>
          <p:cNvSpPr txBox="1"/>
          <p:nvPr/>
        </p:nvSpPr>
        <p:spPr>
          <a:xfrm>
            <a:off x="885638" y="330405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59" name="Arc 258">
            <a:extLst>
              <a:ext uri="{FF2B5EF4-FFF2-40B4-BE49-F238E27FC236}">
                <a16:creationId xmlns:a16="http://schemas.microsoft.com/office/drawing/2014/main" id="{C5AB0595-6E4B-47B9-BACE-EB8355DB9EA4}"/>
              </a:ext>
            </a:extLst>
          </p:cNvPr>
          <p:cNvSpPr/>
          <p:nvPr/>
        </p:nvSpPr>
        <p:spPr>
          <a:xfrm rot="16200000">
            <a:off x="940721" y="2467183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0" name="Arc 259">
            <a:extLst>
              <a:ext uri="{FF2B5EF4-FFF2-40B4-BE49-F238E27FC236}">
                <a16:creationId xmlns:a16="http://schemas.microsoft.com/office/drawing/2014/main" id="{53082A80-0B9D-4CB7-809E-4464BCD00071}"/>
              </a:ext>
            </a:extLst>
          </p:cNvPr>
          <p:cNvSpPr/>
          <p:nvPr/>
        </p:nvSpPr>
        <p:spPr>
          <a:xfrm rot="5400000">
            <a:off x="930433" y="3394304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F2D553B7-4479-4479-A234-AE4273E89AD0}"/>
              </a:ext>
            </a:extLst>
          </p:cNvPr>
          <p:cNvSpPr txBox="1"/>
          <p:nvPr/>
        </p:nvSpPr>
        <p:spPr>
          <a:xfrm>
            <a:off x="938642" y="40520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A7A5001F-3E61-46CF-BC99-EFEC31AA592E}"/>
              </a:ext>
            </a:extLst>
          </p:cNvPr>
          <p:cNvSpPr txBox="1"/>
          <p:nvPr/>
        </p:nvSpPr>
        <p:spPr>
          <a:xfrm>
            <a:off x="938641" y="27577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F202932E-38F7-446E-B6C0-6D8C10B5568D}"/>
              </a:ext>
            </a:extLst>
          </p:cNvPr>
          <p:cNvSpPr txBox="1"/>
          <p:nvPr/>
        </p:nvSpPr>
        <p:spPr>
          <a:xfrm>
            <a:off x="1546569" y="3095386"/>
            <a:ext cx="2002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7 5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25F0DD57-E90B-4CD9-8559-831730F43ABC}"/>
              </a:ext>
            </a:extLst>
          </p:cNvPr>
          <p:cNvSpPr/>
          <p:nvPr/>
        </p:nvSpPr>
        <p:spPr>
          <a:xfrm rot="16200000">
            <a:off x="2234690" y="3125828"/>
            <a:ext cx="3599984" cy="53997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76B9762-AEA1-4321-ADBE-5E49BFAC1110}"/>
              </a:ext>
            </a:extLst>
          </p:cNvPr>
          <p:cNvSpPr/>
          <p:nvPr/>
        </p:nvSpPr>
        <p:spPr>
          <a:xfrm rot="16200000">
            <a:off x="2776030" y="3125827"/>
            <a:ext cx="3599984" cy="53997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256B4A6C-6472-4F43-9126-BCF7C8062BE4}"/>
              </a:ext>
            </a:extLst>
          </p:cNvPr>
          <p:cNvSpPr/>
          <p:nvPr/>
        </p:nvSpPr>
        <p:spPr>
          <a:xfrm rot="16200000">
            <a:off x="3319642" y="3125829"/>
            <a:ext cx="3599984" cy="53997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948997B-C8A0-4001-902D-1B736D54FEB0}"/>
              </a:ext>
            </a:extLst>
          </p:cNvPr>
          <p:cNvSpPr/>
          <p:nvPr/>
        </p:nvSpPr>
        <p:spPr>
          <a:xfrm rot="16200000">
            <a:off x="3857250" y="3125828"/>
            <a:ext cx="3599984" cy="53997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B41EF6B-7BE1-44B9-9F61-59837DCCAAFA}"/>
              </a:ext>
            </a:extLst>
          </p:cNvPr>
          <p:cNvSpPr/>
          <p:nvPr/>
        </p:nvSpPr>
        <p:spPr>
          <a:xfrm rot="16200000">
            <a:off x="3026157" y="2325040"/>
            <a:ext cx="3619784" cy="2160000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212CEBD-836E-4467-9ADF-B6682F5F7D42}"/>
              </a:ext>
            </a:extLst>
          </p:cNvPr>
          <p:cNvGrpSpPr/>
          <p:nvPr/>
        </p:nvGrpSpPr>
        <p:grpSpPr>
          <a:xfrm>
            <a:off x="3764693" y="1588056"/>
            <a:ext cx="2163810" cy="3619784"/>
            <a:chOff x="8506243" y="1690883"/>
            <a:chExt cx="2163810" cy="3619784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F2FE3479-4406-4D6A-8F0D-D2FBA2ED98A4}"/>
                </a:ext>
              </a:extLst>
            </p:cNvPr>
            <p:cNvGrpSpPr/>
            <p:nvPr/>
          </p:nvGrpSpPr>
          <p:grpSpPr>
            <a:xfrm rot="16200000">
              <a:off x="7780433" y="2421046"/>
              <a:ext cx="3619784" cy="2159457"/>
              <a:chOff x="6653408" y="3429000"/>
              <a:chExt cx="360000" cy="2159457"/>
            </a:xfrm>
          </p:grpSpPr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3BF91494-81B4-4258-9794-2B592255A8D4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27688176-865A-4B4A-89A0-C4432EEE84C1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08285EA4-D69D-4153-A7AD-354424CA31B0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F620654E-BF17-4BFF-8F35-82C1EFEEE1FF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F6353169-8875-4DAA-A6A8-040F97C6F55C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5D5B15F2-2A3D-4B7A-8CBD-84F25C4901C0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209A65DE-C2C2-45F1-8D87-92542836B735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DF065EB3-4AB0-44D6-A597-2C95C8A2C518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4009A846-868A-4004-97E8-00424E980AD5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D56A486F-4809-4F5A-BF34-F44E3ECBAA43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8A6DFFE1-D930-49E0-93D9-D13139A1ABEB}"/>
                </a:ext>
              </a:extLst>
            </p:cNvPr>
            <p:cNvSpPr/>
            <p:nvPr/>
          </p:nvSpPr>
          <p:spPr>
            <a:xfrm rot="16200000">
              <a:off x="9405972" y="798247"/>
              <a:ext cx="360000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8B71DC53-C579-46B2-AAFC-72C37E597945}"/>
                </a:ext>
              </a:extLst>
            </p:cNvPr>
            <p:cNvSpPr/>
            <p:nvPr/>
          </p:nvSpPr>
          <p:spPr>
            <a:xfrm rot="16200000">
              <a:off x="9405972" y="1158247"/>
              <a:ext cx="360000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C823EBD0-1CFB-46BB-A234-FBF367D40356}"/>
                </a:ext>
              </a:extLst>
            </p:cNvPr>
            <p:cNvSpPr/>
            <p:nvPr/>
          </p:nvSpPr>
          <p:spPr>
            <a:xfrm rot="16200000">
              <a:off x="9406061" y="1518246"/>
              <a:ext cx="360000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71DC21D4-04F8-470B-BF0F-52A84EDFE15A}"/>
                </a:ext>
              </a:extLst>
            </p:cNvPr>
            <p:cNvSpPr/>
            <p:nvPr/>
          </p:nvSpPr>
          <p:spPr>
            <a:xfrm rot="16200000">
              <a:off x="9406061" y="1878246"/>
              <a:ext cx="360000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E2EEB46A-A706-4938-874F-A61DC607FDAC}"/>
                </a:ext>
              </a:extLst>
            </p:cNvPr>
            <p:cNvSpPr/>
            <p:nvPr/>
          </p:nvSpPr>
          <p:spPr>
            <a:xfrm rot="16200000">
              <a:off x="9406061" y="2238244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085A00E7-0AC7-49A2-AF29-35484721E68D}"/>
                </a:ext>
              </a:extLst>
            </p:cNvPr>
            <p:cNvSpPr/>
            <p:nvPr/>
          </p:nvSpPr>
          <p:spPr>
            <a:xfrm rot="16200000">
              <a:off x="9406061" y="2598244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20B4E847-6A79-45BC-B8C9-0DDB43DB9C00}"/>
                </a:ext>
              </a:extLst>
            </p:cNvPr>
            <p:cNvSpPr/>
            <p:nvPr/>
          </p:nvSpPr>
          <p:spPr>
            <a:xfrm rot="16200000">
              <a:off x="9406061" y="2958239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DE173CCD-FF00-45C6-B133-FE585E12A6DB}"/>
                </a:ext>
              </a:extLst>
            </p:cNvPr>
            <p:cNvSpPr/>
            <p:nvPr/>
          </p:nvSpPr>
          <p:spPr>
            <a:xfrm rot="16200000">
              <a:off x="9406061" y="3318239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9912BED0-7E8E-4E0B-9808-CCCD072E26A6}"/>
                </a:ext>
              </a:extLst>
            </p:cNvPr>
            <p:cNvSpPr/>
            <p:nvPr/>
          </p:nvSpPr>
          <p:spPr>
            <a:xfrm rot="16200000">
              <a:off x="9406061" y="3678231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74682DCC-5465-43AC-8034-9527CCC5A141}"/>
                </a:ext>
              </a:extLst>
            </p:cNvPr>
            <p:cNvSpPr/>
            <p:nvPr/>
          </p:nvSpPr>
          <p:spPr>
            <a:xfrm rot="16200000">
              <a:off x="9406061" y="4038231"/>
              <a:ext cx="360000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68213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1.85185E-6 L 0.00938 -0.05254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" y="-263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11111E-6 L 0.00026 -0.0518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593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139 L 0.00977 -0.1030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5231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7.40741E-7 L 0.00013 -0.1048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55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 L 0.01003 -0.15648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782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.00139 L -0.00013 -0.1569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7917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0.0099 -0.20949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10486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.00185 L -0.00013 -0.20995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0602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0.00046 L 0.00938 -0.26204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-1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 animBg="1"/>
      <p:bldP spid="193" grpId="0" animBg="1"/>
      <p:bldP spid="195" grpId="0" animBg="1"/>
      <p:bldP spid="195" grpId="1" animBg="1"/>
      <p:bldP spid="196" grpId="0" animBg="1"/>
      <p:bldP spid="196" grpId="1" animBg="1"/>
      <p:bldP spid="194" grpId="0" animBg="1"/>
      <p:bldP spid="194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200" grpId="0" animBg="1"/>
      <p:bldP spid="200" grpId="1" animBg="1"/>
      <p:bldP spid="201" grpId="0" animBg="1"/>
      <p:bldP spid="201" grpId="1" animBg="1"/>
      <p:bldP spid="202" grpId="0" animBg="1"/>
      <p:bldP spid="202" grpId="1" animBg="1"/>
      <p:bldP spid="163" grpId="0" animBg="1"/>
      <p:bldP spid="163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184">
            <a:extLst>
              <a:ext uri="{FF2B5EF4-FFF2-40B4-BE49-F238E27FC236}">
                <a16:creationId xmlns:a16="http://schemas.microsoft.com/office/drawing/2014/main" id="{5CF4D22C-F337-4372-B73A-6EAFF8B89771}"/>
              </a:ext>
            </a:extLst>
          </p:cNvPr>
          <p:cNvSpPr/>
          <p:nvPr/>
        </p:nvSpPr>
        <p:spPr>
          <a:xfrm rot="16200000">
            <a:off x="2390394" y="2830153"/>
            <a:ext cx="2923852" cy="4443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7540F07F-E5E5-48CC-B9D0-5728F050B287}"/>
              </a:ext>
            </a:extLst>
          </p:cNvPr>
          <p:cNvSpPr/>
          <p:nvPr/>
        </p:nvSpPr>
        <p:spPr>
          <a:xfrm>
            <a:off x="454590" y="1375245"/>
            <a:ext cx="261001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9FD94815-79A1-4200-B5DE-93A6E5FB0CBC}"/>
              </a:ext>
            </a:extLst>
          </p:cNvPr>
          <p:cNvGrpSpPr/>
          <p:nvPr/>
        </p:nvGrpSpPr>
        <p:grpSpPr>
          <a:xfrm>
            <a:off x="570274" y="1338324"/>
            <a:ext cx="660688" cy="1032867"/>
            <a:chOff x="2552571" y="5471319"/>
            <a:chExt cx="660688" cy="1032867"/>
          </a:xfrm>
        </p:grpSpPr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C770B3C3-D8BB-42AA-A326-A485E957655A}"/>
                </a:ext>
              </a:extLst>
            </p:cNvPr>
            <p:cNvSpPr txBox="1"/>
            <p:nvPr/>
          </p:nvSpPr>
          <p:spPr>
            <a:xfrm>
              <a:off x="2658931" y="5471319"/>
              <a:ext cx="3603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5B90BD98-036C-4739-B25F-9AC42E41138F}"/>
                </a:ext>
              </a:extLst>
            </p:cNvPr>
            <p:cNvSpPr txBox="1"/>
            <p:nvPr/>
          </p:nvSpPr>
          <p:spPr>
            <a:xfrm>
              <a:off x="2552571" y="5857855"/>
              <a:ext cx="6606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25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627DCCAA-77E7-4923-A8AC-9127E7071A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91245" y="5994485"/>
              <a:ext cx="583298" cy="22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A954F15E-A12F-4744-ACB1-3C1867B6C245}"/>
              </a:ext>
            </a:extLst>
          </p:cNvPr>
          <p:cNvSpPr txBox="1"/>
          <p:nvPr/>
        </p:nvSpPr>
        <p:spPr>
          <a:xfrm>
            <a:off x="1182585" y="1540529"/>
            <a:ext cx="510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4A84F452-F444-4C05-8F58-E124820FF0B2}"/>
              </a:ext>
            </a:extLst>
          </p:cNvPr>
          <p:cNvSpPr/>
          <p:nvPr/>
        </p:nvSpPr>
        <p:spPr>
          <a:xfrm>
            <a:off x="1630007" y="1489153"/>
            <a:ext cx="129939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BB295174-6F74-492A-B690-908530B57232}"/>
              </a:ext>
            </a:extLst>
          </p:cNvPr>
          <p:cNvSpPr txBox="1"/>
          <p:nvPr/>
        </p:nvSpPr>
        <p:spPr>
          <a:xfrm>
            <a:off x="1673167" y="1561748"/>
            <a:ext cx="16461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0.16</a:t>
            </a:r>
          </a:p>
        </p:txBody>
      </p: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B2B68AF2-7741-46C3-ABCD-3B9E419EB77A}"/>
              </a:ext>
            </a:extLst>
          </p:cNvPr>
          <p:cNvCxnSpPr>
            <a:cxnSpLocks/>
          </p:cNvCxnSpPr>
          <p:nvPr/>
        </p:nvCxnSpPr>
        <p:spPr>
          <a:xfrm>
            <a:off x="475308" y="3609211"/>
            <a:ext cx="8640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>
            <a:extLst>
              <a:ext uri="{FF2B5EF4-FFF2-40B4-BE49-F238E27FC236}">
                <a16:creationId xmlns:a16="http://schemas.microsoft.com/office/drawing/2014/main" id="{4F34958C-BA34-4BD6-995B-3A4C5436E511}"/>
              </a:ext>
            </a:extLst>
          </p:cNvPr>
          <p:cNvCxnSpPr>
            <a:cxnSpLocks/>
          </p:cNvCxnSpPr>
          <p:nvPr/>
        </p:nvCxnSpPr>
        <p:spPr>
          <a:xfrm>
            <a:off x="1812781" y="3609211"/>
            <a:ext cx="132070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" name="TextBox 311">
            <a:extLst>
              <a:ext uri="{FF2B5EF4-FFF2-40B4-BE49-F238E27FC236}">
                <a16:creationId xmlns:a16="http://schemas.microsoft.com/office/drawing/2014/main" id="{BC66647E-826A-499D-B654-97EE2300EF03}"/>
              </a:ext>
            </a:extLst>
          </p:cNvPr>
          <p:cNvSpPr txBox="1"/>
          <p:nvPr/>
        </p:nvSpPr>
        <p:spPr>
          <a:xfrm>
            <a:off x="656370" y="3101377"/>
            <a:ext cx="7693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60C093B8-2AFA-469F-93E7-4B8BABCD1541}"/>
              </a:ext>
            </a:extLst>
          </p:cNvPr>
          <p:cNvSpPr txBox="1"/>
          <p:nvPr/>
        </p:nvSpPr>
        <p:spPr>
          <a:xfrm>
            <a:off x="435881" y="3547419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96492FE3-2B39-44E5-85C1-9CA5A83D5A60}"/>
              </a:ext>
            </a:extLst>
          </p:cNvPr>
          <p:cNvSpPr txBox="1"/>
          <p:nvPr/>
        </p:nvSpPr>
        <p:spPr>
          <a:xfrm>
            <a:off x="1812780" y="3547419"/>
            <a:ext cx="1390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4F617FB3-AE38-41A1-8DE1-F21649FEBD55}"/>
              </a:ext>
            </a:extLst>
          </p:cNvPr>
          <p:cNvSpPr txBox="1"/>
          <p:nvPr/>
        </p:nvSpPr>
        <p:spPr>
          <a:xfrm>
            <a:off x="1356010" y="329374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6" name="Arc 315">
            <a:extLst>
              <a:ext uri="{FF2B5EF4-FFF2-40B4-BE49-F238E27FC236}">
                <a16:creationId xmlns:a16="http://schemas.microsoft.com/office/drawing/2014/main" id="{D5804476-3566-4C1D-A7F8-E9FE9AC7A00A}"/>
              </a:ext>
            </a:extLst>
          </p:cNvPr>
          <p:cNvSpPr/>
          <p:nvPr/>
        </p:nvSpPr>
        <p:spPr>
          <a:xfrm rot="16200000">
            <a:off x="1294491" y="2378911"/>
            <a:ext cx="810037" cy="1526948"/>
          </a:xfrm>
          <a:prstGeom prst="arc">
            <a:avLst>
              <a:gd name="adj1" fmla="val 16200000"/>
              <a:gd name="adj2" fmla="val 545623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7" name="Arc 316">
            <a:extLst>
              <a:ext uri="{FF2B5EF4-FFF2-40B4-BE49-F238E27FC236}">
                <a16:creationId xmlns:a16="http://schemas.microsoft.com/office/drawing/2014/main" id="{B0A21585-F452-44B3-89EF-E62C4C4D92BD}"/>
              </a:ext>
            </a:extLst>
          </p:cNvPr>
          <p:cNvSpPr/>
          <p:nvPr/>
        </p:nvSpPr>
        <p:spPr>
          <a:xfrm rot="5400000">
            <a:off x="1284203" y="3306032"/>
            <a:ext cx="810037" cy="1526948"/>
          </a:xfrm>
          <a:prstGeom prst="arc">
            <a:avLst>
              <a:gd name="adj1" fmla="val 16153236"/>
              <a:gd name="adj2" fmla="val 545838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DDA124AA-C6E2-4AD9-8C0E-88ADA26CBF29}"/>
              </a:ext>
            </a:extLst>
          </p:cNvPr>
          <p:cNvSpPr txBox="1"/>
          <p:nvPr/>
        </p:nvSpPr>
        <p:spPr>
          <a:xfrm>
            <a:off x="1379830" y="4041750"/>
            <a:ext cx="81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0AF9068E-559B-4577-980A-11C0F4767851}"/>
              </a:ext>
            </a:extLst>
          </p:cNvPr>
          <p:cNvSpPr txBox="1"/>
          <p:nvPr/>
        </p:nvSpPr>
        <p:spPr>
          <a:xfrm>
            <a:off x="1428465" y="2747437"/>
            <a:ext cx="753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43AE7F56-9D99-430B-BE79-EF9F5D45E3EA}"/>
              </a:ext>
            </a:extLst>
          </p:cNvPr>
          <p:cNvSpPr txBox="1"/>
          <p:nvPr/>
        </p:nvSpPr>
        <p:spPr>
          <a:xfrm>
            <a:off x="2073886" y="3101377"/>
            <a:ext cx="1040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1 6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14AD861-E85D-4862-9CB6-D62521362B48}"/>
              </a:ext>
            </a:extLst>
          </p:cNvPr>
          <p:cNvGrpSpPr/>
          <p:nvPr/>
        </p:nvGrpSpPr>
        <p:grpSpPr>
          <a:xfrm>
            <a:off x="3642486" y="1603914"/>
            <a:ext cx="2160000" cy="3639584"/>
            <a:chOff x="3475111" y="1828645"/>
            <a:chExt cx="2160000" cy="3639584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1AC5A3BB-451A-40E2-BC80-8143660C077C}"/>
                </a:ext>
              </a:extLst>
            </p:cNvPr>
            <p:cNvGrpSpPr/>
            <p:nvPr/>
          </p:nvGrpSpPr>
          <p:grpSpPr>
            <a:xfrm rot="16200000">
              <a:off x="2744768" y="2578789"/>
              <a:ext cx="3619784" cy="2159095"/>
              <a:chOff x="6653408" y="3429000"/>
              <a:chExt cx="360000" cy="2159095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91CF5DA3-3B2E-411C-9B65-4948763612E7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432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BEBB405D-704E-435D-BC46-EA2ACB767DFB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432001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D80CAB9B-30AD-47E2-91D3-79D24B516B7C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43163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2D66EE9B-B0A1-4E61-B210-F28AC6E14824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43163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93B02CBA-5489-474D-9347-6CF80A01C72D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431638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015206B5-F93B-4284-9F23-4BC925D203E7}"/>
                </a:ext>
              </a:extLst>
            </p:cNvPr>
            <p:cNvSpPr/>
            <p:nvPr/>
          </p:nvSpPr>
          <p:spPr>
            <a:xfrm rot="16200000">
              <a:off x="2745219" y="2558537"/>
              <a:ext cx="3619784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9650438-3811-4C52-8C23-8134A11E5CDA}"/>
              </a:ext>
            </a:extLst>
          </p:cNvPr>
          <p:cNvGrpSpPr/>
          <p:nvPr/>
        </p:nvGrpSpPr>
        <p:grpSpPr>
          <a:xfrm>
            <a:off x="3642396" y="1623755"/>
            <a:ext cx="2160000" cy="3599984"/>
            <a:chOff x="8927131" y="1848444"/>
            <a:chExt cx="2159547" cy="3599984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5FA43C3C-FE17-4BA3-A9C2-0FF469DD1AEF}"/>
                </a:ext>
              </a:extLst>
            </p:cNvPr>
            <p:cNvSpPr/>
            <p:nvPr/>
          </p:nvSpPr>
          <p:spPr>
            <a:xfrm rot="16200000">
              <a:off x="9646861" y="1128714"/>
              <a:ext cx="719998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FAB0E471-FE92-40C3-9332-1E3834968937}"/>
                </a:ext>
              </a:extLst>
            </p:cNvPr>
            <p:cNvSpPr/>
            <p:nvPr/>
          </p:nvSpPr>
          <p:spPr>
            <a:xfrm rot="16200000">
              <a:off x="9646950" y="1848712"/>
              <a:ext cx="719997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4A258FA3-75E0-471C-BA97-74430B207D5B}"/>
                </a:ext>
              </a:extLst>
            </p:cNvPr>
            <p:cNvSpPr/>
            <p:nvPr/>
          </p:nvSpPr>
          <p:spPr>
            <a:xfrm rot="16200000">
              <a:off x="9646951" y="2568709"/>
              <a:ext cx="719994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981E6F03-1C9E-4EA3-83C2-FA06BB8DA46B}"/>
                </a:ext>
              </a:extLst>
            </p:cNvPr>
            <p:cNvSpPr/>
            <p:nvPr/>
          </p:nvSpPr>
          <p:spPr>
            <a:xfrm rot="16200000">
              <a:off x="9646952" y="3288702"/>
              <a:ext cx="719991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B3A789C5-8E10-4AD1-B7C9-82D1F97A164A}"/>
                </a:ext>
              </a:extLst>
            </p:cNvPr>
            <p:cNvSpPr/>
            <p:nvPr/>
          </p:nvSpPr>
          <p:spPr>
            <a:xfrm rot="16200000">
              <a:off x="9646947" y="4008699"/>
              <a:ext cx="720001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78717D6-EF6C-4D85-B0CF-C019CC3FE689}"/>
              </a:ext>
            </a:extLst>
          </p:cNvPr>
          <p:cNvGrpSpPr/>
          <p:nvPr/>
        </p:nvGrpSpPr>
        <p:grpSpPr>
          <a:xfrm>
            <a:off x="3642308" y="1993616"/>
            <a:ext cx="2160000" cy="2879982"/>
            <a:chOff x="8927131" y="1848444"/>
            <a:chExt cx="2159547" cy="2879982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F94E43B5-76C2-4765-90C7-777C9B9F1F25}"/>
                </a:ext>
              </a:extLst>
            </p:cNvPr>
            <p:cNvSpPr/>
            <p:nvPr/>
          </p:nvSpPr>
          <p:spPr>
            <a:xfrm rot="16200000">
              <a:off x="9646861" y="1128714"/>
              <a:ext cx="719998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F37611E4-29C9-4725-A7D7-82F126F8CCCB}"/>
                </a:ext>
              </a:extLst>
            </p:cNvPr>
            <p:cNvSpPr/>
            <p:nvPr/>
          </p:nvSpPr>
          <p:spPr>
            <a:xfrm rot="16200000">
              <a:off x="9646950" y="1848712"/>
              <a:ext cx="719997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E999E565-62E9-43A7-B04B-960E2F16C28F}"/>
                </a:ext>
              </a:extLst>
            </p:cNvPr>
            <p:cNvSpPr/>
            <p:nvPr/>
          </p:nvSpPr>
          <p:spPr>
            <a:xfrm rot="16200000">
              <a:off x="9646951" y="2568709"/>
              <a:ext cx="719994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694934CB-334E-45DE-BA1A-FE285146211B}"/>
                </a:ext>
              </a:extLst>
            </p:cNvPr>
            <p:cNvSpPr/>
            <p:nvPr/>
          </p:nvSpPr>
          <p:spPr>
            <a:xfrm rot="16200000">
              <a:off x="9646952" y="3288702"/>
              <a:ext cx="719991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8B9A395-001F-49F9-9175-A68A682F85EE}"/>
              </a:ext>
            </a:extLst>
          </p:cNvPr>
          <p:cNvGrpSpPr/>
          <p:nvPr/>
        </p:nvGrpSpPr>
        <p:grpSpPr>
          <a:xfrm rot="16200000">
            <a:off x="2912599" y="2349464"/>
            <a:ext cx="3619784" cy="2159457"/>
            <a:chOff x="6653408" y="3429000"/>
            <a:chExt cx="360000" cy="2159457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85265A1-B4C8-40C7-A079-C7F6BB7D327A}"/>
                </a:ext>
              </a:extLst>
            </p:cNvPr>
            <p:cNvSpPr/>
            <p:nvPr/>
          </p:nvSpPr>
          <p:spPr>
            <a:xfrm>
              <a:off x="6653408" y="3429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4024A29-C2CB-4443-B387-CF9DFB9226B1}"/>
                </a:ext>
              </a:extLst>
            </p:cNvPr>
            <p:cNvSpPr/>
            <p:nvPr/>
          </p:nvSpPr>
          <p:spPr>
            <a:xfrm>
              <a:off x="6653408" y="3861000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CCA8FEB-6FF2-43DE-8EBC-5F02BA1598D0}"/>
                </a:ext>
              </a:extLst>
            </p:cNvPr>
            <p:cNvSpPr/>
            <p:nvPr/>
          </p:nvSpPr>
          <p:spPr>
            <a:xfrm>
              <a:off x="6653408" y="4293181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0DEA1E0-D920-4760-914B-0CB2E076252D}"/>
                </a:ext>
              </a:extLst>
            </p:cNvPr>
            <p:cNvSpPr/>
            <p:nvPr/>
          </p:nvSpPr>
          <p:spPr>
            <a:xfrm>
              <a:off x="6653408" y="4724819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4D4AF12-C3CE-448A-9239-0975F392FC96}"/>
                </a:ext>
              </a:extLst>
            </p:cNvPr>
            <p:cNvSpPr/>
            <p:nvPr/>
          </p:nvSpPr>
          <p:spPr>
            <a:xfrm>
              <a:off x="6653408" y="5372457"/>
              <a:ext cx="360000" cy="21600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200943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6FD1FC06-EF68-4DAF-9EAA-934DDA5FCE48}"/>
              </a:ext>
            </a:extLst>
          </p:cNvPr>
          <p:cNvSpPr/>
          <p:nvPr/>
        </p:nvSpPr>
        <p:spPr>
          <a:xfrm rot="16200000">
            <a:off x="3461758" y="2242493"/>
            <a:ext cx="1453559" cy="216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5CF4D22C-F337-4372-B73A-6EAFF8B89771}"/>
              </a:ext>
            </a:extLst>
          </p:cNvPr>
          <p:cNvSpPr/>
          <p:nvPr/>
        </p:nvSpPr>
        <p:spPr>
          <a:xfrm rot="16200000">
            <a:off x="2025769" y="3194778"/>
            <a:ext cx="3653102" cy="4443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7540F07F-E5E5-48CC-B9D0-5728F050B287}"/>
              </a:ext>
            </a:extLst>
          </p:cNvPr>
          <p:cNvSpPr/>
          <p:nvPr/>
        </p:nvSpPr>
        <p:spPr>
          <a:xfrm>
            <a:off x="454590" y="1375245"/>
            <a:ext cx="261001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9FD94815-79A1-4200-B5DE-93A6E5FB0CBC}"/>
              </a:ext>
            </a:extLst>
          </p:cNvPr>
          <p:cNvGrpSpPr/>
          <p:nvPr/>
        </p:nvGrpSpPr>
        <p:grpSpPr>
          <a:xfrm>
            <a:off x="570274" y="1338324"/>
            <a:ext cx="660688" cy="1032867"/>
            <a:chOff x="2552571" y="5471319"/>
            <a:chExt cx="660688" cy="1032867"/>
          </a:xfrm>
        </p:grpSpPr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C770B3C3-D8BB-42AA-A326-A485E957655A}"/>
                </a:ext>
              </a:extLst>
            </p:cNvPr>
            <p:cNvSpPr txBox="1"/>
            <p:nvPr/>
          </p:nvSpPr>
          <p:spPr>
            <a:xfrm>
              <a:off x="2557537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12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5B90BD98-036C-4739-B25F-9AC42E41138F}"/>
                </a:ext>
              </a:extLst>
            </p:cNvPr>
            <p:cNvSpPr txBox="1"/>
            <p:nvPr/>
          </p:nvSpPr>
          <p:spPr>
            <a:xfrm>
              <a:off x="2552571" y="5857855"/>
              <a:ext cx="6606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50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627DCCAA-77E7-4923-A8AC-9127E7071A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91245" y="5994485"/>
              <a:ext cx="583298" cy="22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A954F15E-A12F-4744-ACB1-3C1867B6C245}"/>
              </a:ext>
            </a:extLst>
          </p:cNvPr>
          <p:cNvSpPr txBox="1"/>
          <p:nvPr/>
        </p:nvSpPr>
        <p:spPr>
          <a:xfrm>
            <a:off x="1182585" y="1540529"/>
            <a:ext cx="510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4A84F452-F444-4C05-8F58-E124820FF0B2}"/>
              </a:ext>
            </a:extLst>
          </p:cNvPr>
          <p:cNvSpPr/>
          <p:nvPr/>
        </p:nvSpPr>
        <p:spPr>
          <a:xfrm>
            <a:off x="1630007" y="1489153"/>
            <a:ext cx="129939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BB295174-6F74-492A-B690-908530B57232}"/>
              </a:ext>
            </a:extLst>
          </p:cNvPr>
          <p:cNvSpPr txBox="1"/>
          <p:nvPr/>
        </p:nvSpPr>
        <p:spPr>
          <a:xfrm>
            <a:off x="1673167" y="1561748"/>
            <a:ext cx="16461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0.24</a:t>
            </a:r>
          </a:p>
        </p:txBody>
      </p: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B2B68AF2-7741-46C3-ABCD-3B9E419EB77A}"/>
              </a:ext>
            </a:extLst>
          </p:cNvPr>
          <p:cNvCxnSpPr>
            <a:cxnSpLocks/>
          </p:cNvCxnSpPr>
          <p:nvPr/>
        </p:nvCxnSpPr>
        <p:spPr>
          <a:xfrm>
            <a:off x="475308" y="3609211"/>
            <a:ext cx="8640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>
            <a:extLst>
              <a:ext uri="{FF2B5EF4-FFF2-40B4-BE49-F238E27FC236}">
                <a16:creationId xmlns:a16="http://schemas.microsoft.com/office/drawing/2014/main" id="{4F34958C-BA34-4BD6-995B-3A4C5436E511}"/>
              </a:ext>
            </a:extLst>
          </p:cNvPr>
          <p:cNvCxnSpPr>
            <a:cxnSpLocks/>
          </p:cNvCxnSpPr>
          <p:nvPr/>
        </p:nvCxnSpPr>
        <p:spPr>
          <a:xfrm>
            <a:off x="1812781" y="3609211"/>
            <a:ext cx="132070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" name="TextBox 311">
            <a:extLst>
              <a:ext uri="{FF2B5EF4-FFF2-40B4-BE49-F238E27FC236}">
                <a16:creationId xmlns:a16="http://schemas.microsoft.com/office/drawing/2014/main" id="{BC66647E-826A-499D-B654-97EE2300EF03}"/>
              </a:ext>
            </a:extLst>
          </p:cNvPr>
          <p:cNvSpPr txBox="1"/>
          <p:nvPr/>
        </p:nvSpPr>
        <p:spPr>
          <a:xfrm>
            <a:off x="445118" y="3101377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60C093B8-2AFA-469F-93E7-4B8BABCD1541}"/>
              </a:ext>
            </a:extLst>
          </p:cNvPr>
          <p:cNvSpPr txBox="1"/>
          <p:nvPr/>
        </p:nvSpPr>
        <p:spPr>
          <a:xfrm>
            <a:off x="435881" y="3547419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96492FE3-2B39-44E5-85C1-9CA5A83D5A60}"/>
              </a:ext>
            </a:extLst>
          </p:cNvPr>
          <p:cNvSpPr txBox="1"/>
          <p:nvPr/>
        </p:nvSpPr>
        <p:spPr>
          <a:xfrm>
            <a:off x="1812780" y="3547419"/>
            <a:ext cx="1390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4F617FB3-AE38-41A1-8DE1-F21649FEBD55}"/>
              </a:ext>
            </a:extLst>
          </p:cNvPr>
          <p:cNvSpPr txBox="1"/>
          <p:nvPr/>
        </p:nvSpPr>
        <p:spPr>
          <a:xfrm>
            <a:off x="1356010" y="329374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16" name="Arc 315">
            <a:extLst>
              <a:ext uri="{FF2B5EF4-FFF2-40B4-BE49-F238E27FC236}">
                <a16:creationId xmlns:a16="http://schemas.microsoft.com/office/drawing/2014/main" id="{D5804476-3566-4C1D-A7F8-E9FE9AC7A00A}"/>
              </a:ext>
            </a:extLst>
          </p:cNvPr>
          <p:cNvSpPr/>
          <p:nvPr/>
        </p:nvSpPr>
        <p:spPr>
          <a:xfrm rot="16200000">
            <a:off x="1294491" y="2378911"/>
            <a:ext cx="810037" cy="1526948"/>
          </a:xfrm>
          <a:prstGeom prst="arc">
            <a:avLst>
              <a:gd name="adj1" fmla="val 16200000"/>
              <a:gd name="adj2" fmla="val 545623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7" name="Arc 316">
            <a:extLst>
              <a:ext uri="{FF2B5EF4-FFF2-40B4-BE49-F238E27FC236}">
                <a16:creationId xmlns:a16="http://schemas.microsoft.com/office/drawing/2014/main" id="{B0A21585-F452-44B3-89EF-E62C4C4D92BD}"/>
              </a:ext>
            </a:extLst>
          </p:cNvPr>
          <p:cNvSpPr/>
          <p:nvPr/>
        </p:nvSpPr>
        <p:spPr>
          <a:xfrm rot="5400000">
            <a:off x="1284203" y="3306032"/>
            <a:ext cx="810037" cy="1526948"/>
          </a:xfrm>
          <a:prstGeom prst="arc">
            <a:avLst>
              <a:gd name="adj1" fmla="val 16153236"/>
              <a:gd name="adj2" fmla="val 545838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DDA124AA-C6E2-4AD9-8C0E-88ADA26CBF29}"/>
              </a:ext>
            </a:extLst>
          </p:cNvPr>
          <p:cNvSpPr txBox="1"/>
          <p:nvPr/>
        </p:nvSpPr>
        <p:spPr>
          <a:xfrm>
            <a:off x="1379830" y="4041750"/>
            <a:ext cx="81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0AF9068E-559B-4577-980A-11C0F4767851}"/>
              </a:ext>
            </a:extLst>
          </p:cNvPr>
          <p:cNvSpPr txBox="1"/>
          <p:nvPr/>
        </p:nvSpPr>
        <p:spPr>
          <a:xfrm>
            <a:off x="1428465" y="2747437"/>
            <a:ext cx="753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43AE7F56-9D99-430B-BE79-EF9F5D45E3EA}"/>
              </a:ext>
            </a:extLst>
          </p:cNvPr>
          <p:cNvSpPr txBox="1"/>
          <p:nvPr/>
        </p:nvSpPr>
        <p:spPr>
          <a:xfrm>
            <a:off x="2073886" y="3101377"/>
            <a:ext cx="1040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14AD861-E85D-4862-9CB6-D62521362B48}"/>
              </a:ext>
            </a:extLst>
          </p:cNvPr>
          <p:cNvGrpSpPr/>
          <p:nvPr/>
        </p:nvGrpSpPr>
        <p:grpSpPr>
          <a:xfrm>
            <a:off x="3642486" y="1603914"/>
            <a:ext cx="2160000" cy="3639584"/>
            <a:chOff x="3475111" y="1828645"/>
            <a:chExt cx="2160000" cy="3639584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1AC5A3BB-451A-40E2-BC80-8143660C077C}"/>
                </a:ext>
              </a:extLst>
            </p:cNvPr>
            <p:cNvGrpSpPr/>
            <p:nvPr/>
          </p:nvGrpSpPr>
          <p:grpSpPr>
            <a:xfrm rot="16200000">
              <a:off x="2744949" y="2578608"/>
              <a:ext cx="3619784" cy="2159457"/>
              <a:chOff x="6653408" y="3429000"/>
              <a:chExt cx="360000" cy="2159457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91CF5DA3-3B2E-411C-9B65-4948763612E7}"/>
                  </a:ext>
                </a:extLst>
              </p:cNvPr>
              <p:cNvSpPr/>
              <p:nvPr/>
            </p:nvSpPr>
            <p:spPr>
              <a:xfrm>
                <a:off x="6653408" y="3429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EF6FF709-B2D4-4903-AF67-E2BF6BA6B879}"/>
                  </a:ext>
                </a:extLst>
              </p:cNvPr>
              <p:cNvSpPr/>
              <p:nvPr/>
            </p:nvSpPr>
            <p:spPr>
              <a:xfrm>
                <a:off x="6653408" y="3645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BEBB405D-704E-435D-BC46-EA2ACB767DFB}"/>
                  </a:ext>
                </a:extLst>
              </p:cNvPr>
              <p:cNvSpPr/>
              <p:nvPr/>
            </p:nvSpPr>
            <p:spPr>
              <a:xfrm>
                <a:off x="6653408" y="3861000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5B172061-0462-4F18-AD7B-2474CEFC5909}"/>
                  </a:ext>
                </a:extLst>
              </p:cNvPr>
              <p:cNvSpPr/>
              <p:nvPr/>
            </p:nvSpPr>
            <p:spPr>
              <a:xfrm>
                <a:off x="6653408" y="4077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D80CAB9B-30AD-47E2-91D3-79D24B516B7C}"/>
                  </a:ext>
                </a:extLst>
              </p:cNvPr>
              <p:cNvSpPr/>
              <p:nvPr/>
            </p:nvSpPr>
            <p:spPr>
              <a:xfrm>
                <a:off x="6653408" y="4293181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49E3D94-02D5-41B2-AA2E-0C10D62FF5A7}"/>
                  </a:ext>
                </a:extLst>
              </p:cNvPr>
              <p:cNvSpPr/>
              <p:nvPr/>
            </p:nvSpPr>
            <p:spPr>
              <a:xfrm>
                <a:off x="6653408" y="4508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2D66EE9B-B0A1-4E61-B210-F28AC6E14824}"/>
                  </a:ext>
                </a:extLst>
              </p:cNvPr>
              <p:cNvSpPr/>
              <p:nvPr/>
            </p:nvSpPr>
            <p:spPr>
              <a:xfrm>
                <a:off x="6653408" y="4724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97420092-D3BC-4091-8DA3-0548BD59FCDE}"/>
                  </a:ext>
                </a:extLst>
              </p:cNvPr>
              <p:cNvSpPr/>
              <p:nvPr/>
            </p:nvSpPr>
            <p:spPr>
              <a:xfrm>
                <a:off x="6653408" y="4940819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93B02CBA-5489-474D-9347-6CF80A01C72D}"/>
                  </a:ext>
                </a:extLst>
              </p:cNvPr>
              <p:cNvSpPr/>
              <p:nvPr/>
            </p:nvSpPr>
            <p:spPr>
              <a:xfrm>
                <a:off x="6653408" y="5156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0A572014-4958-42FC-AC92-C77D54E54B16}"/>
                  </a:ext>
                </a:extLst>
              </p:cNvPr>
              <p:cNvSpPr/>
              <p:nvPr/>
            </p:nvSpPr>
            <p:spPr>
              <a:xfrm>
                <a:off x="6653408" y="5372457"/>
                <a:ext cx="360000" cy="21600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82"/>
              </a:p>
            </p:txBody>
          </p:sp>
        </p:grp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015206B5-F93B-4284-9F23-4BC925D203E7}"/>
                </a:ext>
              </a:extLst>
            </p:cNvPr>
            <p:cNvSpPr/>
            <p:nvPr/>
          </p:nvSpPr>
          <p:spPr>
            <a:xfrm rot="16200000">
              <a:off x="2745219" y="2558537"/>
              <a:ext cx="3619784" cy="2160000"/>
            </a:xfrm>
            <a:prstGeom prst="rect">
              <a:avLst/>
            </a:pr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9650438-3811-4C52-8C23-8134A11E5CDA}"/>
              </a:ext>
            </a:extLst>
          </p:cNvPr>
          <p:cNvGrpSpPr/>
          <p:nvPr/>
        </p:nvGrpSpPr>
        <p:grpSpPr>
          <a:xfrm>
            <a:off x="3642396" y="1623755"/>
            <a:ext cx="2160000" cy="3599984"/>
            <a:chOff x="8927131" y="1848444"/>
            <a:chExt cx="2159547" cy="3599984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5FA43C3C-FE17-4BA3-A9C2-0FF469DD1AEF}"/>
                </a:ext>
              </a:extLst>
            </p:cNvPr>
            <p:cNvSpPr/>
            <p:nvPr/>
          </p:nvSpPr>
          <p:spPr>
            <a:xfrm rot="16200000">
              <a:off x="9646861" y="1128714"/>
              <a:ext cx="719998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FAB0E471-FE92-40C3-9332-1E3834968937}"/>
                </a:ext>
              </a:extLst>
            </p:cNvPr>
            <p:cNvSpPr/>
            <p:nvPr/>
          </p:nvSpPr>
          <p:spPr>
            <a:xfrm rot="16200000">
              <a:off x="9646950" y="1848712"/>
              <a:ext cx="719997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4A258FA3-75E0-471C-BA97-74430B207D5B}"/>
                </a:ext>
              </a:extLst>
            </p:cNvPr>
            <p:cNvSpPr/>
            <p:nvPr/>
          </p:nvSpPr>
          <p:spPr>
            <a:xfrm rot="16200000">
              <a:off x="9646951" y="2568709"/>
              <a:ext cx="719994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981E6F03-1C9E-4EA3-83C2-FA06BB8DA46B}"/>
                </a:ext>
              </a:extLst>
            </p:cNvPr>
            <p:cNvSpPr/>
            <p:nvPr/>
          </p:nvSpPr>
          <p:spPr>
            <a:xfrm rot="16200000">
              <a:off x="9646952" y="3288702"/>
              <a:ext cx="719991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B3A789C5-8E10-4AD1-B7C9-82D1F97A164A}"/>
                </a:ext>
              </a:extLst>
            </p:cNvPr>
            <p:cNvSpPr/>
            <p:nvPr/>
          </p:nvSpPr>
          <p:spPr>
            <a:xfrm rot="16200000">
              <a:off x="9646947" y="4008699"/>
              <a:ext cx="720001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78717D6-EF6C-4D85-B0CF-C019CC3FE689}"/>
              </a:ext>
            </a:extLst>
          </p:cNvPr>
          <p:cNvGrpSpPr/>
          <p:nvPr/>
        </p:nvGrpSpPr>
        <p:grpSpPr>
          <a:xfrm>
            <a:off x="3627304" y="1973815"/>
            <a:ext cx="2160000" cy="2879982"/>
            <a:chOff x="8927131" y="1848444"/>
            <a:chExt cx="2159547" cy="2879982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F94E43B5-76C2-4765-90C7-777C9B9F1F25}"/>
                </a:ext>
              </a:extLst>
            </p:cNvPr>
            <p:cNvSpPr/>
            <p:nvPr/>
          </p:nvSpPr>
          <p:spPr>
            <a:xfrm rot="16200000">
              <a:off x="9646861" y="1128714"/>
              <a:ext cx="719998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F37611E4-29C9-4725-A7D7-82F126F8CCCB}"/>
                </a:ext>
              </a:extLst>
            </p:cNvPr>
            <p:cNvSpPr/>
            <p:nvPr/>
          </p:nvSpPr>
          <p:spPr>
            <a:xfrm rot="16200000">
              <a:off x="9646950" y="1848712"/>
              <a:ext cx="719997" cy="215945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E999E565-62E9-43A7-B04B-960E2F16C28F}"/>
                </a:ext>
              </a:extLst>
            </p:cNvPr>
            <p:cNvSpPr/>
            <p:nvPr/>
          </p:nvSpPr>
          <p:spPr>
            <a:xfrm rot="16200000">
              <a:off x="9646951" y="2568709"/>
              <a:ext cx="719994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694934CB-334E-45DE-BA1A-FE285146211B}"/>
                </a:ext>
              </a:extLst>
            </p:cNvPr>
            <p:cNvSpPr/>
            <p:nvPr/>
          </p:nvSpPr>
          <p:spPr>
            <a:xfrm rot="16200000">
              <a:off x="9646952" y="3288702"/>
              <a:ext cx="719991" cy="215945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/>
            </a:p>
          </p:txBody>
        </p:sp>
      </p:grpSp>
    </p:spTree>
    <p:extLst>
      <p:ext uri="{BB962C8B-B14F-4D97-AF65-F5344CB8AC3E}">
        <p14:creationId xmlns:p14="http://schemas.microsoft.com/office/powerpoint/2010/main" val="253236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8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18AD95B-8BF6-4027-877B-A396E091F56F}"/>
              </a:ext>
            </a:extLst>
          </p:cNvPr>
          <p:cNvSpPr/>
          <p:nvPr/>
        </p:nvSpPr>
        <p:spPr>
          <a:xfrm>
            <a:off x="477779" y="491680"/>
            <a:ext cx="667902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each fraction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C576C19C-E22B-4BD0-8A12-49E070706988}"/>
              </a:ext>
            </a:extLst>
          </p:cNvPr>
          <p:cNvSpPr/>
          <p:nvPr/>
        </p:nvSpPr>
        <p:spPr>
          <a:xfrm>
            <a:off x="318050" y="1399503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C96785D-DFF7-4C46-8130-346BB76E3512}"/>
              </a:ext>
            </a:extLst>
          </p:cNvPr>
          <p:cNvGrpSpPr/>
          <p:nvPr/>
        </p:nvGrpSpPr>
        <p:grpSpPr>
          <a:xfrm>
            <a:off x="459709" y="1362582"/>
            <a:ext cx="441638" cy="1032867"/>
            <a:chOff x="2718819" y="5471319"/>
            <a:chExt cx="441638" cy="1032867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2B10410-1335-4BC5-8F8E-014216F44DC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A5B1C6E-F31F-48FE-B378-9487F621147B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830333C3-830E-4CA9-8496-79525AD1858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093BD131-05BC-4335-A7B1-1538DF0FE199}"/>
              </a:ext>
            </a:extLst>
          </p:cNvPr>
          <p:cNvSpPr txBox="1"/>
          <p:nvPr/>
        </p:nvSpPr>
        <p:spPr>
          <a:xfrm>
            <a:off x="947340" y="156478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120F65B-0663-42A7-A221-5DA687BF635F}"/>
              </a:ext>
            </a:extLst>
          </p:cNvPr>
          <p:cNvSpPr/>
          <p:nvPr/>
        </p:nvSpPr>
        <p:spPr>
          <a:xfrm>
            <a:off x="1394762" y="1513411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7358FE3-3A7F-4E02-AACD-4C3DC1E65CBE}"/>
              </a:ext>
            </a:extLst>
          </p:cNvPr>
          <p:cNvSpPr txBox="1"/>
          <p:nvPr/>
        </p:nvSpPr>
        <p:spPr>
          <a:xfrm>
            <a:off x="1432727" y="1586006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0.8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8FEA0F3-23CE-41C2-A8F9-9F331557B7D4}"/>
              </a:ext>
            </a:extLst>
          </p:cNvPr>
          <p:cNvCxnSpPr>
            <a:cxnSpLocks/>
          </p:cNvCxnSpPr>
          <p:nvPr/>
        </p:nvCxnSpPr>
        <p:spPr>
          <a:xfrm>
            <a:off x="469422" y="361285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6666E6F6-7AC4-4472-B187-0A3658E37536}"/>
              </a:ext>
            </a:extLst>
          </p:cNvPr>
          <p:cNvCxnSpPr>
            <a:cxnSpLocks/>
          </p:cNvCxnSpPr>
          <p:nvPr/>
        </p:nvCxnSpPr>
        <p:spPr>
          <a:xfrm>
            <a:off x="1348652" y="361285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08CFDA96-FC5E-4BFD-855B-E89852D73293}"/>
              </a:ext>
            </a:extLst>
          </p:cNvPr>
          <p:cNvSpPr txBox="1"/>
          <p:nvPr/>
        </p:nvSpPr>
        <p:spPr>
          <a:xfrm>
            <a:off x="432049" y="31050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B8CE09D-8D90-4244-9CC8-CAE24480D4AB}"/>
              </a:ext>
            </a:extLst>
          </p:cNvPr>
          <p:cNvSpPr txBox="1"/>
          <p:nvPr/>
        </p:nvSpPr>
        <p:spPr>
          <a:xfrm>
            <a:off x="442615" y="35510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F219818-3293-4FE5-BE02-C8311A5F56A7}"/>
              </a:ext>
            </a:extLst>
          </p:cNvPr>
          <p:cNvSpPr txBox="1"/>
          <p:nvPr/>
        </p:nvSpPr>
        <p:spPr>
          <a:xfrm>
            <a:off x="1348651" y="355106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360D5AB-B0A7-4893-97DC-52B7C2FC6A42}"/>
              </a:ext>
            </a:extLst>
          </p:cNvPr>
          <p:cNvSpPr txBox="1"/>
          <p:nvPr/>
        </p:nvSpPr>
        <p:spPr>
          <a:xfrm>
            <a:off x="901609" y="329738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51" name="Arc 150">
            <a:extLst>
              <a:ext uri="{FF2B5EF4-FFF2-40B4-BE49-F238E27FC236}">
                <a16:creationId xmlns:a16="http://schemas.microsoft.com/office/drawing/2014/main" id="{D0950765-C171-48AB-9912-C2E90537A6A8}"/>
              </a:ext>
            </a:extLst>
          </p:cNvPr>
          <p:cNvSpPr/>
          <p:nvPr/>
        </p:nvSpPr>
        <p:spPr>
          <a:xfrm rot="16200000">
            <a:off x="834310" y="258289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Arc 151">
            <a:extLst>
              <a:ext uri="{FF2B5EF4-FFF2-40B4-BE49-F238E27FC236}">
                <a16:creationId xmlns:a16="http://schemas.microsoft.com/office/drawing/2014/main" id="{3BD1EDD7-E558-45AA-833B-6D96BDB3A849}"/>
              </a:ext>
            </a:extLst>
          </p:cNvPr>
          <p:cNvSpPr/>
          <p:nvPr/>
        </p:nvSpPr>
        <p:spPr>
          <a:xfrm rot="5400000">
            <a:off x="824023" y="351001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A0F4875-045A-4848-898E-F07A4CB5925D}"/>
              </a:ext>
            </a:extLst>
          </p:cNvPr>
          <p:cNvSpPr txBox="1"/>
          <p:nvPr/>
        </p:nvSpPr>
        <p:spPr>
          <a:xfrm>
            <a:off x="954613" y="404539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97D6171-3995-4CDF-952F-0CCDA884EB61}"/>
              </a:ext>
            </a:extLst>
          </p:cNvPr>
          <p:cNvSpPr txBox="1"/>
          <p:nvPr/>
        </p:nvSpPr>
        <p:spPr>
          <a:xfrm>
            <a:off x="954612" y="27510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C68F20C3-1599-41BE-A723-F6DB65A7EE7B}"/>
              </a:ext>
            </a:extLst>
          </p:cNvPr>
          <p:cNvSpPr txBox="1"/>
          <p:nvPr/>
        </p:nvSpPr>
        <p:spPr>
          <a:xfrm>
            <a:off x="1562540" y="310501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FCD7C9DF-6F28-42D4-8604-48ECB56324F7}"/>
              </a:ext>
            </a:extLst>
          </p:cNvPr>
          <p:cNvSpPr/>
          <p:nvPr/>
        </p:nvSpPr>
        <p:spPr>
          <a:xfrm>
            <a:off x="2929807" y="1399503"/>
            <a:ext cx="246196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39FE201-2D61-4F4E-82C5-6A7795C199D3}"/>
              </a:ext>
            </a:extLst>
          </p:cNvPr>
          <p:cNvGrpSpPr/>
          <p:nvPr/>
        </p:nvGrpSpPr>
        <p:grpSpPr>
          <a:xfrm>
            <a:off x="3071467" y="1362582"/>
            <a:ext cx="441638" cy="1032867"/>
            <a:chOff x="2718819" y="5471319"/>
            <a:chExt cx="441638" cy="1032867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42773CB-6605-4B67-B7D6-954065DBCF8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6D56564-A718-4915-B58C-71DB92F36FDB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D94622CC-865C-4329-A29F-EC17854F4065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FD0EF82D-B477-4D55-872A-E87A2575A5C0}"/>
              </a:ext>
            </a:extLst>
          </p:cNvPr>
          <p:cNvSpPr txBox="1"/>
          <p:nvPr/>
        </p:nvSpPr>
        <p:spPr>
          <a:xfrm>
            <a:off x="3559098" y="156478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573AC8E5-16E0-46D1-A1F7-6639FAD770C9}"/>
              </a:ext>
            </a:extLst>
          </p:cNvPr>
          <p:cNvSpPr/>
          <p:nvPr/>
        </p:nvSpPr>
        <p:spPr>
          <a:xfrm>
            <a:off x="4006519" y="1513411"/>
            <a:ext cx="128830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14DCC587-82E3-4060-833B-534BF67B6774}"/>
              </a:ext>
            </a:extLst>
          </p:cNvPr>
          <p:cNvSpPr txBox="1"/>
          <p:nvPr/>
        </p:nvSpPr>
        <p:spPr>
          <a:xfrm>
            <a:off x="4044484" y="1586006"/>
            <a:ext cx="1506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0.50</a:t>
            </a: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A9AE7843-E64C-49BA-9797-C7FFF406F127}"/>
              </a:ext>
            </a:extLst>
          </p:cNvPr>
          <p:cNvCxnSpPr>
            <a:cxnSpLocks/>
          </p:cNvCxnSpPr>
          <p:nvPr/>
        </p:nvCxnSpPr>
        <p:spPr>
          <a:xfrm>
            <a:off x="2703025" y="361285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5335822D-4BDC-4103-9C65-5D429D8DCABF}"/>
              </a:ext>
            </a:extLst>
          </p:cNvPr>
          <p:cNvCxnSpPr>
            <a:cxnSpLocks/>
          </p:cNvCxnSpPr>
          <p:nvPr/>
        </p:nvCxnSpPr>
        <p:spPr>
          <a:xfrm>
            <a:off x="3582255" y="3612852"/>
            <a:ext cx="135322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31F8F698-02E3-4724-8403-1F02285F0E09}"/>
              </a:ext>
            </a:extLst>
          </p:cNvPr>
          <p:cNvSpPr txBox="1"/>
          <p:nvPr/>
        </p:nvSpPr>
        <p:spPr>
          <a:xfrm>
            <a:off x="2665652" y="310501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22346EF-65A9-4C64-A063-6541BA937EEC}"/>
              </a:ext>
            </a:extLst>
          </p:cNvPr>
          <p:cNvSpPr txBox="1"/>
          <p:nvPr/>
        </p:nvSpPr>
        <p:spPr>
          <a:xfrm>
            <a:off x="2676218" y="355106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E1AC1548-45CF-4FC8-9B68-BC9C3ECCED74}"/>
              </a:ext>
            </a:extLst>
          </p:cNvPr>
          <p:cNvSpPr txBox="1"/>
          <p:nvPr/>
        </p:nvSpPr>
        <p:spPr>
          <a:xfrm>
            <a:off x="3582253" y="3551060"/>
            <a:ext cx="1497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E481B0AF-5719-4D3C-B73C-A641001E9717}"/>
              </a:ext>
            </a:extLst>
          </p:cNvPr>
          <p:cNvSpPr txBox="1"/>
          <p:nvPr/>
        </p:nvSpPr>
        <p:spPr>
          <a:xfrm>
            <a:off x="3135212" y="329738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70" name="Arc 169">
            <a:extLst>
              <a:ext uri="{FF2B5EF4-FFF2-40B4-BE49-F238E27FC236}">
                <a16:creationId xmlns:a16="http://schemas.microsoft.com/office/drawing/2014/main" id="{6BB7023B-9448-48BB-9313-F4FC9D6F955F}"/>
              </a:ext>
            </a:extLst>
          </p:cNvPr>
          <p:cNvSpPr/>
          <p:nvPr/>
        </p:nvSpPr>
        <p:spPr>
          <a:xfrm rot="16200000">
            <a:off x="3190295" y="2460510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Arc 170">
            <a:extLst>
              <a:ext uri="{FF2B5EF4-FFF2-40B4-BE49-F238E27FC236}">
                <a16:creationId xmlns:a16="http://schemas.microsoft.com/office/drawing/2014/main" id="{29357C63-ED68-4909-863D-7BFE7CA739B9}"/>
              </a:ext>
            </a:extLst>
          </p:cNvPr>
          <p:cNvSpPr/>
          <p:nvPr/>
        </p:nvSpPr>
        <p:spPr>
          <a:xfrm rot="5400000">
            <a:off x="3180007" y="3387631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4ECE1ED-09F7-42B4-9198-3709E6C35BFE}"/>
              </a:ext>
            </a:extLst>
          </p:cNvPr>
          <p:cNvSpPr txBox="1"/>
          <p:nvPr/>
        </p:nvSpPr>
        <p:spPr>
          <a:xfrm>
            <a:off x="3188216" y="404539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94A6ED6D-0F76-4AAE-9FCE-0CAD06EAF022}"/>
              </a:ext>
            </a:extLst>
          </p:cNvPr>
          <p:cNvSpPr txBox="1"/>
          <p:nvPr/>
        </p:nvSpPr>
        <p:spPr>
          <a:xfrm>
            <a:off x="3188215" y="275107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2C47FC61-655B-40D8-A9C6-72DA834D735A}"/>
              </a:ext>
            </a:extLst>
          </p:cNvPr>
          <p:cNvSpPr txBox="1"/>
          <p:nvPr/>
        </p:nvSpPr>
        <p:spPr>
          <a:xfrm>
            <a:off x="3810211" y="3105018"/>
            <a:ext cx="10245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75" name="Rectangle: Rounded Corners 174">
            <a:extLst>
              <a:ext uri="{FF2B5EF4-FFF2-40B4-BE49-F238E27FC236}">
                <a16:creationId xmlns:a16="http://schemas.microsoft.com/office/drawing/2014/main" id="{D541CD2C-A1BF-4361-AF65-843793E4171B}"/>
              </a:ext>
            </a:extLst>
          </p:cNvPr>
          <p:cNvSpPr/>
          <p:nvPr/>
        </p:nvSpPr>
        <p:spPr>
          <a:xfrm>
            <a:off x="5757445" y="1398597"/>
            <a:ext cx="2613108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0628754-ABCD-40A8-942C-1F2CFC400CE9}"/>
              </a:ext>
            </a:extLst>
          </p:cNvPr>
          <p:cNvGrpSpPr/>
          <p:nvPr/>
        </p:nvGrpSpPr>
        <p:grpSpPr>
          <a:xfrm>
            <a:off x="5850117" y="1361676"/>
            <a:ext cx="1086403" cy="1032867"/>
            <a:chOff x="2712799" y="5471319"/>
            <a:chExt cx="778616" cy="1032867"/>
          </a:xfrm>
        </p:grpSpPr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36EA5670-B119-4E50-80AB-F48241181F57}"/>
                </a:ext>
              </a:extLst>
            </p:cNvPr>
            <p:cNvSpPr txBox="1"/>
            <p:nvPr/>
          </p:nvSpPr>
          <p:spPr>
            <a:xfrm>
              <a:off x="2809804" y="5471319"/>
              <a:ext cx="68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C6D255E-BD0E-429F-8CD1-CE823BA71FDD}"/>
                </a:ext>
              </a:extLst>
            </p:cNvPr>
            <p:cNvSpPr txBox="1"/>
            <p:nvPr/>
          </p:nvSpPr>
          <p:spPr>
            <a:xfrm>
              <a:off x="2712799" y="5857855"/>
              <a:ext cx="622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25</a:t>
              </a: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2C4D823E-1E7A-484C-9BB5-1DA36A86F70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TextBox 179">
            <a:extLst>
              <a:ext uri="{FF2B5EF4-FFF2-40B4-BE49-F238E27FC236}">
                <a16:creationId xmlns:a16="http://schemas.microsoft.com/office/drawing/2014/main" id="{4CC9741E-9C87-4D61-A0BE-9EEFC9ED7BAE}"/>
              </a:ext>
            </a:extLst>
          </p:cNvPr>
          <p:cNvSpPr txBox="1"/>
          <p:nvPr/>
        </p:nvSpPr>
        <p:spPr>
          <a:xfrm>
            <a:off x="6537195" y="1563881"/>
            <a:ext cx="362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73C9C905-846F-4E80-B331-176EAE36DBF5}"/>
              </a:ext>
            </a:extLst>
          </p:cNvPr>
          <p:cNvSpPr/>
          <p:nvPr/>
        </p:nvSpPr>
        <p:spPr>
          <a:xfrm>
            <a:off x="6955180" y="1512505"/>
            <a:ext cx="1278683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61B2855-0ECC-4BDC-BFDA-3CFF6096C524}"/>
              </a:ext>
            </a:extLst>
          </p:cNvPr>
          <p:cNvSpPr txBox="1"/>
          <p:nvPr/>
        </p:nvSpPr>
        <p:spPr>
          <a:xfrm>
            <a:off x="6993145" y="1585100"/>
            <a:ext cx="13219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0.28</a:t>
            </a: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8C16E001-2CA8-4896-A0D4-AAE83617D1E0}"/>
              </a:ext>
            </a:extLst>
          </p:cNvPr>
          <p:cNvCxnSpPr>
            <a:cxnSpLocks/>
          </p:cNvCxnSpPr>
          <p:nvPr/>
        </p:nvCxnSpPr>
        <p:spPr>
          <a:xfrm>
            <a:off x="5387803" y="3623523"/>
            <a:ext cx="8640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6E35CDF-8477-4CC5-846F-E49C4E6CEC89}"/>
              </a:ext>
            </a:extLst>
          </p:cNvPr>
          <p:cNvCxnSpPr>
            <a:cxnSpLocks/>
          </p:cNvCxnSpPr>
          <p:nvPr/>
        </p:nvCxnSpPr>
        <p:spPr>
          <a:xfrm>
            <a:off x="6697145" y="3623523"/>
            <a:ext cx="132070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33ECFDEB-20C2-44D6-8A91-F901A815F415}"/>
              </a:ext>
            </a:extLst>
          </p:cNvPr>
          <p:cNvSpPr txBox="1"/>
          <p:nvPr/>
        </p:nvSpPr>
        <p:spPr>
          <a:xfrm>
            <a:off x="5573926" y="3115689"/>
            <a:ext cx="7045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0C443B27-D174-4747-94A0-D594557EB284}"/>
              </a:ext>
            </a:extLst>
          </p:cNvPr>
          <p:cNvSpPr txBox="1"/>
          <p:nvPr/>
        </p:nvSpPr>
        <p:spPr>
          <a:xfrm>
            <a:off x="5348376" y="3561731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015CBA7C-238F-4579-BD8D-2099582722D6}"/>
              </a:ext>
            </a:extLst>
          </p:cNvPr>
          <p:cNvSpPr txBox="1"/>
          <p:nvPr/>
        </p:nvSpPr>
        <p:spPr>
          <a:xfrm>
            <a:off x="6697144" y="3561731"/>
            <a:ext cx="1390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07AD78F5-FFEC-489D-8F32-7CA6CA8D828B}"/>
              </a:ext>
            </a:extLst>
          </p:cNvPr>
          <p:cNvSpPr txBox="1"/>
          <p:nvPr/>
        </p:nvSpPr>
        <p:spPr>
          <a:xfrm>
            <a:off x="6240374" y="3308052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94" name="Arc 193">
            <a:extLst>
              <a:ext uri="{FF2B5EF4-FFF2-40B4-BE49-F238E27FC236}">
                <a16:creationId xmlns:a16="http://schemas.microsoft.com/office/drawing/2014/main" id="{7C71AE2B-6B50-426B-B7C3-FA8036F38F1F}"/>
              </a:ext>
            </a:extLst>
          </p:cNvPr>
          <p:cNvSpPr/>
          <p:nvPr/>
        </p:nvSpPr>
        <p:spPr>
          <a:xfrm rot="16200000">
            <a:off x="6178855" y="2393223"/>
            <a:ext cx="810037" cy="1526948"/>
          </a:xfrm>
          <a:prstGeom prst="arc">
            <a:avLst>
              <a:gd name="adj1" fmla="val 16200000"/>
              <a:gd name="adj2" fmla="val 545623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Arc 194">
            <a:extLst>
              <a:ext uri="{FF2B5EF4-FFF2-40B4-BE49-F238E27FC236}">
                <a16:creationId xmlns:a16="http://schemas.microsoft.com/office/drawing/2014/main" id="{9F872635-28B6-4289-B05B-E42956442F87}"/>
              </a:ext>
            </a:extLst>
          </p:cNvPr>
          <p:cNvSpPr/>
          <p:nvPr/>
        </p:nvSpPr>
        <p:spPr>
          <a:xfrm rot="5400000">
            <a:off x="6168567" y="3320344"/>
            <a:ext cx="810037" cy="1526948"/>
          </a:xfrm>
          <a:prstGeom prst="arc">
            <a:avLst>
              <a:gd name="adj1" fmla="val 16153236"/>
              <a:gd name="adj2" fmla="val 545838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62B98ABF-1972-4BE0-A499-BA216B2EE206}"/>
              </a:ext>
            </a:extLst>
          </p:cNvPr>
          <p:cNvSpPr txBox="1"/>
          <p:nvPr/>
        </p:nvSpPr>
        <p:spPr>
          <a:xfrm>
            <a:off x="6264194" y="4056062"/>
            <a:ext cx="81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9E6CD822-BAE5-4CD7-9EE8-6C2DB060C242}"/>
              </a:ext>
            </a:extLst>
          </p:cNvPr>
          <p:cNvSpPr txBox="1"/>
          <p:nvPr/>
        </p:nvSpPr>
        <p:spPr>
          <a:xfrm>
            <a:off x="6312829" y="2761749"/>
            <a:ext cx="753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x4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94C685AC-E75B-4CC4-9ECC-EF9221566A85}"/>
              </a:ext>
            </a:extLst>
          </p:cNvPr>
          <p:cNvSpPr txBox="1"/>
          <p:nvPr/>
        </p:nvSpPr>
        <p:spPr>
          <a:xfrm>
            <a:off x="6881208" y="3115689"/>
            <a:ext cx="1103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</a:t>
            </a:r>
          </a:p>
        </p:txBody>
      </p:sp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3554BC50-6335-4FC2-9233-69BEBE5BACA9}"/>
              </a:ext>
            </a:extLst>
          </p:cNvPr>
          <p:cNvSpPr/>
          <p:nvPr/>
        </p:nvSpPr>
        <p:spPr>
          <a:xfrm>
            <a:off x="8725266" y="1396392"/>
            <a:ext cx="2613108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EEFCAF84-7BEB-4B86-AEB3-0607E9809694}"/>
              </a:ext>
            </a:extLst>
          </p:cNvPr>
          <p:cNvGrpSpPr/>
          <p:nvPr/>
        </p:nvGrpSpPr>
        <p:grpSpPr>
          <a:xfrm>
            <a:off x="8817939" y="1359471"/>
            <a:ext cx="945727" cy="1032867"/>
            <a:chOff x="2712799" y="5471319"/>
            <a:chExt cx="677794" cy="1032867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52189177-DBD1-44C4-9A8B-3047A615EAAC}"/>
                </a:ext>
              </a:extLst>
            </p:cNvPr>
            <p:cNvSpPr txBox="1"/>
            <p:nvPr/>
          </p:nvSpPr>
          <p:spPr>
            <a:xfrm>
              <a:off x="2793378" y="5471319"/>
              <a:ext cx="5972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9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68E62DF5-36D0-482A-A52C-BDF66080B0D0}"/>
                </a:ext>
              </a:extLst>
            </p:cNvPr>
            <p:cNvSpPr txBox="1"/>
            <p:nvPr/>
          </p:nvSpPr>
          <p:spPr>
            <a:xfrm>
              <a:off x="2712799" y="5857855"/>
              <a:ext cx="622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50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749A700-A196-4E86-A206-8E7B5F3AFD43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" name="TextBox 203">
            <a:extLst>
              <a:ext uri="{FF2B5EF4-FFF2-40B4-BE49-F238E27FC236}">
                <a16:creationId xmlns:a16="http://schemas.microsoft.com/office/drawing/2014/main" id="{F4194F7F-9835-4F8D-92C2-37428850518E}"/>
              </a:ext>
            </a:extLst>
          </p:cNvPr>
          <p:cNvSpPr txBox="1"/>
          <p:nvPr/>
        </p:nvSpPr>
        <p:spPr>
          <a:xfrm>
            <a:off x="9505016" y="1561676"/>
            <a:ext cx="362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1199B230-DCD4-40FE-9A39-C0B74D7F9C3D}"/>
              </a:ext>
            </a:extLst>
          </p:cNvPr>
          <p:cNvSpPr/>
          <p:nvPr/>
        </p:nvSpPr>
        <p:spPr>
          <a:xfrm>
            <a:off x="9923001" y="1510300"/>
            <a:ext cx="1278683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51ACC04F-8A0B-4E7B-974C-546575502D69}"/>
              </a:ext>
            </a:extLst>
          </p:cNvPr>
          <p:cNvSpPr txBox="1"/>
          <p:nvPr/>
        </p:nvSpPr>
        <p:spPr>
          <a:xfrm>
            <a:off x="9960966" y="1582895"/>
            <a:ext cx="13219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0.18</a:t>
            </a:r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99177115-65D2-43B9-A52A-D2405C62E65F}"/>
              </a:ext>
            </a:extLst>
          </p:cNvPr>
          <p:cNvCxnSpPr>
            <a:cxnSpLocks/>
          </p:cNvCxnSpPr>
          <p:nvPr/>
        </p:nvCxnSpPr>
        <p:spPr>
          <a:xfrm>
            <a:off x="8524438" y="3621318"/>
            <a:ext cx="86404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5D103629-B592-4EA2-A1D2-E1657B6AB054}"/>
              </a:ext>
            </a:extLst>
          </p:cNvPr>
          <p:cNvCxnSpPr>
            <a:cxnSpLocks/>
          </p:cNvCxnSpPr>
          <p:nvPr/>
        </p:nvCxnSpPr>
        <p:spPr>
          <a:xfrm>
            <a:off x="9833780" y="3621318"/>
            <a:ext cx="132070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8702FF75-D9F4-4E87-AC50-5CE8FC6D5519}"/>
              </a:ext>
            </a:extLst>
          </p:cNvPr>
          <p:cNvSpPr txBox="1"/>
          <p:nvPr/>
        </p:nvSpPr>
        <p:spPr>
          <a:xfrm>
            <a:off x="8740018" y="3113484"/>
            <a:ext cx="8157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1BDDFC5A-8E8E-4E07-8CDB-7E5D1CABE843}"/>
              </a:ext>
            </a:extLst>
          </p:cNvPr>
          <p:cNvSpPr txBox="1"/>
          <p:nvPr/>
        </p:nvSpPr>
        <p:spPr>
          <a:xfrm>
            <a:off x="8485011" y="3559526"/>
            <a:ext cx="9698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28648D6D-7BEB-417F-A949-C97A41ABADD8}"/>
              </a:ext>
            </a:extLst>
          </p:cNvPr>
          <p:cNvSpPr txBox="1"/>
          <p:nvPr/>
        </p:nvSpPr>
        <p:spPr>
          <a:xfrm>
            <a:off x="9833779" y="3559526"/>
            <a:ext cx="1390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9235093-1944-4C92-B90E-325543F53942}"/>
              </a:ext>
            </a:extLst>
          </p:cNvPr>
          <p:cNvSpPr txBox="1"/>
          <p:nvPr/>
        </p:nvSpPr>
        <p:spPr>
          <a:xfrm>
            <a:off x="9377009" y="330584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13" name="Arc 212">
            <a:extLst>
              <a:ext uri="{FF2B5EF4-FFF2-40B4-BE49-F238E27FC236}">
                <a16:creationId xmlns:a16="http://schemas.microsoft.com/office/drawing/2014/main" id="{88C3849A-E677-489D-8BD1-7C64FE2DAB82}"/>
              </a:ext>
            </a:extLst>
          </p:cNvPr>
          <p:cNvSpPr/>
          <p:nvPr/>
        </p:nvSpPr>
        <p:spPr>
          <a:xfrm rot="16200000">
            <a:off x="9315490" y="2391018"/>
            <a:ext cx="810037" cy="1526948"/>
          </a:xfrm>
          <a:prstGeom prst="arc">
            <a:avLst>
              <a:gd name="adj1" fmla="val 16200000"/>
              <a:gd name="adj2" fmla="val 545623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4" name="Arc 213">
            <a:extLst>
              <a:ext uri="{FF2B5EF4-FFF2-40B4-BE49-F238E27FC236}">
                <a16:creationId xmlns:a16="http://schemas.microsoft.com/office/drawing/2014/main" id="{228BE843-322B-48F5-A7C3-0D3B7E230CEF}"/>
              </a:ext>
            </a:extLst>
          </p:cNvPr>
          <p:cNvSpPr/>
          <p:nvPr/>
        </p:nvSpPr>
        <p:spPr>
          <a:xfrm rot="5400000">
            <a:off x="9305202" y="3318139"/>
            <a:ext cx="810037" cy="1526948"/>
          </a:xfrm>
          <a:prstGeom prst="arc">
            <a:avLst>
              <a:gd name="adj1" fmla="val 16153236"/>
              <a:gd name="adj2" fmla="val 545838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DF56F0D-A9EC-4281-9A82-9C390DACB619}"/>
              </a:ext>
            </a:extLst>
          </p:cNvPr>
          <p:cNvSpPr txBox="1"/>
          <p:nvPr/>
        </p:nvSpPr>
        <p:spPr>
          <a:xfrm>
            <a:off x="9400829" y="4053857"/>
            <a:ext cx="81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5D99EF2F-0FE0-4027-9685-C2EC0CE7174B}"/>
              </a:ext>
            </a:extLst>
          </p:cNvPr>
          <p:cNvSpPr txBox="1"/>
          <p:nvPr/>
        </p:nvSpPr>
        <p:spPr>
          <a:xfrm>
            <a:off x="9449464" y="2759544"/>
            <a:ext cx="753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10149C14-B1D8-4A7B-A19D-C43F50CFBFE6}"/>
              </a:ext>
            </a:extLst>
          </p:cNvPr>
          <p:cNvSpPr txBox="1"/>
          <p:nvPr/>
        </p:nvSpPr>
        <p:spPr>
          <a:xfrm>
            <a:off x="10017843" y="3113484"/>
            <a:ext cx="1103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E277C81D-20D2-49C6-9B60-FB250E0CA200}"/>
              </a:ext>
            </a:extLst>
          </p:cNvPr>
          <p:cNvSpPr txBox="1"/>
          <p:nvPr/>
        </p:nvSpPr>
        <p:spPr>
          <a:xfrm>
            <a:off x="4042725" y="1586006"/>
            <a:ext cx="9422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363597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4" grpId="0"/>
      <p:bldP spid="135" grpId="0"/>
      <p:bldP spid="149" grpId="0"/>
      <p:bldP spid="150" grpId="0"/>
      <p:bldP spid="151" grpId="0" animBg="1"/>
      <p:bldP spid="152" grpId="0" animBg="1"/>
      <p:bldP spid="153" grpId="0"/>
      <p:bldP spid="154" grpId="0"/>
      <p:bldP spid="155" grpId="0"/>
      <p:bldP spid="163" grpId="0"/>
      <p:bldP spid="163" grpId="1"/>
      <p:bldP spid="166" grpId="0"/>
      <p:bldP spid="167" grpId="0"/>
      <p:bldP spid="168" grpId="0"/>
      <p:bldP spid="169" grpId="0"/>
      <p:bldP spid="170" grpId="0" animBg="1"/>
      <p:bldP spid="171" grpId="0" animBg="1"/>
      <p:bldP spid="172" grpId="0"/>
      <p:bldP spid="173" grpId="0"/>
      <p:bldP spid="174" grpId="0"/>
      <p:bldP spid="182" grpId="0"/>
      <p:bldP spid="185" grpId="0"/>
      <p:bldP spid="191" grpId="0"/>
      <p:bldP spid="192" grpId="0"/>
      <p:bldP spid="193" grpId="0"/>
      <p:bldP spid="194" grpId="0" animBg="1"/>
      <p:bldP spid="195" grpId="0" animBg="1"/>
      <p:bldP spid="196" grpId="0"/>
      <p:bldP spid="197" grpId="0"/>
      <p:bldP spid="198" grpId="0"/>
      <p:bldP spid="206" grpId="0"/>
      <p:bldP spid="209" grpId="0"/>
      <p:bldP spid="210" grpId="0"/>
      <p:bldP spid="211" grpId="0"/>
      <p:bldP spid="212" grpId="0"/>
      <p:bldP spid="213" grpId="0" animBg="1"/>
      <p:bldP spid="214" grpId="0" animBg="1"/>
      <p:bldP spid="216" grpId="0"/>
      <p:bldP spid="217" grpId="0"/>
      <p:bldP spid="218" grpId="0"/>
      <p:bldP spid="1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46324-409B-4F89-A9BA-76BEAA91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3 Locate decimals on fractional number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65886-8BFB-4490-B2BE-BEE143F6D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909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36500" y="2207237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6201" y="2207237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8413" y="2207237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7500" y="2215377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grpSp>
        <p:nvGrpSpPr>
          <p:cNvPr id="9" name="Group 191"/>
          <p:cNvGrpSpPr/>
          <p:nvPr/>
        </p:nvGrpSpPr>
        <p:grpSpPr>
          <a:xfrm>
            <a:off x="988865" y="2761825"/>
            <a:ext cx="5150360" cy="336442"/>
            <a:chOff x="622800" y="4029546"/>
            <a:chExt cx="5511600" cy="36004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22800" y="4389586"/>
              <a:ext cx="5511600" cy="0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674160" y="402954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04963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40967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2489796" y="402954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76971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12975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84983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20987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289996" y="402954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56991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92995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65003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01007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6090196" y="402954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37011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73015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Arrow Connector 26"/>
          <p:cNvCxnSpPr/>
          <p:nvPr/>
        </p:nvCxnSpPr>
        <p:spPr>
          <a:xfrm>
            <a:off x="1416520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69747" y="1285285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425846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979074" y="1285285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0.8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771616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324843" y="1285285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1.6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079125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75894" y="1285285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53DE8D6-B9ED-478E-8C03-42D40B72E27A}"/>
              </a:ext>
            </a:extLst>
          </p:cNvPr>
          <p:cNvSpPr/>
          <p:nvPr/>
        </p:nvSpPr>
        <p:spPr>
          <a:xfrm>
            <a:off x="477779" y="491680"/>
            <a:ext cx="10021656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the number the arrow points to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F991136-CAD4-4AAF-A976-3D0A17E5ED3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6689FE1-3007-478D-9A10-7041F5755D8B}"/>
              </a:ext>
            </a:extLst>
          </p:cNvPr>
          <p:cNvSpPr/>
          <p:nvPr/>
        </p:nvSpPr>
        <p:spPr>
          <a:xfrm>
            <a:off x="6969865" y="1380336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044027-3CE5-480A-BF37-84C9630EB2E7}"/>
              </a:ext>
            </a:extLst>
          </p:cNvPr>
          <p:cNvGrpSpPr/>
          <p:nvPr/>
        </p:nvGrpSpPr>
        <p:grpSpPr>
          <a:xfrm>
            <a:off x="7111524" y="1343415"/>
            <a:ext cx="441638" cy="1032867"/>
            <a:chOff x="2718819" y="5471319"/>
            <a:chExt cx="441638" cy="103286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2850171-D71F-46BD-AF21-DC30D0CB3F3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05FCF47-78DF-400D-8136-FA10C8A5D442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6A050C6-B617-4E25-8A31-66AF53F3DC7B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0382542-9A74-41BB-B9B0-2B47B7B913E1}"/>
              </a:ext>
            </a:extLst>
          </p:cNvPr>
          <p:cNvSpPr txBox="1"/>
          <p:nvPr/>
        </p:nvSpPr>
        <p:spPr>
          <a:xfrm>
            <a:off x="7599155" y="154562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59C5B1-BC6A-496A-8638-F0C6A8E16B5B}"/>
              </a:ext>
            </a:extLst>
          </p:cNvPr>
          <p:cNvSpPr/>
          <p:nvPr/>
        </p:nvSpPr>
        <p:spPr>
          <a:xfrm>
            <a:off x="8046577" y="1494244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71315BE-959F-4C0F-BFE0-FAEEB27BAB49}"/>
              </a:ext>
            </a:extLst>
          </p:cNvPr>
          <p:cNvSpPr txBox="1"/>
          <p:nvPr/>
        </p:nvSpPr>
        <p:spPr>
          <a:xfrm>
            <a:off x="8084542" y="1566839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263C460-3B68-4243-98F2-BF820CCFD7F1}"/>
              </a:ext>
            </a:extLst>
          </p:cNvPr>
          <p:cNvCxnSpPr>
            <a:cxnSpLocks/>
          </p:cNvCxnSpPr>
          <p:nvPr/>
        </p:nvCxnSpPr>
        <p:spPr>
          <a:xfrm>
            <a:off x="7086432" y="362182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C4C1AA2-CE5C-4ACC-94BB-713011DC4547}"/>
              </a:ext>
            </a:extLst>
          </p:cNvPr>
          <p:cNvCxnSpPr>
            <a:cxnSpLocks/>
          </p:cNvCxnSpPr>
          <p:nvPr/>
        </p:nvCxnSpPr>
        <p:spPr>
          <a:xfrm>
            <a:off x="7965662" y="362182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9BD3F5A-DD42-4761-8BEA-65EF8871B191}"/>
              </a:ext>
            </a:extLst>
          </p:cNvPr>
          <p:cNvSpPr txBox="1"/>
          <p:nvPr/>
        </p:nvSpPr>
        <p:spPr>
          <a:xfrm>
            <a:off x="7049059" y="311398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A21240D-F6D8-46F0-8F9A-EB043941AB28}"/>
              </a:ext>
            </a:extLst>
          </p:cNvPr>
          <p:cNvSpPr txBox="1"/>
          <p:nvPr/>
        </p:nvSpPr>
        <p:spPr>
          <a:xfrm>
            <a:off x="7059625" y="356002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16060D5-73D8-487A-823D-F177FE35BD5E}"/>
              </a:ext>
            </a:extLst>
          </p:cNvPr>
          <p:cNvSpPr txBox="1"/>
          <p:nvPr/>
        </p:nvSpPr>
        <p:spPr>
          <a:xfrm>
            <a:off x="7965661" y="356002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D7B5D40-3EBB-4167-9763-FF522308AC11}"/>
              </a:ext>
            </a:extLst>
          </p:cNvPr>
          <p:cNvSpPr txBox="1"/>
          <p:nvPr/>
        </p:nvSpPr>
        <p:spPr>
          <a:xfrm>
            <a:off x="7518619" y="33063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567F946F-EF31-451A-8688-613803E4D956}"/>
              </a:ext>
            </a:extLst>
          </p:cNvPr>
          <p:cNvSpPr/>
          <p:nvPr/>
        </p:nvSpPr>
        <p:spPr>
          <a:xfrm rot="16200000">
            <a:off x="7451320" y="259186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4C970FA8-515D-425A-A507-E14B5DF7F1AE}"/>
              </a:ext>
            </a:extLst>
          </p:cNvPr>
          <p:cNvSpPr/>
          <p:nvPr/>
        </p:nvSpPr>
        <p:spPr>
          <a:xfrm rot="5400000">
            <a:off x="7441033" y="351898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A146E9-80AF-4211-92A0-D60AAAC2ABCA}"/>
              </a:ext>
            </a:extLst>
          </p:cNvPr>
          <p:cNvSpPr txBox="1"/>
          <p:nvPr/>
        </p:nvSpPr>
        <p:spPr>
          <a:xfrm>
            <a:off x="7571623" y="40543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44C6767-4C7F-45BD-AD4E-D45F7010B514}"/>
              </a:ext>
            </a:extLst>
          </p:cNvPr>
          <p:cNvSpPr txBox="1"/>
          <p:nvPr/>
        </p:nvSpPr>
        <p:spPr>
          <a:xfrm>
            <a:off x="7571622" y="276004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17C5EBC-8857-4644-9433-24A6F285E5AD}"/>
              </a:ext>
            </a:extLst>
          </p:cNvPr>
          <p:cNvSpPr txBox="1"/>
          <p:nvPr/>
        </p:nvSpPr>
        <p:spPr>
          <a:xfrm>
            <a:off x="8179550" y="3113987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2705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30" grpId="0"/>
      <p:bldP spid="30" grpId="1"/>
      <p:bldP spid="32" grpId="0"/>
      <p:bldP spid="32" grpId="1"/>
      <p:bldP spid="34" grpId="0"/>
      <p:bldP spid="34" grpId="1"/>
      <p:bldP spid="54" grpId="0"/>
      <p:bldP spid="57" grpId="0"/>
      <p:bldP spid="58" grpId="0"/>
      <p:bldP spid="59" grpId="0"/>
      <p:bldP spid="60" grpId="0"/>
      <p:bldP spid="61" grpId="0" animBg="1"/>
      <p:bldP spid="62" grpId="0" animBg="1"/>
      <p:bldP spid="63" grpId="0"/>
      <p:bldP spid="64" grpId="0"/>
      <p:bldP spid="6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54"/>
          <p:cNvGrpSpPr/>
          <p:nvPr/>
        </p:nvGrpSpPr>
        <p:grpSpPr>
          <a:xfrm>
            <a:off x="1006298" y="2761825"/>
            <a:ext cx="5500221" cy="336442"/>
            <a:chOff x="617588" y="6261794"/>
            <a:chExt cx="5886000" cy="36004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17588" y="6621834"/>
              <a:ext cx="5886000" cy="0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668948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77628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65660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1841724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553692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129756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417788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2993852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705820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81884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569916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145980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857948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434012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722044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5298108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10076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586140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874172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6450236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162204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995682" y="227452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5009" y="227452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48913" y="227452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60750" y="227452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52288" y="227452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4789" y="228266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3493052" y="1890881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890375" y="1286912"/>
            <a:ext cx="954107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2.25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625908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208164" y="1285285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832008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385236" y="1285285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3.5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177777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575101" y="1285285"/>
            <a:ext cx="954107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4.75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76D3FF7-769B-4606-BA7E-0ECE448ABD42}"/>
              </a:ext>
            </a:extLst>
          </p:cNvPr>
          <p:cNvSpPr/>
          <p:nvPr/>
        </p:nvSpPr>
        <p:spPr>
          <a:xfrm>
            <a:off x="477779" y="491680"/>
            <a:ext cx="10021656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the number the arrow points to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E81753-5A48-4669-B353-8F1C4D5107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7E966E8-CA74-4258-AEAF-9806677F2541}"/>
              </a:ext>
            </a:extLst>
          </p:cNvPr>
          <p:cNvSpPr/>
          <p:nvPr/>
        </p:nvSpPr>
        <p:spPr>
          <a:xfrm>
            <a:off x="7142995" y="1386145"/>
            <a:ext cx="246196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51AEC37-2EB0-41B1-BD94-DB05F4D709D9}"/>
              </a:ext>
            </a:extLst>
          </p:cNvPr>
          <p:cNvGrpSpPr/>
          <p:nvPr/>
        </p:nvGrpSpPr>
        <p:grpSpPr>
          <a:xfrm>
            <a:off x="7284655" y="1349224"/>
            <a:ext cx="441638" cy="1032867"/>
            <a:chOff x="2718819" y="5471319"/>
            <a:chExt cx="441638" cy="103286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AF9D0A7-BDB7-464E-8772-2BCBCAD1B48E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5AC8B44-DCCB-489D-98AA-EFCFFFD78C0C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42F2BC0-1560-489D-8A19-96576E5E2BBA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BAD90F2-F3E3-4F65-B8F3-90E06856F1B8}"/>
              </a:ext>
            </a:extLst>
          </p:cNvPr>
          <p:cNvSpPr txBox="1"/>
          <p:nvPr/>
        </p:nvSpPr>
        <p:spPr>
          <a:xfrm>
            <a:off x="7772286" y="155142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28B3FF2-D3B3-4C02-BAC8-E3663B029656}"/>
              </a:ext>
            </a:extLst>
          </p:cNvPr>
          <p:cNvSpPr/>
          <p:nvPr/>
        </p:nvSpPr>
        <p:spPr>
          <a:xfrm>
            <a:off x="8219707" y="1500053"/>
            <a:ext cx="128830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3769255-D0B1-4955-BC8C-0BB8A07ABFCA}"/>
              </a:ext>
            </a:extLst>
          </p:cNvPr>
          <p:cNvSpPr txBox="1"/>
          <p:nvPr/>
        </p:nvSpPr>
        <p:spPr>
          <a:xfrm>
            <a:off x="8257672" y="1572648"/>
            <a:ext cx="1732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0.25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5638BF8-6BA1-41D7-864A-161700BAEDA9}"/>
              </a:ext>
            </a:extLst>
          </p:cNvPr>
          <p:cNvCxnSpPr>
            <a:cxnSpLocks/>
          </p:cNvCxnSpPr>
          <p:nvPr/>
        </p:nvCxnSpPr>
        <p:spPr>
          <a:xfrm>
            <a:off x="7138306" y="361952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C952D44-FF2B-4124-AF87-0A303E37498E}"/>
              </a:ext>
            </a:extLst>
          </p:cNvPr>
          <p:cNvCxnSpPr>
            <a:cxnSpLocks/>
          </p:cNvCxnSpPr>
          <p:nvPr/>
        </p:nvCxnSpPr>
        <p:spPr>
          <a:xfrm>
            <a:off x="8017536" y="3603220"/>
            <a:ext cx="135322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1AC47EFB-A2EF-4C42-9534-3FE56423331A}"/>
              </a:ext>
            </a:extLst>
          </p:cNvPr>
          <p:cNvSpPr txBox="1"/>
          <p:nvPr/>
        </p:nvSpPr>
        <p:spPr>
          <a:xfrm>
            <a:off x="7100933" y="311169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C2C5BCE-A9DF-4080-B964-26F701310651}"/>
              </a:ext>
            </a:extLst>
          </p:cNvPr>
          <p:cNvSpPr txBox="1"/>
          <p:nvPr/>
        </p:nvSpPr>
        <p:spPr>
          <a:xfrm>
            <a:off x="7111499" y="355773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60B752D-D55E-4EE5-AB9F-B03B02649A30}"/>
              </a:ext>
            </a:extLst>
          </p:cNvPr>
          <p:cNvSpPr txBox="1"/>
          <p:nvPr/>
        </p:nvSpPr>
        <p:spPr>
          <a:xfrm>
            <a:off x="7923405" y="3541428"/>
            <a:ext cx="30080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CC80A4D-3306-43C1-8035-25887DD8AF5B}"/>
              </a:ext>
            </a:extLst>
          </p:cNvPr>
          <p:cNvSpPr txBox="1"/>
          <p:nvPr/>
        </p:nvSpPr>
        <p:spPr>
          <a:xfrm>
            <a:off x="7570493" y="330405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ECCB9AA9-EC52-4907-B38C-EB98786281CF}"/>
              </a:ext>
            </a:extLst>
          </p:cNvPr>
          <p:cNvSpPr/>
          <p:nvPr/>
        </p:nvSpPr>
        <p:spPr>
          <a:xfrm rot="16200000">
            <a:off x="7625576" y="2467183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>
            <a:extLst>
              <a:ext uri="{FF2B5EF4-FFF2-40B4-BE49-F238E27FC236}">
                <a16:creationId xmlns:a16="http://schemas.microsoft.com/office/drawing/2014/main" id="{304BB676-B0BF-43B0-9BD2-E6E94A842047}"/>
              </a:ext>
            </a:extLst>
          </p:cNvPr>
          <p:cNvSpPr/>
          <p:nvPr/>
        </p:nvSpPr>
        <p:spPr>
          <a:xfrm rot="5400000">
            <a:off x="7615288" y="3394304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201037E-9A95-4D94-968E-197948CAD4F0}"/>
              </a:ext>
            </a:extLst>
          </p:cNvPr>
          <p:cNvSpPr txBox="1"/>
          <p:nvPr/>
        </p:nvSpPr>
        <p:spPr>
          <a:xfrm>
            <a:off x="7623497" y="40520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32EF1CC-F405-44FE-8C4D-3821CA5CFDD5}"/>
              </a:ext>
            </a:extLst>
          </p:cNvPr>
          <p:cNvSpPr txBox="1"/>
          <p:nvPr/>
        </p:nvSpPr>
        <p:spPr>
          <a:xfrm>
            <a:off x="7623496" y="27577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543322E-0345-4A4C-9CCA-AC1606A53EDE}"/>
              </a:ext>
            </a:extLst>
          </p:cNvPr>
          <p:cNvSpPr txBox="1"/>
          <p:nvPr/>
        </p:nvSpPr>
        <p:spPr>
          <a:xfrm>
            <a:off x="8231424" y="3095386"/>
            <a:ext cx="2002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</p:spTree>
    <p:extLst>
      <p:ext uri="{BB962C8B-B14F-4D97-AF65-F5344CB8AC3E}">
        <p14:creationId xmlns:p14="http://schemas.microsoft.com/office/powerpoint/2010/main" val="272840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1"/>
      <p:bldP spid="36" grpId="0"/>
      <p:bldP spid="36" grpId="1"/>
      <p:bldP spid="38" grpId="0"/>
      <p:bldP spid="38" grpId="1"/>
      <p:bldP spid="40" grpId="0"/>
      <p:bldP spid="40" grpId="1"/>
      <p:bldP spid="60" grpId="0"/>
      <p:bldP spid="63" grpId="0"/>
      <p:bldP spid="64" grpId="0"/>
      <p:bldP spid="65" grpId="0"/>
      <p:bldP spid="66" grpId="0"/>
      <p:bldP spid="67" grpId="0" animBg="1"/>
      <p:bldP spid="68" grpId="0" animBg="1"/>
      <p:bldP spid="69" grpId="0"/>
      <p:bldP spid="70" grpId="0"/>
      <p:bldP spid="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86688" y="1216695"/>
            <a:ext cx="402674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6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015042" y="3098267"/>
            <a:ext cx="5500221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063036" y="2761825"/>
            <a:ext cx="0" cy="336442"/>
          </a:xfrm>
          <a:prstGeom prst="line">
            <a:avLst/>
          </a:prstGeom>
          <a:ln w="952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51484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20638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89792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158946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97253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966407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773869" y="2761825"/>
            <a:ext cx="0" cy="336442"/>
          </a:xfrm>
          <a:prstGeom prst="line">
            <a:avLst/>
          </a:prstGeom>
          <a:ln w="952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235561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04715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043023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312176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581330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850484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388792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657946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465407" y="2761825"/>
            <a:ext cx="0" cy="336442"/>
          </a:xfrm>
          <a:prstGeom prst="line">
            <a:avLst/>
          </a:prstGeom>
          <a:ln w="952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927099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196253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428099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119638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45091" y="2156229"/>
            <a:ext cx="572593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18331" y="2156229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7955" y="2223517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293726" y="18235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965925" y="1272589"/>
            <a:ext cx="402674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2172963" y="1879486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697457" y="1217997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7.5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5119013" y="18235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829031" y="1217997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9.5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6250586" y="18235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EEF4DC43-9772-4CCD-B2E1-146854366754}"/>
              </a:ext>
            </a:extLst>
          </p:cNvPr>
          <p:cNvSpPr/>
          <p:nvPr/>
        </p:nvSpPr>
        <p:spPr>
          <a:xfrm>
            <a:off x="477779" y="491680"/>
            <a:ext cx="10021656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the number the arrow points to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9F541B1-44BA-4D4C-8FA4-AD1DCC69CEB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1886C40F-5B38-499F-969B-8E56A162AD0E}"/>
              </a:ext>
            </a:extLst>
          </p:cNvPr>
          <p:cNvSpPr/>
          <p:nvPr/>
        </p:nvSpPr>
        <p:spPr>
          <a:xfrm>
            <a:off x="7242330" y="1387624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461ED48-38FD-4BBE-943B-56CDF30E1DCA}"/>
              </a:ext>
            </a:extLst>
          </p:cNvPr>
          <p:cNvGrpSpPr/>
          <p:nvPr/>
        </p:nvGrpSpPr>
        <p:grpSpPr>
          <a:xfrm>
            <a:off x="7383989" y="1350703"/>
            <a:ext cx="441638" cy="1032867"/>
            <a:chOff x="2718819" y="5471319"/>
            <a:chExt cx="441638" cy="103286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FACA8D0-258D-4C83-985F-0F21B4F511A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A8C9303-DE35-4350-AA0F-29C0C8C808AC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C249AB-A0D4-4124-8480-01E401EE9BD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4C952A53-F1CF-4C6E-BCFE-12FEDF6D67C2}"/>
              </a:ext>
            </a:extLst>
          </p:cNvPr>
          <p:cNvSpPr txBox="1"/>
          <p:nvPr/>
        </p:nvSpPr>
        <p:spPr>
          <a:xfrm>
            <a:off x="7871620" y="15529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BFF0EB6-47D6-4690-9BCA-DC2C5464DC87}"/>
              </a:ext>
            </a:extLst>
          </p:cNvPr>
          <p:cNvSpPr/>
          <p:nvPr/>
        </p:nvSpPr>
        <p:spPr>
          <a:xfrm>
            <a:off x="8319042" y="1501532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53DB312-E732-45C0-842E-4CB23DF3BDA0}"/>
              </a:ext>
            </a:extLst>
          </p:cNvPr>
          <p:cNvSpPr txBox="1"/>
          <p:nvPr/>
        </p:nvSpPr>
        <p:spPr>
          <a:xfrm>
            <a:off x="8357007" y="1574127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D12BACE-323E-437B-9D6D-330132B28B14}"/>
              </a:ext>
            </a:extLst>
          </p:cNvPr>
          <p:cNvCxnSpPr>
            <a:cxnSpLocks/>
          </p:cNvCxnSpPr>
          <p:nvPr/>
        </p:nvCxnSpPr>
        <p:spPr>
          <a:xfrm>
            <a:off x="7333863" y="360460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7BD76A0-0BA0-4D89-AF52-5147E9092A80}"/>
              </a:ext>
            </a:extLst>
          </p:cNvPr>
          <p:cNvCxnSpPr>
            <a:cxnSpLocks/>
          </p:cNvCxnSpPr>
          <p:nvPr/>
        </p:nvCxnSpPr>
        <p:spPr>
          <a:xfrm>
            <a:off x="8213093" y="360460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3117672-ABB8-4BCB-88D7-B705846F7689}"/>
              </a:ext>
            </a:extLst>
          </p:cNvPr>
          <p:cNvSpPr txBox="1"/>
          <p:nvPr/>
        </p:nvSpPr>
        <p:spPr>
          <a:xfrm>
            <a:off x="7296490" y="30967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ADA3866-495D-4823-9EAB-5BE6BFDE8B75}"/>
              </a:ext>
            </a:extLst>
          </p:cNvPr>
          <p:cNvSpPr txBox="1"/>
          <p:nvPr/>
        </p:nvSpPr>
        <p:spPr>
          <a:xfrm>
            <a:off x="7307056" y="35428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C687877-8387-45DE-9F8D-AD3DC7EC1B53}"/>
              </a:ext>
            </a:extLst>
          </p:cNvPr>
          <p:cNvSpPr txBox="1"/>
          <p:nvPr/>
        </p:nvSpPr>
        <p:spPr>
          <a:xfrm>
            <a:off x="8213092" y="354281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D3CCE7-3BE7-40F4-8A4C-F7B93141B405}"/>
              </a:ext>
            </a:extLst>
          </p:cNvPr>
          <p:cNvSpPr txBox="1"/>
          <p:nvPr/>
        </p:nvSpPr>
        <p:spPr>
          <a:xfrm>
            <a:off x="7766050" y="32891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04CDADA4-B373-4CA1-8076-7E2E47380A23}"/>
              </a:ext>
            </a:extLst>
          </p:cNvPr>
          <p:cNvSpPr/>
          <p:nvPr/>
        </p:nvSpPr>
        <p:spPr>
          <a:xfrm rot="16200000">
            <a:off x="7698751" y="25746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Arc 69">
            <a:extLst>
              <a:ext uri="{FF2B5EF4-FFF2-40B4-BE49-F238E27FC236}">
                <a16:creationId xmlns:a16="http://schemas.microsoft.com/office/drawing/2014/main" id="{DDC172E5-ABD9-4F46-9C33-0AE8B66F0AE8}"/>
              </a:ext>
            </a:extLst>
          </p:cNvPr>
          <p:cNvSpPr/>
          <p:nvPr/>
        </p:nvSpPr>
        <p:spPr>
          <a:xfrm rot="5400000">
            <a:off x="7688464" y="35017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CA13AD2-91E3-4F88-8A1C-76FB91E5902E}"/>
              </a:ext>
            </a:extLst>
          </p:cNvPr>
          <p:cNvSpPr txBox="1"/>
          <p:nvPr/>
        </p:nvSpPr>
        <p:spPr>
          <a:xfrm>
            <a:off x="7819054" y="403714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6CCF2D8-B884-4DBE-9A0B-797789318848}"/>
              </a:ext>
            </a:extLst>
          </p:cNvPr>
          <p:cNvSpPr txBox="1"/>
          <p:nvPr/>
        </p:nvSpPr>
        <p:spPr>
          <a:xfrm>
            <a:off x="7819053" y="27428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02A0C00-6C2E-4C3B-9567-A0C51D7EF235}"/>
              </a:ext>
            </a:extLst>
          </p:cNvPr>
          <p:cNvSpPr txBox="1"/>
          <p:nvPr/>
        </p:nvSpPr>
        <p:spPr>
          <a:xfrm>
            <a:off x="8426981" y="309676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0051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39" grpId="0"/>
      <p:bldP spid="39" grpId="1"/>
      <p:bldP spid="41" grpId="0"/>
      <p:bldP spid="41" grpId="1"/>
      <p:bldP spid="43" grpId="0"/>
      <p:bldP spid="43" grpId="1"/>
      <p:bldP spid="62" grpId="0"/>
      <p:bldP spid="65" grpId="0"/>
      <p:bldP spid="66" grpId="0"/>
      <p:bldP spid="67" grpId="0"/>
      <p:bldP spid="68" grpId="0"/>
      <p:bldP spid="69" grpId="0" animBg="1"/>
      <p:bldP spid="70" grpId="0" animBg="1"/>
      <p:bldP spid="71" grpId="0"/>
      <p:bldP spid="72" grpId="0"/>
      <p:bldP spid="7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1014" y="2207237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30715" y="2207237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12927" y="2207237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2014" y="2215377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grpSp>
        <p:nvGrpSpPr>
          <p:cNvPr id="9" name="Group 191"/>
          <p:cNvGrpSpPr/>
          <p:nvPr/>
        </p:nvGrpSpPr>
        <p:grpSpPr>
          <a:xfrm>
            <a:off x="988865" y="2761825"/>
            <a:ext cx="5150360" cy="336442"/>
            <a:chOff x="622800" y="4029546"/>
            <a:chExt cx="5511600" cy="36004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22800" y="4389586"/>
              <a:ext cx="5511600" cy="0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674160" y="402954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04963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40967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2489796" y="402954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76971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12975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84983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20987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289996" y="402954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56991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92995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65003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01007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6090196" y="402954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37011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730156" y="417356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Arrow Connector 26"/>
          <p:cNvCxnSpPr/>
          <p:nvPr/>
        </p:nvCxnSpPr>
        <p:spPr>
          <a:xfrm>
            <a:off x="1735834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89061" y="1285285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069010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622238" y="1285285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4090930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44157" y="1285285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1.8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436086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989313" y="1285285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2.6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53DE8D6-B9ED-478E-8C03-42D40B72E27A}"/>
              </a:ext>
            </a:extLst>
          </p:cNvPr>
          <p:cNvSpPr/>
          <p:nvPr/>
        </p:nvSpPr>
        <p:spPr>
          <a:xfrm>
            <a:off x="477779" y="491680"/>
            <a:ext cx="10021656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the number the arrow points to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F991136-CAD4-4AAF-A976-3D0A17E5ED3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6689FE1-3007-478D-9A10-7041F5755D8B}"/>
              </a:ext>
            </a:extLst>
          </p:cNvPr>
          <p:cNvSpPr/>
          <p:nvPr/>
        </p:nvSpPr>
        <p:spPr>
          <a:xfrm>
            <a:off x="6969865" y="1380336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044027-3CE5-480A-BF37-84C9630EB2E7}"/>
              </a:ext>
            </a:extLst>
          </p:cNvPr>
          <p:cNvGrpSpPr/>
          <p:nvPr/>
        </p:nvGrpSpPr>
        <p:grpSpPr>
          <a:xfrm>
            <a:off x="7111524" y="1343415"/>
            <a:ext cx="441638" cy="1032867"/>
            <a:chOff x="2718819" y="5471319"/>
            <a:chExt cx="441638" cy="103286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2850171-D71F-46BD-AF21-DC30D0CB3F37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05FCF47-78DF-400D-8136-FA10C8A5D442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6A050C6-B617-4E25-8A31-66AF53F3DC7B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0382542-9A74-41BB-B9B0-2B47B7B913E1}"/>
              </a:ext>
            </a:extLst>
          </p:cNvPr>
          <p:cNvSpPr txBox="1"/>
          <p:nvPr/>
        </p:nvSpPr>
        <p:spPr>
          <a:xfrm>
            <a:off x="7599155" y="154562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59C5B1-BC6A-496A-8638-F0C6A8E16B5B}"/>
              </a:ext>
            </a:extLst>
          </p:cNvPr>
          <p:cNvSpPr/>
          <p:nvPr/>
        </p:nvSpPr>
        <p:spPr>
          <a:xfrm>
            <a:off x="8046577" y="1494244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71315BE-959F-4C0F-BFE0-FAEEB27BAB49}"/>
              </a:ext>
            </a:extLst>
          </p:cNvPr>
          <p:cNvSpPr txBox="1"/>
          <p:nvPr/>
        </p:nvSpPr>
        <p:spPr>
          <a:xfrm>
            <a:off x="8084542" y="1566839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263C460-3B68-4243-98F2-BF820CCFD7F1}"/>
              </a:ext>
            </a:extLst>
          </p:cNvPr>
          <p:cNvCxnSpPr>
            <a:cxnSpLocks/>
          </p:cNvCxnSpPr>
          <p:nvPr/>
        </p:nvCxnSpPr>
        <p:spPr>
          <a:xfrm>
            <a:off x="7086432" y="3621821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C4C1AA2-CE5C-4ACC-94BB-713011DC4547}"/>
              </a:ext>
            </a:extLst>
          </p:cNvPr>
          <p:cNvCxnSpPr>
            <a:cxnSpLocks/>
          </p:cNvCxnSpPr>
          <p:nvPr/>
        </p:nvCxnSpPr>
        <p:spPr>
          <a:xfrm>
            <a:off x="7965662" y="3621821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9BD3F5A-DD42-4761-8BEA-65EF8871B191}"/>
              </a:ext>
            </a:extLst>
          </p:cNvPr>
          <p:cNvSpPr txBox="1"/>
          <p:nvPr/>
        </p:nvSpPr>
        <p:spPr>
          <a:xfrm>
            <a:off x="7049059" y="311398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A21240D-F6D8-46F0-8F9A-EB043941AB28}"/>
              </a:ext>
            </a:extLst>
          </p:cNvPr>
          <p:cNvSpPr txBox="1"/>
          <p:nvPr/>
        </p:nvSpPr>
        <p:spPr>
          <a:xfrm>
            <a:off x="7059625" y="356002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16060D5-73D8-487A-823D-F177FE35BD5E}"/>
              </a:ext>
            </a:extLst>
          </p:cNvPr>
          <p:cNvSpPr txBox="1"/>
          <p:nvPr/>
        </p:nvSpPr>
        <p:spPr>
          <a:xfrm>
            <a:off x="7965661" y="356002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D7B5D40-3EBB-4167-9763-FF522308AC11}"/>
              </a:ext>
            </a:extLst>
          </p:cNvPr>
          <p:cNvSpPr txBox="1"/>
          <p:nvPr/>
        </p:nvSpPr>
        <p:spPr>
          <a:xfrm>
            <a:off x="7518619" y="330635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567F946F-EF31-451A-8688-613803E4D956}"/>
              </a:ext>
            </a:extLst>
          </p:cNvPr>
          <p:cNvSpPr/>
          <p:nvPr/>
        </p:nvSpPr>
        <p:spPr>
          <a:xfrm rot="16200000">
            <a:off x="7451320" y="259186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4C970FA8-515D-425A-A507-E14B5DF7F1AE}"/>
              </a:ext>
            </a:extLst>
          </p:cNvPr>
          <p:cNvSpPr/>
          <p:nvPr/>
        </p:nvSpPr>
        <p:spPr>
          <a:xfrm rot="5400000">
            <a:off x="7441033" y="351898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A146E9-80AF-4211-92A0-D60AAAC2ABCA}"/>
              </a:ext>
            </a:extLst>
          </p:cNvPr>
          <p:cNvSpPr txBox="1"/>
          <p:nvPr/>
        </p:nvSpPr>
        <p:spPr>
          <a:xfrm>
            <a:off x="7571623" y="405436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44C6767-4C7F-45BD-AD4E-D45F7010B514}"/>
              </a:ext>
            </a:extLst>
          </p:cNvPr>
          <p:cNvSpPr txBox="1"/>
          <p:nvPr/>
        </p:nvSpPr>
        <p:spPr>
          <a:xfrm>
            <a:off x="7571622" y="276004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17C5EBC-8857-4644-9433-24A6F285E5AD}"/>
              </a:ext>
            </a:extLst>
          </p:cNvPr>
          <p:cNvSpPr txBox="1"/>
          <p:nvPr/>
        </p:nvSpPr>
        <p:spPr>
          <a:xfrm>
            <a:off x="8179550" y="3113987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6795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30" grpId="0"/>
      <p:bldP spid="30" grpId="1"/>
      <p:bldP spid="32" grpId="0"/>
      <p:bldP spid="32" grpId="1"/>
      <p:bldP spid="34" grpId="0"/>
      <p:bldP spid="34" grpId="1"/>
      <p:bldP spid="54" grpId="0"/>
      <p:bldP spid="57" grpId="0"/>
      <p:bldP spid="58" grpId="0"/>
      <p:bldP spid="59" grpId="0"/>
      <p:bldP spid="60" grpId="0"/>
      <p:bldP spid="61" grpId="0" animBg="1"/>
      <p:bldP spid="62" grpId="0" animBg="1"/>
      <p:bldP spid="63" grpId="0"/>
      <p:bldP spid="64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54"/>
          <p:cNvGrpSpPr/>
          <p:nvPr/>
        </p:nvGrpSpPr>
        <p:grpSpPr>
          <a:xfrm>
            <a:off x="1006298" y="2761825"/>
            <a:ext cx="5500221" cy="336442"/>
            <a:chOff x="617588" y="6261794"/>
            <a:chExt cx="5886000" cy="36004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17588" y="6621834"/>
              <a:ext cx="5886000" cy="0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668948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77628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65660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1841724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553692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129756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417788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2993852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705820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81884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569916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145980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857948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434012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722044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5298108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010076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586140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874172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6450236" y="6261794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162204" y="6405810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995682" y="227452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5009" y="227452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48913" y="227452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60750" y="227452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52288" y="227452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4789" y="2282666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697488" y="1890881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37925" y="1286912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350136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03364" y="1285285"/>
            <a:ext cx="954107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0.25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036444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589672" y="1285285"/>
            <a:ext cx="954107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2.75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643924" y="1889254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070276" y="1285285"/>
            <a:ext cx="954107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4.25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76D3FF7-769B-4606-BA7E-0ECE448ABD42}"/>
              </a:ext>
            </a:extLst>
          </p:cNvPr>
          <p:cNvSpPr/>
          <p:nvPr/>
        </p:nvSpPr>
        <p:spPr>
          <a:xfrm>
            <a:off x="477779" y="491680"/>
            <a:ext cx="10021656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the number the arrow points to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E81753-5A48-4669-B353-8F1C4D51079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7E966E8-CA74-4258-AEAF-9806677F2541}"/>
              </a:ext>
            </a:extLst>
          </p:cNvPr>
          <p:cNvSpPr/>
          <p:nvPr/>
        </p:nvSpPr>
        <p:spPr>
          <a:xfrm>
            <a:off x="7142995" y="1386145"/>
            <a:ext cx="246196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51AEC37-2EB0-41B1-BD94-DB05F4D709D9}"/>
              </a:ext>
            </a:extLst>
          </p:cNvPr>
          <p:cNvGrpSpPr/>
          <p:nvPr/>
        </p:nvGrpSpPr>
        <p:grpSpPr>
          <a:xfrm>
            <a:off x="7284655" y="1349224"/>
            <a:ext cx="441638" cy="1032867"/>
            <a:chOff x="2718819" y="5471319"/>
            <a:chExt cx="441638" cy="103286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AF9D0A7-BDB7-464E-8772-2BCBCAD1B48E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5AC8B44-DCCB-489D-98AA-EFCFFFD78C0C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42F2BC0-1560-489D-8A19-96576E5E2BBA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BAD90F2-F3E3-4F65-B8F3-90E06856F1B8}"/>
              </a:ext>
            </a:extLst>
          </p:cNvPr>
          <p:cNvSpPr txBox="1"/>
          <p:nvPr/>
        </p:nvSpPr>
        <p:spPr>
          <a:xfrm>
            <a:off x="7772286" y="155142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28B3FF2-D3B3-4C02-BAC8-E3663B029656}"/>
              </a:ext>
            </a:extLst>
          </p:cNvPr>
          <p:cNvSpPr/>
          <p:nvPr/>
        </p:nvSpPr>
        <p:spPr>
          <a:xfrm>
            <a:off x="8219707" y="1500053"/>
            <a:ext cx="1288301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3769255-D0B1-4955-BC8C-0BB8A07ABFCA}"/>
              </a:ext>
            </a:extLst>
          </p:cNvPr>
          <p:cNvSpPr txBox="1"/>
          <p:nvPr/>
        </p:nvSpPr>
        <p:spPr>
          <a:xfrm>
            <a:off x="8257672" y="1572648"/>
            <a:ext cx="1732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0.25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5638BF8-6BA1-41D7-864A-161700BAEDA9}"/>
              </a:ext>
            </a:extLst>
          </p:cNvPr>
          <p:cNvCxnSpPr>
            <a:cxnSpLocks/>
          </p:cNvCxnSpPr>
          <p:nvPr/>
        </p:nvCxnSpPr>
        <p:spPr>
          <a:xfrm>
            <a:off x="7138306" y="3619525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C952D44-FF2B-4124-AF87-0A303E37498E}"/>
              </a:ext>
            </a:extLst>
          </p:cNvPr>
          <p:cNvCxnSpPr>
            <a:cxnSpLocks/>
          </p:cNvCxnSpPr>
          <p:nvPr/>
        </p:nvCxnSpPr>
        <p:spPr>
          <a:xfrm>
            <a:off x="8017536" y="3603220"/>
            <a:ext cx="135322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1AC47EFB-A2EF-4C42-9534-3FE56423331A}"/>
              </a:ext>
            </a:extLst>
          </p:cNvPr>
          <p:cNvSpPr txBox="1"/>
          <p:nvPr/>
        </p:nvSpPr>
        <p:spPr>
          <a:xfrm>
            <a:off x="7100933" y="3111691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C2C5BCE-A9DF-4080-B964-26F701310651}"/>
              </a:ext>
            </a:extLst>
          </p:cNvPr>
          <p:cNvSpPr txBox="1"/>
          <p:nvPr/>
        </p:nvSpPr>
        <p:spPr>
          <a:xfrm>
            <a:off x="7111499" y="3557733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60B752D-D55E-4EE5-AB9F-B03B02649A30}"/>
              </a:ext>
            </a:extLst>
          </p:cNvPr>
          <p:cNvSpPr txBox="1"/>
          <p:nvPr/>
        </p:nvSpPr>
        <p:spPr>
          <a:xfrm>
            <a:off x="7923405" y="3541428"/>
            <a:ext cx="30080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CC80A4D-3306-43C1-8035-25887DD8AF5B}"/>
              </a:ext>
            </a:extLst>
          </p:cNvPr>
          <p:cNvSpPr txBox="1"/>
          <p:nvPr/>
        </p:nvSpPr>
        <p:spPr>
          <a:xfrm>
            <a:off x="7570493" y="3304054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ECCB9AA9-EC52-4907-B38C-EB98786281CF}"/>
              </a:ext>
            </a:extLst>
          </p:cNvPr>
          <p:cNvSpPr/>
          <p:nvPr/>
        </p:nvSpPr>
        <p:spPr>
          <a:xfrm rot="16200000">
            <a:off x="7625576" y="2467183"/>
            <a:ext cx="810037" cy="1371032"/>
          </a:xfrm>
          <a:prstGeom prst="arc">
            <a:avLst>
              <a:gd name="adj1" fmla="val 16200000"/>
              <a:gd name="adj2" fmla="val 5457599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>
            <a:extLst>
              <a:ext uri="{FF2B5EF4-FFF2-40B4-BE49-F238E27FC236}">
                <a16:creationId xmlns:a16="http://schemas.microsoft.com/office/drawing/2014/main" id="{304BB676-B0BF-43B0-9BD2-E6E94A842047}"/>
              </a:ext>
            </a:extLst>
          </p:cNvPr>
          <p:cNvSpPr/>
          <p:nvPr/>
        </p:nvSpPr>
        <p:spPr>
          <a:xfrm rot="5400000">
            <a:off x="7615288" y="3394304"/>
            <a:ext cx="810037" cy="1371032"/>
          </a:xfrm>
          <a:prstGeom prst="arc">
            <a:avLst>
              <a:gd name="adj1" fmla="val 16144185"/>
              <a:gd name="adj2" fmla="val 5486262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201037E-9A95-4D94-968E-197948CAD4F0}"/>
              </a:ext>
            </a:extLst>
          </p:cNvPr>
          <p:cNvSpPr txBox="1"/>
          <p:nvPr/>
        </p:nvSpPr>
        <p:spPr>
          <a:xfrm>
            <a:off x="7623497" y="40520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32EF1CC-F405-44FE-8C4D-3821CA5CFDD5}"/>
              </a:ext>
            </a:extLst>
          </p:cNvPr>
          <p:cNvSpPr txBox="1"/>
          <p:nvPr/>
        </p:nvSpPr>
        <p:spPr>
          <a:xfrm>
            <a:off x="7623496" y="275775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x25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543322E-0345-4A4C-9CCA-AC1606A53EDE}"/>
              </a:ext>
            </a:extLst>
          </p:cNvPr>
          <p:cNvSpPr txBox="1"/>
          <p:nvPr/>
        </p:nvSpPr>
        <p:spPr>
          <a:xfrm>
            <a:off x="8231424" y="3095386"/>
            <a:ext cx="20027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</a:t>
            </a:r>
          </a:p>
        </p:txBody>
      </p:sp>
    </p:spTree>
    <p:extLst>
      <p:ext uri="{BB962C8B-B14F-4D97-AF65-F5344CB8AC3E}">
        <p14:creationId xmlns:p14="http://schemas.microsoft.com/office/powerpoint/2010/main" val="146592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1"/>
      <p:bldP spid="36" grpId="0"/>
      <p:bldP spid="36" grpId="1"/>
      <p:bldP spid="38" grpId="0"/>
      <p:bldP spid="38" grpId="1"/>
      <p:bldP spid="40" grpId="0"/>
      <p:bldP spid="40" grpId="1"/>
      <p:bldP spid="60" grpId="0"/>
      <p:bldP spid="63" grpId="0"/>
      <p:bldP spid="64" grpId="0"/>
      <p:bldP spid="65" grpId="0"/>
      <p:bldP spid="66" grpId="0"/>
      <p:bldP spid="67" grpId="0" animBg="1"/>
      <p:bldP spid="68" grpId="0" animBg="1"/>
      <p:bldP spid="69" grpId="0"/>
      <p:bldP spid="70" grpId="0"/>
      <p:bldP spid="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0074" y="1197645"/>
            <a:ext cx="402674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015042" y="3098267"/>
            <a:ext cx="5500221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063036" y="2761825"/>
            <a:ext cx="0" cy="336442"/>
          </a:xfrm>
          <a:prstGeom prst="line">
            <a:avLst/>
          </a:prstGeom>
          <a:ln w="952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51484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20638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89792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158946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97253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966407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773869" y="2761825"/>
            <a:ext cx="0" cy="336442"/>
          </a:xfrm>
          <a:prstGeom prst="line">
            <a:avLst/>
          </a:prstGeom>
          <a:ln w="952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235561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04715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043023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312176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581330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850484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388792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657946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465407" y="2761825"/>
            <a:ext cx="0" cy="336442"/>
          </a:xfrm>
          <a:prstGeom prst="line">
            <a:avLst/>
          </a:prstGeom>
          <a:ln w="952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927099" y="2795503"/>
            <a:ext cx="0" cy="302764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196253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428099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119638" y="2896402"/>
            <a:ext cx="0" cy="201865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30577" y="2156229"/>
            <a:ext cx="572593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03817" y="2156229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7955" y="2223517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2717112" y="180454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08436" y="1234489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1358349" y="1841386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616143" y="1217997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5.5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4037699" y="18235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747717" y="1217997"/>
            <a:ext cx="736099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7.5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5112122" y="18235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EEF4DC43-9772-4CCD-B2E1-146854366754}"/>
              </a:ext>
            </a:extLst>
          </p:cNvPr>
          <p:cNvSpPr/>
          <p:nvPr/>
        </p:nvSpPr>
        <p:spPr>
          <a:xfrm>
            <a:off x="477779" y="491680"/>
            <a:ext cx="10021656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the number the arrow points to as a decimal.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9F541B1-44BA-4D4C-8FA4-AD1DCC69CEB8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1886C40F-5B38-499F-969B-8E56A162AD0E}"/>
              </a:ext>
            </a:extLst>
          </p:cNvPr>
          <p:cNvSpPr/>
          <p:nvPr/>
        </p:nvSpPr>
        <p:spPr>
          <a:xfrm>
            <a:off x="7242330" y="1387624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461ED48-38FD-4BBE-943B-56CDF30E1DCA}"/>
              </a:ext>
            </a:extLst>
          </p:cNvPr>
          <p:cNvGrpSpPr/>
          <p:nvPr/>
        </p:nvGrpSpPr>
        <p:grpSpPr>
          <a:xfrm>
            <a:off x="7383989" y="1350703"/>
            <a:ext cx="441638" cy="1032867"/>
            <a:chOff x="2718819" y="5471319"/>
            <a:chExt cx="441638" cy="103286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FACA8D0-258D-4C83-985F-0F21B4F511A4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A8C9303-DE35-4350-AA0F-29C0C8C808AC}"/>
                </a:ext>
              </a:extLst>
            </p:cNvPr>
            <p:cNvSpPr txBox="1"/>
            <p:nvPr/>
          </p:nvSpPr>
          <p:spPr>
            <a:xfrm>
              <a:off x="2718819" y="5857855"/>
              <a:ext cx="3078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C249AB-A0D4-4124-8480-01E401EE9BD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4C952A53-F1CF-4C6E-BCFE-12FEDF6D67C2}"/>
              </a:ext>
            </a:extLst>
          </p:cNvPr>
          <p:cNvSpPr txBox="1"/>
          <p:nvPr/>
        </p:nvSpPr>
        <p:spPr>
          <a:xfrm>
            <a:off x="7871620" y="15529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BFF0EB6-47D6-4690-9BCA-DC2C5464DC87}"/>
              </a:ext>
            </a:extLst>
          </p:cNvPr>
          <p:cNvSpPr/>
          <p:nvPr/>
        </p:nvSpPr>
        <p:spPr>
          <a:xfrm>
            <a:off x="8319042" y="1501532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53DB312-E732-45C0-842E-4CB23DF3BDA0}"/>
              </a:ext>
            </a:extLst>
          </p:cNvPr>
          <p:cNvSpPr txBox="1"/>
          <p:nvPr/>
        </p:nvSpPr>
        <p:spPr>
          <a:xfrm>
            <a:off x="8357007" y="1574127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D12BACE-323E-437B-9D6D-330132B28B14}"/>
              </a:ext>
            </a:extLst>
          </p:cNvPr>
          <p:cNvCxnSpPr>
            <a:cxnSpLocks/>
          </p:cNvCxnSpPr>
          <p:nvPr/>
        </p:nvCxnSpPr>
        <p:spPr>
          <a:xfrm>
            <a:off x="7333863" y="3604602"/>
            <a:ext cx="43798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7BD76A0-0BA0-4D89-AF52-5147E9092A80}"/>
              </a:ext>
            </a:extLst>
          </p:cNvPr>
          <p:cNvCxnSpPr>
            <a:cxnSpLocks/>
          </p:cNvCxnSpPr>
          <p:nvPr/>
        </p:nvCxnSpPr>
        <p:spPr>
          <a:xfrm>
            <a:off x="8213093" y="3604602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3117672-ABB8-4BCB-88D7-B705846F7689}"/>
              </a:ext>
            </a:extLst>
          </p:cNvPr>
          <p:cNvSpPr txBox="1"/>
          <p:nvPr/>
        </p:nvSpPr>
        <p:spPr>
          <a:xfrm>
            <a:off x="7296490" y="309676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ADA3866-495D-4823-9EAB-5BE6BFDE8B75}"/>
              </a:ext>
            </a:extLst>
          </p:cNvPr>
          <p:cNvSpPr txBox="1"/>
          <p:nvPr/>
        </p:nvSpPr>
        <p:spPr>
          <a:xfrm>
            <a:off x="7307056" y="354281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C687877-8387-45DE-9F8D-AD3DC7EC1B53}"/>
              </a:ext>
            </a:extLst>
          </p:cNvPr>
          <p:cNvSpPr txBox="1"/>
          <p:nvPr/>
        </p:nvSpPr>
        <p:spPr>
          <a:xfrm>
            <a:off x="8213092" y="354281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D3CCE7-3BE7-40F4-8A4C-F7B93141B405}"/>
              </a:ext>
            </a:extLst>
          </p:cNvPr>
          <p:cNvSpPr txBox="1"/>
          <p:nvPr/>
        </p:nvSpPr>
        <p:spPr>
          <a:xfrm>
            <a:off x="7766050" y="3289131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04CDADA4-B373-4CA1-8076-7E2E47380A23}"/>
              </a:ext>
            </a:extLst>
          </p:cNvPr>
          <p:cNvSpPr/>
          <p:nvPr/>
        </p:nvSpPr>
        <p:spPr>
          <a:xfrm rot="16200000">
            <a:off x="7698751" y="257464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Arc 69">
            <a:extLst>
              <a:ext uri="{FF2B5EF4-FFF2-40B4-BE49-F238E27FC236}">
                <a16:creationId xmlns:a16="http://schemas.microsoft.com/office/drawing/2014/main" id="{DDC172E5-ABD9-4F46-9C33-0AE8B66F0AE8}"/>
              </a:ext>
            </a:extLst>
          </p:cNvPr>
          <p:cNvSpPr/>
          <p:nvPr/>
        </p:nvSpPr>
        <p:spPr>
          <a:xfrm rot="5400000">
            <a:off x="7688464" y="3501763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CA13AD2-91E3-4F88-8A1C-76FB91E5902E}"/>
              </a:ext>
            </a:extLst>
          </p:cNvPr>
          <p:cNvSpPr txBox="1"/>
          <p:nvPr/>
        </p:nvSpPr>
        <p:spPr>
          <a:xfrm>
            <a:off x="7819054" y="4037141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6CCF2D8-B884-4DBE-9A0B-797789318848}"/>
              </a:ext>
            </a:extLst>
          </p:cNvPr>
          <p:cNvSpPr txBox="1"/>
          <p:nvPr/>
        </p:nvSpPr>
        <p:spPr>
          <a:xfrm>
            <a:off x="7819053" y="2742828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x5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02A0C00-6C2E-4C3B-9567-A0C51D7EF235}"/>
              </a:ext>
            </a:extLst>
          </p:cNvPr>
          <p:cNvSpPr txBox="1"/>
          <p:nvPr/>
        </p:nvSpPr>
        <p:spPr>
          <a:xfrm>
            <a:off x="8426981" y="3096768"/>
            <a:ext cx="7304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1364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39" grpId="0"/>
      <p:bldP spid="39" grpId="1"/>
      <p:bldP spid="41" grpId="0"/>
      <p:bldP spid="41" grpId="1"/>
      <p:bldP spid="43" grpId="0"/>
      <p:bldP spid="43" grpId="1"/>
      <p:bldP spid="62" grpId="0"/>
      <p:bldP spid="65" grpId="0"/>
      <p:bldP spid="66" grpId="0"/>
      <p:bldP spid="67" grpId="0"/>
      <p:bldP spid="68" grpId="0"/>
      <p:bldP spid="69" grpId="0" animBg="1"/>
      <p:bldP spid="70" grpId="0" animBg="1"/>
      <p:bldP spid="71" grpId="0"/>
      <p:bldP spid="72" grpId="0"/>
      <p:bldP spid="7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8BBD8-546F-4436-A4BA-49DA9FAED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4 Recognise tenths, hundredths and thousandths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031A7-8E2D-474A-967E-DA6D82687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5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Rectangle 490"/>
          <p:cNvSpPr/>
          <p:nvPr/>
        </p:nvSpPr>
        <p:spPr>
          <a:xfrm>
            <a:off x="1722250" y="1612212"/>
            <a:ext cx="807372" cy="2691239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2" name="Rectangle 491"/>
          <p:cNvSpPr/>
          <p:nvPr/>
        </p:nvSpPr>
        <p:spPr>
          <a:xfrm>
            <a:off x="1722250" y="1612212"/>
            <a:ext cx="8073718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3" name="Rectangle 492"/>
          <p:cNvSpPr/>
          <p:nvPr/>
        </p:nvSpPr>
        <p:spPr>
          <a:xfrm>
            <a:off x="1722250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4" name="Rectangle 493"/>
          <p:cNvSpPr/>
          <p:nvPr/>
        </p:nvSpPr>
        <p:spPr>
          <a:xfrm>
            <a:off x="2529801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5" name="Rectangle 494"/>
          <p:cNvSpPr/>
          <p:nvPr/>
        </p:nvSpPr>
        <p:spPr>
          <a:xfrm>
            <a:off x="3337263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6" name="Rectangle 495"/>
          <p:cNvSpPr/>
          <p:nvPr/>
        </p:nvSpPr>
        <p:spPr>
          <a:xfrm>
            <a:off x="4144724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7" name="Rectangle 496"/>
          <p:cNvSpPr/>
          <p:nvPr/>
        </p:nvSpPr>
        <p:spPr>
          <a:xfrm>
            <a:off x="4952186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8" name="Rectangle 497"/>
          <p:cNvSpPr/>
          <p:nvPr/>
        </p:nvSpPr>
        <p:spPr>
          <a:xfrm>
            <a:off x="5759647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99" name="Rectangle 498"/>
          <p:cNvSpPr/>
          <p:nvPr/>
        </p:nvSpPr>
        <p:spPr>
          <a:xfrm>
            <a:off x="6567109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0" name="Rectangle 499"/>
          <p:cNvSpPr/>
          <p:nvPr/>
        </p:nvSpPr>
        <p:spPr>
          <a:xfrm>
            <a:off x="7374570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1" name="Rectangle 500"/>
          <p:cNvSpPr/>
          <p:nvPr/>
        </p:nvSpPr>
        <p:spPr>
          <a:xfrm>
            <a:off x="8182032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2" name="Rectangle 501"/>
          <p:cNvSpPr/>
          <p:nvPr/>
        </p:nvSpPr>
        <p:spPr>
          <a:xfrm>
            <a:off x="8989493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04" name="TextBox 503"/>
          <p:cNvSpPr txBox="1"/>
          <p:nvPr/>
        </p:nvSpPr>
        <p:spPr>
          <a:xfrm>
            <a:off x="475853" y="2999220"/>
            <a:ext cx="98616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506" name="Straight Connector 505"/>
          <p:cNvCxnSpPr/>
          <p:nvPr/>
        </p:nvCxnSpPr>
        <p:spPr>
          <a:xfrm>
            <a:off x="578346" y="2957981"/>
            <a:ext cx="87475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6" name="TextBox 525"/>
          <p:cNvSpPr txBox="1"/>
          <p:nvPr/>
        </p:nvSpPr>
        <p:spPr>
          <a:xfrm>
            <a:off x="719592" y="1922605"/>
            <a:ext cx="585417" cy="10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168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27" name="TextBox 526"/>
          <p:cNvSpPr txBox="1"/>
          <p:nvPr/>
        </p:nvSpPr>
        <p:spPr>
          <a:xfrm>
            <a:off x="1789539" y="401020"/>
            <a:ext cx="4214615" cy="725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112" b="1" dirty="0">
                <a:solidFill>
                  <a:srgbClr val="FF0000"/>
                </a:solidFill>
                <a:latin typeface="Calibri" panose="020F0502020204030204" pitchFamily="34" charset="0"/>
              </a:rPr>
              <a:t>One part out of 10</a:t>
            </a:r>
          </a:p>
        </p:txBody>
      </p:sp>
      <p:sp>
        <p:nvSpPr>
          <p:cNvPr id="528" name="TextBox 527"/>
          <p:cNvSpPr txBox="1"/>
          <p:nvPr/>
        </p:nvSpPr>
        <p:spPr>
          <a:xfrm>
            <a:off x="1722250" y="4976635"/>
            <a:ext cx="1290738" cy="11276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728" b="1" dirty="0">
                <a:solidFill>
                  <a:srgbClr val="002060"/>
                </a:solidFill>
                <a:latin typeface="Calibri" panose="020F0502020204030204" pitchFamily="34" charset="0"/>
              </a:rPr>
              <a:t>0.1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F6DACC-A1F9-4B99-9161-1F4737996BD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7CF93FF-2475-427B-A25A-7C80420596FB}"/>
              </a:ext>
            </a:extLst>
          </p:cNvPr>
          <p:cNvGrpSpPr/>
          <p:nvPr/>
        </p:nvGrpSpPr>
        <p:grpSpPr>
          <a:xfrm>
            <a:off x="3057705" y="5296578"/>
            <a:ext cx="558936" cy="517996"/>
            <a:chOff x="7154565" y="884953"/>
            <a:chExt cx="558936" cy="51799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5F95188-D1D1-4F6B-9BBA-3ED9EEFA837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0CF8E05-1796-45E4-BAF5-C1C4A0A35F9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E3DEF62-F7D7-4A86-A386-4D54C6EEDBC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AE2DA8E-B9D1-4594-9655-BC6982B4DDF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954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>
          <a:xfrm>
            <a:off x="1722250" y="1612211"/>
            <a:ext cx="807372" cy="26912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" name="Rectangle 3"/>
          <p:cNvSpPr/>
          <p:nvPr/>
        </p:nvSpPr>
        <p:spPr>
          <a:xfrm>
            <a:off x="1722250" y="1612212"/>
            <a:ext cx="8073718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" name="Rectangle 4"/>
          <p:cNvSpPr/>
          <p:nvPr/>
        </p:nvSpPr>
        <p:spPr>
          <a:xfrm>
            <a:off x="1722250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" name="Rectangle 20"/>
          <p:cNvSpPr/>
          <p:nvPr/>
        </p:nvSpPr>
        <p:spPr>
          <a:xfrm>
            <a:off x="2529801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" name="Rectangle 21"/>
          <p:cNvSpPr/>
          <p:nvPr/>
        </p:nvSpPr>
        <p:spPr>
          <a:xfrm>
            <a:off x="3337263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" name="Rectangle 22"/>
          <p:cNvSpPr/>
          <p:nvPr/>
        </p:nvSpPr>
        <p:spPr>
          <a:xfrm>
            <a:off x="4144724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" name="Rectangle 23"/>
          <p:cNvSpPr/>
          <p:nvPr/>
        </p:nvSpPr>
        <p:spPr>
          <a:xfrm>
            <a:off x="4952186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" name="Rectangle 24"/>
          <p:cNvSpPr/>
          <p:nvPr/>
        </p:nvSpPr>
        <p:spPr>
          <a:xfrm>
            <a:off x="5759647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" name="Rectangle 25"/>
          <p:cNvSpPr/>
          <p:nvPr/>
        </p:nvSpPr>
        <p:spPr>
          <a:xfrm>
            <a:off x="6567109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" name="Rectangle 26"/>
          <p:cNvSpPr/>
          <p:nvPr/>
        </p:nvSpPr>
        <p:spPr>
          <a:xfrm>
            <a:off x="7374570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" name="Rectangle 27"/>
          <p:cNvSpPr/>
          <p:nvPr/>
        </p:nvSpPr>
        <p:spPr>
          <a:xfrm>
            <a:off x="8182032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" name="Rectangle 28"/>
          <p:cNvSpPr/>
          <p:nvPr/>
        </p:nvSpPr>
        <p:spPr>
          <a:xfrm>
            <a:off x="8989493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" name="TextBox 40"/>
          <p:cNvSpPr txBox="1"/>
          <p:nvPr/>
        </p:nvSpPr>
        <p:spPr>
          <a:xfrm>
            <a:off x="395404" y="2999220"/>
            <a:ext cx="1170513" cy="86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046" b="1" dirty="0">
                <a:solidFill>
                  <a:srgbClr val="FF0000"/>
                </a:solidFill>
                <a:latin typeface="Calibri" panose="020F0502020204030204" pitchFamily="34" charset="0"/>
              </a:rPr>
              <a:t>100</a:t>
            </a:r>
            <a:endParaRPr lang="en-GB" sz="3364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1722250" y="18813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7" name="Rectangle 86"/>
          <p:cNvSpPr/>
          <p:nvPr/>
        </p:nvSpPr>
        <p:spPr>
          <a:xfrm>
            <a:off x="1722250" y="215051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8" name="Rectangle 87"/>
          <p:cNvSpPr/>
          <p:nvPr/>
        </p:nvSpPr>
        <p:spPr>
          <a:xfrm>
            <a:off x="1722250" y="241967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9" name="Rectangle 88"/>
          <p:cNvSpPr/>
          <p:nvPr/>
        </p:nvSpPr>
        <p:spPr>
          <a:xfrm>
            <a:off x="1722250" y="268882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0" name="Rectangle 89"/>
          <p:cNvSpPr/>
          <p:nvPr/>
        </p:nvSpPr>
        <p:spPr>
          <a:xfrm>
            <a:off x="1722250" y="295798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1" name="Rectangle 90"/>
          <p:cNvSpPr/>
          <p:nvPr/>
        </p:nvSpPr>
        <p:spPr>
          <a:xfrm>
            <a:off x="1722250" y="322710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2" name="Rectangle 91"/>
          <p:cNvSpPr/>
          <p:nvPr/>
        </p:nvSpPr>
        <p:spPr>
          <a:xfrm>
            <a:off x="1722250" y="349628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3" name="Rectangle 92"/>
          <p:cNvSpPr/>
          <p:nvPr/>
        </p:nvSpPr>
        <p:spPr>
          <a:xfrm>
            <a:off x="1722250" y="376544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4" name="Rectangle 93"/>
          <p:cNvSpPr/>
          <p:nvPr/>
        </p:nvSpPr>
        <p:spPr>
          <a:xfrm>
            <a:off x="1722250" y="403459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5" name="Rectangle 94"/>
          <p:cNvSpPr/>
          <p:nvPr/>
        </p:nvSpPr>
        <p:spPr>
          <a:xfrm>
            <a:off x="2529801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6" name="Rectangle 95"/>
          <p:cNvSpPr/>
          <p:nvPr/>
        </p:nvSpPr>
        <p:spPr>
          <a:xfrm>
            <a:off x="2529801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7" name="Rectangle 96"/>
          <p:cNvSpPr/>
          <p:nvPr/>
        </p:nvSpPr>
        <p:spPr>
          <a:xfrm>
            <a:off x="2529801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8" name="Rectangle 97"/>
          <p:cNvSpPr/>
          <p:nvPr/>
        </p:nvSpPr>
        <p:spPr>
          <a:xfrm>
            <a:off x="2529801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9" name="Rectangle 98"/>
          <p:cNvSpPr/>
          <p:nvPr/>
        </p:nvSpPr>
        <p:spPr>
          <a:xfrm>
            <a:off x="2529801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0" name="Rectangle 99"/>
          <p:cNvSpPr/>
          <p:nvPr/>
        </p:nvSpPr>
        <p:spPr>
          <a:xfrm>
            <a:off x="2529801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1" name="Rectangle 100"/>
          <p:cNvSpPr/>
          <p:nvPr/>
        </p:nvSpPr>
        <p:spPr>
          <a:xfrm>
            <a:off x="2529801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2" name="Rectangle 101"/>
          <p:cNvSpPr/>
          <p:nvPr/>
        </p:nvSpPr>
        <p:spPr>
          <a:xfrm>
            <a:off x="2529801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3" name="Rectangle 102"/>
          <p:cNvSpPr/>
          <p:nvPr/>
        </p:nvSpPr>
        <p:spPr>
          <a:xfrm>
            <a:off x="2529801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4" name="Rectangle 103"/>
          <p:cNvSpPr/>
          <p:nvPr/>
        </p:nvSpPr>
        <p:spPr>
          <a:xfrm>
            <a:off x="3337263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5" name="Rectangle 104"/>
          <p:cNvSpPr/>
          <p:nvPr/>
        </p:nvSpPr>
        <p:spPr>
          <a:xfrm>
            <a:off x="3337263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6" name="Rectangle 105"/>
          <p:cNvSpPr/>
          <p:nvPr/>
        </p:nvSpPr>
        <p:spPr>
          <a:xfrm>
            <a:off x="3337263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7" name="Rectangle 106"/>
          <p:cNvSpPr/>
          <p:nvPr/>
        </p:nvSpPr>
        <p:spPr>
          <a:xfrm>
            <a:off x="3337263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8" name="Rectangle 107"/>
          <p:cNvSpPr/>
          <p:nvPr/>
        </p:nvSpPr>
        <p:spPr>
          <a:xfrm>
            <a:off x="3337263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9" name="Rectangle 108"/>
          <p:cNvSpPr/>
          <p:nvPr/>
        </p:nvSpPr>
        <p:spPr>
          <a:xfrm>
            <a:off x="3337263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0" name="Rectangle 109"/>
          <p:cNvSpPr/>
          <p:nvPr/>
        </p:nvSpPr>
        <p:spPr>
          <a:xfrm>
            <a:off x="3337263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1" name="Rectangle 110"/>
          <p:cNvSpPr/>
          <p:nvPr/>
        </p:nvSpPr>
        <p:spPr>
          <a:xfrm>
            <a:off x="3337263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2" name="Rectangle 111"/>
          <p:cNvSpPr/>
          <p:nvPr/>
        </p:nvSpPr>
        <p:spPr>
          <a:xfrm>
            <a:off x="3337263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3" name="Rectangle 112"/>
          <p:cNvSpPr/>
          <p:nvPr/>
        </p:nvSpPr>
        <p:spPr>
          <a:xfrm>
            <a:off x="4144724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4" name="Rectangle 113"/>
          <p:cNvSpPr/>
          <p:nvPr/>
        </p:nvSpPr>
        <p:spPr>
          <a:xfrm>
            <a:off x="4144724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5" name="Rectangle 114"/>
          <p:cNvSpPr/>
          <p:nvPr/>
        </p:nvSpPr>
        <p:spPr>
          <a:xfrm>
            <a:off x="4144724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6" name="Rectangle 115"/>
          <p:cNvSpPr/>
          <p:nvPr/>
        </p:nvSpPr>
        <p:spPr>
          <a:xfrm>
            <a:off x="4144724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7" name="Rectangle 116"/>
          <p:cNvSpPr/>
          <p:nvPr/>
        </p:nvSpPr>
        <p:spPr>
          <a:xfrm>
            <a:off x="4144724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8" name="Rectangle 117"/>
          <p:cNvSpPr/>
          <p:nvPr/>
        </p:nvSpPr>
        <p:spPr>
          <a:xfrm>
            <a:off x="4144724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9" name="Rectangle 118"/>
          <p:cNvSpPr/>
          <p:nvPr/>
        </p:nvSpPr>
        <p:spPr>
          <a:xfrm>
            <a:off x="4144724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0" name="Rectangle 119"/>
          <p:cNvSpPr/>
          <p:nvPr/>
        </p:nvSpPr>
        <p:spPr>
          <a:xfrm>
            <a:off x="4144724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1" name="Rectangle 120"/>
          <p:cNvSpPr/>
          <p:nvPr/>
        </p:nvSpPr>
        <p:spPr>
          <a:xfrm>
            <a:off x="4144724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2" name="Rectangle 121"/>
          <p:cNvSpPr/>
          <p:nvPr/>
        </p:nvSpPr>
        <p:spPr>
          <a:xfrm>
            <a:off x="4952096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3" name="Rectangle 122"/>
          <p:cNvSpPr/>
          <p:nvPr/>
        </p:nvSpPr>
        <p:spPr>
          <a:xfrm>
            <a:off x="4952096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4" name="Rectangle 123"/>
          <p:cNvSpPr/>
          <p:nvPr/>
        </p:nvSpPr>
        <p:spPr>
          <a:xfrm>
            <a:off x="4952096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5" name="Rectangle 124"/>
          <p:cNvSpPr/>
          <p:nvPr/>
        </p:nvSpPr>
        <p:spPr>
          <a:xfrm>
            <a:off x="4952096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6" name="Rectangle 125"/>
          <p:cNvSpPr/>
          <p:nvPr/>
        </p:nvSpPr>
        <p:spPr>
          <a:xfrm>
            <a:off x="4952096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7" name="Rectangle 126"/>
          <p:cNvSpPr/>
          <p:nvPr/>
        </p:nvSpPr>
        <p:spPr>
          <a:xfrm>
            <a:off x="4952096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8" name="Rectangle 127"/>
          <p:cNvSpPr/>
          <p:nvPr/>
        </p:nvSpPr>
        <p:spPr>
          <a:xfrm>
            <a:off x="4952096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9" name="Rectangle 128"/>
          <p:cNvSpPr/>
          <p:nvPr/>
        </p:nvSpPr>
        <p:spPr>
          <a:xfrm>
            <a:off x="4952096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0" name="Rectangle 129"/>
          <p:cNvSpPr/>
          <p:nvPr/>
        </p:nvSpPr>
        <p:spPr>
          <a:xfrm>
            <a:off x="4952096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1" name="Rectangle 130"/>
          <p:cNvSpPr/>
          <p:nvPr/>
        </p:nvSpPr>
        <p:spPr>
          <a:xfrm>
            <a:off x="5759647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2" name="Rectangle 131"/>
          <p:cNvSpPr/>
          <p:nvPr/>
        </p:nvSpPr>
        <p:spPr>
          <a:xfrm>
            <a:off x="5759647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3" name="Rectangle 132"/>
          <p:cNvSpPr/>
          <p:nvPr/>
        </p:nvSpPr>
        <p:spPr>
          <a:xfrm>
            <a:off x="5759647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4" name="Rectangle 133"/>
          <p:cNvSpPr/>
          <p:nvPr/>
        </p:nvSpPr>
        <p:spPr>
          <a:xfrm>
            <a:off x="5759647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5" name="Rectangle 134"/>
          <p:cNvSpPr/>
          <p:nvPr/>
        </p:nvSpPr>
        <p:spPr>
          <a:xfrm>
            <a:off x="5759647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6" name="Rectangle 135"/>
          <p:cNvSpPr/>
          <p:nvPr/>
        </p:nvSpPr>
        <p:spPr>
          <a:xfrm>
            <a:off x="5759647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7" name="Rectangle 136"/>
          <p:cNvSpPr/>
          <p:nvPr/>
        </p:nvSpPr>
        <p:spPr>
          <a:xfrm>
            <a:off x="5759647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8" name="Rectangle 137"/>
          <p:cNvSpPr/>
          <p:nvPr/>
        </p:nvSpPr>
        <p:spPr>
          <a:xfrm>
            <a:off x="5759647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9" name="Rectangle 138"/>
          <p:cNvSpPr/>
          <p:nvPr/>
        </p:nvSpPr>
        <p:spPr>
          <a:xfrm>
            <a:off x="5759647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0" name="Rectangle 139"/>
          <p:cNvSpPr/>
          <p:nvPr/>
        </p:nvSpPr>
        <p:spPr>
          <a:xfrm>
            <a:off x="6567109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1" name="Rectangle 140"/>
          <p:cNvSpPr/>
          <p:nvPr/>
        </p:nvSpPr>
        <p:spPr>
          <a:xfrm>
            <a:off x="6567109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2" name="Rectangle 141"/>
          <p:cNvSpPr/>
          <p:nvPr/>
        </p:nvSpPr>
        <p:spPr>
          <a:xfrm>
            <a:off x="6567109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3" name="Rectangle 142"/>
          <p:cNvSpPr/>
          <p:nvPr/>
        </p:nvSpPr>
        <p:spPr>
          <a:xfrm>
            <a:off x="6567109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4" name="Rectangle 143"/>
          <p:cNvSpPr/>
          <p:nvPr/>
        </p:nvSpPr>
        <p:spPr>
          <a:xfrm>
            <a:off x="6567109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5" name="Rectangle 144"/>
          <p:cNvSpPr/>
          <p:nvPr/>
        </p:nvSpPr>
        <p:spPr>
          <a:xfrm>
            <a:off x="6567109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6" name="Rectangle 145"/>
          <p:cNvSpPr/>
          <p:nvPr/>
        </p:nvSpPr>
        <p:spPr>
          <a:xfrm>
            <a:off x="6567109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7" name="Rectangle 146"/>
          <p:cNvSpPr/>
          <p:nvPr/>
        </p:nvSpPr>
        <p:spPr>
          <a:xfrm>
            <a:off x="6567109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8" name="Rectangle 147"/>
          <p:cNvSpPr/>
          <p:nvPr/>
        </p:nvSpPr>
        <p:spPr>
          <a:xfrm>
            <a:off x="6567109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9" name="Rectangle 148"/>
          <p:cNvSpPr/>
          <p:nvPr/>
        </p:nvSpPr>
        <p:spPr>
          <a:xfrm>
            <a:off x="7374481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0" name="Rectangle 149"/>
          <p:cNvSpPr/>
          <p:nvPr/>
        </p:nvSpPr>
        <p:spPr>
          <a:xfrm>
            <a:off x="7374481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1" name="Rectangle 150"/>
          <p:cNvSpPr/>
          <p:nvPr/>
        </p:nvSpPr>
        <p:spPr>
          <a:xfrm>
            <a:off x="7374481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2" name="Rectangle 151"/>
          <p:cNvSpPr/>
          <p:nvPr/>
        </p:nvSpPr>
        <p:spPr>
          <a:xfrm>
            <a:off x="7374481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3" name="Rectangle 152"/>
          <p:cNvSpPr/>
          <p:nvPr/>
        </p:nvSpPr>
        <p:spPr>
          <a:xfrm>
            <a:off x="7374481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4" name="Rectangle 153"/>
          <p:cNvSpPr/>
          <p:nvPr/>
        </p:nvSpPr>
        <p:spPr>
          <a:xfrm>
            <a:off x="7374481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5" name="Rectangle 154"/>
          <p:cNvSpPr/>
          <p:nvPr/>
        </p:nvSpPr>
        <p:spPr>
          <a:xfrm>
            <a:off x="7374481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6" name="Rectangle 155"/>
          <p:cNvSpPr/>
          <p:nvPr/>
        </p:nvSpPr>
        <p:spPr>
          <a:xfrm>
            <a:off x="7374481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7" name="Rectangle 156"/>
          <p:cNvSpPr/>
          <p:nvPr/>
        </p:nvSpPr>
        <p:spPr>
          <a:xfrm>
            <a:off x="7374481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8" name="Rectangle 157"/>
          <p:cNvSpPr/>
          <p:nvPr/>
        </p:nvSpPr>
        <p:spPr>
          <a:xfrm>
            <a:off x="8182032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9" name="Rectangle 158"/>
          <p:cNvSpPr/>
          <p:nvPr/>
        </p:nvSpPr>
        <p:spPr>
          <a:xfrm>
            <a:off x="8182032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0" name="Rectangle 159"/>
          <p:cNvSpPr/>
          <p:nvPr/>
        </p:nvSpPr>
        <p:spPr>
          <a:xfrm>
            <a:off x="8182032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1" name="Rectangle 160"/>
          <p:cNvSpPr/>
          <p:nvPr/>
        </p:nvSpPr>
        <p:spPr>
          <a:xfrm>
            <a:off x="8182032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2" name="Rectangle 161"/>
          <p:cNvSpPr/>
          <p:nvPr/>
        </p:nvSpPr>
        <p:spPr>
          <a:xfrm>
            <a:off x="8182032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3" name="Rectangle 162"/>
          <p:cNvSpPr/>
          <p:nvPr/>
        </p:nvSpPr>
        <p:spPr>
          <a:xfrm>
            <a:off x="8182032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4" name="Rectangle 163"/>
          <p:cNvSpPr/>
          <p:nvPr/>
        </p:nvSpPr>
        <p:spPr>
          <a:xfrm>
            <a:off x="8182032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5" name="Rectangle 164"/>
          <p:cNvSpPr/>
          <p:nvPr/>
        </p:nvSpPr>
        <p:spPr>
          <a:xfrm>
            <a:off x="8182032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6" name="Rectangle 165"/>
          <p:cNvSpPr/>
          <p:nvPr/>
        </p:nvSpPr>
        <p:spPr>
          <a:xfrm>
            <a:off x="8182032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7" name="Rectangle 166"/>
          <p:cNvSpPr/>
          <p:nvPr/>
        </p:nvSpPr>
        <p:spPr>
          <a:xfrm>
            <a:off x="8989493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8" name="Rectangle 167"/>
          <p:cNvSpPr/>
          <p:nvPr/>
        </p:nvSpPr>
        <p:spPr>
          <a:xfrm>
            <a:off x="8989493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9" name="Rectangle 168"/>
          <p:cNvSpPr/>
          <p:nvPr/>
        </p:nvSpPr>
        <p:spPr>
          <a:xfrm>
            <a:off x="8989493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0" name="Rectangle 169"/>
          <p:cNvSpPr/>
          <p:nvPr/>
        </p:nvSpPr>
        <p:spPr>
          <a:xfrm>
            <a:off x="8989493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1" name="Rectangle 170"/>
          <p:cNvSpPr/>
          <p:nvPr/>
        </p:nvSpPr>
        <p:spPr>
          <a:xfrm>
            <a:off x="8989493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2" name="Rectangle 171"/>
          <p:cNvSpPr/>
          <p:nvPr/>
        </p:nvSpPr>
        <p:spPr>
          <a:xfrm>
            <a:off x="8989493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3" name="Rectangle 172"/>
          <p:cNvSpPr/>
          <p:nvPr/>
        </p:nvSpPr>
        <p:spPr>
          <a:xfrm>
            <a:off x="8989493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4" name="Rectangle 173"/>
          <p:cNvSpPr/>
          <p:nvPr/>
        </p:nvSpPr>
        <p:spPr>
          <a:xfrm>
            <a:off x="8989493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5" name="Rectangle 174"/>
          <p:cNvSpPr/>
          <p:nvPr/>
        </p:nvSpPr>
        <p:spPr>
          <a:xfrm>
            <a:off x="8989493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cxnSp>
        <p:nvCxnSpPr>
          <p:cNvPr id="177" name="Straight Connector 176"/>
          <p:cNvCxnSpPr/>
          <p:nvPr/>
        </p:nvCxnSpPr>
        <p:spPr>
          <a:xfrm>
            <a:off x="578346" y="2957981"/>
            <a:ext cx="942038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750501" y="2095168"/>
            <a:ext cx="513282" cy="86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046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en-GB" sz="4112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1789539" y="401020"/>
            <a:ext cx="4482317" cy="725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112" b="1" dirty="0">
                <a:solidFill>
                  <a:srgbClr val="FF0000"/>
                </a:solidFill>
                <a:latin typeface="Calibri" panose="020F0502020204030204" pitchFamily="34" charset="0"/>
              </a:rPr>
              <a:t>One part out of 100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1722250" y="4976635"/>
            <a:ext cx="1728358" cy="11276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728" b="1" dirty="0">
                <a:solidFill>
                  <a:srgbClr val="002060"/>
                </a:solidFill>
                <a:latin typeface="Calibri" panose="020F0502020204030204" pitchFamily="34" charset="0"/>
              </a:rPr>
              <a:t>0.01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8BE0C43-BF42-4A79-B17C-2B155BF57C0C}"/>
              </a:ext>
            </a:extLst>
          </p:cNvPr>
          <p:cNvSpPr txBox="1"/>
          <p:nvPr/>
        </p:nvSpPr>
        <p:spPr>
          <a:xfrm>
            <a:off x="4750231" y="4640192"/>
            <a:ext cx="7132577" cy="1817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738" b="1" dirty="0">
                <a:solidFill>
                  <a:srgbClr val="FF0000"/>
                </a:solidFill>
                <a:latin typeface="Calibri" panose="020F0502020204030204" pitchFamily="34" charset="0"/>
              </a:rPr>
              <a:t>We get a hundredth when we divide a whole by 100, or a tenth by 10. 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93948894-ED0F-494C-9307-AA65AA0102C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3D46A46B-FD70-4515-B0CE-C031B73A5262}"/>
              </a:ext>
            </a:extLst>
          </p:cNvPr>
          <p:cNvGrpSpPr/>
          <p:nvPr/>
        </p:nvGrpSpPr>
        <p:grpSpPr>
          <a:xfrm>
            <a:off x="3436960" y="5305970"/>
            <a:ext cx="591105" cy="470388"/>
            <a:chOff x="8024949" y="901783"/>
            <a:chExt cx="591105" cy="470388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AD78A7B4-BBDC-4734-A11F-2A46BE060DB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67CD2F2A-8770-48E4-8537-B1B131FC9DB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D0DC6D27-160E-4FC2-9541-A68089B7E6C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01EA57A-30CE-4950-AF91-E04C37EE6D5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19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>
          <a:xfrm>
            <a:off x="1722250" y="1612211"/>
            <a:ext cx="83462" cy="26912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" name="Rectangle 3"/>
          <p:cNvSpPr/>
          <p:nvPr/>
        </p:nvSpPr>
        <p:spPr>
          <a:xfrm>
            <a:off x="1722250" y="1612212"/>
            <a:ext cx="8073718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5" name="Rectangle 4"/>
          <p:cNvSpPr/>
          <p:nvPr/>
        </p:nvSpPr>
        <p:spPr>
          <a:xfrm>
            <a:off x="1722250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1" name="Rectangle 20"/>
          <p:cNvSpPr/>
          <p:nvPr/>
        </p:nvSpPr>
        <p:spPr>
          <a:xfrm>
            <a:off x="2529801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2" name="Rectangle 21"/>
          <p:cNvSpPr/>
          <p:nvPr/>
        </p:nvSpPr>
        <p:spPr>
          <a:xfrm>
            <a:off x="3337263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3" name="Rectangle 22"/>
          <p:cNvSpPr/>
          <p:nvPr/>
        </p:nvSpPr>
        <p:spPr>
          <a:xfrm>
            <a:off x="4144724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4" name="Rectangle 23"/>
          <p:cNvSpPr/>
          <p:nvPr/>
        </p:nvSpPr>
        <p:spPr>
          <a:xfrm>
            <a:off x="4952186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5" name="Rectangle 24"/>
          <p:cNvSpPr/>
          <p:nvPr/>
        </p:nvSpPr>
        <p:spPr>
          <a:xfrm>
            <a:off x="5759647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6" name="Rectangle 25"/>
          <p:cNvSpPr/>
          <p:nvPr/>
        </p:nvSpPr>
        <p:spPr>
          <a:xfrm>
            <a:off x="6567109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7" name="Rectangle 26"/>
          <p:cNvSpPr/>
          <p:nvPr/>
        </p:nvSpPr>
        <p:spPr>
          <a:xfrm>
            <a:off x="7374570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8" name="Rectangle 27"/>
          <p:cNvSpPr/>
          <p:nvPr/>
        </p:nvSpPr>
        <p:spPr>
          <a:xfrm>
            <a:off x="8182032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29" name="Rectangle 28"/>
          <p:cNvSpPr/>
          <p:nvPr/>
        </p:nvSpPr>
        <p:spPr>
          <a:xfrm>
            <a:off x="8989493" y="1612212"/>
            <a:ext cx="807372" cy="26915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" name="TextBox 40"/>
          <p:cNvSpPr txBox="1"/>
          <p:nvPr/>
        </p:nvSpPr>
        <p:spPr>
          <a:xfrm>
            <a:off x="270868" y="2999221"/>
            <a:ext cx="1255472" cy="725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112" b="1" dirty="0">
                <a:solidFill>
                  <a:srgbClr val="FF0000"/>
                </a:solidFill>
                <a:latin typeface="Calibri" panose="020F0502020204030204" pitchFamily="34" charset="0"/>
              </a:rPr>
              <a:t>1000</a:t>
            </a:r>
            <a:endParaRPr lang="en-GB" sz="3364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1722250" y="18813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7" name="Rectangle 86"/>
          <p:cNvSpPr/>
          <p:nvPr/>
        </p:nvSpPr>
        <p:spPr>
          <a:xfrm>
            <a:off x="1722250" y="215051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8" name="Rectangle 87"/>
          <p:cNvSpPr/>
          <p:nvPr/>
        </p:nvSpPr>
        <p:spPr>
          <a:xfrm>
            <a:off x="1722250" y="241967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89" name="Rectangle 88"/>
          <p:cNvSpPr/>
          <p:nvPr/>
        </p:nvSpPr>
        <p:spPr>
          <a:xfrm>
            <a:off x="1722250" y="268882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0" name="Rectangle 89"/>
          <p:cNvSpPr/>
          <p:nvPr/>
        </p:nvSpPr>
        <p:spPr>
          <a:xfrm>
            <a:off x="1722250" y="295798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1" name="Rectangle 90"/>
          <p:cNvSpPr/>
          <p:nvPr/>
        </p:nvSpPr>
        <p:spPr>
          <a:xfrm>
            <a:off x="1722250" y="322710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2" name="Rectangle 91"/>
          <p:cNvSpPr/>
          <p:nvPr/>
        </p:nvSpPr>
        <p:spPr>
          <a:xfrm>
            <a:off x="1722250" y="349628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3" name="Rectangle 92"/>
          <p:cNvSpPr/>
          <p:nvPr/>
        </p:nvSpPr>
        <p:spPr>
          <a:xfrm>
            <a:off x="1722250" y="376544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4" name="Rectangle 93"/>
          <p:cNvSpPr/>
          <p:nvPr/>
        </p:nvSpPr>
        <p:spPr>
          <a:xfrm>
            <a:off x="1722250" y="403459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5" name="Rectangle 94"/>
          <p:cNvSpPr/>
          <p:nvPr/>
        </p:nvSpPr>
        <p:spPr>
          <a:xfrm>
            <a:off x="2529801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6" name="Rectangle 95"/>
          <p:cNvSpPr/>
          <p:nvPr/>
        </p:nvSpPr>
        <p:spPr>
          <a:xfrm>
            <a:off x="2529801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7" name="Rectangle 96"/>
          <p:cNvSpPr/>
          <p:nvPr/>
        </p:nvSpPr>
        <p:spPr>
          <a:xfrm>
            <a:off x="2529801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8" name="Rectangle 97"/>
          <p:cNvSpPr/>
          <p:nvPr/>
        </p:nvSpPr>
        <p:spPr>
          <a:xfrm>
            <a:off x="2529801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9" name="Rectangle 98"/>
          <p:cNvSpPr/>
          <p:nvPr/>
        </p:nvSpPr>
        <p:spPr>
          <a:xfrm>
            <a:off x="2529801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0" name="Rectangle 99"/>
          <p:cNvSpPr/>
          <p:nvPr/>
        </p:nvSpPr>
        <p:spPr>
          <a:xfrm>
            <a:off x="2529801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1" name="Rectangle 100"/>
          <p:cNvSpPr/>
          <p:nvPr/>
        </p:nvSpPr>
        <p:spPr>
          <a:xfrm>
            <a:off x="2529801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2" name="Rectangle 101"/>
          <p:cNvSpPr/>
          <p:nvPr/>
        </p:nvSpPr>
        <p:spPr>
          <a:xfrm>
            <a:off x="2529801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3" name="Rectangle 102"/>
          <p:cNvSpPr/>
          <p:nvPr/>
        </p:nvSpPr>
        <p:spPr>
          <a:xfrm>
            <a:off x="2529801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4" name="Rectangle 103"/>
          <p:cNvSpPr/>
          <p:nvPr/>
        </p:nvSpPr>
        <p:spPr>
          <a:xfrm>
            <a:off x="3337263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5" name="Rectangle 104"/>
          <p:cNvSpPr/>
          <p:nvPr/>
        </p:nvSpPr>
        <p:spPr>
          <a:xfrm>
            <a:off x="3337263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6" name="Rectangle 105"/>
          <p:cNvSpPr/>
          <p:nvPr/>
        </p:nvSpPr>
        <p:spPr>
          <a:xfrm>
            <a:off x="3337263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7" name="Rectangle 106"/>
          <p:cNvSpPr/>
          <p:nvPr/>
        </p:nvSpPr>
        <p:spPr>
          <a:xfrm>
            <a:off x="3337263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8" name="Rectangle 107"/>
          <p:cNvSpPr/>
          <p:nvPr/>
        </p:nvSpPr>
        <p:spPr>
          <a:xfrm>
            <a:off x="3337263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09" name="Rectangle 108"/>
          <p:cNvSpPr/>
          <p:nvPr/>
        </p:nvSpPr>
        <p:spPr>
          <a:xfrm>
            <a:off x="3337263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0" name="Rectangle 109"/>
          <p:cNvSpPr/>
          <p:nvPr/>
        </p:nvSpPr>
        <p:spPr>
          <a:xfrm>
            <a:off x="3337263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1" name="Rectangle 110"/>
          <p:cNvSpPr/>
          <p:nvPr/>
        </p:nvSpPr>
        <p:spPr>
          <a:xfrm>
            <a:off x="3337263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2" name="Rectangle 111"/>
          <p:cNvSpPr/>
          <p:nvPr/>
        </p:nvSpPr>
        <p:spPr>
          <a:xfrm>
            <a:off x="3337263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3" name="Rectangle 112"/>
          <p:cNvSpPr/>
          <p:nvPr/>
        </p:nvSpPr>
        <p:spPr>
          <a:xfrm>
            <a:off x="4144724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4" name="Rectangle 113"/>
          <p:cNvSpPr/>
          <p:nvPr/>
        </p:nvSpPr>
        <p:spPr>
          <a:xfrm>
            <a:off x="4144724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5" name="Rectangle 114"/>
          <p:cNvSpPr/>
          <p:nvPr/>
        </p:nvSpPr>
        <p:spPr>
          <a:xfrm>
            <a:off x="4144724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6" name="Rectangle 115"/>
          <p:cNvSpPr/>
          <p:nvPr/>
        </p:nvSpPr>
        <p:spPr>
          <a:xfrm>
            <a:off x="4144724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7" name="Rectangle 116"/>
          <p:cNvSpPr/>
          <p:nvPr/>
        </p:nvSpPr>
        <p:spPr>
          <a:xfrm>
            <a:off x="4144724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8" name="Rectangle 117"/>
          <p:cNvSpPr/>
          <p:nvPr/>
        </p:nvSpPr>
        <p:spPr>
          <a:xfrm>
            <a:off x="4144724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19" name="Rectangle 118"/>
          <p:cNvSpPr/>
          <p:nvPr/>
        </p:nvSpPr>
        <p:spPr>
          <a:xfrm>
            <a:off x="4144724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0" name="Rectangle 119"/>
          <p:cNvSpPr/>
          <p:nvPr/>
        </p:nvSpPr>
        <p:spPr>
          <a:xfrm>
            <a:off x="4144724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1" name="Rectangle 120"/>
          <p:cNvSpPr/>
          <p:nvPr/>
        </p:nvSpPr>
        <p:spPr>
          <a:xfrm>
            <a:off x="4144724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2" name="Rectangle 121"/>
          <p:cNvSpPr/>
          <p:nvPr/>
        </p:nvSpPr>
        <p:spPr>
          <a:xfrm>
            <a:off x="4952096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3" name="Rectangle 122"/>
          <p:cNvSpPr/>
          <p:nvPr/>
        </p:nvSpPr>
        <p:spPr>
          <a:xfrm>
            <a:off x="4952096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4" name="Rectangle 123"/>
          <p:cNvSpPr/>
          <p:nvPr/>
        </p:nvSpPr>
        <p:spPr>
          <a:xfrm>
            <a:off x="4952096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5" name="Rectangle 124"/>
          <p:cNvSpPr/>
          <p:nvPr/>
        </p:nvSpPr>
        <p:spPr>
          <a:xfrm>
            <a:off x="4952096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6" name="Rectangle 125"/>
          <p:cNvSpPr/>
          <p:nvPr/>
        </p:nvSpPr>
        <p:spPr>
          <a:xfrm>
            <a:off x="4952096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7" name="Rectangle 126"/>
          <p:cNvSpPr/>
          <p:nvPr/>
        </p:nvSpPr>
        <p:spPr>
          <a:xfrm>
            <a:off x="4952096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8" name="Rectangle 127"/>
          <p:cNvSpPr/>
          <p:nvPr/>
        </p:nvSpPr>
        <p:spPr>
          <a:xfrm>
            <a:off x="4952096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29" name="Rectangle 128"/>
          <p:cNvSpPr/>
          <p:nvPr/>
        </p:nvSpPr>
        <p:spPr>
          <a:xfrm>
            <a:off x="4952096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0" name="Rectangle 129"/>
          <p:cNvSpPr/>
          <p:nvPr/>
        </p:nvSpPr>
        <p:spPr>
          <a:xfrm>
            <a:off x="4952096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1" name="Rectangle 130"/>
          <p:cNvSpPr/>
          <p:nvPr/>
        </p:nvSpPr>
        <p:spPr>
          <a:xfrm>
            <a:off x="5759647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2" name="Rectangle 131"/>
          <p:cNvSpPr/>
          <p:nvPr/>
        </p:nvSpPr>
        <p:spPr>
          <a:xfrm>
            <a:off x="5759647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3" name="Rectangle 132"/>
          <p:cNvSpPr/>
          <p:nvPr/>
        </p:nvSpPr>
        <p:spPr>
          <a:xfrm>
            <a:off x="5759647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4" name="Rectangle 133"/>
          <p:cNvSpPr/>
          <p:nvPr/>
        </p:nvSpPr>
        <p:spPr>
          <a:xfrm>
            <a:off x="5759647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5" name="Rectangle 134"/>
          <p:cNvSpPr/>
          <p:nvPr/>
        </p:nvSpPr>
        <p:spPr>
          <a:xfrm>
            <a:off x="5759647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6" name="Rectangle 135"/>
          <p:cNvSpPr/>
          <p:nvPr/>
        </p:nvSpPr>
        <p:spPr>
          <a:xfrm>
            <a:off x="5759647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7" name="Rectangle 136"/>
          <p:cNvSpPr/>
          <p:nvPr/>
        </p:nvSpPr>
        <p:spPr>
          <a:xfrm>
            <a:off x="5759647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8" name="Rectangle 137"/>
          <p:cNvSpPr/>
          <p:nvPr/>
        </p:nvSpPr>
        <p:spPr>
          <a:xfrm>
            <a:off x="5759647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39" name="Rectangle 138"/>
          <p:cNvSpPr/>
          <p:nvPr/>
        </p:nvSpPr>
        <p:spPr>
          <a:xfrm>
            <a:off x="5759647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0" name="Rectangle 139"/>
          <p:cNvSpPr/>
          <p:nvPr/>
        </p:nvSpPr>
        <p:spPr>
          <a:xfrm>
            <a:off x="6567109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1" name="Rectangle 140"/>
          <p:cNvSpPr/>
          <p:nvPr/>
        </p:nvSpPr>
        <p:spPr>
          <a:xfrm>
            <a:off x="6567109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2" name="Rectangle 141"/>
          <p:cNvSpPr/>
          <p:nvPr/>
        </p:nvSpPr>
        <p:spPr>
          <a:xfrm>
            <a:off x="6567109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3" name="Rectangle 142"/>
          <p:cNvSpPr/>
          <p:nvPr/>
        </p:nvSpPr>
        <p:spPr>
          <a:xfrm>
            <a:off x="6567109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4" name="Rectangle 143"/>
          <p:cNvSpPr/>
          <p:nvPr/>
        </p:nvSpPr>
        <p:spPr>
          <a:xfrm>
            <a:off x="6567109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5" name="Rectangle 144"/>
          <p:cNvSpPr/>
          <p:nvPr/>
        </p:nvSpPr>
        <p:spPr>
          <a:xfrm>
            <a:off x="6567109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6" name="Rectangle 145"/>
          <p:cNvSpPr/>
          <p:nvPr/>
        </p:nvSpPr>
        <p:spPr>
          <a:xfrm>
            <a:off x="6567109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7" name="Rectangle 146"/>
          <p:cNvSpPr/>
          <p:nvPr/>
        </p:nvSpPr>
        <p:spPr>
          <a:xfrm>
            <a:off x="6567109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8" name="Rectangle 147"/>
          <p:cNvSpPr/>
          <p:nvPr/>
        </p:nvSpPr>
        <p:spPr>
          <a:xfrm>
            <a:off x="6567109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49" name="Rectangle 148"/>
          <p:cNvSpPr/>
          <p:nvPr/>
        </p:nvSpPr>
        <p:spPr>
          <a:xfrm>
            <a:off x="7374481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0" name="Rectangle 149"/>
          <p:cNvSpPr/>
          <p:nvPr/>
        </p:nvSpPr>
        <p:spPr>
          <a:xfrm>
            <a:off x="7374481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1" name="Rectangle 150"/>
          <p:cNvSpPr/>
          <p:nvPr/>
        </p:nvSpPr>
        <p:spPr>
          <a:xfrm>
            <a:off x="7374481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2" name="Rectangle 151"/>
          <p:cNvSpPr/>
          <p:nvPr/>
        </p:nvSpPr>
        <p:spPr>
          <a:xfrm>
            <a:off x="7374481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3" name="Rectangle 152"/>
          <p:cNvSpPr/>
          <p:nvPr/>
        </p:nvSpPr>
        <p:spPr>
          <a:xfrm>
            <a:off x="7374481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4" name="Rectangle 153"/>
          <p:cNvSpPr/>
          <p:nvPr/>
        </p:nvSpPr>
        <p:spPr>
          <a:xfrm>
            <a:off x="7374481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5" name="Rectangle 154"/>
          <p:cNvSpPr/>
          <p:nvPr/>
        </p:nvSpPr>
        <p:spPr>
          <a:xfrm>
            <a:off x="7374481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6" name="Rectangle 155"/>
          <p:cNvSpPr/>
          <p:nvPr/>
        </p:nvSpPr>
        <p:spPr>
          <a:xfrm>
            <a:off x="7374481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7" name="Rectangle 156"/>
          <p:cNvSpPr/>
          <p:nvPr/>
        </p:nvSpPr>
        <p:spPr>
          <a:xfrm>
            <a:off x="7374481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8" name="Rectangle 157"/>
          <p:cNvSpPr/>
          <p:nvPr/>
        </p:nvSpPr>
        <p:spPr>
          <a:xfrm>
            <a:off x="8182032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59" name="Rectangle 158"/>
          <p:cNvSpPr/>
          <p:nvPr/>
        </p:nvSpPr>
        <p:spPr>
          <a:xfrm>
            <a:off x="8182032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0" name="Rectangle 159"/>
          <p:cNvSpPr/>
          <p:nvPr/>
        </p:nvSpPr>
        <p:spPr>
          <a:xfrm>
            <a:off x="8182032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1" name="Rectangle 160"/>
          <p:cNvSpPr/>
          <p:nvPr/>
        </p:nvSpPr>
        <p:spPr>
          <a:xfrm>
            <a:off x="8182032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2" name="Rectangle 161"/>
          <p:cNvSpPr/>
          <p:nvPr/>
        </p:nvSpPr>
        <p:spPr>
          <a:xfrm>
            <a:off x="8182032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3" name="Rectangle 162"/>
          <p:cNvSpPr/>
          <p:nvPr/>
        </p:nvSpPr>
        <p:spPr>
          <a:xfrm>
            <a:off x="8182032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4" name="Rectangle 163"/>
          <p:cNvSpPr/>
          <p:nvPr/>
        </p:nvSpPr>
        <p:spPr>
          <a:xfrm>
            <a:off x="8182032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5" name="Rectangle 164"/>
          <p:cNvSpPr/>
          <p:nvPr/>
        </p:nvSpPr>
        <p:spPr>
          <a:xfrm>
            <a:off x="8182032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6" name="Rectangle 165"/>
          <p:cNvSpPr/>
          <p:nvPr/>
        </p:nvSpPr>
        <p:spPr>
          <a:xfrm>
            <a:off x="8182032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7" name="Rectangle 166"/>
          <p:cNvSpPr/>
          <p:nvPr/>
        </p:nvSpPr>
        <p:spPr>
          <a:xfrm>
            <a:off x="8989493" y="188136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8" name="Rectangle 167"/>
          <p:cNvSpPr/>
          <p:nvPr/>
        </p:nvSpPr>
        <p:spPr>
          <a:xfrm>
            <a:off x="8989493" y="2150549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69" name="Rectangle 168"/>
          <p:cNvSpPr/>
          <p:nvPr/>
        </p:nvSpPr>
        <p:spPr>
          <a:xfrm>
            <a:off x="8989493" y="2419703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0" name="Rectangle 169"/>
          <p:cNvSpPr/>
          <p:nvPr/>
        </p:nvSpPr>
        <p:spPr>
          <a:xfrm>
            <a:off x="8989493" y="2688857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1" name="Rectangle 170"/>
          <p:cNvSpPr/>
          <p:nvPr/>
        </p:nvSpPr>
        <p:spPr>
          <a:xfrm>
            <a:off x="8989493" y="2958011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2" name="Rectangle 171"/>
          <p:cNvSpPr/>
          <p:nvPr/>
        </p:nvSpPr>
        <p:spPr>
          <a:xfrm>
            <a:off x="8989493" y="3227135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3" name="Rectangle 172"/>
          <p:cNvSpPr/>
          <p:nvPr/>
        </p:nvSpPr>
        <p:spPr>
          <a:xfrm>
            <a:off x="8989493" y="3496318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4" name="Rectangle 173"/>
          <p:cNvSpPr/>
          <p:nvPr/>
        </p:nvSpPr>
        <p:spPr>
          <a:xfrm>
            <a:off x="8989493" y="3765472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175" name="Rectangle 174"/>
          <p:cNvSpPr/>
          <p:nvPr/>
        </p:nvSpPr>
        <p:spPr>
          <a:xfrm>
            <a:off x="8989493" y="4034626"/>
            <a:ext cx="807372" cy="2691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cxnSp>
        <p:nvCxnSpPr>
          <p:cNvPr id="177" name="Straight Connector 176"/>
          <p:cNvCxnSpPr/>
          <p:nvPr/>
        </p:nvCxnSpPr>
        <p:spPr>
          <a:xfrm>
            <a:off x="376481" y="2957981"/>
            <a:ext cx="1143904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7" name="TextBox 526"/>
          <p:cNvSpPr txBox="1"/>
          <p:nvPr/>
        </p:nvSpPr>
        <p:spPr>
          <a:xfrm>
            <a:off x="721406" y="2238971"/>
            <a:ext cx="452368" cy="725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112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528" name="TextBox 527"/>
          <p:cNvSpPr txBox="1"/>
          <p:nvPr/>
        </p:nvSpPr>
        <p:spPr>
          <a:xfrm>
            <a:off x="1789538" y="401020"/>
            <a:ext cx="4750018" cy="725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112" b="1" dirty="0">
                <a:solidFill>
                  <a:srgbClr val="FF0000"/>
                </a:solidFill>
                <a:latin typeface="Calibri" panose="020F0502020204030204" pitchFamily="34" charset="0"/>
              </a:rPr>
              <a:t>One part out of 1000</a:t>
            </a:r>
          </a:p>
        </p:txBody>
      </p:sp>
      <p:sp>
        <p:nvSpPr>
          <p:cNvPr id="529" name="TextBox 528"/>
          <p:cNvSpPr txBox="1"/>
          <p:nvPr/>
        </p:nvSpPr>
        <p:spPr>
          <a:xfrm>
            <a:off x="1722250" y="4976635"/>
            <a:ext cx="2165978" cy="11276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728" b="1" dirty="0">
                <a:solidFill>
                  <a:srgbClr val="002060"/>
                </a:solidFill>
                <a:latin typeface="Calibri" panose="020F0502020204030204" pitchFamily="34" charset="0"/>
              </a:rPr>
              <a:t>0.001</a:t>
            </a:r>
          </a:p>
        </p:txBody>
      </p:sp>
      <p:sp>
        <p:nvSpPr>
          <p:cNvPr id="530" name="TextBox 529"/>
          <p:cNvSpPr txBox="1"/>
          <p:nvPr/>
        </p:nvSpPr>
        <p:spPr>
          <a:xfrm>
            <a:off x="4750231" y="4640192"/>
            <a:ext cx="7132577" cy="1817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738" b="1" dirty="0">
                <a:solidFill>
                  <a:srgbClr val="FF0000"/>
                </a:solidFill>
                <a:latin typeface="Calibri" panose="020F0502020204030204" pitchFamily="34" charset="0"/>
              </a:rPr>
              <a:t>We get a thousandth when we divide a whole by 1000, or a hundredth by 10. 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DAEA4EC-390A-4642-ABEF-A33D3E23945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A766AF43-0BEC-48AA-B576-17E60E708E33}"/>
              </a:ext>
            </a:extLst>
          </p:cNvPr>
          <p:cNvGrpSpPr/>
          <p:nvPr/>
        </p:nvGrpSpPr>
        <p:grpSpPr>
          <a:xfrm>
            <a:off x="3829447" y="5312578"/>
            <a:ext cx="630375" cy="455794"/>
            <a:chOff x="8887627" y="907393"/>
            <a:chExt cx="630375" cy="455794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A3444518-E22E-4C51-8858-3046F4FA5F1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F838ADFE-4FD9-4206-9F4B-FB092D255B1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4C2A1E7A-5CA4-470A-B0CE-35EF0456EB1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0E81FF9D-516D-427F-9EFE-5745FBDA308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444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ectangle 175"/>
          <p:cNvSpPr/>
          <p:nvPr/>
        </p:nvSpPr>
        <p:spPr>
          <a:xfrm>
            <a:off x="1722250" y="1612211"/>
            <a:ext cx="84881" cy="269124"/>
          </a:xfrm>
          <a:prstGeom prst="rect">
            <a:avLst/>
          </a:prstGeom>
          <a:solidFill>
            <a:srgbClr val="0070C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" name="Rectangle 3"/>
          <p:cNvSpPr/>
          <p:nvPr/>
        </p:nvSpPr>
        <p:spPr>
          <a:xfrm>
            <a:off x="1722250" y="1612212"/>
            <a:ext cx="8073718" cy="2691239"/>
          </a:xfrm>
          <a:prstGeom prst="rect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41" name="TextBox 40"/>
          <p:cNvSpPr txBox="1"/>
          <p:nvPr/>
        </p:nvSpPr>
        <p:spPr>
          <a:xfrm>
            <a:off x="270868" y="2999221"/>
            <a:ext cx="1255472" cy="725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112" b="1" dirty="0">
                <a:solidFill>
                  <a:srgbClr val="FF0000"/>
                </a:solidFill>
                <a:latin typeface="Calibri" panose="020F0502020204030204" pitchFamily="34" charset="0"/>
              </a:rPr>
              <a:t>1000</a:t>
            </a:r>
            <a:endParaRPr lang="en-GB" sz="3364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77" name="Straight Connector 176"/>
          <p:cNvCxnSpPr/>
          <p:nvPr/>
        </p:nvCxnSpPr>
        <p:spPr>
          <a:xfrm>
            <a:off x="376481" y="2957981"/>
            <a:ext cx="1143904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7" name="TextBox 526"/>
          <p:cNvSpPr txBox="1"/>
          <p:nvPr/>
        </p:nvSpPr>
        <p:spPr>
          <a:xfrm>
            <a:off x="721406" y="2238971"/>
            <a:ext cx="452368" cy="725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112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528" name="TextBox 527"/>
          <p:cNvSpPr txBox="1"/>
          <p:nvPr/>
        </p:nvSpPr>
        <p:spPr>
          <a:xfrm>
            <a:off x="1789538" y="401020"/>
            <a:ext cx="4750018" cy="725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112" b="1" dirty="0">
                <a:solidFill>
                  <a:srgbClr val="FF0000"/>
                </a:solidFill>
                <a:latin typeface="Calibri" panose="020F0502020204030204" pitchFamily="34" charset="0"/>
              </a:rPr>
              <a:t>One part out of 1000</a:t>
            </a:r>
          </a:p>
        </p:txBody>
      </p:sp>
      <p:sp>
        <p:nvSpPr>
          <p:cNvPr id="529" name="TextBox 528"/>
          <p:cNvSpPr txBox="1"/>
          <p:nvPr/>
        </p:nvSpPr>
        <p:spPr>
          <a:xfrm>
            <a:off x="1722250" y="4976635"/>
            <a:ext cx="2165978" cy="11276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728" b="1" dirty="0">
                <a:solidFill>
                  <a:srgbClr val="002060"/>
                </a:solidFill>
                <a:latin typeface="Calibri" panose="020F0502020204030204" pitchFamily="34" charset="0"/>
              </a:rPr>
              <a:t>0.001</a:t>
            </a:r>
          </a:p>
        </p:txBody>
      </p:sp>
      <p:sp>
        <p:nvSpPr>
          <p:cNvPr id="530" name="TextBox 529"/>
          <p:cNvSpPr txBox="1"/>
          <p:nvPr/>
        </p:nvSpPr>
        <p:spPr>
          <a:xfrm>
            <a:off x="4750231" y="4640192"/>
            <a:ext cx="7132577" cy="1817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738" b="1" dirty="0">
                <a:solidFill>
                  <a:srgbClr val="FF0000"/>
                </a:solidFill>
                <a:latin typeface="Calibri" panose="020F0502020204030204" pitchFamily="34" charset="0"/>
              </a:rPr>
              <a:t>We get a thousandth when we divide a whole by 1000, or a hundredth by 10.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D0BCE-EE17-4C1F-BBF1-305268F55AEC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037802E-4001-468D-BEAB-F055B3C02CD8}"/>
              </a:ext>
            </a:extLst>
          </p:cNvPr>
          <p:cNvGrpSpPr/>
          <p:nvPr/>
        </p:nvGrpSpPr>
        <p:grpSpPr>
          <a:xfrm>
            <a:off x="3829447" y="5312578"/>
            <a:ext cx="630375" cy="455794"/>
            <a:chOff x="8887627" y="907393"/>
            <a:chExt cx="630375" cy="455794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550A5C3-1D7F-4C09-91EC-D5524A2CBA3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862E547-CC50-4326-A64D-8D8ABEB821A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D022BD1-D27D-4AF8-8882-3913959230B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B653D67-BE92-4200-9971-FEC8334563E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390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FA7689B-E36F-4C24-8D7C-481C56F32D37}"/>
              </a:ext>
            </a:extLst>
          </p:cNvPr>
          <p:cNvGrpSpPr/>
          <p:nvPr/>
        </p:nvGrpSpPr>
        <p:grpSpPr>
          <a:xfrm>
            <a:off x="274338" y="2031978"/>
            <a:ext cx="5213665" cy="4514962"/>
            <a:chOff x="255526" y="245949"/>
            <a:chExt cx="960473" cy="2132550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C31E30EE-CFF1-4369-A74F-FE8B50ADDBE3}"/>
                </a:ext>
              </a:extLst>
            </p:cNvPr>
            <p:cNvSpPr/>
            <p:nvPr/>
          </p:nvSpPr>
          <p:spPr>
            <a:xfrm>
              <a:off x="255526" y="245949"/>
              <a:ext cx="960473" cy="2132550"/>
            </a:xfrm>
            <a:prstGeom prst="roundRect">
              <a:avLst>
                <a:gd name="adj" fmla="val 729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02B3349-78C6-4C7B-93F6-889A2E70075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581A7BD0-102B-4C23-BD10-D6DCBB2BAF2E}"/>
              </a:ext>
            </a:extLst>
          </p:cNvPr>
          <p:cNvSpPr txBox="1"/>
          <p:nvPr/>
        </p:nvSpPr>
        <p:spPr>
          <a:xfrm>
            <a:off x="273485" y="2095712"/>
            <a:ext cx="5408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number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294.35</a:t>
            </a:r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EC80CED-9990-4575-9BD5-555E35E2B557}"/>
              </a:ext>
            </a:extLst>
          </p:cNvPr>
          <p:cNvSpPr txBox="1"/>
          <p:nvPr/>
        </p:nvSpPr>
        <p:spPr>
          <a:xfrm>
            <a:off x="302476" y="2923962"/>
            <a:ext cx="3802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tens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6AC6214-49C7-4E17-B787-70DBD9703A9A}"/>
              </a:ext>
            </a:extLst>
          </p:cNvPr>
          <p:cNvSpPr txBox="1"/>
          <p:nvPr/>
        </p:nvSpPr>
        <p:spPr>
          <a:xfrm>
            <a:off x="317729" y="5214428"/>
            <a:ext cx="3147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digit 5?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6761F24-39CF-4E1F-BD0F-F1D43BC6FBA8}"/>
              </a:ext>
            </a:extLst>
          </p:cNvPr>
          <p:cNvSpPr/>
          <p:nvPr/>
        </p:nvSpPr>
        <p:spPr>
          <a:xfrm>
            <a:off x="3854597" y="3007484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D67BE4C-FBEB-4A31-943C-345EB76E010A}"/>
              </a:ext>
            </a:extLst>
          </p:cNvPr>
          <p:cNvSpPr txBox="1"/>
          <p:nvPr/>
        </p:nvSpPr>
        <p:spPr>
          <a:xfrm>
            <a:off x="4263983" y="3123817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BA05F95-D998-4376-BE41-E495B8139F46}"/>
              </a:ext>
            </a:extLst>
          </p:cNvPr>
          <p:cNvSpPr/>
          <p:nvPr/>
        </p:nvSpPr>
        <p:spPr>
          <a:xfrm>
            <a:off x="4099568" y="203200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4A9ADE6-8EFB-4FFC-A93E-9658A1E27DBD}"/>
              </a:ext>
            </a:extLst>
          </p:cNvPr>
          <p:cNvSpPr/>
          <p:nvPr/>
        </p:nvSpPr>
        <p:spPr>
          <a:xfrm>
            <a:off x="4683917" y="203216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A53F9CD9-41F4-44F8-B44D-4E13C1B27707}"/>
              </a:ext>
            </a:extLst>
          </p:cNvPr>
          <p:cNvSpPr/>
          <p:nvPr/>
        </p:nvSpPr>
        <p:spPr>
          <a:xfrm>
            <a:off x="8079174" y="93467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FD2F310-F652-453A-8E6A-8CA1F97D762D}"/>
              </a:ext>
            </a:extLst>
          </p:cNvPr>
          <p:cNvSpPr/>
          <p:nvPr/>
        </p:nvSpPr>
        <p:spPr>
          <a:xfrm>
            <a:off x="9415304" y="93271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A722393E-5451-499C-B8CD-523E67DB4784}"/>
              </a:ext>
            </a:extLst>
          </p:cNvPr>
          <p:cNvSpPr/>
          <p:nvPr/>
        </p:nvSpPr>
        <p:spPr>
          <a:xfrm>
            <a:off x="10752714" y="93245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9371EB5E-A1E5-44FF-A9C2-AEF77A209019}"/>
              </a:ext>
            </a:extLst>
          </p:cNvPr>
          <p:cNvSpPr/>
          <p:nvPr/>
        </p:nvSpPr>
        <p:spPr>
          <a:xfrm>
            <a:off x="4068577" y="93369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95F8E3C8-61FD-4BBD-AC98-7025D6D0AB34}"/>
              </a:ext>
            </a:extLst>
          </p:cNvPr>
          <p:cNvSpPr/>
          <p:nvPr/>
        </p:nvSpPr>
        <p:spPr>
          <a:xfrm>
            <a:off x="5404707" y="93430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DCE100C3-F584-4247-9E17-590E83250A0A}"/>
              </a:ext>
            </a:extLst>
          </p:cNvPr>
          <p:cNvSpPr/>
          <p:nvPr/>
        </p:nvSpPr>
        <p:spPr>
          <a:xfrm>
            <a:off x="6742117" y="93404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F630FE90-8889-4F3E-A502-C286A7F860E8}"/>
              </a:ext>
            </a:extLst>
          </p:cNvPr>
          <p:cNvSpPr/>
          <p:nvPr/>
        </p:nvSpPr>
        <p:spPr>
          <a:xfrm>
            <a:off x="1416496" y="93150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CE1B0A83-030B-43E0-A4EB-16372D800970}"/>
              </a:ext>
            </a:extLst>
          </p:cNvPr>
          <p:cNvSpPr/>
          <p:nvPr/>
        </p:nvSpPr>
        <p:spPr>
          <a:xfrm>
            <a:off x="2752626" y="93211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00211DE-FBBD-4C84-86BD-5A4A960445AD}"/>
              </a:ext>
            </a:extLst>
          </p:cNvPr>
          <p:cNvSpPr/>
          <p:nvPr/>
        </p:nvSpPr>
        <p:spPr>
          <a:xfrm>
            <a:off x="83203" y="93310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6BA1A7C9-8E0E-4FEB-B722-035A7003E3D2}"/>
              </a:ext>
            </a:extLst>
          </p:cNvPr>
          <p:cNvSpPr/>
          <p:nvPr/>
        </p:nvSpPr>
        <p:spPr>
          <a:xfrm>
            <a:off x="8079174" y="4720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5805134C-BFF5-412B-986B-40A2D182507C}"/>
              </a:ext>
            </a:extLst>
          </p:cNvPr>
          <p:cNvSpPr/>
          <p:nvPr/>
        </p:nvSpPr>
        <p:spPr>
          <a:xfrm>
            <a:off x="9415304" y="4523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B95F6B0-68BF-4343-B13B-C5610FC8A633}"/>
              </a:ext>
            </a:extLst>
          </p:cNvPr>
          <p:cNvSpPr/>
          <p:nvPr/>
        </p:nvSpPr>
        <p:spPr>
          <a:xfrm>
            <a:off x="10752714" y="4498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735D89E9-F4BA-4538-8315-F7F96241C516}"/>
              </a:ext>
            </a:extLst>
          </p:cNvPr>
          <p:cNvSpPr/>
          <p:nvPr/>
        </p:nvSpPr>
        <p:spPr>
          <a:xfrm>
            <a:off x="4068577" y="4622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4F9A278-B2E9-4F7E-AF3E-FA423D2245F9}"/>
              </a:ext>
            </a:extLst>
          </p:cNvPr>
          <p:cNvSpPr/>
          <p:nvPr/>
        </p:nvSpPr>
        <p:spPr>
          <a:xfrm>
            <a:off x="5404707" y="4683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38AE7F2-8DC0-4A92-8C69-BB34649EF348}"/>
              </a:ext>
            </a:extLst>
          </p:cNvPr>
          <p:cNvSpPr/>
          <p:nvPr/>
        </p:nvSpPr>
        <p:spPr>
          <a:xfrm>
            <a:off x="6742117" y="46577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BD759225-21D3-4775-BAAB-2DB0C909A9D1}"/>
              </a:ext>
            </a:extLst>
          </p:cNvPr>
          <p:cNvSpPr/>
          <p:nvPr/>
        </p:nvSpPr>
        <p:spPr>
          <a:xfrm>
            <a:off x="1416496" y="4403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97129CF4-4998-4997-9EF1-FA3D6F987CAC}"/>
              </a:ext>
            </a:extLst>
          </p:cNvPr>
          <p:cNvSpPr/>
          <p:nvPr/>
        </p:nvSpPr>
        <p:spPr>
          <a:xfrm>
            <a:off x="2752626" y="4463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AAE74D3E-DDC6-4EAD-B493-82E002839266}"/>
              </a:ext>
            </a:extLst>
          </p:cNvPr>
          <p:cNvSpPr/>
          <p:nvPr/>
        </p:nvSpPr>
        <p:spPr>
          <a:xfrm>
            <a:off x="83203" y="4563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2D1BEA55-E753-4B4A-9884-3905991FCA2B}"/>
              </a:ext>
            </a:extLst>
          </p:cNvPr>
          <p:cNvGrpSpPr/>
          <p:nvPr/>
        </p:nvGrpSpPr>
        <p:grpSpPr>
          <a:xfrm>
            <a:off x="8457381" y="865491"/>
            <a:ext cx="702512" cy="1032867"/>
            <a:chOff x="2616558" y="5471319"/>
            <a:chExt cx="702512" cy="1032867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224CB3AC-272C-4862-B145-9FCD19C7CE7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DC961D4-7F3A-4E5E-957F-8E17491ED9B2}"/>
                </a:ext>
              </a:extLst>
            </p:cNvPr>
            <p:cNvSpPr txBox="1"/>
            <p:nvPr/>
          </p:nvSpPr>
          <p:spPr>
            <a:xfrm>
              <a:off x="2616558" y="5857855"/>
              <a:ext cx="702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52CB6D30-7941-45EC-B3F0-6828CDA45F9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70C7F5F-6EEC-4E49-8493-ECD9ECD30050}"/>
              </a:ext>
            </a:extLst>
          </p:cNvPr>
          <p:cNvGrpSpPr/>
          <p:nvPr/>
        </p:nvGrpSpPr>
        <p:grpSpPr>
          <a:xfrm>
            <a:off x="9662990" y="875794"/>
            <a:ext cx="1003446" cy="1032867"/>
            <a:chOff x="2643963" y="5471319"/>
            <a:chExt cx="675107" cy="1032867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816D05D-303A-4766-854C-4EEEC5E22DF1}"/>
                </a:ext>
              </a:extLst>
            </p:cNvPr>
            <p:cNvSpPr txBox="1"/>
            <p:nvPr/>
          </p:nvSpPr>
          <p:spPr>
            <a:xfrm>
              <a:off x="2798712" y="5471319"/>
              <a:ext cx="352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86EF71E7-74ED-4BD4-8F76-88367CCFE844}"/>
                </a:ext>
              </a:extLst>
            </p:cNvPr>
            <p:cNvSpPr txBox="1"/>
            <p:nvPr/>
          </p:nvSpPr>
          <p:spPr>
            <a:xfrm>
              <a:off x="2643963" y="5857855"/>
              <a:ext cx="675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C8B96128-5FDC-4EA8-A6A3-6D8469887B1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B74CC5A-85B8-4E71-8E51-AB665A0985A5}"/>
              </a:ext>
            </a:extLst>
          </p:cNvPr>
          <p:cNvGrpSpPr/>
          <p:nvPr/>
        </p:nvGrpSpPr>
        <p:grpSpPr>
          <a:xfrm>
            <a:off x="10891791" y="867857"/>
            <a:ext cx="1501492" cy="1032867"/>
            <a:chOff x="2643963" y="5471319"/>
            <a:chExt cx="675107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2E9E108A-817D-447D-A3D1-1F83C882BE47}"/>
                </a:ext>
              </a:extLst>
            </p:cNvPr>
            <p:cNvSpPr txBox="1"/>
            <p:nvPr/>
          </p:nvSpPr>
          <p:spPr>
            <a:xfrm>
              <a:off x="2798712" y="5471319"/>
              <a:ext cx="352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B2EDB51-C006-4D64-B6A4-68A3599A7A4A}"/>
                </a:ext>
              </a:extLst>
            </p:cNvPr>
            <p:cNvSpPr txBox="1"/>
            <p:nvPr/>
          </p:nvSpPr>
          <p:spPr>
            <a:xfrm>
              <a:off x="2643963" y="5857855"/>
              <a:ext cx="675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3338C7D-3F38-479D-9E7C-D2FF8F677608}"/>
                </a:ext>
              </a:extLst>
            </p:cNvPr>
            <p:cNvCxnSpPr>
              <a:cxnSpLocks/>
            </p:cNvCxnSpPr>
            <p:nvPr/>
          </p:nvCxnSpPr>
          <p:spPr>
            <a:xfrm>
              <a:off x="2676360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677E0784-FDDF-43E3-8793-BC9C2575C2F9}"/>
              </a:ext>
            </a:extLst>
          </p:cNvPr>
          <p:cNvSpPr txBox="1"/>
          <p:nvPr/>
        </p:nvSpPr>
        <p:spPr>
          <a:xfrm>
            <a:off x="7131632" y="1059676"/>
            <a:ext cx="599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1s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7046710-3983-4548-A6B0-6F710754D62B}"/>
              </a:ext>
            </a:extLst>
          </p:cNvPr>
          <p:cNvSpPr txBox="1"/>
          <p:nvPr/>
        </p:nvSpPr>
        <p:spPr>
          <a:xfrm>
            <a:off x="5640762" y="1052459"/>
            <a:ext cx="833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10s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5A615C1-A45C-46F1-B4C1-C8D8C970E44C}"/>
              </a:ext>
            </a:extLst>
          </p:cNvPr>
          <p:cNvSpPr txBox="1"/>
          <p:nvPr/>
        </p:nvSpPr>
        <p:spPr>
          <a:xfrm>
            <a:off x="4199777" y="1069703"/>
            <a:ext cx="1067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100s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B94DA71-9352-451C-ADB3-E02E24C11E03}"/>
              </a:ext>
            </a:extLst>
          </p:cNvPr>
          <p:cNvSpPr txBox="1"/>
          <p:nvPr/>
        </p:nvSpPr>
        <p:spPr>
          <a:xfrm>
            <a:off x="2985189" y="1230049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1 000s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47FC1C0-CEC6-445E-9629-820D1255DDFE}"/>
              </a:ext>
            </a:extLst>
          </p:cNvPr>
          <p:cNvSpPr txBox="1"/>
          <p:nvPr/>
        </p:nvSpPr>
        <p:spPr>
          <a:xfrm>
            <a:off x="1590719" y="1235726"/>
            <a:ext cx="994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10 000s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CE605604-E62E-44AE-924E-2D56A1602E93}"/>
              </a:ext>
            </a:extLst>
          </p:cNvPr>
          <p:cNvSpPr txBox="1"/>
          <p:nvPr/>
        </p:nvSpPr>
        <p:spPr>
          <a:xfrm>
            <a:off x="164195" y="1229991"/>
            <a:ext cx="1124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100 000s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257321E-03DA-4700-AC0B-6925EDA12D11}"/>
              </a:ext>
            </a:extLst>
          </p:cNvPr>
          <p:cNvSpPr/>
          <p:nvPr/>
        </p:nvSpPr>
        <p:spPr>
          <a:xfrm>
            <a:off x="7964480" y="1394090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3328F51D-A925-4E9E-AFA1-2120427C9371}"/>
              </a:ext>
            </a:extLst>
          </p:cNvPr>
          <p:cNvSpPr/>
          <p:nvPr/>
        </p:nvSpPr>
        <p:spPr>
          <a:xfrm>
            <a:off x="7968184" y="520403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EFA82B7C-5B41-4D61-8A41-294DA564921C}"/>
              </a:ext>
            </a:extLst>
          </p:cNvPr>
          <p:cNvSpPr txBox="1"/>
          <p:nvPr/>
        </p:nvSpPr>
        <p:spPr>
          <a:xfrm>
            <a:off x="81470" y="145702"/>
            <a:ext cx="13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 thousands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9217E0E9-7E8D-40D3-95D8-B0D4C274836E}"/>
              </a:ext>
            </a:extLst>
          </p:cNvPr>
          <p:cNvSpPr txBox="1"/>
          <p:nvPr/>
        </p:nvSpPr>
        <p:spPr>
          <a:xfrm>
            <a:off x="1407913" y="149513"/>
            <a:ext cx="13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 thousands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47C9DC20-6ED0-45C0-B559-706A0B197B01}"/>
              </a:ext>
            </a:extLst>
          </p:cNvPr>
          <p:cNvSpPr txBox="1"/>
          <p:nvPr/>
        </p:nvSpPr>
        <p:spPr>
          <a:xfrm>
            <a:off x="2772562" y="289619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Thousands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658CB9B-29F2-4D64-B040-147CD30FCF32}"/>
              </a:ext>
            </a:extLst>
          </p:cNvPr>
          <p:cNvSpPr txBox="1"/>
          <p:nvPr/>
        </p:nvSpPr>
        <p:spPr>
          <a:xfrm>
            <a:off x="4111699" y="311058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Hundreds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A0C5669-9805-4342-86EF-0F2A2A4DA4A6}"/>
              </a:ext>
            </a:extLst>
          </p:cNvPr>
          <p:cNvSpPr txBox="1"/>
          <p:nvPr/>
        </p:nvSpPr>
        <p:spPr>
          <a:xfrm>
            <a:off x="5400934" y="29007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Tens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3E1957A-512D-460F-87A6-3E7C63052156}"/>
              </a:ext>
            </a:extLst>
          </p:cNvPr>
          <p:cNvSpPr txBox="1"/>
          <p:nvPr/>
        </p:nvSpPr>
        <p:spPr>
          <a:xfrm>
            <a:off x="6702745" y="30889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Ones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4CD0852-9A7D-4F2C-9A73-184AD4557C54}"/>
              </a:ext>
            </a:extLst>
          </p:cNvPr>
          <p:cNvSpPr txBox="1"/>
          <p:nvPr/>
        </p:nvSpPr>
        <p:spPr>
          <a:xfrm>
            <a:off x="8101274" y="28018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Tenths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1969249-52D7-44DD-8415-4E01121969A6}"/>
              </a:ext>
            </a:extLst>
          </p:cNvPr>
          <p:cNvSpPr txBox="1"/>
          <p:nvPr/>
        </p:nvSpPr>
        <p:spPr>
          <a:xfrm>
            <a:off x="9345096" y="307356"/>
            <a:ext cx="1475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Hundredths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2E022C73-E190-4FA7-BCC1-17015230E306}"/>
              </a:ext>
            </a:extLst>
          </p:cNvPr>
          <p:cNvSpPr txBox="1"/>
          <p:nvPr/>
        </p:nvSpPr>
        <p:spPr>
          <a:xfrm>
            <a:off x="10671675" y="298661"/>
            <a:ext cx="1552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ea typeface="Cambria Math" panose="02040503050406030204" pitchFamily="18" charset="0"/>
              </a:rPr>
              <a:t>Thousandths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494A1A4-406C-416F-868C-A16ACB8CE643}"/>
              </a:ext>
            </a:extLst>
          </p:cNvPr>
          <p:cNvSpPr txBox="1"/>
          <p:nvPr/>
        </p:nvSpPr>
        <p:spPr>
          <a:xfrm>
            <a:off x="308364" y="4042070"/>
            <a:ext cx="3802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tenths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EAA8A903-3982-40C9-AC5B-B609CFE268C0}"/>
              </a:ext>
            </a:extLst>
          </p:cNvPr>
          <p:cNvSpPr/>
          <p:nvPr/>
        </p:nvSpPr>
        <p:spPr>
          <a:xfrm>
            <a:off x="3858146" y="4178340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D0E49D8-7E7A-472E-81F2-5A9CE7FBCA85}"/>
              </a:ext>
            </a:extLst>
          </p:cNvPr>
          <p:cNvSpPr txBox="1"/>
          <p:nvPr/>
        </p:nvSpPr>
        <p:spPr>
          <a:xfrm>
            <a:off x="4267532" y="4294673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CC635EF-17E1-4B0C-8CF3-D9D9D998F6D2}"/>
              </a:ext>
            </a:extLst>
          </p:cNvPr>
          <p:cNvSpPr/>
          <p:nvPr/>
        </p:nvSpPr>
        <p:spPr>
          <a:xfrm>
            <a:off x="3490490" y="5295024"/>
            <a:ext cx="1748846" cy="96909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0D5D3E54-0BE0-45D9-A1FF-F75FFA731D9C}"/>
              </a:ext>
            </a:extLst>
          </p:cNvPr>
          <p:cNvSpPr txBox="1"/>
          <p:nvPr/>
        </p:nvSpPr>
        <p:spPr>
          <a:xfrm>
            <a:off x="3774759" y="5482985"/>
            <a:ext cx="128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0.05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CCE210F-DB85-482F-8C9B-80CC8D7F34F0}"/>
              </a:ext>
            </a:extLst>
          </p:cNvPr>
          <p:cNvSpPr/>
          <p:nvPr/>
        </p:nvSpPr>
        <p:spPr>
          <a:xfrm>
            <a:off x="4923049" y="203590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686D07A1-0E69-4D9C-B749-C81D8CD06D9E}"/>
              </a:ext>
            </a:extLst>
          </p:cNvPr>
          <p:cNvGrpSpPr/>
          <p:nvPr/>
        </p:nvGrpSpPr>
        <p:grpSpPr>
          <a:xfrm>
            <a:off x="3827071" y="5250668"/>
            <a:ext cx="1098602" cy="1071647"/>
            <a:chOff x="1890343" y="36281"/>
            <a:chExt cx="1098602" cy="1071647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A316A21F-5C80-4E22-894C-F4FCBB588162}"/>
                </a:ext>
              </a:extLst>
            </p:cNvPr>
            <p:cNvSpPr txBox="1"/>
            <p:nvPr/>
          </p:nvSpPr>
          <p:spPr>
            <a:xfrm>
              <a:off x="1890343" y="476986"/>
              <a:ext cx="10986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D91DD16A-A48D-4B10-8291-9B597344AA0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2CDD977D-BACC-40BC-A6F0-546C67F7E3E7}"/>
                </a:ext>
              </a:extLst>
            </p:cNvPr>
            <p:cNvSpPr txBox="1"/>
            <p:nvPr/>
          </p:nvSpPr>
          <p:spPr>
            <a:xfrm>
              <a:off x="2221980" y="36281"/>
              <a:ext cx="6940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915D38C-B7B5-4E76-86C1-0E8314B2D016}"/>
              </a:ext>
            </a:extLst>
          </p:cNvPr>
          <p:cNvGrpSpPr/>
          <p:nvPr/>
        </p:nvGrpSpPr>
        <p:grpSpPr>
          <a:xfrm>
            <a:off x="5794716" y="2041458"/>
            <a:ext cx="5568667" cy="4514962"/>
            <a:chOff x="255526" y="245949"/>
            <a:chExt cx="940366" cy="2132550"/>
          </a:xfrm>
        </p:grpSpPr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68F74854-A39C-4057-9C63-2AE2867D0316}"/>
                </a:ext>
              </a:extLst>
            </p:cNvPr>
            <p:cNvSpPr/>
            <p:nvPr/>
          </p:nvSpPr>
          <p:spPr>
            <a:xfrm>
              <a:off x="255526" y="245949"/>
              <a:ext cx="940366" cy="2132550"/>
            </a:xfrm>
            <a:prstGeom prst="roundRect">
              <a:avLst>
                <a:gd name="adj" fmla="val 729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09B4F2C7-E698-4B42-B37B-1B9ABFB90C34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37824A17-0924-48F8-B786-DDA14FF6368B}"/>
              </a:ext>
            </a:extLst>
          </p:cNvPr>
          <p:cNvSpPr txBox="1"/>
          <p:nvPr/>
        </p:nvSpPr>
        <p:spPr>
          <a:xfrm>
            <a:off x="5793864" y="2105192"/>
            <a:ext cx="5408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number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813.465</a:t>
            </a:r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7536C31-0A1A-4F45-AF4E-CD64F2262473}"/>
              </a:ext>
            </a:extLst>
          </p:cNvPr>
          <p:cNvSpPr txBox="1"/>
          <p:nvPr/>
        </p:nvSpPr>
        <p:spPr>
          <a:xfrm>
            <a:off x="5822854" y="2933442"/>
            <a:ext cx="4035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in the hundredths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7A14D2D5-4E3C-4070-9287-ED66E770E79B}"/>
              </a:ext>
            </a:extLst>
          </p:cNvPr>
          <p:cNvSpPr txBox="1"/>
          <p:nvPr/>
        </p:nvSpPr>
        <p:spPr>
          <a:xfrm>
            <a:off x="5838108" y="5223908"/>
            <a:ext cx="3147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digit 5?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C0C7B3B9-E302-4CAA-964D-43AD4BF1E3ED}"/>
              </a:ext>
            </a:extLst>
          </p:cNvPr>
          <p:cNvSpPr/>
          <p:nvPr/>
        </p:nvSpPr>
        <p:spPr>
          <a:xfrm>
            <a:off x="9757115" y="3016964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E772758-E43C-4348-93EE-82DE3EA6419A}"/>
              </a:ext>
            </a:extLst>
          </p:cNvPr>
          <p:cNvSpPr txBox="1"/>
          <p:nvPr/>
        </p:nvSpPr>
        <p:spPr>
          <a:xfrm>
            <a:off x="10166501" y="3133297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474A0F12-2DF1-42F2-93F2-F1EF35E6B9F9}"/>
              </a:ext>
            </a:extLst>
          </p:cNvPr>
          <p:cNvSpPr/>
          <p:nvPr/>
        </p:nvSpPr>
        <p:spPr>
          <a:xfrm>
            <a:off x="10452280" y="204148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1602B442-7EBD-476E-B626-69F93DFB2898}"/>
              </a:ext>
            </a:extLst>
          </p:cNvPr>
          <p:cNvSpPr/>
          <p:nvPr/>
        </p:nvSpPr>
        <p:spPr>
          <a:xfrm>
            <a:off x="9407124" y="204164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A3E4EB0B-E12F-4C00-811D-2ACBD5A0AD80}"/>
              </a:ext>
            </a:extLst>
          </p:cNvPr>
          <p:cNvSpPr txBox="1"/>
          <p:nvPr/>
        </p:nvSpPr>
        <p:spPr>
          <a:xfrm>
            <a:off x="5828743" y="4051550"/>
            <a:ext cx="3802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in the hundreds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44ECC12D-53FC-4E23-BFF2-2BC5232106DD}"/>
              </a:ext>
            </a:extLst>
          </p:cNvPr>
          <p:cNvSpPr/>
          <p:nvPr/>
        </p:nvSpPr>
        <p:spPr>
          <a:xfrm>
            <a:off x="9760664" y="4187820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BEC3E418-A838-42DF-B3CA-428B03EB4453}"/>
              </a:ext>
            </a:extLst>
          </p:cNvPr>
          <p:cNvSpPr txBox="1"/>
          <p:nvPr/>
        </p:nvSpPr>
        <p:spPr>
          <a:xfrm>
            <a:off x="10170050" y="4304153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5D91C625-1143-4C08-97B2-85E3FA4E7633}"/>
              </a:ext>
            </a:extLst>
          </p:cNvPr>
          <p:cNvSpPr/>
          <p:nvPr/>
        </p:nvSpPr>
        <p:spPr>
          <a:xfrm>
            <a:off x="9393008" y="5304504"/>
            <a:ext cx="1748846" cy="96909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A1471500-7EF4-43C7-899C-9618F9D3C9BA}"/>
              </a:ext>
            </a:extLst>
          </p:cNvPr>
          <p:cNvSpPr txBox="1"/>
          <p:nvPr/>
        </p:nvSpPr>
        <p:spPr>
          <a:xfrm>
            <a:off x="9492255" y="5472293"/>
            <a:ext cx="1560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0.005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154BF480-83B6-42F2-A198-4126C7F6989A}"/>
              </a:ext>
            </a:extLst>
          </p:cNvPr>
          <p:cNvSpPr/>
          <p:nvPr/>
        </p:nvSpPr>
        <p:spPr>
          <a:xfrm>
            <a:off x="10677888" y="204146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EE71E46A-516B-4EB0-81F2-BBC3CBDAC06D}"/>
              </a:ext>
            </a:extLst>
          </p:cNvPr>
          <p:cNvGrpSpPr/>
          <p:nvPr/>
        </p:nvGrpSpPr>
        <p:grpSpPr>
          <a:xfrm>
            <a:off x="9564326" y="5281908"/>
            <a:ext cx="1521721" cy="1610256"/>
            <a:chOff x="1890343" y="36281"/>
            <a:chExt cx="1098602" cy="1610256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1BAB664-40DE-4F44-A222-A8CBEF7513AA}"/>
                </a:ext>
              </a:extLst>
            </p:cNvPr>
            <p:cNvSpPr txBox="1"/>
            <p:nvPr/>
          </p:nvSpPr>
          <p:spPr>
            <a:xfrm>
              <a:off x="1890343" y="476986"/>
              <a:ext cx="1098602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83B61846-E6AC-4500-BA7C-872E7BDB0D2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5A382BEB-3B74-4124-B034-2DD401178FA0}"/>
                </a:ext>
              </a:extLst>
            </p:cNvPr>
            <p:cNvSpPr txBox="1"/>
            <p:nvPr/>
          </p:nvSpPr>
          <p:spPr>
            <a:xfrm>
              <a:off x="2221980" y="36281"/>
              <a:ext cx="6940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5</a:t>
              </a: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9266C35-F771-489A-8BD2-DE9BB65D3F01}"/>
              </a:ext>
            </a:extLst>
          </p:cNvPr>
          <p:cNvGrpSpPr/>
          <p:nvPr/>
        </p:nvGrpSpPr>
        <p:grpSpPr>
          <a:xfrm>
            <a:off x="271168" y="780266"/>
            <a:ext cx="1002254" cy="428686"/>
            <a:chOff x="5757690" y="935037"/>
            <a:chExt cx="1002254" cy="42868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2FD98E1D-7FB8-4180-AB08-88440E6721DB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05AA2E8B-8E15-4530-BE2F-B90178CD544D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A345382-4083-4FAD-91E9-32471BE93AD9}"/>
              </a:ext>
            </a:extLst>
          </p:cNvPr>
          <p:cNvGrpSpPr/>
          <p:nvPr/>
        </p:nvGrpSpPr>
        <p:grpSpPr>
          <a:xfrm>
            <a:off x="1675921" y="770454"/>
            <a:ext cx="892821" cy="428686"/>
            <a:chOff x="4484935" y="944175"/>
            <a:chExt cx="892821" cy="42868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412AE37B-B390-45D4-A6ED-4CACA3AC9D2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65A6304-27D8-4814-A98E-3C8886D9D17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C1605E8B-DCB2-42E9-A7E5-A6230420257F}"/>
              </a:ext>
            </a:extLst>
          </p:cNvPr>
          <p:cNvGrpSpPr/>
          <p:nvPr/>
        </p:nvGrpSpPr>
        <p:grpSpPr>
          <a:xfrm>
            <a:off x="2998132" y="766222"/>
            <a:ext cx="892821" cy="428686"/>
            <a:chOff x="3143479" y="934501"/>
            <a:chExt cx="892821" cy="428686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C27C8609-107A-4AF4-9D46-C62D821C173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2D6A1C60-8A4B-4AA1-BC2E-DB6A6D92B8E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15E61AA-E32C-4F74-96A5-4DDC15904BB2}"/>
              </a:ext>
            </a:extLst>
          </p:cNvPr>
          <p:cNvGrpSpPr/>
          <p:nvPr/>
        </p:nvGrpSpPr>
        <p:grpSpPr>
          <a:xfrm>
            <a:off x="4425418" y="766222"/>
            <a:ext cx="593466" cy="428686"/>
            <a:chOff x="2176723" y="934501"/>
            <a:chExt cx="593466" cy="428686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D6D30202-C8B9-4C92-865A-A0E60F6E5D3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7531091-3444-48C7-8B1B-1F409EF3ADC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DE534FA6-903C-4F8D-898D-8D517A345799}"/>
              </a:ext>
            </a:extLst>
          </p:cNvPr>
          <p:cNvGrpSpPr/>
          <p:nvPr/>
        </p:nvGrpSpPr>
        <p:grpSpPr>
          <a:xfrm>
            <a:off x="5782554" y="766222"/>
            <a:ext cx="492471" cy="428686"/>
            <a:chOff x="1333467" y="934501"/>
            <a:chExt cx="492471" cy="42868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40BC7CDB-0120-4B40-935A-B51890AA99E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C2F91194-B49D-4877-86A2-8AFE4335DB0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A0B96437-D236-41F0-B32C-8318608ACDD6}"/>
              </a:ext>
            </a:extLst>
          </p:cNvPr>
          <p:cNvGrpSpPr/>
          <p:nvPr/>
        </p:nvGrpSpPr>
        <p:grpSpPr>
          <a:xfrm>
            <a:off x="8554083" y="554613"/>
            <a:ext cx="558936" cy="517996"/>
            <a:chOff x="7154565" y="884953"/>
            <a:chExt cx="558936" cy="51799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AC87DD69-C0A2-4D78-AAE7-A5F9798617E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A9814CF7-FF62-4AB1-84F8-E01125618DA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B26B01A-4E87-474A-B08D-19B24ABF80E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1A7D16B-A0BA-4319-9704-7A4D758CC7F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29494383-830F-4E9A-99D0-C32A5F5236FC}"/>
              </a:ext>
            </a:extLst>
          </p:cNvPr>
          <p:cNvGrpSpPr/>
          <p:nvPr/>
        </p:nvGrpSpPr>
        <p:grpSpPr>
          <a:xfrm>
            <a:off x="9847271" y="572122"/>
            <a:ext cx="591105" cy="470388"/>
            <a:chOff x="8024949" y="901783"/>
            <a:chExt cx="591105" cy="470388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653C9353-B1F1-40BD-BD1F-3319B465B5D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D325A24E-AFB8-462F-A08E-B5DDD0592E8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121A739E-17D3-41EF-A76D-758515C0693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3B002EE6-57E0-4825-BC91-7832AB2C315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A5AA5EA6-7689-4075-ADC0-DAD8BE855E2C}"/>
              </a:ext>
            </a:extLst>
          </p:cNvPr>
          <p:cNvGrpSpPr/>
          <p:nvPr/>
        </p:nvGrpSpPr>
        <p:grpSpPr>
          <a:xfrm>
            <a:off x="11139992" y="564950"/>
            <a:ext cx="630375" cy="455794"/>
            <a:chOff x="8887627" y="907393"/>
            <a:chExt cx="630375" cy="455794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22465A7D-09B4-44E1-9A24-1DD0CAE7AF1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517A1D28-F77A-4BCD-A475-99552509298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8DB2F211-301C-466E-8FDE-C32413DBDE0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0C46CD3E-CD48-4647-99C5-42EF861FD15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DF36019D-5C18-4A91-8078-746457C6A75C}"/>
              </a:ext>
            </a:extLst>
          </p:cNvPr>
          <p:cNvGrpSpPr/>
          <p:nvPr/>
        </p:nvGrpSpPr>
        <p:grpSpPr>
          <a:xfrm>
            <a:off x="7180296" y="773365"/>
            <a:ext cx="446399" cy="428686"/>
            <a:chOff x="463698" y="934501"/>
            <a:chExt cx="446399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F5D4DC0E-FAF3-4DFB-AF78-91BBCFF3643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53661585-7A5D-40C8-A960-DA3A83F84B4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77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46" grpId="0" animBg="1"/>
      <p:bldP spid="146" grpId="1" animBg="1"/>
      <p:bldP spid="147" grpId="0" animBg="1"/>
      <p:bldP spid="147" grpId="1" animBg="1"/>
      <p:bldP spid="197" grpId="0"/>
      <p:bldP spid="199" grpId="0"/>
      <p:bldP spid="199" grpId="1"/>
      <p:bldP spid="200" grpId="0" animBg="1"/>
      <p:bldP spid="200" grpId="1" animBg="1"/>
      <p:bldP spid="212" grpId="0"/>
      <p:bldP spid="213" grpId="0" animBg="1"/>
      <p:bldP spid="213" grpId="1" animBg="1"/>
      <p:bldP spid="214" grpId="0" animBg="1"/>
      <p:bldP spid="214" grpId="1" animBg="1"/>
      <p:bldP spid="217" grpId="0"/>
      <p:bldP spid="219" grpId="0"/>
      <p:bldP spid="219" grpId="1"/>
      <p:bldP spid="220" grpId="0" animBg="1"/>
      <p:bldP spid="220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FA7689B-E36F-4C24-8D7C-481C56F32D37}"/>
              </a:ext>
            </a:extLst>
          </p:cNvPr>
          <p:cNvGrpSpPr/>
          <p:nvPr/>
        </p:nvGrpSpPr>
        <p:grpSpPr>
          <a:xfrm>
            <a:off x="274338" y="2031978"/>
            <a:ext cx="5379471" cy="4514962"/>
            <a:chOff x="255526" y="245949"/>
            <a:chExt cx="960473" cy="2132550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C31E30EE-CFF1-4369-A74F-FE8B50ADDBE3}"/>
                </a:ext>
              </a:extLst>
            </p:cNvPr>
            <p:cNvSpPr/>
            <p:nvPr/>
          </p:nvSpPr>
          <p:spPr>
            <a:xfrm>
              <a:off x="255526" y="245949"/>
              <a:ext cx="960473" cy="2132550"/>
            </a:xfrm>
            <a:prstGeom prst="roundRect">
              <a:avLst>
                <a:gd name="adj" fmla="val 729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02B3349-78C6-4C7B-93F6-889A2E70075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581A7BD0-102B-4C23-BD10-D6DCBB2BAF2E}"/>
              </a:ext>
            </a:extLst>
          </p:cNvPr>
          <p:cNvSpPr txBox="1"/>
          <p:nvPr/>
        </p:nvSpPr>
        <p:spPr>
          <a:xfrm>
            <a:off x="273485" y="2095712"/>
            <a:ext cx="5408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number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394.512</a:t>
            </a:r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EC80CED-9990-4575-9BD5-555E35E2B557}"/>
              </a:ext>
            </a:extLst>
          </p:cNvPr>
          <p:cNvSpPr txBox="1"/>
          <p:nvPr/>
        </p:nvSpPr>
        <p:spPr>
          <a:xfrm>
            <a:off x="302476" y="2923962"/>
            <a:ext cx="3802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in the ones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6AC6214-49C7-4E17-B787-70DBD9703A9A}"/>
              </a:ext>
            </a:extLst>
          </p:cNvPr>
          <p:cNvSpPr txBox="1"/>
          <p:nvPr/>
        </p:nvSpPr>
        <p:spPr>
          <a:xfrm>
            <a:off x="317729" y="5214428"/>
            <a:ext cx="3147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digit 9?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6761F24-39CF-4E1F-BD0F-F1D43BC6FBA8}"/>
              </a:ext>
            </a:extLst>
          </p:cNvPr>
          <p:cNvSpPr/>
          <p:nvPr/>
        </p:nvSpPr>
        <p:spPr>
          <a:xfrm>
            <a:off x="3854597" y="3007484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D67BE4C-FBEB-4A31-943C-345EB76E010A}"/>
              </a:ext>
            </a:extLst>
          </p:cNvPr>
          <p:cNvSpPr txBox="1"/>
          <p:nvPr/>
        </p:nvSpPr>
        <p:spPr>
          <a:xfrm>
            <a:off x="4263983" y="3123817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BA05F95-D998-4376-BE41-E495B8139F46}"/>
              </a:ext>
            </a:extLst>
          </p:cNvPr>
          <p:cNvSpPr/>
          <p:nvPr/>
        </p:nvSpPr>
        <p:spPr>
          <a:xfrm>
            <a:off x="4346865" y="203164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4A9ADE6-8EFB-4FFC-A93E-9658A1E27DBD}"/>
              </a:ext>
            </a:extLst>
          </p:cNvPr>
          <p:cNvSpPr/>
          <p:nvPr/>
        </p:nvSpPr>
        <p:spPr>
          <a:xfrm>
            <a:off x="5162085" y="203381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A53F9CD9-41F4-44F8-B44D-4E13C1B27707}"/>
              </a:ext>
            </a:extLst>
          </p:cNvPr>
          <p:cNvSpPr/>
          <p:nvPr/>
        </p:nvSpPr>
        <p:spPr>
          <a:xfrm>
            <a:off x="8079174" y="93467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FD2F310-F652-453A-8E6A-8CA1F97D762D}"/>
              </a:ext>
            </a:extLst>
          </p:cNvPr>
          <p:cNvSpPr/>
          <p:nvPr/>
        </p:nvSpPr>
        <p:spPr>
          <a:xfrm>
            <a:off x="9415304" y="93271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A722393E-5451-499C-B8CD-523E67DB4784}"/>
              </a:ext>
            </a:extLst>
          </p:cNvPr>
          <p:cNvSpPr/>
          <p:nvPr/>
        </p:nvSpPr>
        <p:spPr>
          <a:xfrm>
            <a:off x="10752714" y="93245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9371EB5E-A1E5-44FF-A9C2-AEF77A209019}"/>
              </a:ext>
            </a:extLst>
          </p:cNvPr>
          <p:cNvSpPr/>
          <p:nvPr/>
        </p:nvSpPr>
        <p:spPr>
          <a:xfrm>
            <a:off x="4068577" y="93369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95F8E3C8-61FD-4BBD-AC98-7025D6D0AB34}"/>
              </a:ext>
            </a:extLst>
          </p:cNvPr>
          <p:cNvSpPr/>
          <p:nvPr/>
        </p:nvSpPr>
        <p:spPr>
          <a:xfrm>
            <a:off x="5404707" y="93430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DCE100C3-F584-4247-9E17-590E83250A0A}"/>
              </a:ext>
            </a:extLst>
          </p:cNvPr>
          <p:cNvSpPr/>
          <p:nvPr/>
        </p:nvSpPr>
        <p:spPr>
          <a:xfrm>
            <a:off x="6742117" y="93404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F630FE90-8889-4F3E-A502-C286A7F860E8}"/>
              </a:ext>
            </a:extLst>
          </p:cNvPr>
          <p:cNvSpPr/>
          <p:nvPr/>
        </p:nvSpPr>
        <p:spPr>
          <a:xfrm>
            <a:off x="1416496" y="93150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CE1B0A83-030B-43E0-A4EB-16372D800970}"/>
              </a:ext>
            </a:extLst>
          </p:cNvPr>
          <p:cNvSpPr/>
          <p:nvPr/>
        </p:nvSpPr>
        <p:spPr>
          <a:xfrm>
            <a:off x="2752626" y="93211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00211DE-FBBD-4C84-86BD-5A4A960445AD}"/>
              </a:ext>
            </a:extLst>
          </p:cNvPr>
          <p:cNvSpPr/>
          <p:nvPr/>
        </p:nvSpPr>
        <p:spPr>
          <a:xfrm>
            <a:off x="83203" y="93310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6BA1A7C9-8E0E-4FEB-B722-035A7003E3D2}"/>
              </a:ext>
            </a:extLst>
          </p:cNvPr>
          <p:cNvSpPr/>
          <p:nvPr/>
        </p:nvSpPr>
        <p:spPr>
          <a:xfrm>
            <a:off x="8079174" y="4720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5805134C-BFF5-412B-986B-40A2D182507C}"/>
              </a:ext>
            </a:extLst>
          </p:cNvPr>
          <p:cNvSpPr/>
          <p:nvPr/>
        </p:nvSpPr>
        <p:spPr>
          <a:xfrm>
            <a:off x="9415304" y="4523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B95F6B0-68BF-4343-B13B-C5610FC8A633}"/>
              </a:ext>
            </a:extLst>
          </p:cNvPr>
          <p:cNvSpPr/>
          <p:nvPr/>
        </p:nvSpPr>
        <p:spPr>
          <a:xfrm>
            <a:off x="10752714" y="4498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735D89E9-F4BA-4538-8315-F7F96241C516}"/>
              </a:ext>
            </a:extLst>
          </p:cNvPr>
          <p:cNvSpPr/>
          <p:nvPr/>
        </p:nvSpPr>
        <p:spPr>
          <a:xfrm>
            <a:off x="4068577" y="4622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4F9A278-B2E9-4F7E-AF3E-FA423D2245F9}"/>
              </a:ext>
            </a:extLst>
          </p:cNvPr>
          <p:cNvSpPr/>
          <p:nvPr/>
        </p:nvSpPr>
        <p:spPr>
          <a:xfrm>
            <a:off x="5404707" y="4683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38AE7F2-8DC0-4A92-8C69-BB34649EF348}"/>
              </a:ext>
            </a:extLst>
          </p:cNvPr>
          <p:cNvSpPr/>
          <p:nvPr/>
        </p:nvSpPr>
        <p:spPr>
          <a:xfrm>
            <a:off x="6742117" y="46577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BD759225-21D3-4775-BAAB-2DB0C909A9D1}"/>
              </a:ext>
            </a:extLst>
          </p:cNvPr>
          <p:cNvSpPr/>
          <p:nvPr/>
        </p:nvSpPr>
        <p:spPr>
          <a:xfrm>
            <a:off x="1416496" y="4403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97129CF4-4998-4997-9EF1-FA3D6F987CAC}"/>
              </a:ext>
            </a:extLst>
          </p:cNvPr>
          <p:cNvSpPr/>
          <p:nvPr/>
        </p:nvSpPr>
        <p:spPr>
          <a:xfrm>
            <a:off x="2752626" y="4463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AAE74D3E-DDC6-4EAD-B493-82E002839266}"/>
              </a:ext>
            </a:extLst>
          </p:cNvPr>
          <p:cNvSpPr/>
          <p:nvPr/>
        </p:nvSpPr>
        <p:spPr>
          <a:xfrm>
            <a:off x="83203" y="4563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2D1BEA55-E753-4B4A-9884-3905991FCA2B}"/>
              </a:ext>
            </a:extLst>
          </p:cNvPr>
          <p:cNvGrpSpPr/>
          <p:nvPr/>
        </p:nvGrpSpPr>
        <p:grpSpPr>
          <a:xfrm>
            <a:off x="8457381" y="865491"/>
            <a:ext cx="702512" cy="1032867"/>
            <a:chOff x="2616558" y="5471319"/>
            <a:chExt cx="702512" cy="1032867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224CB3AC-272C-4862-B145-9FCD19C7CE7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DC961D4-7F3A-4E5E-957F-8E17491ED9B2}"/>
                </a:ext>
              </a:extLst>
            </p:cNvPr>
            <p:cNvSpPr txBox="1"/>
            <p:nvPr/>
          </p:nvSpPr>
          <p:spPr>
            <a:xfrm>
              <a:off x="2616558" y="5857855"/>
              <a:ext cx="702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52CB6D30-7941-45EC-B3F0-6828CDA45F9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70C7F5F-6EEC-4E49-8493-ECD9ECD30050}"/>
              </a:ext>
            </a:extLst>
          </p:cNvPr>
          <p:cNvGrpSpPr/>
          <p:nvPr/>
        </p:nvGrpSpPr>
        <p:grpSpPr>
          <a:xfrm>
            <a:off x="9662990" y="875794"/>
            <a:ext cx="1003446" cy="1032867"/>
            <a:chOff x="2643963" y="5471319"/>
            <a:chExt cx="675107" cy="1032867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816D05D-303A-4766-854C-4EEEC5E22DF1}"/>
                </a:ext>
              </a:extLst>
            </p:cNvPr>
            <p:cNvSpPr txBox="1"/>
            <p:nvPr/>
          </p:nvSpPr>
          <p:spPr>
            <a:xfrm>
              <a:off x="2798712" y="5471319"/>
              <a:ext cx="352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86EF71E7-74ED-4BD4-8F76-88367CCFE844}"/>
                </a:ext>
              </a:extLst>
            </p:cNvPr>
            <p:cNvSpPr txBox="1"/>
            <p:nvPr/>
          </p:nvSpPr>
          <p:spPr>
            <a:xfrm>
              <a:off x="2643963" y="5857855"/>
              <a:ext cx="675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C8B96128-5FDC-4EA8-A6A3-6D8469887B1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B74CC5A-85B8-4E71-8E51-AB665A0985A5}"/>
              </a:ext>
            </a:extLst>
          </p:cNvPr>
          <p:cNvGrpSpPr/>
          <p:nvPr/>
        </p:nvGrpSpPr>
        <p:grpSpPr>
          <a:xfrm>
            <a:off x="10891791" y="867857"/>
            <a:ext cx="1501492" cy="1032867"/>
            <a:chOff x="2643963" y="5471319"/>
            <a:chExt cx="675107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2E9E108A-817D-447D-A3D1-1F83C882BE47}"/>
                </a:ext>
              </a:extLst>
            </p:cNvPr>
            <p:cNvSpPr txBox="1"/>
            <p:nvPr/>
          </p:nvSpPr>
          <p:spPr>
            <a:xfrm>
              <a:off x="2798712" y="5471319"/>
              <a:ext cx="352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B2EDB51-C006-4D64-B6A4-68A3599A7A4A}"/>
                </a:ext>
              </a:extLst>
            </p:cNvPr>
            <p:cNvSpPr txBox="1"/>
            <p:nvPr/>
          </p:nvSpPr>
          <p:spPr>
            <a:xfrm>
              <a:off x="2643963" y="5857855"/>
              <a:ext cx="675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3338C7D-3F38-479D-9E7C-D2FF8F677608}"/>
                </a:ext>
              </a:extLst>
            </p:cNvPr>
            <p:cNvCxnSpPr>
              <a:cxnSpLocks/>
            </p:cNvCxnSpPr>
            <p:nvPr/>
          </p:nvCxnSpPr>
          <p:spPr>
            <a:xfrm>
              <a:off x="2676360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677E0784-FDDF-43E3-8793-BC9C2575C2F9}"/>
              </a:ext>
            </a:extLst>
          </p:cNvPr>
          <p:cNvSpPr txBox="1"/>
          <p:nvPr/>
        </p:nvSpPr>
        <p:spPr>
          <a:xfrm>
            <a:off x="7131632" y="1059676"/>
            <a:ext cx="599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1s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7046710-3983-4548-A6B0-6F710754D62B}"/>
              </a:ext>
            </a:extLst>
          </p:cNvPr>
          <p:cNvSpPr txBox="1"/>
          <p:nvPr/>
        </p:nvSpPr>
        <p:spPr>
          <a:xfrm>
            <a:off x="5640762" y="1052459"/>
            <a:ext cx="833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10s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5A615C1-A45C-46F1-B4C1-C8D8C970E44C}"/>
              </a:ext>
            </a:extLst>
          </p:cNvPr>
          <p:cNvSpPr txBox="1"/>
          <p:nvPr/>
        </p:nvSpPr>
        <p:spPr>
          <a:xfrm>
            <a:off x="4199777" y="1069703"/>
            <a:ext cx="1067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100s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B94DA71-9352-451C-ADB3-E02E24C11E03}"/>
              </a:ext>
            </a:extLst>
          </p:cNvPr>
          <p:cNvSpPr txBox="1"/>
          <p:nvPr/>
        </p:nvSpPr>
        <p:spPr>
          <a:xfrm>
            <a:off x="2985189" y="1230049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1 000s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47FC1C0-CEC6-445E-9629-820D1255DDFE}"/>
              </a:ext>
            </a:extLst>
          </p:cNvPr>
          <p:cNvSpPr txBox="1"/>
          <p:nvPr/>
        </p:nvSpPr>
        <p:spPr>
          <a:xfrm>
            <a:off x="1590719" y="1235726"/>
            <a:ext cx="994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10 000s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CE605604-E62E-44AE-924E-2D56A1602E93}"/>
              </a:ext>
            </a:extLst>
          </p:cNvPr>
          <p:cNvSpPr txBox="1"/>
          <p:nvPr/>
        </p:nvSpPr>
        <p:spPr>
          <a:xfrm>
            <a:off x="164195" y="1229991"/>
            <a:ext cx="1124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100 000s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257321E-03DA-4700-AC0B-6925EDA12D11}"/>
              </a:ext>
            </a:extLst>
          </p:cNvPr>
          <p:cNvSpPr/>
          <p:nvPr/>
        </p:nvSpPr>
        <p:spPr>
          <a:xfrm>
            <a:off x="7964480" y="1394090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3328F51D-A925-4E9E-AFA1-2120427C9371}"/>
              </a:ext>
            </a:extLst>
          </p:cNvPr>
          <p:cNvSpPr/>
          <p:nvPr/>
        </p:nvSpPr>
        <p:spPr>
          <a:xfrm>
            <a:off x="7968184" y="520403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EFA82B7C-5B41-4D61-8A41-294DA564921C}"/>
              </a:ext>
            </a:extLst>
          </p:cNvPr>
          <p:cNvSpPr txBox="1"/>
          <p:nvPr/>
        </p:nvSpPr>
        <p:spPr>
          <a:xfrm>
            <a:off x="81470" y="145702"/>
            <a:ext cx="13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 thousands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9217E0E9-7E8D-40D3-95D8-B0D4C274836E}"/>
              </a:ext>
            </a:extLst>
          </p:cNvPr>
          <p:cNvSpPr txBox="1"/>
          <p:nvPr/>
        </p:nvSpPr>
        <p:spPr>
          <a:xfrm>
            <a:off x="1407913" y="149513"/>
            <a:ext cx="13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 thousands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47C9DC20-6ED0-45C0-B559-706A0B197B01}"/>
              </a:ext>
            </a:extLst>
          </p:cNvPr>
          <p:cNvSpPr txBox="1"/>
          <p:nvPr/>
        </p:nvSpPr>
        <p:spPr>
          <a:xfrm>
            <a:off x="2772562" y="289619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Thousands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658CB9B-29F2-4D64-B040-147CD30FCF32}"/>
              </a:ext>
            </a:extLst>
          </p:cNvPr>
          <p:cNvSpPr txBox="1"/>
          <p:nvPr/>
        </p:nvSpPr>
        <p:spPr>
          <a:xfrm>
            <a:off x="4111699" y="311058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Hundreds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A0C5669-9805-4342-86EF-0F2A2A4DA4A6}"/>
              </a:ext>
            </a:extLst>
          </p:cNvPr>
          <p:cNvSpPr txBox="1"/>
          <p:nvPr/>
        </p:nvSpPr>
        <p:spPr>
          <a:xfrm>
            <a:off x="5400934" y="29007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Tens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3E1957A-512D-460F-87A6-3E7C63052156}"/>
              </a:ext>
            </a:extLst>
          </p:cNvPr>
          <p:cNvSpPr txBox="1"/>
          <p:nvPr/>
        </p:nvSpPr>
        <p:spPr>
          <a:xfrm>
            <a:off x="6702745" y="30889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Ones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4CD0852-9A7D-4F2C-9A73-184AD4557C54}"/>
              </a:ext>
            </a:extLst>
          </p:cNvPr>
          <p:cNvSpPr txBox="1"/>
          <p:nvPr/>
        </p:nvSpPr>
        <p:spPr>
          <a:xfrm>
            <a:off x="8101274" y="28018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Tenths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1969249-52D7-44DD-8415-4E01121969A6}"/>
              </a:ext>
            </a:extLst>
          </p:cNvPr>
          <p:cNvSpPr txBox="1"/>
          <p:nvPr/>
        </p:nvSpPr>
        <p:spPr>
          <a:xfrm>
            <a:off x="9345096" y="307356"/>
            <a:ext cx="1475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Hundredths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2E022C73-E190-4FA7-BCC1-17015230E306}"/>
              </a:ext>
            </a:extLst>
          </p:cNvPr>
          <p:cNvSpPr txBox="1"/>
          <p:nvPr/>
        </p:nvSpPr>
        <p:spPr>
          <a:xfrm>
            <a:off x="10671675" y="298661"/>
            <a:ext cx="1552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ea typeface="Cambria Math" panose="02040503050406030204" pitchFamily="18" charset="0"/>
              </a:rPr>
              <a:t>Thousandths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494A1A4-406C-416F-868C-A16ACB8CE643}"/>
              </a:ext>
            </a:extLst>
          </p:cNvPr>
          <p:cNvSpPr txBox="1"/>
          <p:nvPr/>
        </p:nvSpPr>
        <p:spPr>
          <a:xfrm>
            <a:off x="308364" y="4042070"/>
            <a:ext cx="3802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in the thousandths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EAA8A903-3982-40C9-AC5B-B609CFE268C0}"/>
              </a:ext>
            </a:extLst>
          </p:cNvPr>
          <p:cNvSpPr/>
          <p:nvPr/>
        </p:nvSpPr>
        <p:spPr>
          <a:xfrm>
            <a:off x="3858146" y="4178340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D0E49D8-7E7A-472E-81F2-5A9CE7FBCA85}"/>
              </a:ext>
            </a:extLst>
          </p:cNvPr>
          <p:cNvSpPr txBox="1"/>
          <p:nvPr/>
        </p:nvSpPr>
        <p:spPr>
          <a:xfrm>
            <a:off x="4267532" y="4294673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CC635EF-17E1-4B0C-8CF3-D9D9D998F6D2}"/>
              </a:ext>
            </a:extLst>
          </p:cNvPr>
          <p:cNvSpPr/>
          <p:nvPr/>
        </p:nvSpPr>
        <p:spPr>
          <a:xfrm>
            <a:off x="3490490" y="5295024"/>
            <a:ext cx="1748846" cy="96909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0D5D3E54-0BE0-45D9-A1FF-F75FFA731D9C}"/>
              </a:ext>
            </a:extLst>
          </p:cNvPr>
          <p:cNvSpPr txBox="1"/>
          <p:nvPr/>
        </p:nvSpPr>
        <p:spPr>
          <a:xfrm>
            <a:off x="3988700" y="5482985"/>
            <a:ext cx="1067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CCE210F-DB85-482F-8C9B-80CC8D7F34F0}"/>
              </a:ext>
            </a:extLst>
          </p:cNvPr>
          <p:cNvSpPr/>
          <p:nvPr/>
        </p:nvSpPr>
        <p:spPr>
          <a:xfrm>
            <a:off x="4111110" y="203381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915D38C-B7B5-4E76-86C1-0E8314B2D016}"/>
              </a:ext>
            </a:extLst>
          </p:cNvPr>
          <p:cNvGrpSpPr/>
          <p:nvPr/>
        </p:nvGrpSpPr>
        <p:grpSpPr>
          <a:xfrm>
            <a:off x="5876777" y="2041458"/>
            <a:ext cx="5854036" cy="4514962"/>
            <a:chOff x="255526" y="245949"/>
            <a:chExt cx="940366" cy="2132550"/>
          </a:xfrm>
        </p:grpSpPr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68F74854-A39C-4057-9C63-2AE2867D0316}"/>
                </a:ext>
              </a:extLst>
            </p:cNvPr>
            <p:cNvSpPr/>
            <p:nvPr/>
          </p:nvSpPr>
          <p:spPr>
            <a:xfrm>
              <a:off x="255526" y="245949"/>
              <a:ext cx="940366" cy="2132550"/>
            </a:xfrm>
            <a:prstGeom prst="roundRect">
              <a:avLst>
                <a:gd name="adj" fmla="val 729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09B4F2C7-E698-4B42-B37B-1B9ABFB90C34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37824A17-0924-48F8-B786-DDA14FF6368B}"/>
              </a:ext>
            </a:extLst>
          </p:cNvPr>
          <p:cNvSpPr txBox="1"/>
          <p:nvPr/>
        </p:nvSpPr>
        <p:spPr>
          <a:xfrm>
            <a:off x="5875924" y="2105192"/>
            <a:ext cx="5568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number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1432.587</a:t>
            </a:r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7536C31-0A1A-4F45-AF4E-CD64F2262473}"/>
              </a:ext>
            </a:extLst>
          </p:cNvPr>
          <p:cNvSpPr txBox="1"/>
          <p:nvPr/>
        </p:nvSpPr>
        <p:spPr>
          <a:xfrm>
            <a:off x="5904915" y="2933442"/>
            <a:ext cx="4035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in the tenths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7A14D2D5-4E3C-4070-9287-ED66E770E79B}"/>
              </a:ext>
            </a:extLst>
          </p:cNvPr>
          <p:cNvSpPr txBox="1"/>
          <p:nvPr/>
        </p:nvSpPr>
        <p:spPr>
          <a:xfrm>
            <a:off x="5920169" y="5223908"/>
            <a:ext cx="3147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digit 8?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C0C7B3B9-E302-4CAA-964D-43AD4BF1E3ED}"/>
              </a:ext>
            </a:extLst>
          </p:cNvPr>
          <p:cNvSpPr/>
          <p:nvPr/>
        </p:nvSpPr>
        <p:spPr>
          <a:xfrm>
            <a:off x="9839176" y="3016964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E772758-E43C-4348-93EE-82DE3EA6419A}"/>
              </a:ext>
            </a:extLst>
          </p:cNvPr>
          <p:cNvSpPr txBox="1"/>
          <p:nvPr/>
        </p:nvSpPr>
        <p:spPr>
          <a:xfrm>
            <a:off x="10248562" y="3133297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474A0F12-2DF1-42F2-93F2-F1EF35E6B9F9}"/>
              </a:ext>
            </a:extLst>
          </p:cNvPr>
          <p:cNvSpPr/>
          <p:nvPr/>
        </p:nvSpPr>
        <p:spPr>
          <a:xfrm>
            <a:off x="10534341" y="204148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1602B442-7EBD-476E-B626-69F93DFB2898}"/>
              </a:ext>
            </a:extLst>
          </p:cNvPr>
          <p:cNvSpPr/>
          <p:nvPr/>
        </p:nvSpPr>
        <p:spPr>
          <a:xfrm>
            <a:off x="9489185" y="204164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A3E4EB0B-E12F-4C00-811D-2ACBD5A0AD80}"/>
              </a:ext>
            </a:extLst>
          </p:cNvPr>
          <p:cNvSpPr txBox="1"/>
          <p:nvPr/>
        </p:nvSpPr>
        <p:spPr>
          <a:xfrm>
            <a:off x="5910804" y="4051550"/>
            <a:ext cx="3802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in the thousands place? </a:t>
            </a:r>
            <a:endParaRPr lang="en-GB" sz="3200" b="1" dirty="0">
              <a:latin typeface="Calibri" panose="020F0502020204030204" pitchFamily="34" charset="0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44ECC12D-53FC-4E23-BFF2-2BC5232106DD}"/>
              </a:ext>
            </a:extLst>
          </p:cNvPr>
          <p:cNvSpPr/>
          <p:nvPr/>
        </p:nvSpPr>
        <p:spPr>
          <a:xfrm>
            <a:off x="9842725" y="4187820"/>
            <a:ext cx="1379688" cy="8492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BEC3E418-A838-42DF-B3CA-428B03EB4453}"/>
              </a:ext>
            </a:extLst>
          </p:cNvPr>
          <p:cNvSpPr txBox="1"/>
          <p:nvPr/>
        </p:nvSpPr>
        <p:spPr>
          <a:xfrm>
            <a:off x="10252111" y="4304153"/>
            <a:ext cx="7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5D91C625-1143-4C08-97B2-85E3FA4E7633}"/>
              </a:ext>
            </a:extLst>
          </p:cNvPr>
          <p:cNvSpPr/>
          <p:nvPr/>
        </p:nvSpPr>
        <p:spPr>
          <a:xfrm>
            <a:off x="9475069" y="5304504"/>
            <a:ext cx="1748846" cy="96909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A1471500-7EF4-43C7-899C-9618F9D3C9BA}"/>
              </a:ext>
            </a:extLst>
          </p:cNvPr>
          <p:cNvSpPr txBox="1"/>
          <p:nvPr/>
        </p:nvSpPr>
        <p:spPr>
          <a:xfrm>
            <a:off x="9719844" y="5472293"/>
            <a:ext cx="141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0.08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154BF480-83B6-42F2-A198-4126C7F6989A}"/>
              </a:ext>
            </a:extLst>
          </p:cNvPr>
          <p:cNvSpPr/>
          <p:nvPr/>
        </p:nvSpPr>
        <p:spPr>
          <a:xfrm>
            <a:off x="10759949" y="204146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EE71E46A-516B-4EB0-81F2-BBC3CBDAC06D}"/>
              </a:ext>
            </a:extLst>
          </p:cNvPr>
          <p:cNvGrpSpPr/>
          <p:nvPr/>
        </p:nvGrpSpPr>
        <p:grpSpPr>
          <a:xfrm>
            <a:off x="9844774" y="5270490"/>
            <a:ext cx="1080200" cy="1071647"/>
            <a:chOff x="1890343" y="36281"/>
            <a:chExt cx="1098602" cy="1071647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1BAB664-40DE-4F44-A222-A8CBEF7513AA}"/>
                </a:ext>
              </a:extLst>
            </p:cNvPr>
            <p:cNvSpPr txBox="1"/>
            <p:nvPr/>
          </p:nvSpPr>
          <p:spPr>
            <a:xfrm>
              <a:off x="1890343" y="476986"/>
              <a:ext cx="10986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83B61846-E6AC-4500-BA7C-872E7BDB0D26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89056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5A382BEB-3B74-4124-B034-2DD401178FA0}"/>
                </a:ext>
              </a:extLst>
            </p:cNvPr>
            <p:cNvSpPr txBox="1"/>
            <p:nvPr/>
          </p:nvSpPr>
          <p:spPr>
            <a:xfrm>
              <a:off x="2198135" y="36281"/>
              <a:ext cx="69408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8</a:t>
              </a: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5F06BB9-F69D-4497-9F88-C296BF269B62}"/>
              </a:ext>
            </a:extLst>
          </p:cNvPr>
          <p:cNvGrpSpPr/>
          <p:nvPr/>
        </p:nvGrpSpPr>
        <p:grpSpPr>
          <a:xfrm>
            <a:off x="271168" y="780266"/>
            <a:ext cx="1002254" cy="428686"/>
            <a:chOff x="5757690" y="935037"/>
            <a:chExt cx="1002254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5D7AEF94-C53A-48B9-AA8F-9027348AC90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20BBD5E-7573-4500-B752-C22F059943A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9ED96FD-B597-4DA2-9781-8F9D9C8BE04A}"/>
              </a:ext>
            </a:extLst>
          </p:cNvPr>
          <p:cNvGrpSpPr/>
          <p:nvPr/>
        </p:nvGrpSpPr>
        <p:grpSpPr>
          <a:xfrm>
            <a:off x="1675921" y="770454"/>
            <a:ext cx="892821" cy="428686"/>
            <a:chOff x="4484935" y="944175"/>
            <a:chExt cx="892821" cy="42868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EAE2A9BE-8355-43F3-90AD-F792F0586591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5286414-9B3D-49CB-9773-FEDD9A67170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EFE1432A-B811-4712-8B6D-64B7BFF5D7FF}"/>
              </a:ext>
            </a:extLst>
          </p:cNvPr>
          <p:cNvGrpSpPr/>
          <p:nvPr/>
        </p:nvGrpSpPr>
        <p:grpSpPr>
          <a:xfrm>
            <a:off x="2998132" y="766222"/>
            <a:ext cx="892821" cy="428686"/>
            <a:chOff x="3143479" y="934501"/>
            <a:chExt cx="892821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B4A9468E-A7D8-44A5-8AE1-1290EDE7302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8C6171B0-0603-4D4F-8A2B-C52A56A876D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199F0D1-AC78-4365-A71A-9D08069C7A32}"/>
              </a:ext>
            </a:extLst>
          </p:cNvPr>
          <p:cNvGrpSpPr/>
          <p:nvPr/>
        </p:nvGrpSpPr>
        <p:grpSpPr>
          <a:xfrm>
            <a:off x="4425418" y="766222"/>
            <a:ext cx="593466" cy="428686"/>
            <a:chOff x="2176723" y="934501"/>
            <a:chExt cx="593466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E398CD52-00CA-413A-B5F2-1FD968ACB98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24EB75C6-D69F-42A8-AA28-D0169D78DD1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CC88950-6AE0-4248-A94D-AB038654183A}"/>
              </a:ext>
            </a:extLst>
          </p:cNvPr>
          <p:cNvGrpSpPr/>
          <p:nvPr/>
        </p:nvGrpSpPr>
        <p:grpSpPr>
          <a:xfrm>
            <a:off x="5782554" y="766222"/>
            <a:ext cx="492471" cy="428686"/>
            <a:chOff x="1333467" y="934501"/>
            <a:chExt cx="492471" cy="42868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FEBD3A94-D2DD-49A9-8E9F-76DE7358326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B3504BD-40B7-4903-81C5-1A4C9A1DAF6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172608B7-A1F1-406E-BBEE-079D6F4D44F7}"/>
              </a:ext>
            </a:extLst>
          </p:cNvPr>
          <p:cNvGrpSpPr/>
          <p:nvPr/>
        </p:nvGrpSpPr>
        <p:grpSpPr>
          <a:xfrm>
            <a:off x="7180296" y="773365"/>
            <a:ext cx="446399" cy="428686"/>
            <a:chOff x="463698" y="934501"/>
            <a:chExt cx="446399" cy="42868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314CFBE4-AED6-430C-99C7-BBD71FF47C7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F557CF85-1D4A-47EF-8853-A8709D0D0CD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A0F77A6-723C-42E7-9475-7F43736ECB3E}"/>
              </a:ext>
            </a:extLst>
          </p:cNvPr>
          <p:cNvGrpSpPr/>
          <p:nvPr/>
        </p:nvGrpSpPr>
        <p:grpSpPr>
          <a:xfrm>
            <a:off x="8554083" y="554613"/>
            <a:ext cx="558936" cy="517996"/>
            <a:chOff x="7154565" y="884953"/>
            <a:chExt cx="558936" cy="51799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99D28E90-7B4F-4A35-9089-8C522BF7C53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2F2C7188-3AF2-480B-85AA-434D3F4B62B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188F0613-356E-422F-96DA-96500C45833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81518D41-BEF6-4D0E-B13E-CA59DEFF621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4AC1D7DE-DE13-41F7-9596-D9EB5E9F5A86}"/>
              </a:ext>
            </a:extLst>
          </p:cNvPr>
          <p:cNvGrpSpPr/>
          <p:nvPr/>
        </p:nvGrpSpPr>
        <p:grpSpPr>
          <a:xfrm>
            <a:off x="9847271" y="572122"/>
            <a:ext cx="591105" cy="470388"/>
            <a:chOff x="8024949" y="901783"/>
            <a:chExt cx="591105" cy="470388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ECC34CAF-CE9A-426F-979D-9740A94CA06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AD0922B9-6D28-44E0-A5B4-C6A15B23D3D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8507B8B8-E248-4F41-8508-70C57E3E0FD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B86A1786-E0E5-49BB-888B-60A6C2DEC12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6E66C347-22CB-41CF-BF2C-8B6609501399}"/>
              </a:ext>
            </a:extLst>
          </p:cNvPr>
          <p:cNvGrpSpPr/>
          <p:nvPr/>
        </p:nvGrpSpPr>
        <p:grpSpPr>
          <a:xfrm>
            <a:off x="11139992" y="564950"/>
            <a:ext cx="630375" cy="455794"/>
            <a:chOff x="8887627" y="907393"/>
            <a:chExt cx="630375" cy="455794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07D38C21-0D4C-411F-94F6-00BC2073F8B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6F047A64-4FF0-4C01-BDDA-8119DF4D81B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85B34C9-8CCD-46CF-BD36-D1B35F3C3A5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47660B48-A244-42AF-92A1-25D0BDD8C32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671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46" grpId="0" animBg="1"/>
      <p:bldP spid="146" grpId="1" animBg="1"/>
      <p:bldP spid="147" grpId="0" animBg="1"/>
      <p:bldP spid="147" grpId="1" animBg="1"/>
      <p:bldP spid="197" grpId="0"/>
      <p:bldP spid="199" grpId="0"/>
      <p:bldP spid="200" grpId="0" animBg="1"/>
      <p:bldP spid="200" grpId="1" animBg="1"/>
      <p:bldP spid="212" grpId="0"/>
      <p:bldP spid="213" grpId="0" animBg="1"/>
      <p:bldP spid="213" grpId="1" animBg="1"/>
      <p:bldP spid="214" grpId="0" animBg="1"/>
      <p:bldP spid="214" grpId="1" animBg="1"/>
      <p:bldP spid="217" grpId="0"/>
      <p:bldP spid="219" grpId="0"/>
      <p:bldP spid="219" grpId="1"/>
      <p:bldP spid="220" grpId="0" animBg="1"/>
      <p:bldP spid="220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8BBD8-546F-4436-A4BA-49DA9FAED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5 Convert decimal tenths, hundredths and thousandths to fractions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031A7-8E2D-474A-967E-DA6D82687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427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2B942102-4811-47AD-9588-38212BCD1FBB}"/>
              </a:ext>
            </a:extLst>
          </p:cNvPr>
          <p:cNvSpPr/>
          <p:nvPr/>
        </p:nvSpPr>
        <p:spPr>
          <a:xfrm>
            <a:off x="461188" y="507519"/>
            <a:ext cx="6722209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decimals as fractions: 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356A02FC-2FC4-490D-B1A2-C907832C23BA}"/>
              </a:ext>
            </a:extLst>
          </p:cNvPr>
          <p:cNvSpPr/>
          <p:nvPr/>
        </p:nvSpPr>
        <p:spPr>
          <a:xfrm>
            <a:off x="6292006" y="1215606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845DFEFE-38D0-4CEF-B22A-BFF48E3CB17D}"/>
              </a:ext>
            </a:extLst>
          </p:cNvPr>
          <p:cNvSpPr/>
          <p:nvPr/>
        </p:nvSpPr>
        <p:spPr>
          <a:xfrm>
            <a:off x="3316481" y="1215606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9DE5BCB3-6714-432A-8A7E-B7223AB8A9D5}"/>
              </a:ext>
            </a:extLst>
          </p:cNvPr>
          <p:cNvSpPr/>
          <p:nvPr/>
        </p:nvSpPr>
        <p:spPr>
          <a:xfrm>
            <a:off x="467708" y="1210336"/>
            <a:ext cx="2621560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E38B4F6-D179-4697-BA3A-BCDE81CDCA8F}"/>
              </a:ext>
            </a:extLst>
          </p:cNvPr>
          <p:cNvSpPr/>
          <p:nvPr/>
        </p:nvSpPr>
        <p:spPr>
          <a:xfrm>
            <a:off x="1612728" y="1331340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EE0401E-7FE1-422F-A73C-BB7EB9B5C120}"/>
              </a:ext>
            </a:extLst>
          </p:cNvPr>
          <p:cNvSpPr txBox="1"/>
          <p:nvPr/>
        </p:nvSpPr>
        <p:spPr>
          <a:xfrm>
            <a:off x="1199806" y="15439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E551485-0E0D-41D4-95BB-CEC28CE38C2B}"/>
              </a:ext>
            </a:extLst>
          </p:cNvPr>
          <p:cNvSpPr/>
          <p:nvPr/>
        </p:nvSpPr>
        <p:spPr>
          <a:xfrm>
            <a:off x="4619152" y="1336610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85B3FE5-736D-46B2-A21B-460AB3E1839E}"/>
              </a:ext>
            </a:extLst>
          </p:cNvPr>
          <p:cNvSpPr txBox="1"/>
          <p:nvPr/>
        </p:nvSpPr>
        <p:spPr>
          <a:xfrm>
            <a:off x="4206229" y="154926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FDCB6B3-1972-44D8-9FF3-ED446B4D36DF}"/>
              </a:ext>
            </a:extLst>
          </p:cNvPr>
          <p:cNvSpPr/>
          <p:nvPr/>
        </p:nvSpPr>
        <p:spPr>
          <a:xfrm>
            <a:off x="7833379" y="1336610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EF294A0-5284-42F0-959D-134A3485ABAD}"/>
              </a:ext>
            </a:extLst>
          </p:cNvPr>
          <p:cNvSpPr txBox="1"/>
          <p:nvPr/>
        </p:nvSpPr>
        <p:spPr>
          <a:xfrm>
            <a:off x="7399436" y="154926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CDA1809E-607F-403D-9251-1D1B5C697DC8}"/>
              </a:ext>
            </a:extLst>
          </p:cNvPr>
          <p:cNvCxnSpPr>
            <a:cxnSpLocks/>
          </p:cNvCxnSpPr>
          <p:nvPr/>
        </p:nvCxnSpPr>
        <p:spPr>
          <a:xfrm>
            <a:off x="835989" y="2020796"/>
            <a:ext cx="44401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A965DA3-A506-4667-A194-FF82E5CE0954}"/>
              </a:ext>
            </a:extLst>
          </p:cNvPr>
          <p:cNvSpPr txBox="1"/>
          <p:nvPr/>
        </p:nvSpPr>
        <p:spPr>
          <a:xfrm>
            <a:off x="481858" y="1550260"/>
            <a:ext cx="769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0.9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6BCC61B-46F1-41F4-A574-D5FB6184C4F3}"/>
              </a:ext>
            </a:extLst>
          </p:cNvPr>
          <p:cNvSpPr txBox="1"/>
          <p:nvPr/>
        </p:nvSpPr>
        <p:spPr>
          <a:xfrm>
            <a:off x="766145" y="1942981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1331BD7-ED52-4FDA-A061-AF4BA4BAC749}"/>
              </a:ext>
            </a:extLst>
          </p:cNvPr>
          <p:cNvSpPr txBox="1"/>
          <p:nvPr/>
        </p:nvSpPr>
        <p:spPr>
          <a:xfrm>
            <a:off x="2062786" y="1367486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70DEA68-FFC7-42B7-BDD0-7C7C17013118}"/>
              </a:ext>
            </a:extLst>
          </p:cNvPr>
          <p:cNvGrpSpPr/>
          <p:nvPr/>
        </p:nvGrpSpPr>
        <p:grpSpPr>
          <a:xfrm>
            <a:off x="1886502" y="1803942"/>
            <a:ext cx="832665" cy="630942"/>
            <a:chOff x="1796748" y="476986"/>
            <a:chExt cx="832665" cy="63094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8D3EA76-15C4-4E4B-9BE9-61A96490159F}"/>
                </a:ext>
              </a:extLst>
            </p:cNvPr>
            <p:cNvSpPr txBox="1"/>
            <p:nvPr/>
          </p:nvSpPr>
          <p:spPr>
            <a:xfrm>
              <a:off x="1796748" y="476986"/>
              <a:ext cx="83266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4E44A46-AE0A-447F-A9BC-9C4EC189AAD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C424D04-BF57-4CD6-9A08-40B43271CE82}"/>
              </a:ext>
            </a:extLst>
          </p:cNvPr>
          <p:cNvSpPr txBox="1"/>
          <p:nvPr/>
        </p:nvSpPr>
        <p:spPr>
          <a:xfrm>
            <a:off x="3319707" y="1571175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0.09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A0A0A66-93BD-4525-BB2F-E3DF6B60C83C}"/>
              </a:ext>
            </a:extLst>
          </p:cNvPr>
          <p:cNvCxnSpPr>
            <a:cxnSpLocks/>
          </p:cNvCxnSpPr>
          <p:nvPr/>
        </p:nvCxnSpPr>
        <p:spPr>
          <a:xfrm>
            <a:off x="3685495" y="2028749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57FCA07-B827-4FCD-9C5C-ABC415D9FCE1}"/>
              </a:ext>
            </a:extLst>
          </p:cNvPr>
          <p:cNvSpPr txBox="1"/>
          <p:nvPr/>
        </p:nvSpPr>
        <p:spPr>
          <a:xfrm>
            <a:off x="3564695" y="1987305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A2C35DD-F360-4CA9-BF7C-06E5F18B90F2}"/>
              </a:ext>
            </a:extLst>
          </p:cNvPr>
          <p:cNvSpPr txBox="1"/>
          <p:nvPr/>
        </p:nvSpPr>
        <p:spPr>
          <a:xfrm>
            <a:off x="5054715" y="1357820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502A688-9256-452E-B60B-7B06A535B4AF}"/>
              </a:ext>
            </a:extLst>
          </p:cNvPr>
          <p:cNvGrpSpPr/>
          <p:nvPr/>
        </p:nvGrpSpPr>
        <p:grpSpPr>
          <a:xfrm>
            <a:off x="4750305" y="1794276"/>
            <a:ext cx="1122706" cy="630942"/>
            <a:chOff x="1796748" y="476986"/>
            <a:chExt cx="1122706" cy="630942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ED7C215-E8E8-4FF0-965A-A79A3C66062E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C5210B0-49F8-4A3E-96F7-05675D683E95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1FCA3F8E-E6B0-427D-BFF1-FF57BF9B0F4A}"/>
              </a:ext>
            </a:extLst>
          </p:cNvPr>
          <p:cNvSpPr txBox="1"/>
          <p:nvPr/>
        </p:nvSpPr>
        <p:spPr>
          <a:xfrm>
            <a:off x="6292006" y="1562240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0.009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C201A5E8-A4E6-4D58-9A40-C93956FC5739}"/>
              </a:ext>
            </a:extLst>
          </p:cNvPr>
          <p:cNvCxnSpPr>
            <a:cxnSpLocks/>
          </p:cNvCxnSpPr>
          <p:nvPr/>
        </p:nvCxnSpPr>
        <p:spPr>
          <a:xfrm>
            <a:off x="6647623" y="2030979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1D208163-283F-4A2D-93A9-C56496ED3D1E}"/>
              </a:ext>
            </a:extLst>
          </p:cNvPr>
          <p:cNvSpPr txBox="1"/>
          <p:nvPr/>
        </p:nvSpPr>
        <p:spPr>
          <a:xfrm>
            <a:off x="6564832" y="1967219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17851C1-4DEE-466E-B0EB-23924CA1ED52}"/>
              </a:ext>
            </a:extLst>
          </p:cNvPr>
          <p:cNvSpPr txBox="1"/>
          <p:nvPr/>
        </p:nvSpPr>
        <p:spPr>
          <a:xfrm>
            <a:off x="8401642" y="1396293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BC12A31-0CF7-44DC-990F-98DC097844F3}"/>
              </a:ext>
            </a:extLst>
          </p:cNvPr>
          <p:cNvGrpSpPr/>
          <p:nvPr/>
        </p:nvGrpSpPr>
        <p:grpSpPr>
          <a:xfrm>
            <a:off x="7986018" y="1832749"/>
            <a:ext cx="1797557" cy="630942"/>
            <a:chOff x="1813219" y="476986"/>
            <a:chExt cx="1408583" cy="63094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70C0AF0-E86A-4BFE-B780-B6979ACAE5D7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708C6DC-4558-453F-92D7-F97FC8524D14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E33D8EA5-BB2D-4A6E-B0F5-BE8FA246C608}"/>
              </a:ext>
            </a:extLst>
          </p:cNvPr>
          <p:cNvSpPr/>
          <p:nvPr/>
        </p:nvSpPr>
        <p:spPr>
          <a:xfrm>
            <a:off x="3447762" y="2799281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9455D5BF-9BEE-48D7-AD3F-FD1F3174F6BD}"/>
              </a:ext>
            </a:extLst>
          </p:cNvPr>
          <p:cNvSpPr/>
          <p:nvPr/>
        </p:nvSpPr>
        <p:spPr>
          <a:xfrm>
            <a:off x="472237" y="2799281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51FB12A-4F62-47E5-8DAE-1022B80E0A90}"/>
              </a:ext>
            </a:extLst>
          </p:cNvPr>
          <p:cNvSpPr/>
          <p:nvPr/>
        </p:nvSpPr>
        <p:spPr>
          <a:xfrm>
            <a:off x="1774908" y="2920285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160A278-F586-43B7-8804-17C3B61F8A69}"/>
              </a:ext>
            </a:extLst>
          </p:cNvPr>
          <p:cNvSpPr txBox="1"/>
          <p:nvPr/>
        </p:nvSpPr>
        <p:spPr>
          <a:xfrm>
            <a:off x="1361985" y="313294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261B6F1-F12D-480A-A655-29B893D83FF1}"/>
              </a:ext>
            </a:extLst>
          </p:cNvPr>
          <p:cNvSpPr/>
          <p:nvPr/>
        </p:nvSpPr>
        <p:spPr>
          <a:xfrm>
            <a:off x="4989135" y="2920285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41B20F7-246C-46B5-8120-261DF84B9BE9}"/>
              </a:ext>
            </a:extLst>
          </p:cNvPr>
          <p:cNvSpPr txBox="1"/>
          <p:nvPr/>
        </p:nvSpPr>
        <p:spPr>
          <a:xfrm>
            <a:off x="4555192" y="313294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7018A3D7-F46D-46F3-BD35-8CB90F4D598B}"/>
              </a:ext>
            </a:extLst>
          </p:cNvPr>
          <p:cNvSpPr txBox="1"/>
          <p:nvPr/>
        </p:nvSpPr>
        <p:spPr>
          <a:xfrm>
            <a:off x="475463" y="3154850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0.89</a:t>
            </a: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BA4B1D1C-EED7-492B-BF1E-3E667C869503}"/>
              </a:ext>
            </a:extLst>
          </p:cNvPr>
          <p:cNvCxnSpPr>
            <a:cxnSpLocks/>
          </p:cNvCxnSpPr>
          <p:nvPr/>
        </p:nvCxnSpPr>
        <p:spPr>
          <a:xfrm>
            <a:off x="841251" y="3612424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A4818AB1-1DA4-4447-8BD1-E421FEB465A9}"/>
              </a:ext>
            </a:extLst>
          </p:cNvPr>
          <p:cNvSpPr txBox="1"/>
          <p:nvPr/>
        </p:nvSpPr>
        <p:spPr>
          <a:xfrm>
            <a:off x="720451" y="3570980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BE85FF1-7300-4A3C-9485-3975B5E198B7}"/>
              </a:ext>
            </a:extLst>
          </p:cNvPr>
          <p:cNvSpPr txBox="1"/>
          <p:nvPr/>
        </p:nvSpPr>
        <p:spPr>
          <a:xfrm>
            <a:off x="2093509" y="2941495"/>
            <a:ext cx="817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89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3E26DC4C-DA21-40AE-821E-2A177423F87F}"/>
              </a:ext>
            </a:extLst>
          </p:cNvPr>
          <p:cNvGrpSpPr/>
          <p:nvPr/>
        </p:nvGrpSpPr>
        <p:grpSpPr>
          <a:xfrm>
            <a:off x="1906061" y="3377951"/>
            <a:ext cx="1122706" cy="630942"/>
            <a:chOff x="1796748" y="476986"/>
            <a:chExt cx="1122706" cy="630942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F384390-746E-4A8A-96B6-B3546564CA0E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F78150A-5CE4-4B6C-B2C4-B72355136F1A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F2002C8B-464B-4035-B131-54D6A7BFD8A6}"/>
              </a:ext>
            </a:extLst>
          </p:cNvPr>
          <p:cNvSpPr txBox="1"/>
          <p:nvPr/>
        </p:nvSpPr>
        <p:spPr>
          <a:xfrm>
            <a:off x="3447762" y="3145915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0.089</a:t>
            </a:r>
          </a:p>
        </p:txBody>
      </p: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57AF1E9A-D593-4F8E-B43A-DB32198C3153}"/>
              </a:ext>
            </a:extLst>
          </p:cNvPr>
          <p:cNvCxnSpPr>
            <a:cxnSpLocks/>
          </p:cNvCxnSpPr>
          <p:nvPr/>
        </p:nvCxnSpPr>
        <p:spPr>
          <a:xfrm>
            <a:off x="3803379" y="3614654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1EC67B69-A68A-4406-815F-38F0D4BEDD49}"/>
              </a:ext>
            </a:extLst>
          </p:cNvPr>
          <p:cNvSpPr txBox="1"/>
          <p:nvPr/>
        </p:nvSpPr>
        <p:spPr>
          <a:xfrm>
            <a:off x="3720588" y="3550894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8016960-A342-4414-9A30-D43C9BA238D4}"/>
              </a:ext>
            </a:extLst>
          </p:cNvPr>
          <p:cNvSpPr txBox="1"/>
          <p:nvPr/>
        </p:nvSpPr>
        <p:spPr>
          <a:xfrm>
            <a:off x="5482967" y="2979968"/>
            <a:ext cx="8153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89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1F857662-2405-4117-9D22-FC58BC9E296A}"/>
              </a:ext>
            </a:extLst>
          </p:cNvPr>
          <p:cNvGrpSpPr/>
          <p:nvPr/>
        </p:nvGrpSpPr>
        <p:grpSpPr>
          <a:xfrm>
            <a:off x="5141774" y="3416424"/>
            <a:ext cx="1797557" cy="630942"/>
            <a:chOff x="1813219" y="476986"/>
            <a:chExt cx="1408583" cy="630942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2521207D-89A0-4FD5-A935-57F3B46DC7F2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7566862-34EA-4828-8C16-A2C9C36D30B9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B14B5444-0574-4C00-99F0-C0AA3BEF1ACD}"/>
              </a:ext>
            </a:extLst>
          </p:cNvPr>
          <p:cNvSpPr/>
          <p:nvPr/>
        </p:nvSpPr>
        <p:spPr>
          <a:xfrm>
            <a:off x="6997266" y="2795216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A3A8B584-97D8-4033-9F70-D07EFC560161}"/>
              </a:ext>
            </a:extLst>
          </p:cNvPr>
          <p:cNvSpPr/>
          <p:nvPr/>
        </p:nvSpPr>
        <p:spPr>
          <a:xfrm>
            <a:off x="8538639" y="2916220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2A1DC48-75FD-429D-B888-7127CFF4A481}"/>
              </a:ext>
            </a:extLst>
          </p:cNvPr>
          <p:cNvSpPr txBox="1"/>
          <p:nvPr/>
        </p:nvSpPr>
        <p:spPr>
          <a:xfrm>
            <a:off x="8104696" y="31288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C705C3AA-C470-465B-A863-277BB7945611}"/>
              </a:ext>
            </a:extLst>
          </p:cNvPr>
          <p:cNvSpPr txBox="1"/>
          <p:nvPr/>
        </p:nvSpPr>
        <p:spPr>
          <a:xfrm>
            <a:off x="6997266" y="3141850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0.389</a:t>
            </a:r>
          </a:p>
        </p:txBody>
      </p: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102222EA-8840-4680-AFB5-0C8D2A8B505D}"/>
              </a:ext>
            </a:extLst>
          </p:cNvPr>
          <p:cNvCxnSpPr>
            <a:cxnSpLocks/>
          </p:cNvCxnSpPr>
          <p:nvPr/>
        </p:nvCxnSpPr>
        <p:spPr>
          <a:xfrm>
            <a:off x="7352883" y="3610589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6B27AA8B-F7EA-444F-9FB2-C40699EBEBB7}"/>
              </a:ext>
            </a:extLst>
          </p:cNvPr>
          <p:cNvSpPr txBox="1"/>
          <p:nvPr/>
        </p:nvSpPr>
        <p:spPr>
          <a:xfrm>
            <a:off x="7270092" y="3546829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A4D8F113-DEDD-40A4-869E-521737CE7A97}"/>
              </a:ext>
            </a:extLst>
          </p:cNvPr>
          <p:cNvSpPr txBox="1"/>
          <p:nvPr/>
        </p:nvSpPr>
        <p:spPr>
          <a:xfrm>
            <a:off x="8870014" y="2975903"/>
            <a:ext cx="10939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389</a:t>
            </a: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56AD7C0-DBFA-4037-A03F-F1A63570897A}"/>
              </a:ext>
            </a:extLst>
          </p:cNvPr>
          <p:cNvGrpSpPr/>
          <p:nvPr/>
        </p:nvGrpSpPr>
        <p:grpSpPr>
          <a:xfrm>
            <a:off x="8691278" y="3412359"/>
            <a:ext cx="1797557" cy="630942"/>
            <a:chOff x="1813219" y="476986"/>
            <a:chExt cx="1408583" cy="630942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05C0D01-CC44-4F07-A1DE-E923796816B5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85B4C356-EBD6-485C-8611-A1A13069A73E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963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7" grpId="0"/>
      <p:bldP spid="126" grpId="0"/>
      <p:bldP spid="127" grpId="0"/>
      <p:bldP spid="136" grpId="0"/>
      <p:bldP spid="137" grpId="0"/>
      <p:bldP spid="179" grpId="0"/>
      <p:bldP spid="180" grpId="0"/>
      <p:bldP spid="187" grpId="0"/>
      <p:bldP spid="188" grpId="0"/>
      <p:bldP spid="198" grpId="0"/>
      <p:bldP spid="19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E3DCEA02-0B50-44DF-97DF-50718A7A9C5E}"/>
              </a:ext>
            </a:extLst>
          </p:cNvPr>
          <p:cNvSpPr/>
          <p:nvPr/>
        </p:nvSpPr>
        <p:spPr>
          <a:xfrm>
            <a:off x="222649" y="370988"/>
            <a:ext cx="3100215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1CEDB92-FBCE-40DB-B436-E724AE966F43}"/>
              </a:ext>
            </a:extLst>
          </p:cNvPr>
          <p:cNvGrpSpPr/>
          <p:nvPr/>
        </p:nvGrpSpPr>
        <p:grpSpPr>
          <a:xfrm>
            <a:off x="1945990" y="1042766"/>
            <a:ext cx="1322103" cy="646331"/>
            <a:chOff x="2693222" y="5857855"/>
            <a:chExt cx="448977" cy="64633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8CCCE0D-F466-428D-9EC3-BFFB52B35B66}"/>
                </a:ext>
              </a:extLst>
            </p:cNvPr>
            <p:cNvSpPr txBox="1"/>
            <p:nvPr/>
          </p:nvSpPr>
          <p:spPr>
            <a:xfrm>
              <a:off x="2693222" y="5857855"/>
              <a:ext cx="4489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02F4E8D8-CD2B-4E9F-B552-C88C49B33856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7B4C69BA-170D-41C0-97E6-DBF2F57D1F0C}"/>
              </a:ext>
            </a:extLst>
          </p:cNvPr>
          <p:cNvSpPr txBox="1"/>
          <p:nvPr/>
        </p:nvSpPr>
        <p:spPr>
          <a:xfrm>
            <a:off x="283517" y="736504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0.009 =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D90C692-57C9-4509-9074-DE541A65725B}"/>
              </a:ext>
            </a:extLst>
          </p:cNvPr>
          <p:cNvSpPr txBox="1"/>
          <p:nvPr/>
        </p:nvSpPr>
        <p:spPr>
          <a:xfrm>
            <a:off x="2315250" y="485176"/>
            <a:ext cx="8943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31EF1B2-C044-4556-BBB4-014EEEDC54B2}"/>
              </a:ext>
            </a:extLst>
          </p:cNvPr>
          <p:cNvSpPr/>
          <p:nvPr/>
        </p:nvSpPr>
        <p:spPr>
          <a:xfrm>
            <a:off x="1877141" y="494113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45B5D21B-1069-4B1D-9378-92AE9406C963}"/>
              </a:ext>
            </a:extLst>
          </p:cNvPr>
          <p:cNvSpPr/>
          <p:nvPr/>
        </p:nvSpPr>
        <p:spPr>
          <a:xfrm>
            <a:off x="222649" y="2352019"/>
            <a:ext cx="3100215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4598B12-D799-4586-9C5C-A8EDFD8ACB51}"/>
              </a:ext>
            </a:extLst>
          </p:cNvPr>
          <p:cNvGrpSpPr/>
          <p:nvPr/>
        </p:nvGrpSpPr>
        <p:grpSpPr>
          <a:xfrm>
            <a:off x="1945990" y="3023797"/>
            <a:ext cx="1322103" cy="646331"/>
            <a:chOff x="2693222" y="5857855"/>
            <a:chExt cx="448977" cy="64633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F5EE687-B9D0-4DBA-85AE-633DD7BCBB2E}"/>
                </a:ext>
              </a:extLst>
            </p:cNvPr>
            <p:cNvSpPr txBox="1"/>
            <p:nvPr/>
          </p:nvSpPr>
          <p:spPr>
            <a:xfrm>
              <a:off x="2693222" y="5857855"/>
              <a:ext cx="4489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D17D012-35C7-469E-ADC5-EE2F32450802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6DC38FB-99C6-43B2-985E-2494CA798285}"/>
              </a:ext>
            </a:extLst>
          </p:cNvPr>
          <p:cNvSpPr txBox="1"/>
          <p:nvPr/>
        </p:nvSpPr>
        <p:spPr>
          <a:xfrm>
            <a:off x="283517" y="2717535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0.089 =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DE69FB7-BB1D-4BD0-A59E-A099F5F3F520}"/>
              </a:ext>
            </a:extLst>
          </p:cNvPr>
          <p:cNvSpPr txBox="1"/>
          <p:nvPr/>
        </p:nvSpPr>
        <p:spPr>
          <a:xfrm>
            <a:off x="2109247" y="2466207"/>
            <a:ext cx="11003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89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73D7AED-EAE8-4D1F-9CFA-8AFED42B73A3}"/>
              </a:ext>
            </a:extLst>
          </p:cNvPr>
          <p:cNvSpPr/>
          <p:nvPr/>
        </p:nvSpPr>
        <p:spPr>
          <a:xfrm>
            <a:off x="1877141" y="2475144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EF1466A0-84C4-4C4C-A8DA-FB02A1C03A8F}"/>
              </a:ext>
            </a:extLst>
          </p:cNvPr>
          <p:cNvCxnSpPr>
            <a:cxnSpLocks/>
          </p:cNvCxnSpPr>
          <p:nvPr/>
        </p:nvCxnSpPr>
        <p:spPr>
          <a:xfrm>
            <a:off x="3590261" y="2264005"/>
            <a:ext cx="13361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00A4D971-E435-43CF-B33C-90CA20A0C66F}"/>
              </a:ext>
            </a:extLst>
          </p:cNvPr>
          <p:cNvSpPr txBox="1"/>
          <p:nvPr/>
        </p:nvSpPr>
        <p:spPr>
          <a:xfrm>
            <a:off x="3580127" y="2178532"/>
            <a:ext cx="1445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34EBE29-692D-4AC4-8331-DAABB72DEEFA}"/>
              </a:ext>
            </a:extLst>
          </p:cNvPr>
          <p:cNvSpPr txBox="1"/>
          <p:nvPr/>
        </p:nvSpPr>
        <p:spPr>
          <a:xfrm>
            <a:off x="4010142" y="1746196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5941638-8B1D-4244-9B9F-B63431BD9996}"/>
              </a:ext>
            </a:extLst>
          </p:cNvPr>
          <p:cNvCxnSpPr>
            <a:cxnSpLocks/>
          </p:cNvCxnSpPr>
          <p:nvPr/>
        </p:nvCxnSpPr>
        <p:spPr>
          <a:xfrm>
            <a:off x="3581096" y="3624684"/>
            <a:ext cx="179994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0878EC89-42A1-4EA1-BA7F-789F04C0EF02}"/>
              </a:ext>
            </a:extLst>
          </p:cNvPr>
          <p:cNvSpPr txBox="1"/>
          <p:nvPr/>
        </p:nvSpPr>
        <p:spPr>
          <a:xfrm>
            <a:off x="3581095" y="3562892"/>
            <a:ext cx="1920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83F3498-F640-415C-B7C7-937BA1FB1B37}"/>
              </a:ext>
            </a:extLst>
          </p:cNvPr>
          <p:cNvSpPr txBox="1"/>
          <p:nvPr/>
        </p:nvSpPr>
        <p:spPr>
          <a:xfrm>
            <a:off x="4040082" y="3114970"/>
            <a:ext cx="10978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CF8C118-FA48-4477-A492-99EC2C395FB9}"/>
              </a:ext>
            </a:extLst>
          </p:cNvPr>
          <p:cNvSpPr txBox="1"/>
          <p:nvPr/>
        </p:nvSpPr>
        <p:spPr>
          <a:xfrm>
            <a:off x="7595136" y="3317104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9FC8FCA2-F2A8-4591-9683-0E4DFE5DCB6F}"/>
              </a:ext>
            </a:extLst>
          </p:cNvPr>
          <p:cNvCxnSpPr>
            <a:cxnSpLocks/>
          </p:cNvCxnSpPr>
          <p:nvPr/>
        </p:nvCxnSpPr>
        <p:spPr>
          <a:xfrm>
            <a:off x="8048996" y="3621691"/>
            <a:ext cx="179002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4AB7002-9DC4-4AD9-AEB6-D2AB5E03FD12}"/>
              </a:ext>
            </a:extLst>
          </p:cNvPr>
          <p:cNvSpPr txBox="1"/>
          <p:nvPr/>
        </p:nvSpPr>
        <p:spPr>
          <a:xfrm>
            <a:off x="8048995" y="3559899"/>
            <a:ext cx="19099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240FA92-15EF-4125-9085-726F286F8087}"/>
              </a:ext>
            </a:extLst>
          </p:cNvPr>
          <p:cNvSpPr txBox="1"/>
          <p:nvPr/>
        </p:nvSpPr>
        <p:spPr>
          <a:xfrm>
            <a:off x="8493245" y="3114277"/>
            <a:ext cx="13413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8 9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EB1C04CD-7FD5-4E1F-8E30-56D725A6DAA1}"/>
              </a:ext>
            </a:extLst>
          </p:cNvPr>
          <p:cNvCxnSpPr>
            <a:cxnSpLocks/>
          </p:cNvCxnSpPr>
          <p:nvPr/>
        </p:nvCxnSpPr>
        <p:spPr>
          <a:xfrm>
            <a:off x="5376153" y="2262944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133B7AE8-E936-4F96-8696-6656D7468583}"/>
              </a:ext>
            </a:extLst>
          </p:cNvPr>
          <p:cNvSpPr txBox="1"/>
          <p:nvPr/>
        </p:nvSpPr>
        <p:spPr>
          <a:xfrm>
            <a:off x="5376152" y="2204564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C396314C-00A0-4765-9063-979D5756C259}"/>
              </a:ext>
            </a:extLst>
          </p:cNvPr>
          <p:cNvSpPr txBox="1"/>
          <p:nvPr/>
        </p:nvSpPr>
        <p:spPr>
          <a:xfrm>
            <a:off x="6036308" y="1756642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C25F42F-B842-4218-BC2B-799F21E20D42}"/>
              </a:ext>
            </a:extLst>
          </p:cNvPr>
          <p:cNvSpPr txBox="1"/>
          <p:nvPr/>
        </p:nvSpPr>
        <p:spPr>
          <a:xfrm>
            <a:off x="4919076" y="1958660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9C97264-B840-46D3-8DEC-B6E239303993}"/>
              </a:ext>
            </a:extLst>
          </p:cNvPr>
          <p:cNvSpPr/>
          <p:nvPr/>
        </p:nvSpPr>
        <p:spPr>
          <a:xfrm>
            <a:off x="3592066" y="1810898"/>
            <a:ext cx="1337768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BFDC872-9A6B-4F74-9713-71379A1936DE}"/>
              </a:ext>
            </a:extLst>
          </p:cNvPr>
          <p:cNvSpPr/>
          <p:nvPr/>
        </p:nvSpPr>
        <p:spPr>
          <a:xfrm>
            <a:off x="3582526" y="3164973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3D569323-8018-4481-8F18-C96C07D58D70}"/>
              </a:ext>
            </a:extLst>
          </p:cNvPr>
          <p:cNvCxnSpPr>
            <a:cxnSpLocks/>
          </p:cNvCxnSpPr>
          <p:nvPr/>
        </p:nvCxnSpPr>
        <p:spPr>
          <a:xfrm>
            <a:off x="5827358" y="3618279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EE1EC660-CABC-4C0E-AF42-37921F950943}"/>
              </a:ext>
            </a:extLst>
          </p:cNvPr>
          <p:cNvSpPr txBox="1"/>
          <p:nvPr/>
        </p:nvSpPr>
        <p:spPr>
          <a:xfrm>
            <a:off x="5827357" y="3559899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149F8712-5FB2-4E12-BA2F-EC925C3521FE}"/>
              </a:ext>
            </a:extLst>
          </p:cNvPr>
          <p:cNvSpPr txBox="1"/>
          <p:nvPr/>
        </p:nvSpPr>
        <p:spPr>
          <a:xfrm>
            <a:off x="6487513" y="3111977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1EF75BE-78B9-4D0F-B440-A470BF70285E}"/>
              </a:ext>
            </a:extLst>
          </p:cNvPr>
          <p:cNvSpPr txBox="1"/>
          <p:nvPr/>
        </p:nvSpPr>
        <p:spPr>
          <a:xfrm>
            <a:off x="5370281" y="3313995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86EA3D58-F25E-40CE-86AA-AD2DE4605AF2}"/>
              </a:ext>
            </a:extLst>
          </p:cNvPr>
          <p:cNvSpPr/>
          <p:nvPr/>
        </p:nvSpPr>
        <p:spPr>
          <a:xfrm>
            <a:off x="222649" y="4397530"/>
            <a:ext cx="3100215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1E2C712-AD8F-4A58-AFAA-9C81448F2110}"/>
              </a:ext>
            </a:extLst>
          </p:cNvPr>
          <p:cNvGrpSpPr/>
          <p:nvPr/>
        </p:nvGrpSpPr>
        <p:grpSpPr>
          <a:xfrm>
            <a:off x="1945990" y="5069308"/>
            <a:ext cx="1322103" cy="646331"/>
            <a:chOff x="2693222" y="5857855"/>
            <a:chExt cx="448977" cy="646331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9CE5B33-F51F-466A-AB07-18A730E1B01D}"/>
                </a:ext>
              </a:extLst>
            </p:cNvPr>
            <p:cNvSpPr txBox="1"/>
            <p:nvPr/>
          </p:nvSpPr>
          <p:spPr>
            <a:xfrm>
              <a:off x="2693222" y="5857855"/>
              <a:ext cx="4489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068C031-8B35-4C12-8508-CB45CEF8565F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BDAB8BDB-6E26-4B5B-83ED-9B043D0D6BC1}"/>
              </a:ext>
            </a:extLst>
          </p:cNvPr>
          <p:cNvSpPr txBox="1"/>
          <p:nvPr/>
        </p:nvSpPr>
        <p:spPr>
          <a:xfrm>
            <a:off x="283517" y="4763046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0.389 =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4B720D8-5FFD-41FF-BB22-8D7FC59E0385}"/>
              </a:ext>
            </a:extLst>
          </p:cNvPr>
          <p:cNvSpPr txBox="1"/>
          <p:nvPr/>
        </p:nvSpPr>
        <p:spPr>
          <a:xfrm>
            <a:off x="1992316" y="4511718"/>
            <a:ext cx="1217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389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40FB635-72F4-4DA3-9B4E-063975D633E3}"/>
              </a:ext>
            </a:extLst>
          </p:cNvPr>
          <p:cNvSpPr/>
          <p:nvPr/>
        </p:nvSpPr>
        <p:spPr>
          <a:xfrm>
            <a:off x="1877141" y="452065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75D6B42F-41DB-48DA-BDBC-C3E406E710D6}"/>
              </a:ext>
            </a:extLst>
          </p:cNvPr>
          <p:cNvCxnSpPr>
            <a:cxnSpLocks/>
          </p:cNvCxnSpPr>
          <p:nvPr/>
        </p:nvCxnSpPr>
        <p:spPr>
          <a:xfrm>
            <a:off x="3588925" y="496139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C9590EEB-7AF2-44EA-8A33-8A340FC9574F}"/>
              </a:ext>
            </a:extLst>
          </p:cNvPr>
          <p:cNvSpPr txBox="1"/>
          <p:nvPr/>
        </p:nvSpPr>
        <p:spPr>
          <a:xfrm>
            <a:off x="3588924" y="489959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3DF0D47-77A1-4CDC-A822-E9D284844910}"/>
              </a:ext>
            </a:extLst>
          </p:cNvPr>
          <p:cNvSpPr txBox="1"/>
          <p:nvPr/>
        </p:nvSpPr>
        <p:spPr>
          <a:xfrm>
            <a:off x="3819292" y="445355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265CC479-519A-41E4-B6EC-2AD4B2B06A48}"/>
              </a:ext>
            </a:extLst>
          </p:cNvPr>
          <p:cNvCxnSpPr>
            <a:cxnSpLocks/>
          </p:cNvCxnSpPr>
          <p:nvPr/>
        </p:nvCxnSpPr>
        <p:spPr>
          <a:xfrm>
            <a:off x="4921755" y="4967238"/>
            <a:ext cx="13361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63BE6045-CEF4-4873-BB7F-0765DEE74251}"/>
              </a:ext>
            </a:extLst>
          </p:cNvPr>
          <p:cNvSpPr txBox="1"/>
          <p:nvPr/>
        </p:nvSpPr>
        <p:spPr>
          <a:xfrm>
            <a:off x="4911621" y="4881765"/>
            <a:ext cx="1445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6E964E6F-0617-456E-ACFA-4E18D9108711}"/>
              </a:ext>
            </a:extLst>
          </p:cNvPr>
          <p:cNvSpPr txBox="1"/>
          <p:nvPr/>
        </p:nvSpPr>
        <p:spPr>
          <a:xfrm>
            <a:off x="5341636" y="4449429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48E7440-8668-4EE4-BD95-6EC0CD834700}"/>
              </a:ext>
            </a:extLst>
          </p:cNvPr>
          <p:cNvSpPr txBox="1"/>
          <p:nvPr/>
        </p:nvSpPr>
        <p:spPr>
          <a:xfrm>
            <a:off x="4438075" y="4661961"/>
            <a:ext cx="459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555F24D4-02B7-4845-88B8-853B8347DFE4}"/>
              </a:ext>
            </a:extLst>
          </p:cNvPr>
          <p:cNvCxnSpPr>
            <a:cxnSpLocks/>
            <a:stCxn id="156" idx="1"/>
          </p:cNvCxnSpPr>
          <p:nvPr/>
        </p:nvCxnSpPr>
        <p:spPr>
          <a:xfrm>
            <a:off x="3583232" y="6297540"/>
            <a:ext cx="1792488" cy="347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E656EB6C-D432-46EC-8E61-0476C124C082}"/>
              </a:ext>
            </a:extLst>
          </p:cNvPr>
          <p:cNvSpPr txBox="1"/>
          <p:nvPr/>
        </p:nvSpPr>
        <p:spPr>
          <a:xfrm>
            <a:off x="3563610" y="6251279"/>
            <a:ext cx="1854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DE2455F4-15CA-47AF-8F02-F0DB946654D4}"/>
              </a:ext>
            </a:extLst>
          </p:cNvPr>
          <p:cNvSpPr txBox="1"/>
          <p:nvPr/>
        </p:nvSpPr>
        <p:spPr>
          <a:xfrm>
            <a:off x="3807445" y="5803357"/>
            <a:ext cx="1371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9D7EE24-4044-49EB-9D39-81662EE98282}"/>
              </a:ext>
            </a:extLst>
          </p:cNvPr>
          <p:cNvSpPr/>
          <p:nvPr/>
        </p:nvSpPr>
        <p:spPr>
          <a:xfrm>
            <a:off x="3582149" y="4495067"/>
            <a:ext cx="894415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20E2E3D-F707-4722-B320-558349C60A2B}"/>
              </a:ext>
            </a:extLst>
          </p:cNvPr>
          <p:cNvSpPr/>
          <p:nvPr/>
        </p:nvSpPr>
        <p:spPr>
          <a:xfrm>
            <a:off x="3583232" y="5849142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FFA6DB78-8104-4C83-A9C1-532DE06CA0FB}"/>
              </a:ext>
            </a:extLst>
          </p:cNvPr>
          <p:cNvCxnSpPr>
            <a:cxnSpLocks/>
          </p:cNvCxnSpPr>
          <p:nvPr/>
        </p:nvCxnSpPr>
        <p:spPr>
          <a:xfrm>
            <a:off x="5810947" y="6306851"/>
            <a:ext cx="179994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667F4397-46CD-4C98-80DF-B80BACED65E2}"/>
              </a:ext>
            </a:extLst>
          </p:cNvPr>
          <p:cNvSpPr txBox="1"/>
          <p:nvPr/>
        </p:nvSpPr>
        <p:spPr>
          <a:xfrm>
            <a:off x="5810946" y="6245059"/>
            <a:ext cx="1920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E4BF0B2-C7EE-4EA0-8EE4-FCDC3C4E6ADF}"/>
              </a:ext>
            </a:extLst>
          </p:cNvPr>
          <p:cNvSpPr txBox="1"/>
          <p:nvPr/>
        </p:nvSpPr>
        <p:spPr>
          <a:xfrm>
            <a:off x="6269933" y="5797137"/>
            <a:ext cx="10978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8C81271-3509-47BD-AEAF-3DC1F138B273}"/>
              </a:ext>
            </a:extLst>
          </p:cNvPr>
          <p:cNvSpPr txBox="1"/>
          <p:nvPr/>
        </p:nvSpPr>
        <p:spPr>
          <a:xfrm>
            <a:off x="5353870" y="6004179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3ADE818-7A76-486C-827C-0E5051933C24}"/>
              </a:ext>
            </a:extLst>
          </p:cNvPr>
          <p:cNvSpPr txBox="1"/>
          <p:nvPr/>
        </p:nvSpPr>
        <p:spPr>
          <a:xfrm>
            <a:off x="9824987" y="6004295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75BC0634-315B-4208-8FA1-3F6CED721A87}"/>
              </a:ext>
            </a:extLst>
          </p:cNvPr>
          <p:cNvCxnSpPr>
            <a:cxnSpLocks/>
          </p:cNvCxnSpPr>
          <p:nvPr/>
        </p:nvCxnSpPr>
        <p:spPr>
          <a:xfrm>
            <a:off x="10278847" y="6308882"/>
            <a:ext cx="179002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9DC0D20E-C8A4-4868-939F-DED710633810}"/>
              </a:ext>
            </a:extLst>
          </p:cNvPr>
          <p:cNvSpPr txBox="1"/>
          <p:nvPr/>
        </p:nvSpPr>
        <p:spPr>
          <a:xfrm>
            <a:off x="10278846" y="6247090"/>
            <a:ext cx="19099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67D1C85B-D51A-407D-A983-493F5C27BCD3}"/>
              </a:ext>
            </a:extLst>
          </p:cNvPr>
          <p:cNvSpPr txBox="1"/>
          <p:nvPr/>
        </p:nvSpPr>
        <p:spPr>
          <a:xfrm>
            <a:off x="10549630" y="5801468"/>
            <a:ext cx="15148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3 8 9</a:t>
            </a: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8387AB3B-2A94-48DA-B25C-E1E08F760E7B}"/>
              </a:ext>
            </a:extLst>
          </p:cNvPr>
          <p:cNvCxnSpPr>
            <a:cxnSpLocks/>
          </p:cNvCxnSpPr>
          <p:nvPr/>
        </p:nvCxnSpPr>
        <p:spPr>
          <a:xfrm>
            <a:off x="6707647" y="4966177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CA5E2CEE-B88A-4E77-A8D5-BAB965D82E22}"/>
              </a:ext>
            </a:extLst>
          </p:cNvPr>
          <p:cNvSpPr txBox="1"/>
          <p:nvPr/>
        </p:nvSpPr>
        <p:spPr>
          <a:xfrm>
            <a:off x="6707646" y="4907797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6A80B683-1AA9-45FA-B190-7750A3F5E919}"/>
              </a:ext>
            </a:extLst>
          </p:cNvPr>
          <p:cNvSpPr txBox="1"/>
          <p:nvPr/>
        </p:nvSpPr>
        <p:spPr>
          <a:xfrm>
            <a:off x="7367802" y="4459875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07D2B5D8-8FA7-4261-A797-9592B8EF8EB9}"/>
              </a:ext>
            </a:extLst>
          </p:cNvPr>
          <p:cNvSpPr txBox="1"/>
          <p:nvPr/>
        </p:nvSpPr>
        <p:spPr>
          <a:xfrm>
            <a:off x="6250570" y="4661893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3AF41544-B023-47C0-A54C-62CF660C2992}"/>
              </a:ext>
            </a:extLst>
          </p:cNvPr>
          <p:cNvSpPr/>
          <p:nvPr/>
        </p:nvSpPr>
        <p:spPr>
          <a:xfrm>
            <a:off x="4923560" y="4504083"/>
            <a:ext cx="1337768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860D6B6A-E9B4-48E0-9424-FC3C5AC7C999}"/>
              </a:ext>
            </a:extLst>
          </p:cNvPr>
          <p:cNvSpPr/>
          <p:nvPr/>
        </p:nvSpPr>
        <p:spPr>
          <a:xfrm>
            <a:off x="5812377" y="5847140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09F737AC-EA26-44E9-9A51-FA16F57E0F56}"/>
              </a:ext>
            </a:extLst>
          </p:cNvPr>
          <p:cNvCxnSpPr>
            <a:cxnSpLocks/>
          </p:cNvCxnSpPr>
          <p:nvPr/>
        </p:nvCxnSpPr>
        <p:spPr>
          <a:xfrm>
            <a:off x="8057209" y="6305470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E90B2E21-D4A4-4B41-BE80-8996EDFF4AA4}"/>
              </a:ext>
            </a:extLst>
          </p:cNvPr>
          <p:cNvSpPr txBox="1"/>
          <p:nvPr/>
        </p:nvSpPr>
        <p:spPr>
          <a:xfrm>
            <a:off x="8057208" y="6247090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F394F82-B694-4A8A-9488-FFA2FB7331F8}"/>
              </a:ext>
            </a:extLst>
          </p:cNvPr>
          <p:cNvSpPr txBox="1"/>
          <p:nvPr/>
        </p:nvSpPr>
        <p:spPr>
          <a:xfrm>
            <a:off x="8717364" y="5799168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19B27E3-6E3D-4D37-9717-AA301E8F0023}"/>
              </a:ext>
            </a:extLst>
          </p:cNvPr>
          <p:cNvSpPr txBox="1"/>
          <p:nvPr/>
        </p:nvSpPr>
        <p:spPr>
          <a:xfrm>
            <a:off x="7600132" y="6001186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144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89" grpId="0"/>
      <p:bldP spid="95" grpId="0"/>
      <p:bldP spid="96" grpId="0"/>
      <p:bldP spid="104" grpId="0"/>
      <p:bldP spid="105" grpId="0"/>
      <p:bldP spid="107" grpId="0"/>
      <p:bldP spid="110" grpId="0"/>
      <p:bldP spid="111" grpId="0"/>
      <p:bldP spid="113" grpId="0"/>
      <p:bldP spid="119" grpId="0"/>
      <p:bldP spid="120" grpId="0"/>
      <p:bldP spid="132" grpId="0" animBg="1"/>
      <p:bldP spid="132" grpId="1" animBg="1"/>
      <p:bldP spid="133" grpId="0" animBg="1"/>
      <p:bldP spid="133" grpId="1" animBg="1"/>
      <p:bldP spid="135" grpId="0"/>
      <p:bldP spid="136" grpId="0"/>
      <p:bldP spid="137" grpId="0"/>
      <p:bldP spid="143" grpId="0"/>
      <p:bldP spid="146" grpId="0"/>
      <p:bldP spid="147" grpId="0"/>
      <p:bldP spid="149" grpId="0"/>
      <p:bldP spid="150" grpId="0"/>
      <p:bldP spid="151" grpId="0"/>
      <p:bldP spid="153" grpId="0"/>
      <p:bldP spid="154" grpId="0"/>
      <p:bldP spid="155" grpId="0" animBg="1"/>
      <p:bldP spid="155" grpId="1" animBg="1"/>
      <p:bldP spid="156" grpId="0" animBg="1"/>
      <p:bldP spid="156" grpId="1" animBg="1"/>
      <p:bldP spid="158" grpId="0"/>
      <p:bldP spid="159" grpId="0"/>
      <p:bldP spid="160" grpId="0"/>
      <p:bldP spid="161" grpId="0"/>
      <p:bldP spid="163" grpId="0"/>
      <p:bldP spid="164" grpId="0"/>
      <p:bldP spid="166" grpId="0"/>
      <p:bldP spid="167" grpId="0"/>
      <p:bldP spid="168" grpId="0"/>
      <p:bldP spid="169" grpId="0" animBg="1"/>
      <p:bldP spid="169" grpId="1" animBg="1"/>
      <p:bldP spid="170" grpId="0" animBg="1"/>
      <p:bldP spid="170" grpId="1" animBg="1"/>
      <p:bldP spid="172" grpId="0"/>
      <p:bldP spid="173" grpId="0"/>
      <p:bldP spid="17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45B5D21B-1069-4B1D-9378-92AE9406C963}"/>
              </a:ext>
            </a:extLst>
          </p:cNvPr>
          <p:cNvSpPr/>
          <p:nvPr/>
        </p:nvSpPr>
        <p:spPr>
          <a:xfrm>
            <a:off x="222649" y="373090"/>
            <a:ext cx="3100215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4598B12-D799-4586-9C5C-A8EDFD8ACB51}"/>
              </a:ext>
            </a:extLst>
          </p:cNvPr>
          <p:cNvGrpSpPr/>
          <p:nvPr/>
        </p:nvGrpSpPr>
        <p:grpSpPr>
          <a:xfrm>
            <a:off x="1945990" y="1044868"/>
            <a:ext cx="1322103" cy="646331"/>
            <a:chOff x="2693222" y="5857855"/>
            <a:chExt cx="448977" cy="64633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F5EE687-B9D0-4DBA-85AE-633DD7BCBB2E}"/>
                </a:ext>
              </a:extLst>
            </p:cNvPr>
            <p:cNvSpPr txBox="1"/>
            <p:nvPr/>
          </p:nvSpPr>
          <p:spPr>
            <a:xfrm>
              <a:off x="2693222" y="5857855"/>
              <a:ext cx="4489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D17D012-35C7-469E-ADC5-EE2F32450802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6DC38FB-99C6-43B2-985E-2494CA798285}"/>
              </a:ext>
            </a:extLst>
          </p:cNvPr>
          <p:cNvSpPr txBox="1"/>
          <p:nvPr/>
        </p:nvSpPr>
        <p:spPr>
          <a:xfrm>
            <a:off x="283517" y="738606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0.089 =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DE69FB7-BB1D-4BD0-A59E-A099F5F3F520}"/>
              </a:ext>
            </a:extLst>
          </p:cNvPr>
          <p:cNvSpPr txBox="1"/>
          <p:nvPr/>
        </p:nvSpPr>
        <p:spPr>
          <a:xfrm>
            <a:off x="2109247" y="487278"/>
            <a:ext cx="11003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89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73D7AED-EAE8-4D1F-9CFA-8AFED42B73A3}"/>
              </a:ext>
            </a:extLst>
          </p:cNvPr>
          <p:cNvSpPr/>
          <p:nvPr/>
        </p:nvSpPr>
        <p:spPr>
          <a:xfrm>
            <a:off x="1877141" y="496215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0699C906-39D7-4925-8630-8F7699862F67}"/>
              </a:ext>
            </a:extLst>
          </p:cNvPr>
          <p:cNvGrpSpPr/>
          <p:nvPr/>
        </p:nvGrpSpPr>
        <p:grpSpPr>
          <a:xfrm>
            <a:off x="387846" y="1817568"/>
            <a:ext cx="630375" cy="455794"/>
            <a:chOff x="8887627" y="907393"/>
            <a:chExt cx="630375" cy="455794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BC5CE28D-9256-46F5-9E57-6DB7EFCAA32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6D586DA9-39CC-4E92-90C5-CFB941A920D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94D9DCD9-AB64-4B29-93E8-4B6823304EC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489608FA-704A-4022-B583-C539A59A32D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9D05329-D066-464B-8CE3-7613944DA9F3}"/>
              </a:ext>
            </a:extLst>
          </p:cNvPr>
          <p:cNvGrpSpPr/>
          <p:nvPr/>
        </p:nvGrpSpPr>
        <p:grpSpPr>
          <a:xfrm>
            <a:off x="388818" y="2263805"/>
            <a:ext cx="630375" cy="455794"/>
            <a:chOff x="8887627" y="907393"/>
            <a:chExt cx="630375" cy="455794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F64EE19E-4033-4709-8B40-9D6EF3C1578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D4E35F6-9732-40B5-AC8C-11C2BAE2BFC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89CB6D8-8693-4B86-BB93-0162CC770A0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A049289-566C-453D-9F21-494F2E6AE30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34F72E4D-88E5-4BE3-A342-499154DFAA98}"/>
              </a:ext>
            </a:extLst>
          </p:cNvPr>
          <p:cNvGrpSpPr/>
          <p:nvPr/>
        </p:nvGrpSpPr>
        <p:grpSpPr>
          <a:xfrm>
            <a:off x="388505" y="2709084"/>
            <a:ext cx="630375" cy="455794"/>
            <a:chOff x="8887627" y="907393"/>
            <a:chExt cx="630375" cy="455794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C53D44F8-0C4C-4F20-9C32-7231511BBD0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F1F5AF63-D79A-4517-B0E0-09F7B2CC05A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A0B42E9-C4B8-4282-8397-AA7DABB768F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9473FAD5-6D54-44BE-A9F1-4A23FCE1D96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4CCBA547-2BF8-456E-B3F0-86F33AB81852}"/>
              </a:ext>
            </a:extLst>
          </p:cNvPr>
          <p:cNvGrpSpPr/>
          <p:nvPr/>
        </p:nvGrpSpPr>
        <p:grpSpPr>
          <a:xfrm>
            <a:off x="389477" y="3155321"/>
            <a:ext cx="630375" cy="455794"/>
            <a:chOff x="8887627" y="907393"/>
            <a:chExt cx="630375" cy="455794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6FC9140-55C8-45E0-A60F-666E4FE7DDD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68F84272-EFE8-4475-AA94-47AEC4C2842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E3EEBBB9-D120-477B-858D-BD8788B88E7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DFA25DED-701C-4D18-8E5C-87FDE41DD50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D52B3217-A81E-44F1-8DFB-91E598CCA54E}"/>
              </a:ext>
            </a:extLst>
          </p:cNvPr>
          <p:cNvGrpSpPr/>
          <p:nvPr/>
        </p:nvGrpSpPr>
        <p:grpSpPr>
          <a:xfrm>
            <a:off x="388487" y="3601947"/>
            <a:ext cx="630375" cy="455794"/>
            <a:chOff x="8887627" y="907393"/>
            <a:chExt cx="630375" cy="455794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89E93F52-BE75-4AB8-9A0B-53CB4123960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95EA711D-E453-4CDB-867C-10E1658A8D1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2EC545A-E028-4284-AA14-848010CA57C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3856725C-3F13-404F-9750-80F5B51BBF0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194988D1-4E00-46E7-93AC-03D437455548}"/>
              </a:ext>
            </a:extLst>
          </p:cNvPr>
          <p:cNvGrpSpPr/>
          <p:nvPr/>
        </p:nvGrpSpPr>
        <p:grpSpPr>
          <a:xfrm>
            <a:off x="388364" y="4048136"/>
            <a:ext cx="630375" cy="455794"/>
            <a:chOff x="8887627" y="907393"/>
            <a:chExt cx="630375" cy="455794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742814E7-63E1-4DC4-9A2A-0053A982B8D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52BCEF0D-8CB3-40F9-AC48-F5C8AB62526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2BEAD92-1B90-4009-8DBE-D1AB206246C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4BA9430-8B07-4366-9ADA-CD97FBD7A88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6B0AD12E-A801-409C-81C8-1D5B0BF72F5A}"/>
              </a:ext>
            </a:extLst>
          </p:cNvPr>
          <p:cNvGrpSpPr/>
          <p:nvPr/>
        </p:nvGrpSpPr>
        <p:grpSpPr>
          <a:xfrm>
            <a:off x="389336" y="4494373"/>
            <a:ext cx="630375" cy="455794"/>
            <a:chOff x="8887627" y="907393"/>
            <a:chExt cx="630375" cy="455794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A8C364A7-1ED7-4F5F-A181-CF4A522F511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A3893B4A-9CC3-4057-A6D9-18BD4936379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1166F5A4-63F6-4704-889F-96265CE98E0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268BC85C-3AEE-4F35-BDB5-FA0831C84B3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63BEA7AB-89F7-4A6B-8240-29EFBF24D75D}"/>
              </a:ext>
            </a:extLst>
          </p:cNvPr>
          <p:cNvGrpSpPr/>
          <p:nvPr/>
        </p:nvGrpSpPr>
        <p:grpSpPr>
          <a:xfrm>
            <a:off x="389023" y="4939652"/>
            <a:ext cx="630375" cy="455794"/>
            <a:chOff x="8887627" y="907393"/>
            <a:chExt cx="630375" cy="455794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E42F5F27-6A52-4C7D-9734-70DF4AB251D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A82981D-914A-477C-A1BA-28026D403B1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0E38ED1A-D0BB-4528-B069-0EFA1CB9E46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5195970A-B1CA-44CF-A6C3-81A7F780669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C23EEB1F-E621-48E2-81A8-E6AC97145E41}"/>
              </a:ext>
            </a:extLst>
          </p:cNvPr>
          <p:cNvGrpSpPr/>
          <p:nvPr/>
        </p:nvGrpSpPr>
        <p:grpSpPr>
          <a:xfrm>
            <a:off x="389995" y="5385889"/>
            <a:ext cx="630375" cy="455794"/>
            <a:chOff x="8887627" y="907393"/>
            <a:chExt cx="630375" cy="455794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988884BB-3790-493C-8906-74ED8D4B94E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E4CFA5B4-C0EF-4EB4-A703-D871211455D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69E368C-F2C7-479B-B230-CBC8B6858E9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379E7E76-B8A8-4E82-98C1-2D084C8DF78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ADC89EC8-F4C1-4790-99A8-D7FD6F90C333}"/>
              </a:ext>
            </a:extLst>
          </p:cNvPr>
          <p:cNvGrpSpPr/>
          <p:nvPr/>
        </p:nvGrpSpPr>
        <p:grpSpPr>
          <a:xfrm>
            <a:off x="389005" y="5832515"/>
            <a:ext cx="630375" cy="455794"/>
            <a:chOff x="8887627" y="907393"/>
            <a:chExt cx="630375" cy="455794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A379ACA6-E368-408B-A86C-BE9FF5386E6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8ECC8FA1-1D98-4643-B66E-739521BCC92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71B56B2-3408-468A-96D2-240BE13B087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D63EBCE-3089-4A5F-A335-413D3CF9C42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0E041814-F631-47DE-A515-C9B272B9040E}"/>
              </a:ext>
            </a:extLst>
          </p:cNvPr>
          <p:cNvGrpSpPr/>
          <p:nvPr/>
        </p:nvGrpSpPr>
        <p:grpSpPr>
          <a:xfrm>
            <a:off x="419072" y="1809927"/>
            <a:ext cx="591105" cy="470388"/>
            <a:chOff x="8024949" y="901783"/>
            <a:chExt cx="591105" cy="470388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70191549-170B-481A-B7C5-595E544073E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AE152383-D401-46CC-A1D6-5D7055E7044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736D1354-5A1E-4ACC-9EF7-D3687A071E8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7CAADC1-EAFE-4A6C-BE3C-702C6E86923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24E9E842-D3D6-4DB2-8A8E-C6CF2685281C}"/>
              </a:ext>
            </a:extLst>
          </p:cNvPr>
          <p:cNvGrpSpPr/>
          <p:nvPr/>
        </p:nvGrpSpPr>
        <p:grpSpPr>
          <a:xfrm>
            <a:off x="827745" y="1817380"/>
            <a:ext cx="630375" cy="455794"/>
            <a:chOff x="8887627" y="907393"/>
            <a:chExt cx="630375" cy="455794"/>
          </a:xfrm>
        </p:grpSpPr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D951380C-1969-46FD-9341-5638D78394C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117BCC22-A774-4CD3-9132-CDC214AE3A5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DB381531-6C28-42AD-B315-F52D963E79A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CFA5109D-FD13-4C1B-8E3D-7161F1331F9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3A4B2CD5-EA2C-4C72-90B4-220D9E0BCB04}"/>
              </a:ext>
            </a:extLst>
          </p:cNvPr>
          <p:cNvGrpSpPr/>
          <p:nvPr/>
        </p:nvGrpSpPr>
        <p:grpSpPr>
          <a:xfrm>
            <a:off x="828717" y="2263617"/>
            <a:ext cx="630375" cy="455794"/>
            <a:chOff x="8887627" y="907393"/>
            <a:chExt cx="630375" cy="455794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1EAB0E60-4769-4DE7-A18F-F2067885600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2DD34381-E5F4-4AD5-85DA-1B25F806D4E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0884B5FC-41F5-43FD-BD82-F11F01E4C67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9F68CC66-ECA5-47CA-829E-A99A9DEE4B1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9FF0628E-2591-4482-A5D8-B6A9E318351F}"/>
              </a:ext>
            </a:extLst>
          </p:cNvPr>
          <p:cNvGrpSpPr/>
          <p:nvPr/>
        </p:nvGrpSpPr>
        <p:grpSpPr>
          <a:xfrm>
            <a:off x="828404" y="2708896"/>
            <a:ext cx="630375" cy="455794"/>
            <a:chOff x="8887627" y="907393"/>
            <a:chExt cx="630375" cy="455794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2A287428-7557-4590-AA5E-740EE2CBAC8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BE2FA7C8-8A85-47B1-A0B6-21D77527D25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1E5862E9-E101-4E5D-B6BB-314C36E29A7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0716E1C3-F4DD-44C9-BDED-08CC5EA2C71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D029B529-F446-42AB-9DE2-2D20487DB43B}"/>
              </a:ext>
            </a:extLst>
          </p:cNvPr>
          <p:cNvGrpSpPr/>
          <p:nvPr/>
        </p:nvGrpSpPr>
        <p:grpSpPr>
          <a:xfrm>
            <a:off x="829376" y="3155133"/>
            <a:ext cx="630375" cy="455794"/>
            <a:chOff x="8887627" y="907393"/>
            <a:chExt cx="630375" cy="455794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D4187753-A90A-40BD-A6D6-385CC0E2BD5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5E33366A-7880-4EDE-A860-E8D6E7C6295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6621EDCF-2998-450D-93B8-CD407F32A27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D67F5BED-3D54-4DEB-9349-48B8B823BD9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FE753C4D-4777-4F63-9263-79CBC43297FD}"/>
              </a:ext>
            </a:extLst>
          </p:cNvPr>
          <p:cNvGrpSpPr/>
          <p:nvPr/>
        </p:nvGrpSpPr>
        <p:grpSpPr>
          <a:xfrm>
            <a:off x="828386" y="3601759"/>
            <a:ext cx="630375" cy="455794"/>
            <a:chOff x="8887627" y="907393"/>
            <a:chExt cx="630375" cy="455794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401A42E0-C6D4-4223-8E70-F4C554D1D42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19702D95-4DAB-42B1-8060-16A43024337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1303168-8DF1-4998-9EE0-71B92DF0311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756205BF-247C-4882-B85C-34A8E4C7AD9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5213B8D2-AE9B-47E9-B634-1EDD528A64E5}"/>
              </a:ext>
            </a:extLst>
          </p:cNvPr>
          <p:cNvGrpSpPr/>
          <p:nvPr/>
        </p:nvGrpSpPr>
        <p:grpSpPr>
          <a:xfrm>
            <a:off x="828263" y="4047948"/>
            <a:ext cx="630375" cy="455794"/>
            <a:chOff x="8887627" y="907393"/>
            <a:chExt cx="630375" cy="455794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F6AD8FB3-2A36-48D5-80CE-B01098D5408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7FC6FA25-DF72-4EFD-95BE-3743F91DE65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CBDB5955-5606-4A5F-B9A5-BBA490A71AD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0E9A2AA5-CA64-4901-B3AD-8CE32482054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DD53087B-5F27-444B-A1C7-9B00E991D5FA}"/>
              </a:ext>
            </a:extLst>
          </p:cNvPr>
          <p:cNvGrpSpPr/>
          <p:nvPr/>
        </p:nvGrpSpPr>
        <p:grpSpPr>
          <a:xfrm>
            <a:off x="829235" y="4494185"/>
            <a:ext cx="630375" cy="455794"/>
            <a:chOff x="8887627" y="907393"/>
            <a:chExt cx="630375" cy="455794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2BF4E64D-939A-4202-B3A5-BED1C541ABC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3733B20B-AE92-4F62-B3F2-27E349A6BC9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2CA9CF6F-15A5-4A8E-9128-371C5ED87E4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CE4302E1-D7B5-42E3-98BE-6AA2702FF50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641A4590-920F-4F81-90ED-70A61376C567}"/>
              </a:ext>
            </a:extLst>
          </p:cNvPr>
          <p:cNvGrpSpPr/>
          <p:nvPr/>
        </p:nvGrpSpPr>
        <p:grpSpPr>
          <a:xfrm>
            <a:off x="828922" y="4939464"/>
            <a:ext cx="630375" cy="455794"/>
            <a:chOff x="8887627" y="907393"/>
            <a:chExt cx="630375" cy="455794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FE4EF51F-E1B1-4937-B231-07FDC704B03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4DD7B680-B390-497D-9348-E22A66CEB5B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4F7FB4C2-B164-4C88-958F-B6E2F3C9811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90D5F0A9-7D92-43F5-8247-5F73E80B361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204EE5DF-41D2-4EC7-8FEB-DE85BC5680BC}"/>
              </a:ext>
            </a:extLst>
          </p:cNvPr>
          <p:cNvGrpSpPr/>
          <p:nvPr/>
        </p:nvGrpSpPr>
        <p:grpSpPr>
          <a:xfrm>
            <a:off x="829894" y="5385701"/>
            <a:ext cx="630375" cy="455794"/>
            <a:chOff x="8887627" y="907393"/>
            <a:chExt cx="630375" cy="455794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42A0D98E-9D6F-4FD1-9F8E-27536BB64FF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47CBF1A5-90F8-41DE-B184-7A7832B081F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E6A1BC52-DBB6-4CDD-ADA0-1DCC84E6407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AAA8AF15-5461-4F51-95AF-00C84781799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E6C8B187-2849-425F-BFB0-0B36441593F8}"/>
              </a:ext>
            </a:extLst>
          </p:cNvPr>
          <p:cNvGrpSpPr/>
          <p:nvPr/>
        </p:nvGrpSpPr>
        <p:grpSpPr>
          <a:xfrm>
            <a:off x="828904" y="5832327"/>
            <a:ext cx="630375" cy="455794"/>
            <a:chOff x="8887627" y="907393"/>
            <a:chExt cx="630375" cy="455794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4C18EAAA-1C36-4009-9BAA-6B1CB2EB31D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3AE55622-64F5-4515-8FD5-C184B80A56D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6EEC9633-827B-42DD-9259-1A89AEC1C66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F7314321-93E1-4AA7-9FA6-0C56B09D429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FCD3601E-17B3-4C75-84A7-437443E61E8E}"/>
              </a:ext>
            </a:extLst>
          </p:cNvPr>
          <p:cNvGrpSpPr/>
          <p:nvPr/>
        </p:nvGrpSpPr>
        <p:grpSpPr>
          <a:xfrm>
            <a:off x="858971" y="1809739"/>
            <a:ext cx="591105" cy="470388"/>
            <a:chOff x="8024949" y="901783"/>
            <a:chExt cx="591105" cy="470388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9DF060EC-FF7A-48C8-9765-DFFA975977D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D11D21FE-1774-4363-9D64-08AAB02D4C1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8F71515A-4DC6-42FB-B18F-03BCE09B350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F8EB7EB-9CE4-4864-9DCC-30440803149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216292BF-7888-4864-912D-35DECBAE0764}"/>
              </a:ext>
            </a:extLst>
          </p:cNvPr>
          <p:cNvGrpSpPr/>
          <p:nvPr/>
        </p:nvGrpSpPr>
        <p:grpSpPr>
          <a:xfrm>
            <a:off x="1291474" y="1818262"/>
            <a:ext cx="630375" cy="455794"/>
            <a:chOff x="8887627" y="907393"/>
            <a:chExt cx="630375" cy="455794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4DD5BB24-9665-4908-95F4-CA060040A20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7CBC8EB0-6B28-4501-A831-2D9F019A994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D524CB5-E584-4D7F-BB96-10E8C356A73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99968B77-716E-46DB-A2BD-A3141B3D12A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976A9F0B-AC4F-4BDC-B3F5-2D17455AFB08}"/>
              </a:ext>
            </a:extLst>
          </p:cNvPr>
          <p:cNvGrpSpPr/>
          <p:nvPr/>
        </p:nvGrpSpPr>
        <p:grpSpPr>
          <a:xfrm>
            <a:off x="1292446" y="2264499"/>
            <a:ext cx="630375" cy="455794"/>
            <a:chOff x="8887627" y="907393"/>
            <a:chExt cx="630375" cy="455794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4213CF1F-92C9-446D-8288-66822C6DDDD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18D458F7-C0B7-41B2-9D33-9335D67D009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EC20AAA9-E0A6-4A1E-8FA1-3D9D1808BE9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A640E0FD-C61F-4A97-82DC-FAFF28C7B09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6FBB1BA5-9292-4A83-93A8-18763B6BB2C1}"/>
              </a:ext>
            </a:extLst>
          </p:cNvPr>
          <p:cNvGrpSpPr/>
          <p:nvPr/>
        </p:nvGrpSpPr>
        <p:grpSpPr>
          <a:xfrm>
            <a:off x="1292133" y="2709778"/>
            <a:ext cx="630375" cy="455794"/>
            <a:chOff x="8887627" y="907393"/>
            <a:chExt cx="630375" cy="455794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A70E98B6-2675-4AC6-9B29-9CE3F1D6D11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92815C5D-9D54-4E0E-9288-016EFBB7451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2E2F9B90-9A9E-4187-A163-808B30F6A96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ECA6D1B9-3BB7-4170-AFA4-7E1FB71E9D5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09A45C4D-07AB-448A-9DD3-B6DF6A208A07}"/>
              </a:ext>
            </a:extLst>
          </p:cNvPr>
          <p:cNvGrpSpPr/>
          <p:nvPr/>
        </p:nvGrpSpPr>
        <p:grpSpPr>
          <a:xfrm>
            <a:off x="1293105" y="3156015"/>
            <a:ext cx="630375" cy="455794"/>
            <a:chOff x="8887627" y="907393"/>
            <a:chExt cx="630375" cy="455794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55070D2A-FFCD-4A3B-B4EC-EDB6780432D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FE7DC5CA-6E3A-437B-929A-7F741603820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6A8AE6FF-DA22-4AA2-AF75-97F81358DEB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B052AB64-8F6D-435D-9724-471455BDFB0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83CE4937-F0CB-4F91-BA12-300AFE2DE63B}"/>
              </a:ext>
            </a:extLst>
          </p:cNvPr>
          <p:cNvGrpSpPr/>
          <p:nvPr/>
        </p:nvGrpSpPr>
        <p:grpSpPr>
          <a:xfrm>
            <a:off x="1292115" y="3602641"/>
            <a:ext cx="630375" cy="455794"/>
            <a:chOff x="8887627" y="907393"/>
            <a:chExt cx="630375" cy="455794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B1A38BF3-3BDB-486A-A34E-3FA99E8F9C1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D331A479-C5C0-4191-AE55-9A2F8215F86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B3FAF8F8-2F42-4C32-A974-695767DE9BC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4435F500-227F-48AA-9CB8-68F67684B20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F17E0BE0-67B8-4825-820A-843A836967C3}"/>
              </a:ext>
            </a:extLst>
          </p:cNvPr>
          <p:cNvGrpSpPr/>
          <p:nvPr/>
        </p:nvGrpSpPr>
        <p:grpSpPr>
          <a:xfrm>
            <a:off x="1291992" y="4048830"/>
            <a:ext cx="630375" cy="455794"/>
            <a:chOff x="8887627" y="907393"/>
            <a:chExt cx="630375" cy="455794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D2654D00-BAAA-4CB5-9039-6C7ACDCFE94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E403E0AF-C818-4B67-8752-96400CDA0CA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6995E0D7-FB43-46A3-8179-0086ACE7D44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52C20FE4-C56B-4715-B187-2E23B879DCC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F3922A47-0ECB-4836-A8FB-C2F25194396D}"/>
              </a:ext>
            </a:extLst>
          </p:cNvPr>
          <p:cNvGrpSpPr/>
          <p:nvPr/>
        </p:nvGrpSpPr>
        <p:grpSpPr>
          <a:xfrm>
            <a:off x="1292964" y="4495067"/>
            <a:ext cx="630375" cy="455794"/>
            <a:chOff x="8887627" y="907393"/>
            <a:chExt cx="630375" cy="455794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507CCC0B-6692-4C81-8EDD-2FA0F0FC668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0C00DDE5-22F1-4208-B4F1-A20601D35FC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FEC7B53A-CDA0-40A2-8639-02EF2EA29CD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F7F3ED53-BF30-4758-889B-9A85A29473F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159D37E5-795D-43A5-9A85-F27ABF489FD8}"/>
              </a:ext>
            </a:extLst>
          </p:cNvPr>
          <p:cNvGrpSpPr/>
          <p:nvPr/>
        </p:nvGrpSpPr>
        <p:grpSpPr>
          <a:xfrm>
            <a:off x="1292651" y="4940346"/>
            <a:ext cx="630375" cy="455794"/>
            <a:chOff x="8887627" y="907393"/>
            <a:chExt cx="630375" cy="455794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82E4F029-F54A-43A4-84A0-189173D574B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8901A8C0-A743-45E4-BAF6-DFFB9A28888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CB660445-9D73-4C4A-9C79-0DA261FE05C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E2AB54DE-9EC5-4F4D-BEC3-C07599E0223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C9254CCD-E74D-43B6-8779-E50F7D67DCA3}"/>
              </a:ext>
            </a:extLst>
          </p:cNvPr>
          <p:cNvGrpSpPr/>
          <p:nvPr/>
        </p:nvGrpSpPr>
        <p:grpSpPr>
          <a:xfrm>
            <a:off x="1293623" y="5386583"/>
            <a:ext cx="630375" cy="455794"/>
            <a:chOff x="8887627" y="907393"/>
            <a:chExt cx="630375" cy="455794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1841516C-498D-472B-BD31-D8F48BCB20D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2DFC87E2-C076-4E1C-BC9F-7D57BD671A0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5B0CD7DC-7A82-4CC6-A598-A1DBF3EA702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2674AFEB-085B-4F2E-B6CB-0451984309B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E8958A75-E08B-434D-BE7A-3E17FA90EDE7}"/>
              </a:ext>
            </a:extLst>
          </p:cNvPr>
          <p:cNvGrpSpPr/>
          <p:nvPr/>
        </p:nvGrpSpPr>
        <p:grpSpPr>
          <a:xfrm>
            <a:off x="1292633" y="5833209"/>
            <a:ext cx="630375" cy="455794"/>
            <a:chOff x="8887627" y="907393"/>
            <a:chExt cx="630375" cy="455794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743C2543-6896-485D-9BA3-C7ED8A411A4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5DACA7C2-0BA6-4D2D-8716-CC038865ACD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F142DD91-8DD2-4ED0-9366-B7B1E96E93E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36DFC7C3-93C0-4A45-B2EB-C1DF3AAFC9F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FE2F32E0-C334-434B-A616-A2A068FDEB7B}"/>
              </a:ext>
            </a:extLst>
          </p:cNvPr>
          <p:cNvGrpSpPr/>
          <p:nvPr/>
        </p:nvGrpSpPr>
        <p:grpSpPr>
          <a:xfrm>
            <a:off x="1322700" y="1810621"/>
            <a:ext cx="591105" cy="470388"/>
            <a:chOff x="8024949" y="901783"/>
            <a:chExt cx="591105" cy="470388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34F29740-A099-4334-A3B2-6BC92272DD8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9C9D03A3-2827-4DEF-A3F6-D29EDD1E0D4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A63C5EBE-1820-49F3-971E-FC0792C4127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C8BBE188-E4CA-4040-9C17-7D1104C470B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A1A560FE-EA23-4CF1-AC84-80403C141130}"/>
              </a:ext>
            </a:extLst>
          </p:cNvPr>
          <p:cNvGrpSpPr/>
          <p:nvPr/>
        </p:nvGrpSpPr>
        <p:grpSpPr>
          <a:xfrm>
            <a:off x="1731373" y="1818074"/>
            <a:ext cx="630375" cy="455794"/>
            <a:chOff x="8887627" y="907393"/>
            <a:chExt cx="630375" cy="455794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4E9D0325-2F53-43CD-929A-BD7D01AE511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C4DD7CAC-6C01-4073-B9EC-DC813B48854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4777EB5B-0A7F-40B1-8DFB-7565CA66A97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BE98BB07-8E54-427F-A79A-005CE81E9FC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33832274-E091-4396-9D6A-2C83079C4F5C}"/>
              </a:ext>
            </a:extLst>
          </p:cNvPr>
          <p:cNvGrpSpPr/>
          <p:nvPr/>
        </p:nvGrpSpPr>
        <p:grpSpPr>
          <a:xfrm>
            <a:off x="1732345" y="2264311"/>
            <a:ext cx="630375" cy="455794"/>
            <a:chOff x="8887627" y="907393"/>
            <a:chExt cx="630375" cy="455794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677879A2-AE50-42DC-AF80-D1D60A1C1D6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8B06C302-08FE-4FBB-8E2B-127EF683330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5C9BAD12-FA18-4480-8A00-4583E5CF4DC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3464AE0A-071A-4602-B856-83752BCE2D0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9EA37DC0-BE05-4311-A9A3-1EED730BF605}"/>
              </a:ext>
            </a:extLst>
          </p:cNvPr>
          <p:cNvGrpSpPr/>
          <p:nvPr/>
        </p:nvGrpSpPr>
        <p:grpSpPr>
          <a:xfrm>
            <a:off x="1732032" y="2709590"/>
            <a:ext cx="630375" cy="455794"/>
            <a:chOff x="8887627" y="907393"/>
            <a:chExt cx="630375" cy="455794"/>
          </a:xfrm>
        </p:grpSpPr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2B96F9FE-02E4-4B48-B6E5-E5064D6E1CA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212A97ED-A163-458D-80A8-E7C769A5ED6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EF60AF41-BEB3-4C98-9881-12C4A5103E2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DF500F5F-BEF9-4890-AF72-54F504DD17D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041530A2-8878-4DB8-8BBD-38A905608D69}"/>
              </a:ext>
            </a:extLst>
          </p:cNvPr>
          <p:cNvGrpSpPr/>
          <p:nvPr/>
        </p:nvGrpSpPr>
        <p:grpSpPr>
          <a:xfrm>
            <a:off x="1733004" y="3155827"/>
            <a:ext cx="630375" cy="455794"/>
            <a:chOff x="8887627" y="907393"/>
            <a:chExt cx="630375" cy="455794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3173738B-B026-40F3-8E8C-23F45966C69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FD6BD3DF-5F14-47DC-9CDD-843B35382C1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7E26CA7F-35D9-4680-BF1C-F17D84C7074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341E1F54-8AF7-4790-A2DD-8352F1CCA99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7DA73395-17CE-4B57-80C5-BEBB80623B31}"/>
              </a:ext>
            </a:extLst>
          </p:cNvPr>
          <p:cNvGrpSpPr/>
          <p:nvPr/>
        </p:nvGrpSpPr>
        <p:grpSpPr>
          <a:xfrm>
            <a:off x="1732014" y="3602453"/>
            <a:ext cx="630375" cy="455794"/>
            <a:chOff x="8887627" y="907393"/>
            <a:chExt cx="630375" cy="455794"/>
          </a:xfrm>
        </p:grpSpPr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CC47F041-D0C6-4EAD-9BF8-E87AD5F16C9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C1A71DE7-3DA3-430C-A04E-F12AA73C1DA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21E210E8-4CBE-4919-BCCC-028E9A120EF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4A233C21-FEF7-4758-BC7D-2D965F5A039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110F3D5F-8A3A-46BA-AFCA-A0B64E123E0F}"/>
              </a:ext>
            </a:extLst>
          </p:cNvPr>
          <p:cNvGrpSpPr/>
          <p:nvPr/>
        </p:nvGrpSpPr>
        <p:grpSpPr>
          <a:xfrm>
            <a:off x="1731891" y="4048642"/>
            <a:ext cx="630375" cy="455794"/>
            <a:chOff x="8887627" y="907393"/>
            <a:chExt cx="630375" cy="455794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BEE30AE1-ED5B-4A50-AF1A-37AF0773484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3610EDF9-7BB4-45AA-BF3E-05FD6BFEE4D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73D648AA-1A89-4443-BB50-D0164C06525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EBBEEF4E-247F-4C5A-9171-FB3FD0A6753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B3787CE8-27C6-4BC2-A4ED-3EED8448AA71}"/>
              </a:ext>
            </a:extLst>
          </p:cNvPr>
          <p:cNvGrpSpPr/>
          <p:nvPr/>
        </p:nvGrpSpPr>
        <p:grpSpPr>
          <a:xfrm>
            <a:off x="1732863" y="4494879"/>
            <a:ext cx="630375" cy="455794"/>
            <a:chOff x="8887627" y="907393"/>
            <a:chExt cx="630375" cy="455794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0D083E35-FB94-4378-8CAA-520FA837E93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65ED124B-BDDF-48F8-B6AC-C1D875B7DA6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BB45CCD5-F4D6-49F5-943D-2F36EC78E1B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43EFEB74-00A9-40C0-94A6-EDFA1C3990B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B13E7700-179C-475D-931C-A4B72E294C69}"/>
              </a:ext>
            </a:extLst>
          </p:cNvPr>
          <p:cNvGrpSpPr/>
          <p:nvPr/>
        </p:nvGrpSpPr>
        <p:grpSpPr>
          <a:xfrm>
            <a:off x="1732550" y="4940158"/>
            <a:ext cx="630375" cy="455794"/>
            <a:chOff x="8887627" y="907393"/>
            <a:chExt cx="630375" cy="455794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CC8E11C2-D6B3-42FB-9E34-B6C6DB56A86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A634A301-DE12-4879-9C73-2C374912F57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B6634AE0-F4F6-4DA4-86AB-38ACA2F3045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9651A2F3-4838-4B9D-9F51-33C59512A90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2238EE56-DD72-48AB-A5C9-979D6DD22F64}"/>
              </a:ext>
            </a:extLst>
          </p:cNvPr>
          <p:cNvGrpSpPr/>
          <p:nvPr/>
        </p:nvGrpSpPr>
        <p:grpSpPr>
          <a:xfrm>
            <a:off x="1733522" y="5386395"/>
            <a:ext cx="630375" cy="455794"/>
            <a:chOff x="8887627" y="907393"/>
            <a:chExt cx="630375" cy="455794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A583088D-8C14-4213-AEF9-B13A014EB5B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440C9422-1499-4B71-AFE5-1D012D4E6A0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F44BDAAE-5D00-45E9-AA6B-0E76B3E01F1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3CBAC6C8-E82E-4450-B5D4-13654041EB5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A2590532-E86F-4B58-9E23-F45BB933D05C}"/>
              </a:ext>
            </a:extLst>
          </p:cNvPr>
          <p:cNvGrpSpPr/>
          <p:nvPr/>
        </p:nvGrpSpPr>
        <p:grpSpPr>
          <a:xfrm>
            <a:off x="1732532" y="5833021"/>
            <a:ext cx="630375" cy="455794"/>
            <a:chOff x="8887627" y="907393"/>
            <a:chExt cx="630375" cy="455794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E9F10243-6A47-4C78-9192-65D1528C0AE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24EFBC05-0959-4542-973F-1D035A96BBD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065A71DB-1942-4133-9948-447120E3AE0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43F0A5D2-5BC1-4A63-A04E-42D8945E11A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7FD75637-C804-4ADA-A7C4-74128C4254B3}"/>
              </a:ext>
            </a:extLst>
          </p:cNvPr>
          <p:cNvGrpSpPr/>
          <p:nvPr/>
        </p:nvGrpSpPr>
        <p:grpSpPr>
          <a:xfrm>
            <a:off x="1762599" y="1810433"/>
            <a:ext cx="591105" cy="470388"/>
            <a:chOff x="8024949" y="901783"/>
            <a:chExt cx="591105" cy="470388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74D37607-0D8A-4680-B37C-AA5FCC61EC4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3EDCDACC-18F8-4AD5-8000-D0BCB0C5446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79CA6209-5781-466D-A0CF-4B4EAF76FE2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B601EC4D-B63D-455E-ADA5-CED6DA0B6AE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5BE28E3B-E9A8-4335-961C-24C2D8E9F7AE}"/>
              </a:ext>
            </a:extLst>
          </p:cNvPr>
          <p:cNvGrpSpPr/>
          <p:nvPr/>
        </p:nvGrpSpPr>
        <p:grpSpPr>
          <a:xfrm>
            <a:off x="2190355" y="1820513"/>
            <a:ext cx="630375" cy="455794"/>
            <a:chOff x="8887627" y="907393"/>
            <a:chExt cx="630375" cy="455794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C97293B7-E279-4E11-8515-7E097AF034E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7B8129D8-2598-4DF0-97F5-C787C99F1B9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ABE24DA4-2FB0-4974-8DCA-60BA06C3CA8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E9C48E50-566D-4D4A-83D1-A128236DF3C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321DC9AA-4E96-4943-9422-E526F896D384}"/>
              </a:ext>
            </a:extLst>
          </p:cNvPr>
          <p:cNvGrpSpPr/>
          <p:nvPr/>
        </p:nvGrpSpPr>
        <p:grpSpPr>
          <a:xfrm>
            <a:off x="2191327" y="2266750"/>
            <a:ext cx="630375" cy="455794"/>
            <a:chOff x="8887627" y="907393"/>
            <a:chExt cx="630375" cy="455794"/>
          </a:xfrm>
        </p:grpSpPr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66AE87D6-2159-4EDF-9FE1-BC2E3D8EBB4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6006321C-881E-4368-9E88-2913192EAF1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B691A1B5-4842-43C8-AD64-E3209C60FB0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D212A013-557F-48BE-8531-CF1E2502646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CA9C464A-F15C-4678-A531-AA022C80A4EC}"/>
              </a:ext>
            </a:extLst>
          </p:cNvPr>
          <p:cNvGrpSpPr/>
          <p:nvPr/>
        </p:nvGrpSpPr>
        <p:grpSpPr>
          <a:xfrm>
            <a:off x="2191014" y="2712029"/>
            <a:ext cx="630375" cy="455794"/>
            <a:chOff x="8887627" y="907393"/>
            <a:chExt cx="630375" cy="455794"/>
          </a:xfrm>
        </p:grpSpPr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02E5129F-8D5B-4B4B-8F49-619076EBAAE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F57469C9-7B4F-4ECD-BFAB-30BA4D3C9FD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4699517C-FC0A-490B-8810-4CBC3507345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78FB69C5-707D-489E-93DC-63621094408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0C513168-0F61-4436-A2C1-3A8F9D98BEC3}"/>
              </a:ext>
            </a:extLst>
          </p:cNvPr>
          <p:cNvGrpSpPr/>
          <p:nvPr/>
        </p:nvGrpSpPr>
        <p:grpSpPr>
          <a:xfrm>
            <a:off x="2191986" y="3158266"/>
            <a:ext cx="630375" cy="455794"/>
            <a:chOff x="8887627" y="907393"/>
            <a:chExt cx="630375" cy="455794"/>
          </a:xfrm>
        </p:grpSpPr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0EA9320B-83F6-4312-A03F-9BC5DD891A0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71498BBA-FEC8-4072-BA5C-7313D27E4F4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F79C0EB2-C387-49D7-96D3-9D089866EDA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035E2F58-2A1D-42DF-AC7B-42DF3A27F94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4E0C8BE9-917B-4B79-8F60-6B1DDABE1E88}"/>
              </a:ext>
            </a:extLst>
          </p:cNvPr>
          <p:cNvGrpSpPr/>
          <p:nvPr/>
        </p:nvGrpSpPr>
        <p:grpSpPr>
          <a:xfrm>
            <a:off x="2190996" y="3604892"/>
            <a:ext cx="630375" cy="455794"/>
            <a:chOff x="8887627" y="907393"/>
            <a:chExt cx="630375" cy="455794"/>
          </a:xfrm>
        </p:grpSpPr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B0BD9636-C60A-4671-93A9-B73DBB05746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454198ED-7FA9-43E6-A6D3-1B5260A957D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DA67D711-E9A7-4DAB-9DBD-22334A27CA8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A1911BA1-4793-44A1-B75F-367416283DF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90A09403-7E0F-4316-B9A5-767AF90B9DA0}"/>
              </a:ext>
            </a:extLst>
          </p:cNvPr>
          <p:cNvGrpSpPr/>
          <p:nvPr/>
        </p:nvGrpSpPr>
        <p:grpSpPr>
          <a:xfrm>
            <a:off x="2190873" y="4051081"/>
            <a:ext cx="630375" cy="455794"/>
            <a:chOff x="8887627" y="907393"/>
            <a:chExt cx="630375" cy="455794"/>
          </a:xfrm>
        </p:grpSpPr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3C7F248E-5A7D-4E27-A4E6-2EE622282D0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AF989335-FA93-4939-8B36-615DC43EF75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2AD29316-9FC2-4BD5-B46B-BD2D13EC012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6E1A1964-803D-47F9-8195-077D1D2E98B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802257F6-BDA6-454B-9004-607F8E170659}"/>
              </a:ext>
            </a:extLst>
          </p:cNvPr>
          <p:cNvGrpSpPr/>
          <p:nvPr/>
        </p:nvGrpSpPr>
        <p:grpSpPr>
          <a:xfrm>
            <a:off x="2191845" y="4497318"/>
            <a:ext cx="630375" cy="455794"/>
            <a:chOff x="8887627" y="907393"/>
            <a:chExt cx="630375" cy="455794"/>
          </a:xfrm>
        </p:grpSpPr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545080D2-EF6F-463B-950F-CA306C805C4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2D769DE3-DEDB-4ED5-9348-163C2FA042B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476ACB81-1A9D-456A-9118-4977745F6E8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B4E3EF9B-4155-47B4-8ED8-FAF79746EA5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D71AFD4A-49D7-4FD3-8C1E-187665E50A64}"/>
              </a:ext>
            </a:extLst>
          </p:cNvPr>
          <p:cNvGrpSpPr/>
          <p:nvPr/>
        </p:nvGrpSpPr>
        <p:grpSpPr>
          <a:xfrm>
            <a:off x="2191532" y="4942597"/>
            <a:ext cx="630375" cy="455794"/>
            <a:chOff x="8887627" y="907393"/>
            <a:chExt cx="630375" cy="455794"/>
          </a:xfrm>
        </p:grpSpPr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01D9F366-9BF2-4DCD-BF58-F63461FA611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17BB06DF-8E32-4E03-97A2-4DFBCACFFCD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0FDBB833-26E8-42E2-9C2C-12685C14314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E224FD94-129F-4A62-8484-867F7140D5C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FE911096-92CF-4B40-A81A-C66D4BDB58D8}"/>
              </a:ext>
            </a:extLst>
          </p:cNvPr>
          <p:cNvGrpSpPr/>
          <p:nvPr/>
        </p:nvGrpSpPr>
        <p:grpSpPr>
          <a:xfrm>
            <a:off x="2192504" y="5388834"/>
            <a:ext cx="630375" cy="455794"/>
            <a:chOff x="8887627" y="907393"/>
            <a:chExt cx="630375" cy="455794"/>
          </a:xfrm>
        </p:grpSpPr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50005F56-C603-456A-AACF-E18326A4C17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AE6D756F-0D62-4782-A59D-846DA77D1A2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1" name="TextBox 420">
              <a:extLst>
                <a:ext uri="{FF2B5EF4-FFF2-40B4-BE49-F238E27FC236}">
                  <a16:creationId xmlns:a16="http://schemas.microsoft.com/office/drawing/2014/main" id="{59ED9CAA-2356-4F07-BE50-755C8EA0736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45BBE582-81C7-4808-BD67-58F8146BC77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246D6831-129E-4F6E-A5E2-53DA3310F927}"/>
              </a:ext>
            </a:extLst>
          </p:cNvPr>
          <p:cNvGrpSpPr/>
          <p:nvPr/>
        </p:nvGrpSpPr>
        <p:grpSpPr>
          <a:xfrm>
            <a:off x="2191514" y="5835460"/>
            <a:ext cx="630375" cy="455794"/>
            <a:chOff x="8887627" y="907393"/>
            <a:chExt cx="630375" cy="455794"/>
          </a:xfrm>
        </p:grpSpPr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F75E5AF9-FD96-41B1-88AB-0C205EF9B23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D7328111-FF08-45EA-AAE6-4F7CE2353FE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D8201B5B-052B-44AE-87E3-11D5CFB4E13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8FDFD9A0-4348-4D38-8FE4-928B0358A5D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BE0A6401-FF7F-454C-8A23-589ABEB54010}"/>
              </a:ext>
            </a:extLst>
          </p:cNvPr>
          <p:cNvGrpSpPr/>
          <p:nvPr/>
        </p:nvGrpSpPr>
        <p:grpSpPr>
          <a:xfrm>
            <a:off x="2221581" y="1812872"/>
            <a:ext cx="591105" cy="470388"/>
            <a:chOff x="8024949" y="901783"/>
            <a:chExt cx="591105" cy="470388"/>
          </a:xfrm>
        </p:grpSpPr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8DEAE2D3-DDDF-46F5-B938-54CD4966CBF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71DBF47A-0283-4C1C-A809-99D4353321F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EF6169D7-2310-4683-8FA3-933653EDF95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39AEAD6A-ABEF-4820-AA64-D70BAFF176F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B8D327F7-258E-4E70-9AB2-F48E8D4DFBFB}"/>
              </a:ext>
            </a:extLst>
          </p:cNvPr>
          <p:cNvGrpSpPr/>
          <p:nvPr/>
        </p:nvGrpSpPr>
        <p:grpSpPr>
          <a:xfrm>
            <a:off x="2630254" y="1820325"/>
            <a:ext cx="630375" cy="455794"/>
            <a:chOff x="8887627" y="907393"/>
            <a:chExt cx="630375" cy="455794"/>
          </a:xfrm>
        </p:grpSpPr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8CB07F38-8811-4977-B8C5-78613B9C222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9F8DEE87-C4EB-48E5-BBB1-D8E0055F686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0C0BFEC8-D833-4DBC-BEA0-119FCFA1417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681D82A9-F842-432D-B226-01FB3286281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503FB4C9-5E3F-4CB6-BC59-B137279341FC}"/>
              </a:ext>
            </a:extLst>
          </p:cNvPr>
          <p:cNvGrpSpPr/>
          <p:nvPr/>
        </p:nvGrpSpPr>
        <p:grpSpPr>
          <a:xfrm>
            <a:off x="2631226" y="2266562"/>
            <a:ext cx="630375" cy="455794"/>
            <a:chOff x="8887627" y="907393"/>
            <a:chExt cx="630375" cy="455794"/>
          </a:xfrm>
        </p:grpSpPr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928C9042-ACEA-48E5-B5FC-3D421FDEFDC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4A183AA1-0DCA-4B4E-A040-A4453AD6701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B396ECD2-86E7-4B38-B6B1-E80257270C2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EA5180A1-D783-4573-B3D1-CE1CCECDAAD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BB546BBF-6D3B-4894-B91B-022A56C2FC37}"/>
              </a:ext>
            </a:extLst>
          </p:cNvPr>
          <p:cNvGrpSpPr/>
          <p:nvPr/>
        </p:nvGrpSpPr>
        <p:grpSpPr>
          <a:xfrm>
            <a:off x="2630913" y="2711841"/>
            <a:ext cx="630375" cy="455794"/>
            <a:chOff x="8887627" y="907393"/>
            <a:chExt cx="630375" cy="455794"/>
          </a:xfrm>
        </p:grpSpPr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31AFE89E-7519-4560-B3FE-54F89D8E18D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9048BBF6-FA03-4CAB-BF15-432AC3C4C27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63237242-23BB-498D-BC54-3A99C459E6B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D8EA4EF0-CDF2-4122-BB9A-D239EC367BD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48515F2A-4084-4493-8F0B-819FD43BE6FC}"/>
              </a:ext>
            </a:extLst>
          </p:cNvPr>
          <p:cNvGrpSpPr/>
          <p:nvPr/>
        </p:nvGrpSpPr>
        <p:grpSpPr>
          <a:xfrm>
            <a:off x="2631885" y="3158078"/>
            <a:ext cx="630375" cy="455794"/>
            <a:chOff x="8887627" y="907393"/>
            <a:chExt cx="630375" cy="455794"/>
          </a:xfrm>
        </p:grpSpPr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1861998C-4DA2-4F40-BE18-10AA4A63BBC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C78BC8B0-DF2E-4070-B00B-F3A6985E271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51" name="TextBox 450">
              <a:extLst>
                <a:ext uri="{FF2B5EF4-FFF2-40B4-BE49-F238E27FC236}">
                  <a16:creationId xmlns:a16="http://schemas.microsoft.com/office/drawing/2014/main" id="{0B4FC1C7-F2FB-46FB-9031-452F56227FC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830B8D3D-C6ED-4474-BE7D-ECF470EF5DB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88F7BC0D-BA1D-4443-86FC-B0EE7778D0BF}"/>
              </a:ext>
            </a:extLst>
          </p:cNvPr>
          <p:cNvGrpSpPr/>
          <p:nvPr/>
        </p:nvGrpSpPr>
        <p:grpSpPr>
          <a:xfrm>
            <a:off x="2630895" y="3604704"/>
            <a:ext cx="630375" cy="455794"/>
            <a:chOff x="8887627" y="907393"/>
            <a:chExt cx="630375" cy="455794"/>
          </a:xfrm>
        </p:grpSpPr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3B9B48D9-742A-4AE1-A879-E863748BD62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B747B87B-7E26-466F-8248-42FBEF12DF6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5E51D532-9C84-4755-90C6-94815FC3234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68FE44EF-FB5A-4242-9153-F4C8A4B8420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1396611B-9465-4EA1-9D03-0F2886ECC27D}"/>
              </a:ext>
            </a:extLst>
          </p:cNvPr>
          <p:cNvGrpSpPr/>
          <p:nvPr/>
        </p:nvGrpSpPr>
        <p:grpSpPr>
          <a:xfrm>
            <a:off x="2630772" y="4050893"/>
            <a:ext cx="630375" cy="455794"/>
            <a:chOff x="8887627" y="907393"/>
            <a:chExt cx="630375" cy="455794"/>
          </a:xfrm>
        </p:grpSpPr>
        <p:sp>
          <p:nvSpPr>
            <p:cNvPr id="459" name="Oval 458">
              <a:extLst>
                <a:ext uri="{FF2B5EF4-FFF2-40B4-BE49-F238E27FC236}">
                  <a16:creationId xmlns:a16="http://schemas.microsoft.com/office/drawing/2014/main" id="{025F9BB1-C3B7-4488-8614-43D395AEFFF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D6A0839D-7DED-477C-AB6C-6F23DEA314D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40F0F739-D818-47CD-AF9A-C02D525D341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6C06DE05-A9C0-4E63-8D3F-CE94FC52E88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24B3B2DE-B0A9-40BA-BB29-F23C39C938CD}"/>
              </a:ext>
            </a:extLst>
          </p:cNvPr>
          <p:cNvGrpSpPr/>
          <p:nvPr/>
        </p:nvGrpSpPr>
        <p:grpSpPr>
          <a:xfrm>
            <a:off x="2631744" y="4497130"/>
            <a:ext cx="630375" cy="455794"/>
            <a:chOff x="8887627" y="907393"/>
            <a:chExt cx="630375" cy="455794"/>
          </a:xfrm>
        </p:grpSpPr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9A9B286E-682F-4590-9D23-2234CFA5C61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5" name="TextBox 464">
              <a:extLst>
                <a:ext uri="{FF2B5EF4-FFF2-40B4-BE49-F238E27FC236}">
                  <a16:creationId xmlns:a16="http://schemas.microsoft.com/office/drawing/2014/main" id="{1B6FBF67-A93D-4EC5-9969-D51280EEDD7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940C17A3-6D37-4E65-808A-DE1DF95894C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FBC95FDF-B1E4-4F61-A741-D4751455002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7AD5E21B-0525-4D60-AC5D-338FFCD72612}"/>
              </a:ext>
            </a:extLst>
          </p:cNvPr>
          <p:cNvGrpSpPr/>
          <p:nvPr/>
        </p:nvGrpSpPr>
        <p:grpSpPr>
          <a:xfrm>
            <a:off x="2631431" y="4942409"/>
            <a:ext cx="630375" cy="455794"/>
            <a:chOff x="8887627" y="907393"/>
            <a:chExt cx="630375" cy="455794"/>
          </a:xfrm>
        </p:grpSpPr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19CDEA5F-1692-4924-87D3-3860764BDAC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46004AB8-3C29-4977-8CB7-7B75FA3B708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354E6658-C044-46DB-9077-49A0A4DB3EA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0BF06D7B-7E65-4223-8078-2878E871AB2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8A5D3BA7-BDDE-40F0-9D18-FC66301CF002}"/>
              </a:ext>
            </a:extLst>
          </p:cNvPr>
          <p:cNvGrpSpPr/>
          <p:nvPr/>
        </p:nvGrpSpPr>
        <p:grpSpPr>
          <a:xfrm>
            <a:off x="2632403" y="5388646"/>
            <a:ext cx="630375" cy="455794"/>
            <a:chOff x="8887627" y="907393"/>
            <a:chExt cx="630375" cy="455794"/>
          </a:xfrm>
        </p:grpSpPr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2020F085-9925-4889-913D-57B17D0C65F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B27B84D2-28CD-4D45-A411-D841803BCD4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6D1C8AFC-7BCA-4E9B-ADFA-B4043A055FF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88642DE2-7172-4790-8CB4-8ECC9062439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F07FB68-C1B7-4228-B9BE-224AA2C33FF7}"/>
              </a:ext>
            </a:extLst>
          </p:cNvPr>
          <p:cNvGrpSpPr/>
          <p:nvPr/>
        </p:nvGrpSpPr>
        <p:grpSpPr>
          <a:xfrm>
            <a:off x="2631413" y="5835272"/>
            <a:ext cx="630375" cy="455794"/>
            <a:chOff x="8887627" y="907393"/>
            <a:chExt cx="630375" cy="455794"/>
          </a:xfrm>
        </p:grpSpPr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906879A3-AD6F-481C-BD10-AE8B073CEFF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967EF9CD-602D-4D79-B7F4-84B1018EB86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EC984F42-E300-44A0-96F6-CD24023E294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598593FC-56D5-4EE3-88E2-C99E97640B0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4DAE430A-08CE-4139-B236-32BA80952EBA}"/>
              </a:ext>
            </a:extLst>
          </p:cNvPr>
          <p:cNvGrpSpPr/>
          <p:nvPr/>
        </p:nvGrpSpPr>
        <p:grpSpPr>
          <a:xfrm>
            <a:off x="2661480" y="1812684"/>
            <a:ext cx="591105" cy="470388"/>
            <a:chOff x="8024949" y="901783"/>
            <a:chExt cx="591105" cy="470388"/>
          </a:xfrm>
        </p:grpSpPr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6C3F5DF4-BA74-4652-98EE-CC38810E2B6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AFCC3AE5-1053-428C-AD11-E222B7E9221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DBD28101-8A99-489E-B737-ED7EFBB8184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6432AA8F-92E5-4A08-B40A-CA01CFE1EAD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9A42F550-F6D8-4C5D-9DCA-214695E6ED58}"/>
              </a:ext>
            </a:extLst>
          </p:cNvPr>
          <p:cNvGrpSpPr/>
          <p:nvPr/>
        </p:nvGrpSpPr>
        <p:grpSpPr>
          <a:xfrm>
            <a:off x="3093983" y="1821207"/>
            <a:ext cx="630375" cy="455794"/>
            <a:chOff x="8887627" y="907393"/>
            <a:chExt cx="630375" cy="455794"/>
          </a:xfrm>
        </p:grpSpPr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534F5F7A-410F-4041-AF88-CD4EC906B4D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0C1FA66C-A9C1-40AA-A24D-15AA8A9E6E6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77A98087-31F3-48A6-8867-DB092F9CF56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6C195DE2-723A-412C-A9AB-B883A6A2886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9B4F59C1-005C-45FA-A4EF-A55A5D77F61A}"/>
              </a:ext>
            </a:extLst>
          </p:cNvPr>
          <p:cNvGrpSpPr/>
          <p:nvPr/>
        </p:nvGrpSpPr>
        <p:grpSpPr>
          <a:xfrm>
            <a:off x="3094955" y="2267444"/>
            <a:ext cx="630375" cy="455794"/>
            <a:chOff x="8887627" y="907393"/>
            <a:chExt cx="630375" cy="455794"/>
          </a:xfrm>
        </p:grpSpPr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0CE646A5-8AFB-42AF-8A92-4F8846822B1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256C09B6-EF23-42E9-8514-5BB129F8DE0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48559641-BBCD-4ED2-B11D-0199CE9AD1B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1AF6ACD5-94E6-4A9E-9AEB-4B90B40A009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42C2566B-537B-4D50-B54C-0C01B9F82E26}"/>
              </a:ext>
            </a:extLst>
          </p:cNvPr>
          <p:cNvGrpSpPr/>
          <p:nvPr/>
        </p:nvGrpSpPr>
        <p:grpSpPr>
          <a:xfrm>
            <a:off x="3094642" y="2712723"/>
            <a:ext cx="630375" cy="455794"/>
            <a:chOff x="8887627" y="907393"/>
            <a:chExt cx="630375" cy="455794"/>
          </a:xfrm>
        </p:grpSpPr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F0E6AE86-62BD-4B20-83B2-39515D75757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22B4AB1A-F9E1-4A70-914E-23AB9EB3A56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01" name="TextBox 500">
              <a:extLst>
                <a:ext uri="{FF2B5EF4-FFF2-40B4-BE49-F238E27FC236}">
                  <a16:creationId xmlns:a16="http://schemas.microsoft.com/office/drawing/2014/main" id="{86A7F8F5-E438-475E-91CD-ABB0EE73B93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D8497B40-91FB-419A-8605-F5F8C6395BD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F30D7C80-717A-45FA-98C8-CE599865DB0A}"/>
              </a:ext>
            </a:extLst>
          </p:cNvPr>
          <p:cNvGrpSpPr/>
          <p:nvPr/>
        </p:nvGrpSpPr>
        <p:grpSpPr>
          <a:xfrm>
            <a:off x="3095614" y="3158960"/>
            <a:ext cx="630375" cy="455794"/>
            <a:chOff x="8887627" y="907393"/>
            <a:chExt cx="630375" cy="455794"/>
          </a:xfrm>
        </p:grpSpPr>
        <p:sp>
          <p:nvSpPr>
            <p:cNvPr id="504" name="Oval 503">
              <a:extLst>
                <a:ext uri="{FF2B5EF4-FFF2-40B4-BE49-F238E27FC236}">
                  <a16:creationId xmlns:a16="http://schemas.microsoft.com/office/drawing/2014/main" id="{C426BF7A-230C-4B74-AC29-BD09DC4DB38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1EB99496-A52F-47FB-89F9-741CB3F471A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1CBE7EB7-57C6-4A1C-85BD-F2C31F39CBA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id="{9834E417-CF2D-4496-B6EF-AFE1A9EAF0F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8" name="Group 507">
            <a:extLst>
              <a:ext uri="{FF2B5EF4-FFF2-40B4-BE49-F238E27FC236}">
                <a16:creationId xmlns:a16="http://schemas.microsoft.com/office/drawing/2014/main" id="{F883B6C9-24FE-46FC-B674-52E4DFEC47DB}"/>
              </a:ext>
            </a:extLst>
          </p:cNvPr>
          <p:cNvGrpSpPr/>
          <p:nvPr/>
        </p:nvGrpSpPr>
        <p:grpSpPr>
          <a:xfrm>
            <a:off x="3094624" y="3605586"/>
            <a:ext cx="630375" cy="455794"/>
            <a:chOff x="8887627" y="907393"/>
            <a:chExt cx="630375" cy="455794"/>
          </a:xfrm>
        </p:grpSpPr>
        <p:sp>
          <p:nvSpPr>
            <p:cNvPr id="509" name="Oval 508">
              <a:extLst>
                <a:ext uri="{FF2B5EF4-FFF2-40B4-BE49-F238E27FC236}">
                  <a16:creationId xmlns:a16="http://schemas.microsoft.com/office/drawing/2014/main" id="{2405077A-F052-480A-9445-D60AB78660D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0" name="TextBox 509">
              <a:extLst>
                <a:ext uri="{FF2B5EF4-FFF2-40B4-BE49-F238E27FC236}">
                  <a16:creationId xmlns:a16="http://schemas.microsoft.com/office/drawing/2014/main" id="{C6951934-5AEF-4EB4-AD37-4B60BF37CB1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11" name="TextBox 510">
              <a:extLst>
                <a:ext uri="{FF2B5EF4-FFF2-40B4-BE49-F238E27FC236}">
                  <a16:creationId xmlns:a16="http://schemas.microsoft.com/office/drawing/2014/main" id="{DD8DC8A8-E116-43A8-9689-9B0CFAB11A5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id="{3A803605-6260-4AD4-9CBA-7E057FD5FCC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7F18E463-B11D-46F8-8388-5070F868E288}"/>
              </a:ext>
            </a:extLst>
          </p:cNvPr>
          <p:cNvGrpSpPr/>
          <p:nvPr/>
        </p:nvGrpSpPr>
        <p:grpSpPr>
          <a:xfrm>
            <a:off x="3094501" y="4051775"/>
            <a:ext cx="630375" cy="455794"/>
            <a:chOff x="8887627" y="907393"/>
            <a:chExt cx="630375" cy="455794"/>
          </a:xfrm>
        </p:grpSpPr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2F57CA8F-0205-4E25-8ACB-43BD8115484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46B40CB1-19B2-48D8-95E3-C58740D354D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16" name="TextBox 515">
              <a:extLst>
                <a:ext uri="{FF2B5EF4-FFF2-40B4-BE49-F238E27FC236}">
                  <a16:creationId xmlns:a16="http://schemas.microsoft.com/office/drawing/2014/main" id="{6BB39C09-FB2A-4C69-88E2-F5DEC37799C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3BB65F18-92F7-441C-81BE-047954718DE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65FE7C41-B78D-498C-9936-0BF8770BF9AD}"/>
              </a:ext>
            </a:extLst>
          </p:cNvPr>
          <p:cNvGrpSpPr/>
          <p:nvPr/>
        </p:nvGrpSpPr>
        <p:grpSpPr>
          <a:xfrm>
            <a:off x="3095473" y="4498012"/>
            <a:ext cx="630375" cy="455794"/>
            <a:chOff x="8887627" y="907393"/>
            <a:chExt cx="630375" cy="455794"/>
          </a:xfrm>
        </p:grpSpPr>
        <p:sp>
          <p:nvSpPr>
            <p:cNvPr id="519" name="Oval 518">
              <a:extLst>
                <a:ext uri="{FF2B5EF4-FFF2-40B4-BE49-F238E27FC236}">
                  <a16:creationId xmlns:a16="http://schemas.microsoft.com/office/drawing/2014/main" id="{1D5B932A-C5C7-4FFB-BE18-880F9E2823F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0" name="TextBox 519">
              <a:extLst>
                <a:ext uri="{FF2B5EF4-FFF2-40B4-BE49-F238E27FC236}">
                  <a16:creationId xmlns:a16="http://schemas.microsoft.com/office/drawing/2014/main" id="{FA3D4B3F-6319-41E4-80AC-2F2EDE60AD6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76176CB3-72A7-4F0F-B7ED-D64B1F7F6D0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4E396805-7672-41C0-B91E-2188F759343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3" name="Group 522">
            <a:extLst>
              <a:ext uri="{FF2B5EF4-FFF2-40B4-BE49-F238E27FC236}">
                <a16:creationId xmlns:a16="http://schemas.microsoft.com/office/drawing/2014/main" id="{F732B772-8B94-40A7-A320-BAB5C8494F55}"/>
              </a:ext>
            </a:extLst>
          </p:cNvPr>
          <p:cNvGrpSpPr/>
          <p:nvPr/>
        </p:nvGrpSpPr>
        <p:grpSpPr>
          <a:xfrm>
            <a:off x="3095160" y="4943291"/>
            <a:ext cx="630375" cy="455794"/>
            <a:chOff x="8887627" y="907393"/>
            <a:chExt cx="630375" cy="455794"/>
          </a:xfrm>
        </p:grpSpPr>
        <p:sp>
          <p:nvSpPr>
            <p:cNvPr id="524" name="Oval 523">
              <a:extLst>
                <a:ext uri="{FF2B5EF4-FFF2-40B4-BE49-F238E27FC236}">
                  <a16:creationId xmlns:a16="http://schemas.microsoft.com/office/drawing/2014/main" id="{8EF554E3-0ECD-493F-82A9-68CC7C87D79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5" name="TextBox 524">
              <a:extLst>
                <a:ext uri="{FF2B5EF4-FFF2-40B4-BE49-F238E27FC236}">
                  <a16:creationId xmlns:a16="http://schemas.microsoft.com/office/drawing/2014/main" id="{5F5325B3-12E4-4623-A8F9-84A6624EA04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26" name="TextBox 525">
              <a:extLst>
                <a:ext uri="{FF2B5EF4-FFF2-40B4-BE49-F238E27FC236}">
                  <a16:creationId xmlns:a16="http://schemas.microsoft.com/office/drawing/2014/main" id="{2142BBB3-1383-4C3D-AB41-EDE6C4CF3BD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id="{6B2D8C0C-AF02-4995-AAFA-D3B82CF5A94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8" name="Group 527">
            <a:extLst>
              <a:ext uri="{FF2B5EF4-FFF2-40B4-BE49-F238E27FC236}">
                <a16:creationId xmlns:a16="http://schemas.microsoft.com/office/drawing/2014/main" id="{664F40F4-43E9-43B8-B7DA-BFDB22BF0CC7}"/>
              </a:ext>
            </a:extLst>
          </p:cNvPr>
          <p:cNvGrpSpPr/>
          <p:nvPr/>
        </p:nvGrpSpPr>
        <p:grpSpPr>
          <a:xfrm>
            <a:off x="3096132" y="5389528"/>
            <a:ext cx="630375" cy="455794"/>
            <a:chOff x="8887627" y="907393"/>
            <a:chExt cx="630375" cy="455794"/>
          </a:xfrm>
        </p:grpSpPr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305242EC-42DE-4C97-BC13-2CAC783102C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0" name="TextBox 529">
              <a:extLst>
                <a:ext uri="{FF2B5EF4-FFF2-40B4-BE49-F238E27FC236}">
                  <a16:creationId xmlns:a16="http://schemas.microsoft.com/office/drawing/2014/main" id="{46280B77-35CF-47B1-838E-A4692B3D44D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31" name="TextBox 530">
              <a:extLst>
                <a:ext uri="{FF2B5EF4-FFF2-40B4-BE49-F238E27FC236}">
                  <a16:creationId xmlns:a16="http://schemas.microsoft.com/office/drawing/2014/main" id="{D48A8A2E-F31C-4DD3-91B3-62C00059B44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id="{648811E6-3865-4544-A8FE-6CC5443FC57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02DFCF2A-B035-4AE6-A269-940A1AAB2C5F}"/>
              </a:ext>
            </a:extLst>
          </p:cNvPr>
          <p:cNvGrpSpPr/>
          <p:nvPr/>
        </p:nvGrpSpPr>
        <p:grpSpPr>
          <a:xfrm>
            <a:off x="3095142" y="5836154"/>
            <a:ext cx="630375" cy="455794"/>
            <a:chOff x="8887627" y="907393"/>
            <a:chExt cx="630375" cy="455794"/>
          </a:xfrm>
        </p:grpSpPr>
        <p:sp>
          <p:nvSpPr>
            <p:cNvPr id="534" name="Oval 533">
              <a:extLst>
                <a:ext uri="{FF2B5EF4-FFF2-40B4-BE49-F238E27FC236}">
                  <a16:creationId xmlns:a16="http://schemas.microsoft.com/office/drawing/2014/main" id="{F0DF0E2A-8C8E-4871-AF0D-AA39447FBCF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5" name="TextBox 534">
              <a:extLst>
                <a:ext uri="{FF2B5EF4-FFF2-40B4-BE49-F238E27FC236}">
                  <a16:creationId xmlns:a16="http://schemas.microsoft.com/office/drawing/2014/main" id="{F04305E3-4DF7-49CD-BB49-DC3B34A6685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36" name="TextBox 535">
              <a:extLst>
                <a:ext uri="{FF2B5EF4-FFF2-40B4-BE49-F238E27FC236}">
                  <a16:creationId xmlns:a16="http://schemas.microsoft.com/office/drawing/2014/main" id="{578E8A7E-A443-4BBA-A004-A3EE94745B6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id="{2A53CDD1-8525-459A-841F-B231D744A27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C6FFFBEC-1BCE-4896-AEF2-7900EAEC465E}"/>
              </a:ext>
            </a:extLst>
          </p:cNvPr>
          <p:cNvGrpSpPr/>
          <p:nvPr/>
        </p:nvGrpSpPr>
        <p:grpSpPr>
          <a:xfrm>
            <a:off x="3125209" y="1813566"/>
            <a:ext cx="591105" cy="470388"/>
            <a:chOff x="8024949" y="901783"/>
            <a:chExt cx="591105" cy="470388"/>
          </a:xfrm>
        </p:grpSpPr>
        <p:sp>
          <p:nvSpPr>
            <p:cNvPr id="539" name="Oval 538">
              <a:extLst>
                <a:ext uri="{FF2B5EF4-FFF2-40B4-BE49-F238E27FC236}">
                  <a16:creationId xmlns:a16="http://schemas.microsoft.com/office/drawing/2014/main" id="{10A13C54-7E8C-4FAA-902C-CD04C15724A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0" name="TextBox 539">
              <a:extLst>
                <a:ext uri="{FF2B5EF4-FFF2-40B4-BE49-F238E27FC236}">
                  <a16:creationId xmlns:a16="http://schemas.microsoft.com/office/drawing/2014/main" id="{C29045B9-6807-4825-B4DE-5F1CC5AF41A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541" name="TextBox 540">
              <a:extLst>
                <a:ext uri="{FF2B5EF4-FFF2-40B4-BE49-F238E27FC236}">
                  <a16:creationId xmlns:a16="http://schemas.microsoft.com/office/drawing/2014/main" id="{D35F22BA-A8A0-48A6-8E44-CC27B7C5037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id="{603B3E7B-E163-4A04-BF4B-9FBD856A46C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BA9D5C77-76EF-4041-8451-B070C5EA36FF}"/>
              </a:ext>
            </a:extLst>
          </p:cNvPr>
          <p:cNvGrpSpPr/>
          <p:nvPr/>
        </p:nvGrpSpPr>
        <p:grpSpPr>
          <a:xfrm>
            <a:off x="3533882" y="1821019"/>
            <a:ext cx="630375" cy="455794"/>
            <a:chOff x="8887627" y="907393"/>
            <a:chExt cx="630375" cy="455794"/>
          </a:xfrm>
        </p:grpSpPr>
        <p:sp>
          <p:nvSpPr>
            <p:cNvPr id="544" name="Oval 543">
              <a:extLst>
                <a:ext uri="{FF2B5EF4-FFF2-40B4-BE49-F238E27FC236}">
                  <a16:creationId xmlns:a16="http://schemas.microsoft.com/office/drawing/2014/main" id="{41451535-6371-4E66-9667-763AB3EE526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9AC5D290-197F-43C3-938D-1DA7B562B13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8583E4D7-3B40-4E07-B4F5-525FF5C33A7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id="{F43560CA-8E95-47DD-A4FF-C1713354C00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8" name="Group 547">
            <a:extLst>
              <a:ext uri="{FF2B5EF4-FFF2-40B4-BE49-F238E27FC236}">
                <a16:creationId xmlns:a16="http://schemas.microsoft.com/office/drawing/2014/main" id="{D249E87C-A0C6-4DB7-B275-A49FAFCD7BEB}"/>
              </a:ext>
            </a:extLst>
          </p:cNvPr>
          <p:cNvGrpSpPr/>
          <p:nvPr/>
        </p:nvGrpSpPr>
        <p:grpSpPr>
          <a:xfrm>
            <a:off x="3534854" y="2267256"/>
            <a:ext cx="630375" cy="455794"/>
            <a:chOff x="8887627" y="907393"/>
            <a:chExt cx="630375" cy="455794"/>
          </a:xfrm>
        </p:grpSpPr>
        <p:sp>
          <p:nvSpPr>
            <p:cNvPr id="549" name="Oval 548">
              <a:extLst>
                <a:ext uri="{FF2B5EF4-FFF2-40B4-BE49-F238E27FC236}">
                  <a16:creationId xmlns:a16="http://schemas.microsoft.com/office/drawing/2014/main" id="{80C7C012-23D4-49F4-8131-B54A5C6B1B1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0" name="TextBox 549">
              <a:extLst>
                <a:ext uri="{FF2B5EF4-FFF2-40B4-BE49-F238E27FC236}">
                  <a16:creationId xmlns:a16="http://schemas.microsoft.com/office/drawing/2014/main" id="{C31380BD-B061-4C94-956A-0C467EAE87B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51" name="TextBox 550">
              <a:extLst>
                <a:ext uri="{FF2B5EF4-FFF2-40B4-BE49-F238E27FC236}">
                  <a16:creationId xmlns:a16="http://schemas.microsoft.com/office/drawing/2014/main" id="{3950AC1F-DB23-48F8-BF06-DEE061A6F7F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id="{C50BC416-B141-4229-9090-8EB3415C619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A95BE494-A205-4179-BC66-C661F1767A72}"/>
              </a:ext>
            </a:extLst>
          </p:cNvPr>
          <p:cNvGrpSpPr/>
          <p:nvPr/>
        </p:nvGrpSpPr>
        <p:grpSpPr>
          <a:xfrm>
            <a:off x="3534541" y="2712535"/>
            <a:ext cx="630375" cy="455794"/>
            <a:chOff x="8887627" y="907393"/>
            <a:chExt cx="630375" cy="455794"/>
          </a:xfrm>
        </p:grpSpPr>
        <p:sp>
          <p:nvSpPr>
            <p:cNvPr id="554" name="Oval 553">
              <a:extLst>
                <a:ext uri="{FF2B5EF4-FFF2-40B4-BE49-F238E27FC236}">
                  <a16:creationId xmlns:a16="http://schemas.microsoft.com/office/drawing/2014/main" id="{08B6AC66-E2AC-4C47-89C1-FD90AB74C34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5" name="TextBox 554">
              <a:extLst>
                <a:ext uri="{FF2B5EF4-FFF2-40B4-BE49-F238E27FC236}">
                  <a16:creationId xmlns:a16="http://schemas.microsoft.com/office/drawing/2014/main" id="{6FCB694B-1255-4217-B8AA-82C02E0983E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56" name="TextBox 555">
              <a:extLst>
                <a:ext uri="{FF2B5EF4-FFF2-40B4-BE49-F238E27FC236}">
                  <a16:creationId xmlns:a16="http://schemas.microsoft.com/office/drawing/2014/main" id="{AC39F721-5AF0-41F0-9285-36B2D72A5DC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id="{425821E0-2410-4F08-AB19-4A3E39381AA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E1AB9109-2A7A-4E5B-A97A-1A72D4C771B0}"/>
              </a:ext>
            </a:extLst>
          </p:cNvPr>
          <p:cNvGrpSpPr/>
          <p:nvPr/>
        </p:nvGrpSpPr>
        <p:grpSpPr>
          <a:xfrm>
            <a:off x="3535513" y="3158772"/>
            <a:ext cx="630375" cy="455794"/>
            <a:chOff x="8887627" y="907393"/>
            <a:chExt cx="630375" cy="455794"/>
          </a:xfrm>
        </p:grpSpPr>
        <p:sp>
          <p:nvSpPr>
            <p:cNvPr id="559" name="Oval 558">
              <a:extLst>
                <a:ext uri="{FF2B5EF4-FFF2-40B4-BE49-F238E27FC236}">
                  <a16:creationId xmlns:a16="http://schemas.microsoft.com/office/drawing/2014/main" id="{BA7777C5-E53D-4E26-B64E-0FA2012DCB0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EB208B10-14F8-4429-A4D5-A6BB42F141A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61" name="TextBox 560">
              <a:extLst>
                <a:ext uri="{FF2B5EF4-FFF2-40B4-BE49-F238E27FC236}">
                  <a16:creationId xmlns:a16="http://schemas.microsoft.com/office/drawing/2014/main" id="{EC1A1DE5-1944-4FE9-83DE-9468F23EED2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8C08FC62-CECF-4FF0-A47C-BC706BF4D51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0C121A87-6C12-4117-9DF8-6EF7FCEC41C3}"/>
              </a:ext>
            </a:extLst>
          </p:cNvPr>
          <p:cNvGrpSpPr/>
          <p:nvPr/>
        </p:nvGrpSpPr>
        <p:grpSpPr>
          <a:xfrm>
            <a:off x="3534523" y="3605398"/>
            <a:ext cx="630375" cy="455794"/>
            <a:chOff x="8887627" y="907393"/>
            <a:chExt cx="630375" cy="455794"/>
          </a:xfrm>
        </p:grpSpPr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64CA83BD-743F-4490-8D9C-2400CA658C0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B10483AD-506C-4960-AFBD-6E9922D318E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FF4EAA79-E8C6-4CF1-BC2F-657713679DC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67" name="Straight Connector 566">
              <a:extLst>
                <a:ext uri="{FF2B5EF4-FFF2-40B4-BE49-F238E27FC236}">
                  <a16:creationId xmlns:a16="http://schemas.microsoft.com/office/drawing/2014/main" id="{CC049E45-77D6-49B7-BBD5-254DA866E83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04D53B00-64AD-4660-9C18-23AA6402CA56}"/>
              </a:ext>
            </a:extLst>
          </p:cNvPr>
          <p:cNvGrpSpPr/>
          <p:nvPr/>
        </p:nvGrpSpPr>
        <p:grpSpPr>
          <a:xfrm>
            <a:off x="3534400" y="4051587"/>
            <a:ext cx="630375" cy="455794"/>
            <a:chOff x="8887627" y="907393"/>
            <a:chExt cx="630375" cy="455794"/>
          </a:xfrm>
        </p:grpSpPr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854D788C-4DC7-455D-9965-0C3A3DC1ED9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7CE4A3E9-9688-42BA-8BA3-EB0B3270548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71" name="TextBox 570">
              <a:extLst>
                <a:ext uri="{FF2B5EF4-FFF2-40B4-BE49-F238E27FC236}">
                  <a16:creationId xmlns:a16="http://schemas.microsoft.com/office/drawing/2014/main" id="{C17B24C1-4D17-4D2F-8768-BED2DB1635D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2" name="Straight Connector 571">
              <a:extLst>
                <a:ext uri="{FF2B5EF4-FFF2-40B4-BE49-F238E27FC236}">
                  <a16:creationId xmlns:a16="http://schemas.microsoft.com/office/drawing/2014/main" id="{9ED1FE4F-C72A-461A-9E86-FE42A6C0E62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5045EB58-0F3E-419E-BEBD-E92DAC661657}"/>
              </a:ext>
            </a:extLst>
          </p:cNvPr>
          <p:cNvGrpSpPr/>
          <p:nvPr/>
        </p:nvGrpSpPr>
        <p:grpSpPr>
          <a:xfrm>
            <a:off x="3535372" y="4497824"/>
            <a:ext cx="630375" cy="455794"/>
            <a:chOff x="8887627" y="907393"/>
            <a:chExt cx="630375" cy="455794"/>
          </a:xfrm>
        </p:grpSpPr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BB29A810-8770-4BDD-A845-BC675C7C923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5" name="TextBox 574">
              <a:extLst>
                <a:ext uri="{FF2B5EF4-FFF2-40B4-BE49-F238E27FC236}">
                  <a16:creationId xmlns:a16="http://schemas.microsoft.com/office/drawing/2014/main" id="{5D89A496-F80F-403C-A959-A8A1AFE38DB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FBC5A9F0-6C69-4D02-9761-B77D4397E3E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7" name="Straight Connector 576">
              <a:extLst>
                <a:ext uri="{FF2B5EF4-FFF2-40B4-BE49-F238E27FC236}">
                  <a16:creationId xmlns:a16="http://schemas.microsoft.com/office/drawing/2014/main" id="{79195784-138D-46E6-9144-F31005BAB4F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0657EC0D-F788-411D-A448-6212958713FC}"/>
              </a:ext>
            </a:extLst>
          </p:cNvPr>
          <p:cNvGrpSpPr/>
          <p:nvPr/>
        </p:nvGrpSpPr>
        <p:grpSpPr>
          <a:xfrm>
            <a:off x="3535059" y="4943103"/>
            <a:ext cx="630375" cy="455794"/>
            <a:chOff x="8887627" y="907393"/>
            <a:chExt cx="630375" cy="455794"/>
          </a:xfrm>
        </p:grpSpPr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68DC0AAE-00E6-47D8-9D53-F0C19EAAA61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0" name="TextBox 579">
              <a:extLst>
                <a:ext uri="{FF2B5EF4-FFF2-40B4-BE49-F238E27FC236}">
                  <a16:creationId xmlns:a16="http://schemas.microsoft.com/office/drawing/2014/main" id="{F3DBD322-2A7B-46B2-9152-86CB3F737D3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81" name="TextBox 580">
              <a:extLst>
                <a:ext uri="{FF2B5EF4-FFF2-40B4-BE49-F238E27FC236}">
                  <a16:creationId xmlns:a16="http://schemas.microsoft.com/office/drawing/2014/main" id="{B19686F7-45FC-4990-978B-BA69AE1D14A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82" name="Straight Connector 581">
              <a:extLst>
                <a:ext uri="{FF2B5EF4-FFF2-40B4-BE49-F238E27FC236}">
                  <a16:creationId xmlns:a16="http://schemas.microsoft.com/office/drawing/2014/main" id="{83FD91D7-CA1E-44FE-B90C-A667D2BC1E1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3" name="Group 582">
            <a:extLst>
              <a:ext uri="{FF2B5EF4-FFF2-40B4-BE49-F238E27FC236}">
                <a16:creationId xmlns:a16="http://schemas.microsoft.com/office/drawing/2014/main" id="{1A9F4834-0E7F-4C8A-8C18-1BD01AA458BD}"/>
              </a:ext>
            </a:extLst>
          </p:cNvPr>
          <p:cNvGrpSpPr/>
          <p:nvPr/>
        </p:nvGrpSpPr>
        <p:grpSpPr>
          <a:xfrm>
            <a:off x="3536031" y="5389340"/>
            <a:ext cx="630375" cy="455794"/>
            <a:chOff x="8887627" y="907393"/>
            <a:chExt cx="630375" cy="455794"/>
          </a:xfrm>
        </p:grpSpPr>
        <p:sp>
          <p:nvSpPr>
            <p:cNvPr id="584" name="Oval 583">
              <a:extLst>
                <a:ext uri="{FF2B5EF4-FFF2-40B4-BE49-F238E27FC236}">
                  <a16:creationId xmlns:a16="http://schemas.microsoft.com/office/drawing/2014/main" id="{10D91170-9795-49B2-BBC6-534CC40E88B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5" name="TextBox 584">
              <a:extLst>
                <a:ext uri="{FF2B5EF4-FFF2-40B4-BE49-F238E27FC236}">
                  <a16:creationId xmlns:a16="http://schemas.microsoft.com/office/drawing/2014/main" id="{8B478A92-42DF-4C20-B4C7-DCECFEF13E8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783799AC-5CB8-4141-993E-9747F253CFC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87" name="Straight Connector 586">
              <a:extLst>
                <a:ext uri="{FF2B5EF4-FFF2-40B4-BE49-F238E27FC236}">
                  <a16:creationId xmlns:a16="http://schemas.microsoft.com/office/drawing/2014/main" id="{99E883D1-6264-472C-A073-8367E361D62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C2EE97C8-F687-4721-A0CA-1FE7971E4E85}"/>
              </a:ext>
            </a:extLst>
          </p:cNvPr>
          <p:cNvGrpSpPr/>
          <p:nvPr/>
        </p:nvGrpSpPr>
        <p:grpSpPr>
          <a:xfrm>
            <a:off x="3535041" y="5835966"/>
            <a:ext cx="630375" cy="455794"/>
            <a:chOff x="8887627" y="907393"/>
            <a:chExt cx="630375" cy="455794"/>
          </a:xfrm>
        </p:grpSpPr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21688DB1-B636-4F00-B3D5-89B760A1A0D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71EC3A81-3EDE-4E16-B58A-0DC410FDDA1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6DF264DF-C4C5-44FE-95CA-B44443F9386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92" name="Straight Connector 591">
              <a:extLst>
                <a:ext uri="{FF2B5EF4-FFF2-40B4-BE49-F238E27FC236}">
                  <a16:creationId xmlns:a16="http://schemas.microsoft.com/office/drawing/2014/main" id="{49F630E1-64FC-4BC1-8D5A-3D72FC29B2C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4589C68E-D78C-49B7-B4E7-F91496D4B2EE}"/>
              </a:ext>
            </a:extLst>
          </p:cNvPr>
          <p:cNvGrpSpPr/>
          <p:nvPr/>
        </p:nvGrpSpPr>
        <p:grpSpPr>
          <a:xfrm>
            <a:off x="3565108" y="1813378"/>
            <a:ext cx="591105" cy="470388"/>
            <a:chOff x="8024949" y="901783"/>
            <a:chExt cx="591105" cy="470388"/>
          </a:xfrm>
        </p:grpSpPr>
        <p:sp>
          <p:nvSpPr>
            <p:cNvPr id="594" name="Oval 593">
              <a:extLst>
                <a:ext uri="{FF2B5EF4-FFF2-40B4-BE49-F238E27FC236}">
                  <a16:creationId xmlns:a16="http://schemas.microsoft.com/office/drawing/2014/main" id="{4CE6AAAE-C276-4211-81F0-0B2DE757F72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5" name="TextBox 594">
              <a:extLst>
                <a:ext uri="{FF2B5EF4-FFF2-40B4-BE49-F238E27FC236}">
                  <a16:creationId xmlns:a16="http://schemas.microsoft.com/office/drawing/2014/main" id="{63DC52BD-0F12-4E64-9AC4-09D111A39CB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596" name="TextBox 595">
              <a:extLst>
                <a:ext uri="{FF2B5EF4-FFF2-40B4-BE49-F238E27FC236}">
                  <a16:creationId xmlns:a16="http://schemas.microsoft.com/office/drawing/2014/main" id="{E80F18F3-AE61-48F4-99DF-15427DF38A9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97" name="Straight Connector 596">
              <a:extLst>
                <a:ext uri="{FF2B5EF4-FFF2-40B4-BE49-F238E27FC236}">
                  <a16:creationId xmlns:a16="http://schemas.microsoft.com/office/drawing/2014/main" id="{F488CF15-5E8A-44CA-B88F-77C33592732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8" name="Group 597">
            <a:extLst>
              <a:ext uri="{FF2B5EF4-FFF2-40B4-BE49-F238E27FC236}">
                <a16:creationId xmlns:a16="http://schemas.microsoft.com/office/drawing/2014/main" id="{CD23EE29-71EE-4A8E-B31A-B4E330D9D3B2}"/>
              </a:ext>
            </a:extLst>
          </p:cNvPr>
          <p:cNvGrpSpPr/>
          <p:nvPr/>
        </p:nvGrpSpPr>
        <p:grpSpPr>
          <a:xfrm>
            <a:off x="3978335" y="1820513"/>
            <a:ext cx="630375" cy="455794"/>
            <a:chOff x="8887627" y="907393"/>
            <a:chExt cx="630375" cy="455794"/>
          </a:xfrm>
        </p:grpSpPr>
        <p:sp>
          <p:nvSpPr>
            <p:cNvPr id="599" name="Oval 598">
              <a:extLst>
                <a:ext uri="{FF2B5EF4-FFF2-40B4-BE49-F238E27FC236}">
                  <a16:creationId xmlns:a16="http://schemas.microsoft.com/office/drawing/2014/main" id="{CDBEF2CF-59F7-4371-967E-C819606D6EB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0" name="TextBox 599">
              <a:extLst>
                <a:ext uri="{FF2B5EF4-FFF2-40B4-BE49-F238E27FC236}">
                  <a16:creationId xmlns:a16="http://schemas.microsoft.com/office/drawing/2014/main" id="{B2D2D012-7DA8-4392-9103-3AC1300D74A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01" name="TextBox 600">
              <a:extLst>
                <a:ext uri="{FF2B5EF4-FFF2-40B4-BE49-F238E27FC236}">
                  <a16:creationId xmlns:a16="http://schemas.microsoft.com/office/drawing/2014/main" id="{3B6D9BCE-20D2-460E-869F-6AC2153BC6A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02" name="Straight Connector 601">
              <a:extLst>
                <a:ext uri="{FF2B5EF4-FFF2-40B4-BE49-F238E27FC236}">
                  <a16:creationId xmlns:a16="http://schemas.microsoft.com/office/drawing/2014/main" id="{BDCEF10B-3FCB-43BA-92B2-720DB3EAA89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B9870550-6033-40D4-816D-5C43BAADFA31}"/>
              </a:ext>
            </a:extLst>
          </p:cNvPr>
          <p:cNvGrpSpPr/>
          <p:nvPr/>
        </p:nvGrpSpPr>
        <p:grpSpPr>
          <a:xfrm>
            <a:off x="3979307" y="2266750"/>
            <a:ext cx="630375" cy="455794"/>
            <a:chOff x="8887627" y="907393"/>
            <a:chExt cx="630375" cy="455794"/>
          </a:xfrm>
        </p:grpSpPr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121224E0-5BD5-4239-A138-DEF795BCCB6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5" name="TextBox 604">
              <a:extLst>
                <a:ext uri="{FF2B5EF4-FFF2-40B4-BE49-F238E27FC236}">
                  <a16:creationId xmlns:a16="http://schemas.microsoft.com/office/drawing/2014/main" id="{16A0BEAC-4443-403D-82A4-45828F22C13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06" name="TextBox 605">
              <a:extLst>
                <a:ext uri="{FF2B5EF4-FFF2-40B4-BE49-F238E27FC236}">
                  <a16:creationId xmlns:a16="http://schemas.microsoft.com/office/drawing/2014/main" id="{81A708CD-D941-42DA-8E16-62F8FB26F22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7FDD1F96-95E3-4B45-ADF6-DF59E789845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8" name="Group 607">
            <a:extLst>
              <a:ext uri="{FF2B5EF4-FFF2-40B4-BE49-F238E27FC236}">
                <a16:creationId xmlns:a16="http://schemas.microsoft.com/office/drawing/2014/main" id="{16B6E66B-79F0-43D4-8BA1-453107BDB3F8}"/>
              </a:ext>
            </a:extLst>
          </p:cNvPr>
          <p:cNvGrpSpPr/>
          <p:nvPr/>
        </p:nvGrpSpPr>
        <p:grpSpPr>
          <a:xfrm>
            <a:off x="3978994" y="2712029"/>
            <a:ext cx="630375" cy="455794"/>
            <a:chOff x="8887627" y="907393"/>
            <a:chExt cx="630375" cy="455794"/>
          </a:xfrm>
        </p:grpSpPr>
        <p:sp>
          <p:nvSpPr>
            <p:cNvPr id="609" name="Oval 608">
              <a:extLst>
                <a:ext uri="{FF2B5EF4-FFF2-40B4-BE49-F238E27FC236}">
                  <a16:creationId xmlns:a16="http://schemas.microsoft.com/office/drawing/2014/main" id="{4B0CB013-1C71-4865-9FDA-E624FC1B401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0" name="TextBox 609">
              <a:extLst>
                <a:ext uri="{FF2B5EF4-FFF2-40B4-BE49-F238E27FC236}">
                  <a16:creationId xmlns:a16="http://schemas.microsoft.com/office/drawing/2014/main" id="{D34C064F-A412-483F-A0B1-8254570D681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11" name="TextBox 610">
              <a:extLst>
                <a:ext uri="{FF2B5EF4-FFF2-40B4-BE49-F238E27FC236}">
                  <a16:creationId xmlns:a16="http://schemas.microsoft.com/office/drawing/2014/main" id="{75E9B9BF-9C24-433A-A011-FF9FF466BA6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12" name="Straight Connector 611">
              <a:extLst>
                <a:ext uri="{FF2B5EF4-FFF2-40B4-BE49-F238E27FC236}">
                  <a16:creationId xmlns:a16="http://schemas.microsoft.com/office/drawing/2014/main" id="{B2B79B4A-B4A6-4E99-A546-FC7FCFDD341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3" name="Group 612">
            <a:extLst>
              <a:ext uri="{FF2B5EF4-FFF2-40B4-BE49-F238E27FC236}">
                <a16:creationId xmlns:a16="http://schemas.microsoft.com/office/drawing/2014/main" id="{9F7C3635-820A-4966-985A-B7E055735675}"/>
              </a:ext>
            </a:extLst>
          </p:cNvPr>
          <p:cNvGrpSpPr/>
          <p:nvPr/>
        </p:nvGrpSpPr>
        <p:grpSpPr>
          <a:xfrm>
            <a:off x="3979966" y="3158266"/>
            <a:ext cx="630375" cy="455794"/>
            <a:chOff x="8887627" y="907393"/>
            <a:chExt cx="630375" cy="455794"/>
          </a:xfrm>
        </p:grpSpPr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CBE815D7-42A3-4AE0-9C03-3B8CA0A6A20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5" name="TextBox 614">
              <a:extLst>
                <a:ext uri="{FF2B5EF4-FFF2-40B4-BE49-F238E27FC236}">
                  <a16:creationId xmlns:a16="http://schemas.microsoft.com/office/drawing/2014/main" id="{B218FF67-EA6E-4CA9-8FD4-8F38B501F7C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16" name="TextBox 615">
              <a:extLst>
                <a:ext uri="{FF2B5EF4-FFF2-40B4-BE49-F238E27FC236}">
                  <a16:creationId xmlns:a16="http://schemas.microsoft.com/office/drawing/2014/main" id="{55F8E487-E0E7-4BD2-9918-86BAFE6E8F1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17" name="Straight Connector 616">
              <a:extLst>
                <a:ext uri="{FF2B5EF4-FFF2-40B4-BE49-F238E27FC236}">
                  <a16:creationId xmlns:a16="http://schemas.microsoft.com/office/drawing/2014/main" id="{421FD96B-4BAB-48D2-A782-6E5B40980EF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8" name="Group 617">
            <a:extLst>
              <a:ext uri="{FF2B5EF4-FFF2-40B4-BE49-F238E27FC236}">
                <a16:creationId xmlns:a16="http://schemas.microsoft.com/office/drawing/2014/main" id="{87EE2987-AF24-464E-B6B3-1E728F23D8B3}"/>
              </a:ext>
            </a:extLst>
          </p:cNvPr>
          <p:cNvGrpSpPr/>
          <p:nvPr/>
        </p:nvGrpSpPr>
        <p:grpSpPr>
          <a:xfrm>
            <a:off x="3978976" y="3604892"/>
            <a:ext cx="630375" cy="455794"/>
            <a:chOff x="8887627" y="907393"/>
            <a:chExt cx="630375" cy="455794"/>
          </a:xfrm>
        </p:grpSpPr>
        <p:sp>
          <p:nvSpPr>
            <p:cNvPr id="619" name="Oval 618">
              <a:extLst>
                <a:ext uri="{FF2B5EF4-FFF2-40B4-BE49-F238E27FC236}">
                  <a16:creationId xmlns:a16="http://schemas.microsoft.com/office/drawing/2014/main" id="{32CD06D8-095A-46E5-B9F2-375047A5119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0" name="TextBox 619">
              <a:extLst>
                <a:ext uri="{FF2B5EF4-FFF2-40B4-BE49-F238E27FC236}">
                  <a16:creationId xmlns:a16="http://schemas.microsoft.com/office/drawing/2014/main" id="{149CCBF2-49F7-491B-A3EC-7A7BAFF3742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21" name="TextBox 620">
              <a:extLst>
                <a:ext uri="{FF2B5EF4-FFF2-40B4-BE49-F238E27FC236}">
                  <a16:creationId xmlns:a16="http://schemas.microsoft.com/office/drawing/2014/main" id="{80A87E2C-78F6-4DC8-864D-A2E218B4369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22" name="Straight Connector 621">
              <a:extLst>
                <a:ext uri="{FF2B5EF4-FFF2-40B4-BE49-F238E27FC236}">
                  <a16:creationId xmlns:a16="http://schemas.microsoft.com/office/drawing/2014/main" id="{F7FB284D-114F-40A6-A7BC-CAAB7477E30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3" name="Group 622">
            <a:extLst>
              <a:ext uri="{FF2B5EF4-FFF2-40B4-BE49-F238E27FC236}">
                <a16:creationId xmlns:a16="http://schemas.microsoft.com/office/drawing/2014/main" id="{49C68EC4-E68F-4421-A2FA-88DAC3A10FFC}"/>
              </a:ext>
            </a:extLst>
          </p:cNvPr>
          <p:cNvGrpSpPr/>
          <p:nvPr/>
        </p:nvGrpSpPr>
        <p:grpSpPr>
          <a:xfrm>
            <a:off x="3978853" y="4051081"/>
            <a:ext cx="630375" cy="455794"/>
            <a:chOff x="8887627" y="907393"/>
            <a:chExt cx="630375" cy="455794"/>
          </a:xfrm>
        </p:grpSpPr>
        <p:sp>
          <p:nvSpPr>
            <p:cNvPr id="624" name="Oval 623">
              <a:extLst>
                <a:ext uri="{FF2B5EF4-FFF2-40B4-BE49-F238E27FC236}">
                  <a16:creationId xmlns:a16="http://schemas.microsoft.com/office/drawing/2014/main" id="{96A035AD-88EB-4143-B46E-D9FB6FF38E5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5" name="TextBox 624">
              <a:extLst>
                <a:ext uri="{FF2B5EF4-FFF2-40B4-BE49-F238E27FC236}">
                  <a16:creationId xmlns:a16="http://schemas.microsoft.com/office/drawing/2014/main" id="{AE9D8BF2-E2E9-475A-A1DF-ED99748C2B7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26" name="TextBox 625">
              <a:extLst>
                <a:ext uri="{FF2B5EF4-FFF2-40B4-BE49-F238E27FC236}">
                  <a16:creationId xmlns:a16="http://schemas.microsoft.com/office/drawing/2014/main" id="{E02C9F18-8C0C-4E5F-8D64-01E0833D8EA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27" name="Straight Connector 626">
              <a:extLst>
                <a:ext uri="{FF2B5EF4-FFF2-40B4-BE49-F238E27FC236}">
                  <a16:creationId xmlns:a16="http://schemas.microsoft.com/office/drawing/2014/main" id="{289EDF89-B3AC-4456-939C-969CEA0032F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8" name="Group 627">
            <a:extLst>
              <a:ext uri="{FF2B5EF4-FFF2-40B4-BE49-F238E27FC236}">
                <a16:creationId xmlns:a16="http://schemas.microsoft.com/office/drawing/2014/main" id="{B169026D-7868-42D8-BB71-123291703A45}"/>
              </a:ext>
            </a:extLst>
          </p:cNvPr>
          <p:cNvGrpSpPr/>
          <p:nvPr/>
        </p:nvGrpSpPr>
        <p:grpSpPr>
          <a:xfrm>
            <a:off x="3979825" y="4497318"/>
            <a:ext cx="630375" cy="455794"/>
            <a:chOff x="8887627" y="907393"/>
            <a:chExt cx="630375" cy="455794"/>
          </a:xfrm>
        </p:grpSpPr>
        <p:sp>
          <p:nvSpPr>
            <p:cNvPr id="629" name="Oval 628">
              <a:extLst>
                <a:ext uri="{FF2B5EF4-FFF2-40B4-BE49-F238E27FC236}">
                  <a16:creationId xmlns:a16="http://schemas.microsoft.com/office/drawing/2014/main" id="{9EE278B9-610D-41AF-A0B2-B499F6A534C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0" name="TextBox 629">
              <a:extLst>
                <a:ext uri="{FF2B5EF4-FFF2-40B4-BE49-F238E27FC236}">
                  <a16:creationId xmlns:a16="http://schemas.microsoft.com/office/drawing/2014/main" id="{8193990D-C0B4-4982-8DA1-9CE838EB7BB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31" name="TextBox 630">
              <a:extLst>
                <a:ext uri="{FF2B5EF4-FFF2-40B4-BE49-F238E27FC236}">
                  <a16:creationId xmlns:a16="http://schemas.microsoft.com/office/drawing/2014/main" id="{07B8D53A-9CD0-40DE-A53F-9FB8D9DD7E8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32" name="Straight Connector 631">
              <a:extLst>
                <a:ext uri="{FF2B5EF4-FFF2-40B4-BE49-F238E27FC236}">
                  <a16:creationId xmlns:a16="http://schemas.microsoft.com/office/drawing/2014/main" id="{63CE7D8C-1725-436C-958E-6E4C03099B7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3" name="Group 632">
            <a:extLst>
              <a:ext uri="{FF2B5EF4-FFF2-40B4-BE49-F238E27FC236}">
                <a16:creationId xmlns:a16="http://schemas.microsoft.com/office/drawing/2014/main" id="{BD1BE6BA-A570-4B11-9568-D6D5AE00B75C}"/>
              </a:ext>
            </a:extLst>
          </p:cNvPr>
          <p:cNvGrpSpPr/>
          <p:nvPr/>
        </p:nvGrpSpPr>
        <p:grpSpPr>
          <a:xfrm>
            <a:off x="3979512" y="4942597"/>
            <a:ext cx="630375" cy="455794"/>
            <a:chOff x="8887627" y="907393"/>
            <a:chExt cx="630375" cy="455794"/>
          </a:xfrm>
        </p:grpSpPr>
        <p:sp>
          <p:nvSpPr>
            <p:cNvPr id="634" name="Oval 633">
              <a:extLst>
                <a:ext uri="{FF2B5EF4-FFF2-40B4-BE49-F238E27FC236}">
                  <a16:creationId xmlns:a16="http://schemas.microsoft.com/office/drawing/2014/main" id="{EE3DC311-DDEF-442F-BA3D-77A05ACBB4E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5" name="TextBox 634">
              <a:extLst>
                <a:ext uri="{FF2B5EF4-FFF2-40B4-BE49-F238E27FC236}">
                  <a16:creationId xmlns:a16="http://schemas.microsoft.com/office/drawing/2014/main" id="{F2C02289-25DC-4A58-80C9-278694E70E2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36" name="TextBox 635">
              <a:extLst>
                <a:ext uri="{FF2B5EF4-FFF2-40B4-BE49-F238E27FC236}">
                  <a16:creationId xmlns:a16="http://schemas.microsoft.com/office/drawing/2014/main" id="{E5E4ABA2-EBEC-4EFA-820D-0F4B839C74B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37" name="Straight Connector 636">
              <a:extLst>
                <a:ext uri="{FF2B5EF4-FFF2-40B4-BE49-F238E27FC236}">
                  <a16:creationId xmlns:a16="http://schemas.microsoft.com/office/drawing/2014/main" id="{1D2050F7-5CB9-4221-AEF7-F4129E41AE5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8" name="Group 637">
            <a:extLst>
              <a:ext uri="{FF2B5EF4-FFF2-40B4-BE49-F238E27FC236}">
                <a16:creationId xmlns:a16="http://schemas.microsoft.com/office/drawing/2014/main" id="{CFCB2D5F-5B61-4164-88E9-682638D04702}"/>
              </a:ext>
            </a:extLst>
          </p:cNvPr>
          <p:cNvGrpSpPr/>
          <p:nvPr/>
        </p:nvGrpSpPr>
        <p:grpSpPr>
          <a:xfrm>
            <a:off x="3980484" y="5388834"/>
            <a:ext cx="630375" cy="455794"/>
            <a:chOff x="8887627" y="907393"/>
            <a:chExt cx="630375" cy="455794"/>
          </a:xfrm>
        </p:grpSpPr>
        <p:sp>
          <p:nvSpPr>
            <p:cNvPr id="639" name="Oval 638">
              <a:extLst>
                <a:ext uri="{FF2B5EF4-FFF2-40B4-BE49-F238E27FC236}">
                  <a16:creationId xmlns:a16="http://schemas.microsoft.com/office/drawing/2014/main" id="{DFE4772D-20E7-4F3B-9565-7D3707C420B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5EF219AB-DC72-4E12-B4AD-D2286B058FD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41" name="TextBox 640">
              <a:extLst>
                <a:ext uri="{FF2B5EF4-FFF2-40B4-BE49-F238E27FC236}">
                  <a16:creationId xmlns:a16="http://schemas.microsoft.com/office/drawing/2014/main" id="{7A678552-680E-4754-97AA-11FD5D39240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42" name="Straight Connector 641">
              <a:extLst>
                <a:ext uri="{FF2B5EF4-FFF2-40B4-BE49-F238E27FC236}">
                  <a16:creationId xmlns:a16="http://schemas.microsoft.com/office/drawing/2014/main" id="{152B23E3-E3F9-43F4-A34F-A465F69A97B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705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44" dur="2000" spd="-100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46" dur="2000" spd="-100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48" dur="2000" spd="-100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50" dur="2000" spd="-100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52" dur="2000" spd="-100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54" dur="2000" spd="-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56" dur="2000" spd="-100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58" dur="2000" spd="-100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60" dur="2000" spd="-100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95" dur="2000" spd="-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97" dur="2000" spd="-100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99" dur="2000" spd="-100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101" dur="2000" spd="-100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103" dur="2000" spd="-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105" dur="2000" spd="-100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107" dur="2000" spd="-100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109" dur="2000" spd="-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111" dur="2000" spd="-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146" dur="2000" spd="-100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148" dur="2000" spd="-100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150" dur="2000" spd="-100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152" dur="2000" spd="-100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154" dur="2000" spd="-100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156" dur="2000" spd="-100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158" dur="2000" spd="-100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160" dur="2000" spd="-100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162" dur="2000" spd="-100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197" dur="2000" spd="-100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199" dur="2000" spd="-100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201" dur="2000" spd="-100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203" dur="2000" spd="-100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205" dur="2000" spd="-100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207" dur="2000" spd="-100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209" dur="2000" spd="-100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211" dur="2000" spd="-100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213" dur="2000" spd="-100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248" dur="2000" spd="-100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250" dur="2000" spd="-100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252" dur="2000" spd="-10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254" dur="2000" spd="-100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256" dur="2000" spd="-10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258" dur="2000" spd="-100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260" dur="2000" spd="-100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262" dur="2000" spd="-100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264" dur="2000" spd="-100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299" dur="2000" spd="-100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301" dur="2000" spd="-100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303" dur="2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305" dur="2000" spd="-100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307" dur="2000" spd="-100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309" dur="2000" spd="-10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311" dur="2000" spd="-100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313" dur="2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315" dur="2000" spd="-100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350" dur="2000" spd="-100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352" dur="2000" spd="-100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354" dur="2000" spd="-1000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356" dur="2000" spd="-100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358" dur="2000" spd="-100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360" dur="2000" spd="-100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362" dur="2000" spd="-100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364" dur="2000" spd="-100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366" dur="2000" spd="-100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401" dur="2000" spd="-1000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403" dur="2000" spd="-100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405" dur="2000" spd="-100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407" dur="2000" spd="-100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409" dur="2000" spd="-100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411" dur="2000" spd="-100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413" dur="2000" spd="-1000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415" dur="2000" spd="-100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417" dur="2000" spd="-1000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2B942102-4811-47AD-9588-38212BCD1FBB}"/>
              </a:ext>
            </a:extLst>
          </p:cNvPr>
          <p:cNvSpPr/>
          <p:nvPr/>
        </p:nvSpPr>
        <p:spPr>
          <a:xfrm>
            <a:off x="461188" y="507522"/>
            <a:ext cx="6722209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decimals as fractions: 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356A02FC-2FC4-490D-B1A2-C907832C23BA}"/>
              </a:ext>
            </a:extLst>
          </p:cNvPr>
          <p:cNvSpPr/>
          <p:nvPr/>
        </p:nvSpPr>
        <p:spPr>
          <a:xfrm>
            <a:off x="6292006" y="1215609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845DFEFE-38D0-4CEF-B22A-BFF48E3CB17D}"/>
              </a:ext>
            </a:extLst>
          </p:cNvPr>
          <p:cNvSpPr/>
          <p:nvPr/>
        </p:nvSpPr>
        <p:spPr>
          <a:xfrm>
            <a:off x="3316481" y="1215609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9DE5BCB3-6714-432A-8A7E-B7223AB8A9D5}"/>
              </a:ext>
            </a:extLst>
          </p:cNvPr>
          <p:cNvSpPr/>
          <p:nvPr/>
        </p:nvSpPr>
        <p:spPr>
          <a:xfrm>
            <a:off x="467708" y="1210339"/>
            <a:ext cx="2621560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E38B4F6-D179-4697-BA3A-BCDE81CDCA8F}"/>
              </a:ext>
            </a:extLst>
          </p:cNvPr>
          <p:cNvSpPr/>
          <p:nvPr/>
        </p:nvSpPr>
        <p:spPr>
          <a:xfrm>
            <a:off x="1612728" y="133134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EE0401E-7FE1-422F-A73C-BB7EB9B5C120}"/>
              </a:ext>
            </a:extLst>
          </p:cNvPr>
          <p:cNvSpPr txBox="1"/>
          <p:nvPr/>
        </p:nvSpPr>
        <p:spPr>
          <a:xfrm>
            <a:off x="1199806" y="154400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E551485-0E0D-41D4-95BB-CEC28CE38C2B}"/>
              </a:ext>
            </a:extLst>
          </p:cNvPr>
          <p:cNvSpPr/>
          <p:nvPr/>
        </p:nvSpPr>
        <p:spPr>
          <a:xfrm>
            <a:off x="4619152" y="133661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85B3FE5-736D-46B2-A21B-460AB3E1839E}"/>
              </a:ext>
            </a:extLst>
          </p:cNvPr>
          <p:cNvSpPr txBox="1"/>
          <p:nvPr/>
        </p:nvSpPr>
        <p:spPr>
          <a:xfrm>
            <a:off x="4206229" y="154927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FDCB6B3-1972-44D8-9FF3-ED446B4D36DF}"/>
              </a:ext>
            </a:extLst>
          </p:cNvPr>
          <p:cNvSpPr/>
          <p:nvPr/>
        </p:nvSpPr>
        <p:spPr>
          <a:xfrm>
            <a:off x="7833379" y="1336613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EF294A0-5284-42F0-959D-134A3485ABAD}"/>
              </a:ext>
            </a:extLst>
          </p:cNvPr>
          <p:cNvSpPr txBox="1"/>
          <p:nvPr/>
        </p:nvSpPr>
        <p:spPr>
          <a:xfrm>
            <a:off x="7399436" y="154927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CDA1809E-607F-403D-9251-1D1B5C697DC8}"/>
              </a:ext>
            </a:extLst>
          </p:cNvPr>
          <p:cNvCxnSpPr>
            <a:cxnSpLocks/>
          </p:cNvCxnSpPr>
          <p:nvPr/>
        </p:nvCxnSpPr>
        <p:spPr>
          <a:xfrm>
            <a:off x="835989" y="2020799"/>
            <a:ext cx="44401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A965DA3-A506-4667-A194-FF82E5CE0954}"/>
              </a:ext>
            </a:extLst>
          </p:cNvPr>
          <p:cNvSpPr txBox="1"/>
          <p:nvPr/>
        </p:nvSpPr>
        <p:spPr>
          <a:xfrm>
            <a:off x="481858" y="1550263"/>
            <a:ext cx="769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0.7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6BCC61B-46F1-41F4-A574-D5FB6184C4F3}"/>
              </a:ext>
            </a:extLst>
          </p:cNvPr>
          <p:cNvSpPr txBox="1"/>
          <p:nvPr/>
        </p:nvSpPr>
        <p:spPr>
          <a:xfrm>
            <a:off x="766145" y="1942984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1331BD7-ED52-4FDA-A061-AF4BA4BAC749}"/>
              </a:ext>
            </a:extLst>
          </p:cNvPr>
          <p:cNvSpPr txBox="1"/>
          <p:nvPr/>
        </p:nvSpPr>
        <p:spPr>
          <a:xfrm>
            <a:off x="2075665" y="1367489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70DEA68-FFC7-42B7-BDD0-7C7C17013118}"/>
              </a:ext>
            </a:extLst>
          </p:cNvPr>
          <p:cNvGrpSpPr/>
          <p:nvPr/>
        </p:nvGrpSpPr>
        <p:grpSpPr>
          <a:xfrm>
            <a:off x="1886502" y="1803945"/>
            <a:ext cx="832665" cy="630942"/>
            <a:chOff x="1796748" y="476986"/>
            <a:chExt cx="832665" cy="63094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8D3EA76-15C4-4E4B-9BE9-61A96490159F}"/>
                </a:ext>
              </a:extLst>
            </p:cNvPr>
            <p:cNvSpPr txBox="1"/>
            <p:nvPr/>
          </p:nvSpPr>
          <p:spPr>
            <a:xfrm>
              <a:off x="1796748" y="476986"/>
              <a:ext cx="83266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4E44A46-AE0A-447F-A9BC-9C4EC189AAD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C424D04-BF57-4CD6-9A08-40B43271CE82}"/>
              </a:ext>
            </a:extLst>
          </p:cNvPr>
          <p:cNvSpPr txBox="1"/>
          <p:nvPr/>
        </p:nvSpPr>
        <p:spPr>
          <a:xfrm>
            <a:off x="3319707" y="1571178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0.07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A0A0A66-93BD-4525-BB2F-E3DF6B60C83C}"/>
              </a:ext>
            </a:extLst>
          </p:cNvPr>
          <p:cNvCxnSpPr>
            <a:cxnSpLocks/>
          </p:cNvCxnSpPr>
          <p:nvPr/>
        </p:nvCxnSpPr>
        <p:spPr>
          <a:xfrm>
            <a:off x="3685495" y="2028752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57FCA07-B827-4FCD-9C5C-ABC415D9FCE1}"/>
              </a:ext>
            </a:extLst>
          </p:cNvPr>
          <p:cNvSpPr txBox="1"/>
          <p:nvPr/>
        </p:nvSpPr>
        <p:spPr>
          <a:xfrm>
            <a:off x="3564695" y="1987308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A2C35DD-F360-4CA9-BF7C-06E5F18B90F2}"/>
              </a:ext>
            </a:extLst>
          </p:cNvPr>
          <p:cNvSpPr txBox="1"/>
          <p:nvPr/>
        </p:nvSpPr>
        <p:spPr>
          <a:xfrm>
            <a:off x="5054715" y="1357823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502A688-9256-452E-B60B-7B06A535B4AF}"/>
              </a:ext>
            </a:extLst>
          </p:cNvPr>
          <p:cNvGrpSpPr/>
          <p:nvPr/>
        </p:nvGrpSpPr>
        <p:grpSpPr>
          <a:xfrm>
            <a:off x="4750305" y="1794279"/>
            <a:ext cx="1122706" cy="630942"/>
            <a:chOff x="1796748" y="476986"/>
            <a:chExt cx="1122706" cy="630942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ED7C215-E8E8-4FF0-965A-A79A3C66062E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C5210B0-49F8-4A3E-96F7-05675D683E95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1FCA3F8E-E6B0-427D-BFF1-FF57BF9B0F4A}"/>
              </a:ext>
            </a:extLst>
          </p:cNvPr>
          <p:cNvSpPr txBox="1"/>
          <p:nvPr/>
        </p:nvSpPr>
        <p:spPr>
          <a:xfrm>
            <a:off x="6292006" y="156224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0.007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C201A5E8-A4E6-4D58-9A40-C93956FC5739}"/>
              </a:ext>
            </a:extLst>
          </p:cNvPr>
          <p:cNvCxnSpPr>
            <a:cxnSpLocks/>
          </p:cNvCxnSpPr>
          <p:nvPr/>
        </p:nvCxnSpPr>
        <p:spPr>
          <a:xfrm>
            <a:off x="6647623" y="2030982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1D208163-283F-4A2D-93A9-C56496ED3D1E}"/>
              </a:ext>
            </a:extLst>
          </p:cNvPr>
          <p:cNvSpPr txBox="1"/>
          <p:nvPr/>
        </p:nvSpPr>
        <p:spPr>
          <a:xfrm>
            <a:off x="6564832" y="1967222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17851C1-4DEE-466E-B0EB-23924CA1ED52}"/>
              </a:ext>
            </a:extLst>
          </p:cNvPr>
          <p:cNvSpPr txBox="1"/>
          <p:nvPr/>
        </p:nvSpPr>
        <p:spPr>
          <a:xfrm>
            <a:off x="8401642" y="1396296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BC12A31-0CF7-44DC-990F-98DC097844F3}"/>
              </a:ext>
            </a:extLst>
          </p:cNvPr>
          <p:cNvGrpSpPr/>
          <p:nvPr/>
        </p:nvGrpSpPr>
        <p:grpSpPr>
          <a:xfrm>
            <a:off x="7986018" y="1832752"/>
            <a:ext cx="1797557" cy="630942"/>
            <a:chOff x="1813219" y="476986"/>
            <a:chExt cx="1408583" cy="63094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70C0AF0-E86A-4BFE-B780-B6979ACAE5D7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708C6DC-4558-453F-92D7-F97FC8524D14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E33D8EA5-BB2D-4A6E-B0F5-BE8FA246C608}"/>
              </a:ext>
            </a:extLst>
          </p:cNvPr>
          <p:cNvSpPr/>
          <p:nvPr/>
        </p:nvSpPr>
        <p:spPr>
          <a:xfrm>
            <a:off x="3447762" y="2799284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9455D5BF-9BEE-48D7-AD3F-FD1F3174F6BD}"/>
              </a:ext>
            </a:extLst>
          </p:cNvPr>
          <p:cNvSpPr/>
          <p:nvPr/>
        </p:nvSpPr>
        <p:spPr>
          <a:xfrm>
            <a:off x="472237" y="2799284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51FB12A-4F62-47E5-8DAE-1022B80E0A90}"/>
              </a:ext>
            </a:extLst>
          </p:cNvPr>
          <p:cNvSpPr/>
          <p:nvPr/>
        </p:nvSpPr>
        <p:spPr>
          <a:xfrm>
            <a:off x="1774908" y="2920288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160A278-F586-43B7-8804-17C3B61F8A69}"/>
              </a:ext>
            </a:extLst>
          </p:cNvPr>
          <p:cNvSpPr txBox="1"/>
          <p:nvPr/>
        </p:nvSpPr>
        <p:spPr>
          <a:xfrm>
            <a:off x="1361985" y="313294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261B6F1-F12D-480A-A655-29B893D83FF1}"/>
              </a:ext>
            </a:extLst>
          </p:cNvPr>
          <p:cNvSpPr/>
          <p:nvPr/>
        </p:nvSpPr>
        <p:spPr>
          <a:xfrm>
            <a:off x="4989135" y="2920288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41B20F7-246C-46B5-8120-261DF84B9BE9}"/>
              </a:ext>
            </a:extLst>
          </p:cNvPr>
          <p:cNvSpPr txBox="1"/>
          <p:nvPr/>
        </p:nvSpPr>
        <p:spPr>
          <a:xfrm>
            <a:off x="4555192" y="313294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7018A3D7-F46D-46F3-BD35-8CB90F4D598B}"/>
              </a:ext>
            </a:extLst>
          </p:cNvPr>
          <p:cNvSpPr txBox="1"/>
          <p:nvPr/>
        </p:nvSpPr>
        <p:spPr>
          <a:xfrm>
            <a:off x="475463" y="3154853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0.45</a:t>
            </a: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BA4B1D1C-EED7-492B-BF1E-3E667C869503}"/>
              </a:ext>
            </a:extLst>
          </p:cNvPr>
          <p:cNvCxnSpPr>
            <a:cxnSpLocks/>
          </p:cNvCxnSpPr>
          <p:nvPr/>
        </p:nvCxnSpPr>
        <p:spPr>
          <a:xfrm>
            <a:off x="841251" y="3612427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A4818AB1-1DA4-4447-8BD1-E421FEB465A9}"/>
              </a:ext>
            </a:extLst>
          </p:cNvPr>
          <p:cNvSpPr txBox="1"/>
          <p:nvPr/>
        </p:nvSpPr>
        <p:spPr>
          <a:xfrm>
            <a:off x="720451" y="3570983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BE85FF1-7300-4A3C-9485-3975B5E198B7}"/>
              </a:ext>
            </a:extLst>
          </p:cNvPr>
          <p:cNvSpPr txBox="1"/>
          <p:nvPr/>
        </p:nvSpPr>
        <p:spPr>
          <a:xfrm>
            <a:off x="2093509" y="2941498"/>
            <a:ext cx="817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45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3E26DC4C-DA21-40AE-821E-2A177423F87F}"/>
              </a:ext>
            </a:extLst>
          </p:cNvPr>
          <p:cNvGrpSpPr/>
          <p:nvPr/>
        </p:nvGrpSpPr>
        <p:grpSpPr>
          <a:xfrm>
            <a:off x="1906061" y="3377954"/>
            <a:ext cx="1122706" cy="630942"/>
            <a:chOff x="1796748" y="476986"/>
            <a:chExt cx="1122706" cy="630942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F384390-746E-4A8A-96B6-B3546564CA0E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F78150A-5CE4-4B6C-B2C4-B72355136F1A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F2002C8B-464B-4035-B131-54D6A7BFD8A6}"/>
              </a:ext>
            </a:extLst>
          </p:cNvPr>
          <p:cNvSpPr txBox="1"/>
          <p:nvPr/>
        </p:nvSpPr>
        <p:spPr>
          <a:xfrm>
            <a:off x="3447762" y="3145918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0.045</a:t>
            </a:r>
          </a:p>
        </p:txBody>
      </p: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57AF1E9A-D593-4F8E-B43A-DB32198C3153}"/>
              </a:ext>
            </a:extLst>
          </p:cNvPr>
          <p:cNvCxnSpPr>
            <a:cxnSpLocks/>
          </p:cNvCxnSpPr>
          <p:nvPr/>
        </p:nvCxnSpPr>
        <p:spPr>
          <a:xfrm>
            <a:off x="3803379" y="3614657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1EC67B69-A68A-4406-815F-38F0D4BEDD49}"/>
              </a:ext>
            </a:extLst>
          </p:cNvPr>
          <p:cNvSpPr txBox="1"/>
          <p:nvPr/>
        </p:nvSpPr>
        <p:spPr>
          <a:xfrm>
            <a:off x="3720588" y="3550897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8016960-A342-4414-9A30-D43C9BA238D4}"/>
              </a:ext>
            </a:extLst>
          </p:cNvPr>
          <p:cNvSpPr txBox="1"/>
          <p:nvPr/>
        </p:nvSpPr>
        <p:spPr>
          <a:xfrm>
            <a:off x="5482967" y="2979971"/>
            <a:ext cx="8153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45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1F857662-2405-4117-9D22-FC58BC9E296A}"/>
              </a:ext>
            </a:extLst>
          </p:cNvPr>
          <p:cNvGrpSpPr/>
          <p:nvPr/>
        </p:nvGrpSpPr>
        <p:grpSpPr>
          <a:xfrm>
            <a:off x="5141774" y="3416427"/>
            <a:ext cx="1797557" cy="630942"/>
            <a:chOff x="1813219" y="476986"/>
            <a:chExt cx="1408583" cy="630942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2521207D-89A0-4FD5-A935-57F3B46DC7F2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7566862-34EA-4828-8C16-A2C9C36D30B9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B14B5444-0574-4C00-99F0-C0AA3BEF1ACD}"/>
              </a:ext>
            </a:extLst>
          </p:cNvPr>
          <p:cNvSpPr/>
          <p:nvPr/>
        </p:nvSpPr>
        <p:spPr>
          <a:xfrm>
            <a:off x="6997266" y="2795219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A3A8B584-97D8-4033-9F70-D07EFC560161}"/>
              </a:ext>
            </a:extLst>
          </p:cNvPr>
          <p:cNvSpPr/>
          <p:nvPr/>
        </p:nvSpPr>
        <p:spPr>
          <a:xfrm>
            <a:off x="8538639" y="2916223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2A1DC48-75FD-429D-B888-7127CFF4A481}"/>
              </a:ext>
            </a:extLst>
          </p:cNvPr>
          <p:cNvSpPr txBox="1"/>
          <p:nvPr/>
        </p:nvSpPr>
        <p:spPr>
          <a:xfrm>
            <a:off x="8104696" y="31288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C705C3AA-C470-465B-A863-277BB7945611}"/>
              </a:ext>
            </a:extLst>
          </p:cNvPr>
          <p:cNvSpPr txBox="1"/>
          <p:nvPr/>
        </p:nvSpPr>
        <p:spPr>
          <a:xfrm>
            <a:off x="6997266" y="314185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0.456</a:t>
            </a:r>
          </a:p>
        </p:txBody>
      </p: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102222EA-8840-4680-AFB5-0C8D2A8B505D}"/>
              </a:ext>
            </a:extLst>
          </p:cNvPr>
          <p:cNvCxnSpPr>
            <a:cxnSpLocks/>
          </p:cNvCxnSpPr>
          <p:nvPr/>
        </p:nvCxnSpPr>
        <p:spPr>
          <a:xfrm>
            <a:off x="7352883" y="3610592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6B27AA8B-F7EA-444F-9FB2-C40699EBEBB7}"/>
              </a:ext>
            </a:extLst>
          </p:cNvPr>
          <p:cNvSpPr txBox="1"/>
          <p:nvPr/>
        </p:nvSpPr>
        <p:spPr>
          <a:xfrm>
            <a:off x="7270092" y="3546832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A4D8F113-DEDD-40A4-869E-521737CE7A97}"/>
              </a:ext>
            </a:extLst>
          </p:cNvPr>
          <p:cNvSpPr txBox="1"/>
          <p:nvPr/>
        </p:nvSpPr>
        <p:spPr>
          <a:xfrm>
            <a:off x="8870014" y="2975906"/>
            <a:ext cx="10939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456</a:t>
            </a: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56AD7C0-DBFA-4037-A03F-F1A63570897A}"/>
              </a:ext>
            </a:extLst>
          </p:cNvPr>
          <p:cNvGrpSpPr/>
          <p:nvPr/>
        </p:nvGrpSpPr>
        <p:grpSpPr>
          <a:xfrm>
            <a:off x="8691278" y="3412362"/>
            <a:ext cx="1797557" cy="630942"/>
            <a:chOff x="1813219" y="476986"/>
            <a:chExt cx="1408583" cy="630942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05C0D01-CC44-4F07-A1DE-E923796816B5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85B4C356-EBD6-485C-8611-A1A13069A73E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990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7" grpId="0"/>
      <p:bldP spid="126" grpId="0"/>
      <p:bldP spid="127" grpId="0"/>
      <p:bldP spid="136" grpId="0"/>
      <p:bldP spid="137" grpId="0"/>
      <p:bldP spid="179" grpId="0"/>
      <p:bldP spid="180" grpId="0"/>
      <p:bldP spid="187" grpId="0"/>
      <p:bldP spid="188" grpId="0"/>
      <p:bldP spid="198" grpId="0"/>
      <p:bldP spid="19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2B942102-4811-47AD-9588-38212BCD1FBB}"/>
              </a:ext>
            </a:extLst>
          </p:cNvPr>
          <p:cNvSpPr/>
          <p:nvPr/>
        </p:nvSpPr>
        <p:spPr>
          <a:xfrm>
            <a:off x="461188" y="507519"/>
            <a:ext cx="6722209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decimals as fractions: 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356A02FC-2FC4-490D-B1A2-C907832C23BA}"/>
              </a:ext>
            </a:extLst>
          </p:cNvPr>
          <p:cNvSpPr/>
          <p:nvPr/>
        </p:nvSpPr>
        <p:spPr>
          <a:xfrm>
            <a:off x="6292006" y="1215606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845DFEFE-38D0-4CEF-B22A-BFF48E3CB17D}"/>
              </a:ext>
            </a:extLst>
          </p:cNvPr>
          <p:cNvSpPr/>
          <p:nvPr/>
        </p:nvSpPr>
        <p:spPr>
          <a:xfrm>
            <a:off x="3316481" y="1215606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9DE5BCB3-6714-432A-8A7E-B7223AB8A9D5}"/>
              </a:ext>
            </a:extLst>
          </p:cNvPr>
          <p:cNvSpPr/>
          <p:nvPr/>
        </p:nvSpPr>
        <p:spPr>
          <a:xfrm>
            <a:off x="467708" y="1210336"/>
            <a:ext cx="2621560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E38B4F6-D179-4697-BA3A-BCDE81CDCA8F}"/>
              </a:ext>
            </a:extLst>
          </p:cNvPr>
          <p:cNvSpPr/>
          <p:nvPr/>
        </p:nvSpPr>
        <p:spPr>
          <a:xfrm>
            <a:off x="1612728" y="1331340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EE0401E-7FE1-422F-A73C-BB7EB9B5C120}"/>
              </a:ext>
            </a:extLst>
          </p:cNvPr>
          <p:cNvSpPr txBox="1"/>
          <p:nvPr/>
        </p:nvSpPr>
        <p:spPr>
          <a:xfrm>
            <a:off x="1199806" y="15439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E551485-0E0D-41D4-95BB-CEC28CE38C2B}"/>
              </a:ext>
            </a:extLst>
          </p:cNvPr>
          <p:cNvSpPr/>
          <p:nvPr/>
        </p:nvSpPr>
        <p:spPr>
          <a:xfrm>
            <a:off x="4619152" y="1336610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85B3FE5-736D-46B2-A21B-460AB3E1839E}"/>
              </a:ext>
            </a:extLst>
          </p:cNvPr>
          <p:cNvSpPr txBox="1"/>
          <p:nvPr/>
        </p:nvSpPr>
        <p:spPr>
          <a:xfrm>
            <a:off x="4206229" y="154926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FDCB6B3-1972-44D8-9FF3-ED446B4D36DF}"/>
              </a:ext>
            </a:extLst>
          </p:cNvPr>
          <p:cNvSpPr/>
          <p:nvPr/>
        </p:nvSpPr>
        <p:spPr>
          <a:xfrm>
            <a:off x="7833379" y="1336610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EF294A0-5284-42F0-959D-134A3485ABAD}"/>
              </a:ext>
            </a:extLst>
          </p:cNvPr>
          <p:cNvSpPr txBox="1"/>
          <p:nvPr/>
        </p:nvSpPr>
        <p:spPr>
          <a:xfrm>
            <a:off x="7399436" y="154926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CDA1809E-607F-403D-9251-1D1B5C697DC8}"/>
              </a:ext>
            </a:extLst>
          </p:cNvPr>
          <p:cNvCxnSpPr>
            <a:cxnSpLocks/>
          </p:cNvCxnSpPr>
          <p:nvPr/>
        </p:nvCxnSpPr>
        <p:spPr>
          <a:xfrm>
            <a:off x="835989" y="2020796"/>
            <a:ext cx="44401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A965DA3-A506-4667-A194-FF82E5CE0954}"/>
              </a:ext>
            </a:extLst>
          </p:cNvPr>
          <p:cNvSpPr txBox="1"/>
          <p:nvPr/>
        </p:nvSpPr>
        <p:spPr>
          <a:xfrm>
            <a:off x="481858" y="1550260"/>
            <a:ext cx="769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0.1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6BCC61B-46F1-41F4-A574-D5FB6184C4F3}"/>
              </a:ext>
            </a:extLst>
          </p:cNvPr>
          <p:cNvSpPr txBox="1"/>
          <p:nvPr/>
        </p:nvSpPr>
        <p:spPr>
          <a:xfrm>
            <a:off x="766145" y="1942981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1331BD7-ED52-4FDA-A061-AF4BA4BAC749}"/>
              </a:ext>
            </a:extLst>
          </p:cNvPr>
          <p:cNvSpPr txBox="1"/>
          <p:nvPr/>
        </p:nvSpPr>
        <p:spPr>
          <a:xfrm>
            <a:off x="2037028" y="1367486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70DEA68-FFC7-42B7-BDD0-7C7C17013118}"/>
              </a:ext>
            </a:extLst>
          </p:cNvPr>
          <p:cNvGrpSpPr/>
          <p:nvPr/>
        </p:nvGrpSpPr>
        <p:grpSpPr>
          <a:xfrm>
            <a:off x="1886502" y="1803942"/>
            <a:ext cx="832665" cy="630942"/>
            <a:chOff x="1796748" y="476986"/>
            <a:chExt cx="832665" cy="63094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8D3EA76-15C4-4E4B-9BE9-61A96490159F}"/>
                </a:ext>
              </a:extLst>
            </p:cNvPr>
            <p:cNvSpPr txBox="1"/>
            <p:nvPr/>
          </p:nvSpPr>
          <p:spPr>
            <a:xfrm>
              <a:off x="1796748" y="476986"/>
              <a:ext cx="83266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4E44A46-AE0A-447F-A9BC-9C4EC189AAD2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C424D04-BF57-4CD6-9A08-40B43271CE82}"/>
              </a:ext>
            </a:extLst>
          </p:cNvPr>
          <p:cNvSpPr txBox="1"/>
          <p:nvPr/>
        </p:nvSpPr>
        <p:spPr>
          <a:xfrm>
            <a:off x="3319707" y="1571175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0.01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A0A0A66-93BD-4525-BB2F-E3DF6B60C83C}"/>
              </a:ext>
            </a:extLst>
          </p:cNvPr>
          <p:cNvCxnSpPr>
            <a:cxnSpLocks/>
          </p:cNvCxnSpPr>
          <p:nvPr/>
        </p:nvCxnSpPr>
        <p:spPr>
          <a:xfrm>
            <a:off x="3685495" y="2028749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57FCA07-B827-4FCD-9C5C-ABC415D9FCE1}"/>
              </a:ext>
            </a:extLst>
          </p:cNvPr>
          <p:cNvSpPr txBox="1"/>
          <p:nvPr/>
        </p:nvSpPr>
        <p:spPr>
          <a:xfrm>
            <a:off x="3564695" y="1987305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A2C35DD-F360-4CA9-BF7C-06E5F18B90F2}"/>
              </a:ext>
            </a:extLst>
          </p:cNvPr>
          <p:cNvSpPr txBox="1"/>
          <p:nvPr/>
        </p:nvSpPr>
        <p:spPr>
          <a:xfrm>
            <a:off x="5054715" y="1357820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502A688-9256-452E-B60B-7B06A535B4AF}"/>
              </a:ext>
            </a:extLst>
          </p:cNvPr>
          <p:cNvGrpSpPr/>
          <p:nvPr/>
        </p:nvGrpSpPr>
        <p:grpSpPr>
          <a:xfrm>
            <a:off x="4750305" y="1794276"/>
            <a:ext cx="1122706" cy="630942"/>
            <a:chOff x="1796748" y="476986"/>
            <a:chExt cx="1122706" cy="630942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ED7C215-E8E8-4FF0-965A-A79A3C66062E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C5210B0-49F8-4A3E-96F7-05675D683E95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1FCA3F8E-E6B0-427D-BFF1-FF57BF9B0F4A}"/>
              </a:ext>
            </a:extLst>
          </p:cNvPr>
          <p:cNvSpPr txBox="1"/>
          <p:nvPr/>
        </p:nvSpPr>
        <p:spPr>
          <a:xfrm>
            <a:off x="6292006" y="1562240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0.001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C201A5E8-A4E6-4D58-9A40-C93956FC5739}"/>
              </a:ext>
            </a:extLst>
          </p:cNvPr>
          <p:cNvCxnSpPr>
            <a:cxnSpLocks/>
          </p:cNvCxnSpPr>
          <p:nvPr/>
        </p:nvCxnSpPr>
        <p:spPr>
          <a:xfrm>
            <a:off x="6647623" y="2030979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1D208163-283F-4A2D-93A9-C56496ED3D1E}"/>
              </a:ext>
            </a:extLst>
          </p:cNvPr>
          <p:cNvSpPr txBox="1"/>
          <p:nvPr/>
        </p:nvSpPr>
        <p:spPr>
          <a:xfrm>
            <a:off x="6564832" y="1967219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17851C1-4DEE-466E-B0EB-23924CA1ED52}"/>
              </a:ext>
            </a:extLst>
          </p:cNvPr>
          <p:cNvSpPr txBox="1"/>
          <p:nvPr/>
        </p:nvSpPr>
        <p:spPr>
          <a:xfrm>
            <a:off x="8401642" y="1396293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BC12A31-0CF7-44DC-990F-98DC097844F3}"/>
              </a:ext>
            </a:extLst>
          </p:cNvPr>
          <p:cNvGrpSpPr/>
          <p:nvPr/>
        </p:nvGrpSpPr>
        <p:grpSpPr>
          <a:xfrm>
            <a:off x="7986018" y="1832749"/>
            <a:ext cx="1797557" cy="630942"/>
            <a:chOff x="1813219" y="476986"/>
            <a:chExt cx="1408583" cy="63094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70C0AF0-E86A-4BFE-B780-B6979ACAE5D7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708C6DC-4558-453F-92D7-F97FC8524D14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E33D8EA5-BB2D-4A6E-B0F5-BE8FA246C608}"/>
              </a:ext>
            </a:extLst>
          </p:cNvPr>
          <p:cNvSpPr/>
          <p:nvPr/>
        </p:nvSpPr>
        <p:spPr>
          <a:xfrm>
            <a:off x="3447762" y="2799281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9455D5BF-9BEE-48D7-AD3F-FD1F3174F6BD}"/>
              </a:ext>
            </a:extLst>
          </p:cNvPr>
          <p:cNvSpPr/>
          <p:nvPr/>
        </p:nvSpPr>
        <p:spPr>
          <a:xfrm>
            <a:off x="472237" y="2799281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51FB12A-4F62-47E5-8DAE-1022B80E0A90}"/>
              </a:ext>
            </a:extLst>
          </p:cNvPr>
          <p:cNvSpPr/>
          <p:nvPr/>
        </p:nvSpPr>
        <p:spPr>
          <a:xfrm>
            <a:off x="1774908" y="2920285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160A278-F586-43B7-8804-17C3B61F8A69}"/>
              </a:ext>
            </a:extLst>
          </p:cNvPr>
          <p:cNvSpPr txBox="1"/>
          <p:nvPr/>
        </p:nvSpPr>
        <p:spPr>
          <a:xfrm>
            <a:off x="1361985" y="313294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261B6F1-F12D-480A-A655-29B893D83FF1}"/>
              </a:ext>
            </a:extLst>
          </p:cNvPr>
          <p:cNvSpPr/>
          <p:nvPr/>
        </p:nvSpPr>
        <p:spPr>
          <a:xfrm>
            <a:off x="4989135" y="2920285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41B20F7-246C-46B5-8120-261DF84B9BE9}"/>
              </a:ext>
            </a:extLst>
          </p:cNvPr>
          <p:cNvSpPr txBox="1"/>
          <p:nvPr/>
        </p:nvSpPr>
        <p:spPr>
          <a:xfrm>
            <a:off x="4555192" y="313294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7018A3D7-F46D-46F3-BD35-8CB90F4D598B}"/>
              </a:ext>
            </a:extLst>
          </p:cNvPr>
          <p:cNvSpPr txBox="1"/>
          <p:nvPr/>
        </p:nvSpPr>
        <p:spPr>
          <a:xfrm>
            <a:off x="475463" y="3154850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0.34</a:t>
            </a: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BA4B1D1C-EED7-492B-BF1E-3E667C869503}"/>
              </a:ext>
            </a:extLst>
          </p:cNvPr>
          <p:cNvCxnSpPr>
            <a:cxnSpLocks/>
          </p:cNvCxnSpPr>
          <p:nvPr/>
        </p:nvCxnSpPr>
        <p:spPr>
          <a:xfrm>
            <a:off x="841251" y="3612424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A4818AB1-1DA4-4447-8BD1-E421FEB465A9}"/>
              </a:ext>
            </a:extLst>
          </p:cNvPr>
          <p:cNvSpPr txBox="1"/>
          <p:nvPr/>
        </p:nvSpPr>
        <p:spPr>
          <a:xfrm>
            <a:off x="720451" y="3570980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BE85FF1-7300-4A3C-9485-3975B5E198B7}"/>
              </a:ext>
            </a:extLst>
          </p:cNvPr>
          <p:cNvSpPr txBox="1"/>
          <p:nvPr/>
        </p:nvSpPr>
        <p:spPr>
          <a:xfrm>
            <a:off x="2093509" y="2941495"/>
            <a:ext cx="817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3E26DC4C-DA21-40AE-821E-2A177423F87F}"/>
              </a:ext>
            </a:extLst>
          </p:cNvPr>
          <p:cNvGrpSpPr/>
          <p:nvPr/>
        </p:nvGrpSpPr>
        <p:grpSpPr>
          <a:xfrm>
            <a:off x="1906061" y="3377951"/>
            <a:ext cx="1122706" cy="630942"/>
            <a:chOff x="1796748" y="476986"/>
            <a:chExt cx="1122706" cy="630942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F384390-746E-4A8A-96B6-B3546564CA0E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F78150A-5CE4-4B6C-B2C4-B72355136F1A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F2002C8B-464B-4035-B131-54D6A7BFD8A6}"/>
              </a:ext>
            </a:extLst>
          </p:cNvPr>
          <p:cNvSpPr txBox="1"/>
          <p:nvPr/>
        </p:nvSpPr>
        <p:spPr>
          <a:xfrm>
            <a:off x="3447762" y="3145915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0.034</a:t>
            </a:r>
          </a:p>
        </p:txBody>
      </p: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57AF1E9A-D593-4F8E-B43A-DB32198C3153}"/>
              </a:ext>
            </a:extLst>
          </p:cNvPr>
          <p:cNvCxnSpPr>
            <a:cxnSpLocks/>
          </p:cNvCxnSpPr>
          <p:nvPr/>
        </p:nvCxnSpPr>
        <p:spPr>
          <a:xfrm>
            <a:off x="3803379" y="3614654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1EC67B69-A68A-4406-815F-38F0D4BEDD49}"/>
              </a:ext>
            </a:extLst>
          </p:cNvPr>
          <p:cNvSpPr txBox="1"/>
          <p:nvPr/>
        </p:nvSpPr>
        <p:spPr>
          <a:xfrm>
            <a:off x="3720588" y="3550894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8016960-A342-4414-9A30-D43C9BA238D4}"/>
              </a:ext>
            </a:extLst>
          </p:cNvPr>
          <p:cNvSpPr txBox="1"/>
          <p:nvPr/>
        </p:nvSpPr>
        <p:spPr>
          <a:xfrm>
            <a:off x="5482967" y="2979968"/>
            <a:ext cx="8153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1F857662-2405-4117-9D22-FC58BC9E296A}"/>
              </a:ext>
            </a:extLst>
          </p:cNvPr>
          <p:cNvGrpSpPr/>
          <p:nvPr/>
        </p:nvGrpSpPr>
        <p:grpSpPr>
          <a:xfrm>
            <a:off x="5141774" y="3416424"/>
            <a:ext cx="1797557" cy="630942"/>
            <a:chOff x="1813219" y="476986"/>
            <a:chExt cx="1408583" cy="630942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2521207D-89A0-4FD5-A935-57F3B46DC7F2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7566862-34EA-4828-8C16-A2C9C36D30B9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B14B5444-0574-4C00-99F0-C0AA3BEF1ACD}"/>
              </a:ext>
            </a:extLst>
          </p:cNvPr>
          <p:cNvSpPr/>
          <p:nvPr/>
        </p:nvSpPr>
        <p:spPr>
          <a:xfrm>
            <a:off x="6997266" y="2795216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A3A8B584-97D8-4033-9F70-D07EFC560161}"/>
              </a:ext>
            </a:extLst>
          </p:cNvPr>
          <p:cNvSpPr/>
          <p:nvPr/>
        </p:nvSpPr>
        <p:spPr>
          <a:xfrm>
            <a:off x="8538639" y="2916220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2A1DC48-75FD-429D-B888-7127CFF4A481}"/>
              </a:ext>
            </a:extLst>
          </p:cNvPr>
          <p:cNvSpPr txBox="1"/>
          <p:nvPr/>
        </p:nvSpPr>
        <p:spPr>
          <a:xfrm>
            <a:off x="8104696" y="312887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C705C3AA-C470-465B-A863-277BB7945611}"/>
              </a:ext>
            </a:extLst>
          </p:cNvPr>
          <p:cNvSpPr txBox="1"/>
          <p:nvPr/>
        </p:nvSpPr>
        <p:spPr>
          <a:xfrm>
            <a:off x="6997266" y="3141850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0.534</a:t>
            </a:r>
          </a:p>
        </p:txBody>
      </p: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102222EA-8840-4680-AFB5-0C8D2A8B505D}"/>
              </a:ext>
            </a:extLst>
          </p:cNvPr>
          <p:cNvCxnSpPr>
            <a:cxnSpLocks/>
          </p:cNvCxnSpPr>
          <p:nvPr/>
        </p:nvCxnSpPr>
        <p:spPr>
          <a:xfrm>
            <a:off x="7352883" y="3610589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6B27AA8B-F7EA-444F-9FB2-C40699EBEBB7}"/>
              </a:ext>
            </a:extLst>
          </p:cNvPr>
          <p:cNvSpPr txBox="1"/>
          <p:nvPr/>
        </p:nvSpPr>
        <p:spPr>
          <a:xfrm>
            <a:off x="7270092" y="3546829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A4D8F113-DEDD-40A4-869E-521737CE7A97}"/>
              </a:ext>
            </a:extLst>
          </p:cNvPr>
          <p:cNvSpPr txBox="1"/>
          <p:nvPr/>
        </p:nvSpPr>
        <p:spPr>
          <a:xfrm>
            <a:off x="8870014" y="2975903"/>
            <a:ext cx="10939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534</a:t>
            </a: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56AD7C0-DBFA-4037-A03F-F1A63570897A}"/>
              </a:ext>
            </a:extLst>
          </p:cNvPr>
          <p:cNvGrpSpPr/>
          <p:nvPr/>
        </p:nvGrpSpPr>
        <p:grpSpPr>
          <a:xfrm>
            <a:off x="8691278" y="3412359"/>
            <a:ext cx="1797557" cy="630942"/>
            <a:chOff x="1813219" y="476986"/>
            <a:chExt cx="1408583" cy="630942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05C0D01-CC44-4F07-A1DE-E923796816B5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85B4C356-EBD6-485C-8611-A1A13069A73E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714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7" grpId="0"/>
      <p:bldP spid="126" grpId="0"/>
      <p:bldP spid="127" grpId="0"/>
      <p:bldP spid="136" grpId="0"/>
      <p:bldP spid="137" grpId="0"/>
      <p:bldP spid="179" grpId="0"/>
      <p:bldP spid="180" grpId="0"/>
      <p:bldP spid="187" grpId="0"/>
      <p:bldP spid="188" grpId="0"/>
      <p:bldP spid="198" grpId="0"/>
      <p:bldP spid="19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8BBD8-546F-4436-A4BA-49DA9FAED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6 Convert fractional tenths, hundredths and thousandths to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031A7-8E2D-474A-967E-DA6D82687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5413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FDAE6332-2C3D-45CE-B8D4-0B35A64AE82A}"/>
              </a:ext>
            </a:extLst>
          </p:cNvPr>
          <p:cNvSpPr/>
          <p:nvPr/>
        </p:nvSpPr>
        <p:spPr>
          <a:xfrm>
            <a:off x="461188" y="292162"/>
            <a:ext cx="6722209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fractions as decimals: </a:t>
            </a:r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2E7E82EB-EA75-40C7-9323-81F927554B0E}"/>
              </a:ext>
            </a:extLst>
          </p:cNvPr>
          <p:cNvSpPr/>
          <p:nvPr/>
        </p:nvSpPr>
        <p:spPr>
          <a:xfrm>
            <a:off x="480808" y="972819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7832BAAE-166C-4B74-9E8D-C0A0C2055861}"/>
              </a:ext>
            </a:extLst>
          </p:cNvPr>
          <p:cNvGrpSpPr/>
          <p:nvPr/>
        </p:nvGrpSpPr>
        <p:grpSpPr>
          <a:xfrm>
            <a:off x="511621" y="935898"/>
            <a:ext cx="652743" cy="1032867"/>
            <a:chOff x="2607973" y="5471319"/>
            <a:chExt cx="652743" cy="1032867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00013B4-D65C-430B-B018-9CB8E5E0630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ECE8FB08-7112-424F-A60F-CCC06E6B437E}"/>
                </a:ext>
              </a:extLst>
            </p:cNvPr>
            <p:cNvSpPr txBox="1"/>
            <p:nvPr/>
          </p:nvSpPr>
          <p:spPr>
            <a:xfrm>
              <a:off x="2607973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7E84F22-50BB-4CE0-9F17-2958B87F0F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9" name="TextBox 278">
            <a:extLst>
              <a:ext uri="{FF2B5EF4-FFF2-40B4-BE49-F238E27FC236}">
                <a16:creationId xmlns:a16="http://schemas.microsoft.com/office/drawing/2014/main" id="{A3D7DE8F-0FEF-4281-84C0-411333CEB4A0}"/>
              </a:ext>
            </a:extLst>
          </p:cNvPr>
          <p:cNvSpPr txBox="1"/>
          <p:nvPr/>
        </p:nvSpPr>
        <p:spPr>
          <a:xfrm>
            <a:off x="1110098" y="113810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F3184AC7-DB30-404D-BAAF-01097417EE78}"/>
              </a:ext>
            </a:extLst>
          </p:cNvPr>
          <p:cNvSpPr/>
          <p:nvPr/>
        </p:nvSpPr>
        <p:spPr>
          <a:xfrm>
            <a:off x="1557520" y="1086727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94E5E7B0-59E8-4930-B37A-12FFC0B02836}"/>
              </a:ext>
            </a:extLst>
          </p:cNvPr>
          <p:cNvSpPr/>
          <p:nvPr/>
        </p:nvSpPr>
        <p:spPr>
          <a:xfrm>
            <a:off x="3404502" y="987455"/>
            <a:ext cx="2571561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EFF95235-9A86-4C0B-ABF3-DD7162FD97B3}"/>
              </a:ext>
            </a:extLst>
          </p:cNvPr>
          <p:cNvGrpSpPr/>
          <p:nvPr/>
        </p:nvGrpSpPr>
        <p:grpSpPr>
          <a:xfrm>
            <a:off x="3422217" y="950534"/>
            <a:ext cx="886781" cy="1032867"/>
            <a:chOff x="2630833" y="5471319"/>
            <a:chExt cx="886781" cy="1032867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516440B-F3F1-4A22-B59F-64C64FF8E824}"/>
                </a:ext>
              </a:extLst>
            </p:cNvPr>
            <p:cNvSpPr txBox="1"/>
            <p:nvPr/>
          </p:nvSpPr>
          <p:spPr>
            <a:xfrm>
              <a:off x="2921057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5A0EDD96-961D-467A-8053-A3C017E91618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168CB792-61CC-406C-919A-A89A47491E8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5" name="TextBox 294">
            <a:extLst>
              <a:ext uri="{FF2B5EF4-FFF2-40B4-BE49-F238E27FC236}">
                <a16:creationId xmlns:a16="http://schemas.microsoft.com/office/drawing/2014/main" id="{4B3986FA-F470-4B80-BF5C-188742BE4825}"/>
              </a:ext>
            </a:extLst>
          </p:cNvPr>
          <p:cNvSpPr txBox="1"/>
          <p:nvPr/>
        </p:nvSpPr>
        <p:spPr>
          <a:xfrm>
            <a:off x="4233519" y="11527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67FEE8A7-B2F3-4BEF-9174-43FA13B2A69D}"/>
              </a:ext>
            </a:extLst>
          </p:cNvPr>
          <p:cNvSpPr/>
          <p:nvPr/>
        </p:nvSpPr>
        <p:spPr>
          <a:xfrm>
            <a:off x="4628625" y="1101363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4297B069-735C-446A-9BFF-C43BB3196717}"/>
              </a:ext>
            </a:extLst>
          </p:cNvPr>
          <p:cNvSpPr/>
          <p:nvPr/>
        </p:nvSpPr>
        <p:spPr>
          <a:xfrm>
            <a:off x="6674722" y="987455"/>
            <a:ext cx="3056966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24F7A908-F9EC-410D-9843-16CA09F2B6CA}"/>
              </a:ext>
            </a:extLst>
          </p:cNvPr>
          <p:cNvGrpSpPr/>
          <p:nvPr/>
        </p:nvGrpSpPr>
        <p:grpSpPr>
          <a:xfrm>
            <a:off x="6663011" y="950534"/>
            <a:ext cx="1421385" cy="1032867"/>
            <a:chOff x="2657736" y="5471319"/>
            <a:chExt cx="1071057" cy="1032867"/>
          </a:xfrm>
        </p:grpSpPr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938A7248-29E3-4945-896F-CF21B7619596}"/>
                </a:ext>
              </a:extLst>
            </p:cNvPr>
            <p:cNvSpPr txBox="1"/>
            <p:nvPr/>
          </p:nvSpPr>
          <p:spPr>
            <a:xfrm>
              <a:off x="2921057" y="5471319"/>
              <a:ext cx="3155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23DC77F3-F721-4181-9BF2-434E5D50850C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D3ECAEDE-12C8-4E18-972F-7FF67CF66DE7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3" name="TextBox 302">
            <a:extLst>
              <a:ext uri="{FF2B5EF4-FFF2-40B4-BE49-F238E27FC236}">
                <a16:creationId xmlns:a16="http://schemas.microsoft.com/office/drawing/2014/main" id="{C118D2D3-CE57-4D30-A733-728C73A5970E}"/>
              </a:ext>
            </a:extLst>
          </p:cNvPr>
          <p:cNvSpPr txBox="1"/>
          <p:nvPr/>
        </p:nvSpPr>
        <p:spPr>
          <a:xfrm>
            <a:off x="7666463" y="11527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CBA408B8-3AB2-402B-A611-3A0BE56B7148}"/>
              </a:ext>
            </a:extLst>
          </p:cNvPr>
          <p:cNvSpPr/>
          <p:nvPr/>
        </p:nvSpPr>
        <p:spPr>
          <a:xfrm>
            <a:off x="8071263" y="1101363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16B128A-AD7D-4C23-BDEE-66DB310AA302}"/>
              </a:ext>
            </a:extLst>
          </p:cNvPr>
          <p:cNvSpPr txBox="1"/>
          <p:nvPr/>
        </p:nvSpPr>
        <p:spPr>
          <a:xfrm>
            <a:off x="1595485" y="1159322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0.3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FDEED079-FC50-43B3-A02D-3FA0599310EA}"/>
              </a:ext>
            </a:extLst>
          </p:cNvPr>
          <p:cNvSpPr txBox="1"/>
          <p:nvPr/>
        </p:nvSpPr>
        <p:spPr>
          <a:xfrm>
            <a:off x="4605763" y="1194941"/>
            <a:ext cx="1507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0.03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BA6292FC-8CE1-46C7-B99F-98F23BAF34C6}"/>
              </a:ext>
            </a:extLst>
          </p:cNvPr>
          <p:cNvSpPr txBox="1"/>
          <p:nvPr/>
        </p:nvSpPr>
        <p:spPr>
          <a:xfrm>
            <a:off x="8087952" y="1184163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0.003</a:t>
            </a:r>
          </a:p>
        </p:txBody>
      </p:sp>
      <p:sp>
        <p:nvSpPr>
          <p:cNvPr id="317" name="Rectangle: Rounded Corners 316">
            <a:extLst>
              <a:ext uri="{FF2B5EF4-FFF2-40B4-BE49-F238E27FC236}">
                <a16:creationId xmlns:a16="http://schemas.microsoft.com/office/drawing/2014/main" id="{0CC7F729-2014-450F-A356-06137974ABFE}"/>
              </a:ext>
            </a:extLst>
          </p:cNvPr>
          <p:cNvSpPr/>
          <p:nvPr/>
        </p:nvSpPr>
        <p:spPr>
          <a:xfrm>
            <a:off x="484826" y="2179724"/>
            <a:ext cx="2605005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55A0A365-E1B9-4BAE-A4F8-93687CFCF9B4}"/>
              </a:ext>
            </a:extLst>
          </p:cNvPr>
          <p:cNvGrpSpPr/>
          <p:nvPr/>
        </p:nvGrpSpPr>
        <p:grpSpPr>
          <a:xfrm>
            <a:off x="535985" y="2142803"/>
            <a:ext cx="886781" cy="1032867"/>
            <a:chOff x="2630833" y="5471319"/>
            <a:chExt cx="886781" cy="103286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1D4EF8BE-6FDD-4DA5-97D0-E39862C07F31}"/>
                </a:ext>
              </a:extLst>
            </p:cNvPr>
            <p:cNvSpPr txBox="1"/>
            <p:nvPr/>
          </p:nvSpPr>
          <p:spPr>
            <a:xfrm>
              <a:off x="2790433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54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1812C535-5759-4B95-A846-6498A32EF84D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F7762709-803F-49C4-9F88-79DCD3A104EF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2" name="TextBox 321">
            <a:extLst>
              <a:ext uri="{FF2B5EF4-FFF2-40B4-BE49-F238E27FC236}">
                <a16:creationId xmlns:a16="http://schemas.microsoft.com/office/drawing/2014/main" id="{38DA32B2-4BD2-4FC7-959E-2058223A2298}"/>
              </a:ext>
            </a:extLst>
          </p:cNvPr>
          <p:cNvSpPr txBox="1"/>
          <p:nvPr/>
        </p:nvSpPr>
        <p:spPr>
          <a:xfrm>
            <a:off x="1347287" y="23450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7CFC03E2-A884-4935-B1C5-00CCB44A4522}"/>
              </a:ext>
            </a:extLst>
          </p:cNvPr>
          <p:cNvSpPr/>
          <p:nvPr/>
        </p:nvSpPr>
        <p:spPr>
          <a:xfrm>
            <a:off x="1742393" y="2293632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44694050-55CB-43F1-8CA1-593E3C3B5877}"/>
              </a:ext>
            </a:extLst>
          </p:cNvPr>
          <p:cNvSpPr/>
          <p:nvPr/>
        </p:nvSpPr>
        <p:spPr>
          <a:xfrm>
            <a:off x="3752419" y="2179724"/>
            <a:ext cx="309303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8B64BC5C-2A95-4F39-B2CE-74879279A0EE}"/>
              </a:ext>
            </a:extLst>
          </p:cNvPr>
          <p:cNvGrpSpPr/>
          <p:nvPr/>
        </p:nvGrpSpPr>
        <p:grpSpPr>
          <a:xfrm>
            <a:off x="3776779" y="2142803"/>
            <a:ext cx="1421385" cy="1032867"/>
            <a:chOff x="2657736" y="5471319"/>
            <a:chExt cx="1071057" cy="1032867"/>
          </a:xfrm>
        </p:grpSpPr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5311476C-83EA-4D77-9F99-D0A05CC0EC44}"/>
                </a:ext>
              </a:extLst>
            </p:cNvPr>
            <p:cNvSpPr txBox="1"/>
            <p:nvPr/>
          </p:nvSpPr>
          <p:spPr>
            <a:xfrm>
              <a:off x="2860485" y="5471319"/>
              <a:ext cx="491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54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56A7FC7-0A9B-4564-BEB2-42E6171C88DA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8D9F055-27A6-477B-9EC8-ADE25B97E62D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868D4A31-0EA0-46C0-93F5-3EC9F21BF00C}"/>
              </a:ext>
            </a:extLst>
          </p:cNvPr>
          <p:cNvSpPr txBox="1"/>
          <p:nvPr/>
        </p:nvSpPr>
        <p:spPr>
          <a:xfrm>
            <a:off x="4780231" y="23450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74BF0CCE-4F51-40B7-B755-AD09EFF55B5D}"/>
              </a:ext>
            </a:extLst>
          </p:cNvPr>
          <p:cNvSpPr/>
          <p:nvPr/>
        </p:nvSpPr>
        <p:spPr>
          <a:xfrm>
            <a:off x="5185031" y="229363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4703D980-2C20-4CF7-8FD5-7DC9E1580193}"/>
              </a:ext>
            </a:extLst>
          </p:cNvPr>
          <p:cNvSpPr txBox="1"/>
          <p:nvPr/>
        </p:nvSpPr>
        <p:spPr>
          <a:xfrm>
            <a:off x="1719532" y="2387210"/>
            <a:ext cx="1641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0.54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480414A3-ED10-4C99-BC8A-D472CD79E7B4}"/>
              </a:ext>
            </a:extLst>
          </p:cNvPr>
          <p:cNvSpPr txBox="1"/>
          <p:nvPr/>
        </p:nvSpPr>
        <p:spPr>
          <a:xfrm>
            <a:off x="5201720" y="237643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0.054</a:t>
            </a:r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3C8C8868-C93D-4F84-93A0-4D8DA348DD75}"/>
              </a:ext>
            </a:extLst>
          </p:cNvPr>
          <p:cNvSpPr/>
          <p:nvPr/>
        </p:nvSpPr>
        <p:spPr>
          <a:xfrm>
            <a:off x="7516805" y="2179724"/>
            <a:ext cx="306867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B3E7D7C1-0FD1-41EB-9565-7DD0E874BE29}"/>
              </a:ext>
            </a:extLst>
          </p:cNvPr>
          <p:cNvGrpSpPr/>
          <p:nvPr/>
        </p:nvGrpSpPr>
        <p:grpSpPr>
          <a:xfrm>
            <a:off x="7516805" y="2142803"/>
            <a:ext cx="1421385" cy="1032867"/>
            <a:chOff x="2657736" y="5471319"/>
            <a:chExt cx="1071057" cy="1032867"/>
          </a:xfrm>
        </p:grpSpPr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919A6F35-0627-4A97-AA87-70015CC75954}"/>
                </a:ext>
              </a:extLst>
            </p:cNvPr>
            <p:cNvSpPr txBox="1"/>
            <p:nvPr/>
          </p:nvSpPr>
          <p:spPr>
            <a:xfrm>
              <a:off x="2769625" y="5471319"/>
              <a:ext cx="668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543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4150CDB1-BF56-4127-B671-CB91D2BAB7B5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36CB3CAC-9939-4C2F-803C-7E8EEEB5C93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1" name="TextBox 340">
            <a:extLst>
              <a:ext uri="{FF2B5EF4-FFF2-40B4-BE49-F238E27FC236}">
                <a16:creationId xmlns:a16="http://schemas.microsoft.com/office/drawing/2014/main" id="{4D4556A4-3C03-4A18-A9E4-78367E2797A8}"/>
              </a:ext>
            </a:extLst>
          </p:cNvPr>
          <p:cNvSpPr txBox="1"/>
          <p:nvPr/>
        </p:nvSpPr>
        <p:spPr>
          <a:xfrm>
            <a:off x="8520257" y="23450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D67E2C37-EDCC-492F-A39D-5457EB17ABDF}"/>
              </a:ext>
            </a:extLst>
          </p:cNvPr>
          <p:cNvSpPr/>
          <p:nvPr/>
        </p:nvSpPr>
        <p:spPr>
          <a:xfrm>
            <a:off x="8925057" y="229363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C236471-1997-40BD-919C-6684238B2FD3}"/>
              </a:ext>
            </a:extLst>
          </p:cNvPr>
          <p:cNvSpPr txBox="1"/>
          <p:nvPr/>
        </p:nvSpPr>
        <p:spPr>
          <a:xfrm>
            <a:off x="8941746" y="237643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0.543</a:t>
            </a:r>
          </a:p>
        </p:txBody>
      </p:sp>
    </p:spTree>
    <p:extLst>
      <p:ext uri="{BB962C8B-B14F-4D97-AF65-F5344CB8AC3E}">
        <p14:creationId xmlns:p14="http://schemas.microsoft.com/office/powerpoint/2010/main" val="117247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0"/>
      <p:bldP spid="307" grpId="0"/>
      <p:bldP spid="308" grpId="0"/>
      <p:bldP spid="334" grpId="0"/>
      <p:bldP spid="335" grpId="0"/>
      <p:bldP spid="34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EF1466A0-84C4-4C4C-A8DA-FB02A1C03A8F}"/>
              </a:ext>
            </a:extLst>
          </p:cNvPr>
          <p:cNvCxnSpPr>
            <a:cxnSpLocks/>
          </p:cNvCxnSpPr>
          <p:nvPr/>
        </p:nvCxnSpPr>
        <p:spPr>
          <a:xfrm>
            <a:off x="3590261" y="2264005"/>
            <a:ext cx="13361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00A4D971-E435-43CF-B33C-90CA20A0C66F}"/>
              </a:ext>
            </a:extLst>
          </p:cNvPr>
          <p:cNvSpPr txBox="1"/>
          <p:nvPr/>
        </p:nvSpPr>
        <p:spPr>
          <a:xfrm>
            <a:off x="3580127" y="2178532"/>
            <a:ext cx="1445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34EBE29-692D-4AC4-8331-DAABB72DEEFA}"/>
              </a:ext>
            </a:extLst>
          </p:cNvPr>
          <p:cNvSpPr txBox="1"/>
          <p:nvPr/>
        </p:nvSpPr>
        <p:spPr>
          <a:xfrm>
            <a:off x="4010142" y="1746196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5941638-8B1D-4244-9B9F-B63431BD9996}"/>
              </a:ext>
            </a:extLst>
          </p:cNvPr>
          <p:cNvCxnSpPr>
            <a:cxnSpLocks/>
          </p:cNvCxnSpPr>
          <p:nvPr/>
        </p:nvCxnSpPr>
        <p:spPr>
          <a:xfrm>
            <a:off x="3581096" y="3624684"/>
            <a:ext cx="179994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0878EC89-42A1-4EA1-BA7F-789F04C0EF02}"/>
              </a:ext>
            </a:extLst>
          </p:cNvPr>
          <p:cNvSpPr txBox="1"/>
          <p:nvPr/>
        </p:nvSpPr>
        <p:spPr>
          <a:xfrm>
            <a:off x="3581095" y="3562892"/>
            <a:ext cx="1920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83F3498-F640-415C-B7C7-937BA1FB1B37}"/>
              </a:ext>
            </a:extLst>
          </p:cNvPr>
          <p:cNvSpPr txBox="1"/>
          <p:nvPr/>
        </p:nvSpPr>
        <p:spPr>
          <a:xfrm>
            <a:off x="4040082" y="3114970"/>
            <a:ext cx="10978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CF8C118-FA48-4477-A492-99EC2C395FB9}"/>
              </a:ext>
            </a:extLst>
          </p:cNvPr>
          <p:cNvSpPr txBox="1"/>
          <p:nvPr/>
        </p:nvSpPr>
        <p:spPr>
          <a:xfrm>
            <a:off x="7595136" y="3317104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9FC8FCA2-F2A8-4591-9683-0E4DFE5DCB6F}"/>
              </a:ext>
            </a:extLst>
          </p:cNvPr>
          <p:cNvCxnSpPr>
            <a:cxnSpLocks/>
          </p:cNvCxnSpPr>
          <p:nvPr/>
        </p:nvCxnSpPr>
        <p:spPr>
          <a:xfrm>
            <a:off x="8048996" y="3621691"/>
            <a:ext cx="179002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4AB7002-9DC4-4AD9-AEB6-D2AB5E03FD12}"/>
              </a:ext>
            </a:extLst>
          </p:cNvPr>
          <p:cNvSpPr txBox="1"/>
          <p:nvPr/>
        </p:nvSpPr>
        <p:spPr>
          <a:xfrm>
            <a:off x="8048995" y="3559899"/>
            <a:ext cx="19099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240FA92-15EF-4125-9085-726F286F8087}"/>
              </a:ext>
            </a:extLst>
          </p:cNvPr>
          <p:cNvSpPr txBox="1"/>
          <p:nvPr/>
        </p:nvSpPr>
        <p:spPr>
          <a:xfrm>
            <a:off x="8493245" y="3114277"/>
            <a:ext cx="13413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5 4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EB1C04CD-7FD5-4E1F-8E30-56D725A6DAA1}"/>
              </a:ext>
            </a:extLst>
          </p:cNvPr>
          <p:cNvCxnSpPr>
            <a:cxnSpLocks/>
          </p:cNvCxnSpPr>
          <p:nvPr/>
        </p:nvCxnSpPr>
        <p:spPr>
          <a:xfrm>
            <a:off x="5376153" y="2262944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133B7AE8-E936-4F96-8696-6656D7468583}"/>
              </a:ext>
            </a:extLst>
          </p:cNvPr>
          <p:cNvSpPr txBox="1"/>
          <p:nvPr/>
        </p:nvSpPr>
        <p:spPr>
          <a:xfrm>
            <a:off x="5376152" y="2204564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C396314C-00A0-4765-9063-979D5756C259}"/>
              </a:ext>
            </a:extLst>
          </p:cNvPr>
          <p:cNvSpPr txBox="1"/>
          <p:nvPr/>
        </p:nvSpPr>
        <p:spPr>
          <a:xfrm>
            <a:off x="6036308" y="1756642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C25F42F-B842-4218-BC2B-799F21E20D42}"/>
              </a:ext>
            </a:extLst>
          </p:cNvPr>
          <p:cNvSpPr txBox="1"/>
          <p:nvPr/>
        </p:nvSpPr>
        <p:spPr>
          <a:xfrm>
            <a:off x="4919076" y="1958660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9C97264-B840-46D3-8DEC-B6E239303993}"/>
              </a:ext>
            </a:extLst>
          </p:cNvPr>
          <p:cNvSpPr/>
          <p:nvPr/>
        </p:nvSpPr>
        <p:spPr>
          <a:xfrm>
            <a:off x="3592066" y="1810898"/>
            <a:ext cx="1337768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BFDC872-9A6B-4F74-9713-71379A1936DE}"/>
              </a:ext>
            </a:extLst>
          </p:cNvPr>
          <p:cNvSpPr/>
          <p:nvPr/>
        </p:nvSpPr>
        <p:spPr>
          <a:xfrm>
            <a:off x="3582526" y="3164973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3D569323-8018-4481-8F18-C96C07D58D70}"/>
              </a:ext>
            </a:extLst>
          </p:cNvPr>
          <p:cNvCxnSpPr>
            <a:cxnSpLocks/>
          </p:cNvCxnSpPr>
          <p:nvPr/>
        </p:nvCxnSpPr>
        <p:spPr>
          <a:xfrm>
            <a:off x="5827358" y="3618279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EE1EC660-CABC-4C0E-AF42-37921F950943}"/>
              </a:ext>
            </a:extLst>
          </p:cNvPr>
          <p:cNvSpPr txBox="1"/>
          <p:nvPr/>
        </p:nvSpPr>
        <p:spPr>
          <a:xfrm>
            <a:off x="5827357" y="3559899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149F8712-5FB2-4E12-BA2F-EC925C3521FE}"/>
              </a:ext>
            </a:extLst>
          </p:cNvPr>
          <p:cNvSpPr txBox="1"/>
          <p:nvPr/>
        </p:nvSpPr>
        <p:spPr>
          <a:xfrm>
            <a:off x="6487513" y="3111977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1EF75BE-78B9-4D0F-B440-A470BF70285E}"/>
              </a:ext>
            </a:extLst>
          </p:cNvPr>
          <p:cNvSpPr txBox="1"/>
          <p:nvPr/>
        </p:nvSpPr>
        <p:spPr>
          <a:xfrm>
            <a:off x="5370281" y="3313995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75D6B42F-41DB-48DA-BDBC-C3E406E710D6}"/>
              </a:ext>
            </a:extLst>
          </p:cNvPr>
          <p:cNvCxnSpPr>
            <a:cxnSpLocks/>
          </p:cNvCxnSpPr>
          <p:nvPr/>
        </p:nvCxnSpPr>
        <p:spPr>
          <a:xfrm>
            <a:off x="3588925" y="496139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C9590EEB-7AF2-44EA-8A33-8A340FC9574F}"/>
              </a:ext>
            </a:extLst>
          </p:cNvPr>
          <p:cNvSpPr txBox="1"/>
          <p:nvPr/>
        </p:nvSpPr>
        <p:spPr>
          <a:xfrm>
            <a:off x="3588924" y="489959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3DF0D47-77A1-4CDC-A822-E9D284844910}"/>
              </a:ext>
            </a:extLst>
          </p:cNvPr>
          <p:cNvSpPr txBox="1"/>
          <p:nvPr/>
        </p:nvSpPr>
        <p:spPr>
          <a:xfrm>
            <a:off x="3819292" y="445355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265CC479-519A-41E4-B6EC-2AD4B2B06A48}"/>
              </a:ext>
            </a:extLst>
          </p:cNvPr>
          <p:cNvCxnSpPr>
            <a:cxnSpLocks/>
          </p:cNvCxnSpPr>
          <p:nvPr/>
        </p:nvCxnSpPr>
        <p:spPr>
          <a:xfrm>
            <a:off x="4921755" y="4967238"/>
            <a:ext cx="13361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63BE6045-CEF4-4873-BB7F-0765DEE74251}"/>
              </a:ext>
            </a:extLst>
          </p:cNvPr>
          <p:cNvSpPr txBox="1"/>
          <p:nvPr/>
        </p:nvSpPr>
        <p:spPr>
          <a:xfrm>
            <a:off x="4911621" y="4881765"/>
            <a:ext cx="1445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6E964E6F-0617-456E-ACFA-4E18D9108711}"/>
              </a:ext>
            </a:extLst>
          </p:cNvPr>
          <p:cNvSpPr txBox="1"/>
          <p:nvPr/>
        </p:nvSpPr>
        <p:spPr>
          <a:xfrm>
            <a:off x="5341636" y="4449429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48E7440-8668-4EE4-BD95-6EC0CD834700}"/>
              </a:ext>
            </a:extLst>
          </p:cNvPr>
          <p:cNvSpPr txBox="1"/>
          <p:nvPr/>
        </p:nvSpPr>
        <p:spPr>
          <a:xfrm>
            <a:off x="4438075" y="4661961"/>
            <a:ext cx="459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555F24D4-02B7-4845-88B8-853B8347DFE4}"/>
              </a:ext>
            </a:extLst>
          </p:cNvPr>
          <p:cNvCxnSpPr>
            <a:cxnSpLocks/>
            <a:stCxn id="156" idx="1"/>
          </p:cNvCxnSpPr>
          <p:nvPr/>
        </p:nvCxnSpPr>
        <p:spPr>
          <a:xfrm>
            <a:off x="3583232" y="6297540"/>
            <a:ext cx="1792488" cy="347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E656EB6C-D432-46EC-8E61-0476C124C082}"/>
              </a:ext>
            </a:extLst>
          </p:cNvPr>
          <p:cNvSpPr txBox="1"/>
          <p:nvPr/>
        </p:nvSpPr>
        <p:spPr>
          <a:xfrm>
            <a:off x="3563610" y="6251279"/>
            <a:ext cx="1854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DE2455F4-15CA-47AF-8F02-F0DB946654D4}"/>
              </a:ext>
            </a:extLst>
          </p:cNvPr>
          <p:cNvSpPr txBox="1"/>
          <p:nvPr/>
        </p:nvSpPr>
        <p:spPr>
          <a:xfrm>
            <a:off x="3807445" y="5803357"/>
            <a:ext cx="1371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9D7EE24-4044-49EB-9D39-81662EE98282}"/>
              </a:ext>
            </a:extLst>
          </p:cNvPr>
          <p:cNvSpPr/>
          <p:nvPr/>
        </p:nvSpPr>
        <p:spPr>
          <a:xfrm>
            <a:off x="3582149" y="4495067"/>
            <a:ext cx="894415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20E2E3D-F707-4722-B320-558349C60A2B}"/>
              </a:ext>
            </a:extLst>
          </p:cNvPr>
          <p:cNvSpPr/>
          <p:nvPr/>
        </p:nvSpPr>
        <p:spPr>
          <a:xfrm>
            <a:off x="3583232" y="5849142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FFA6DB78-8104-4C83-A9C1-532DE06CA0FB}"/>
              </a:ext>
            </a:extLst>
          </p:cNvPr>
          <p:cNvCxnSpPr>
            <a:cxnSpLocks/>
          </p:cNvCxnSpPr>
          <p:nvPr/>
        </p:nvCxnSpPr>
        <p:spPr>
          <a:xfrm>
            <a:off x="5810947" y="6306851"/>
            <a:ext cx="179994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667F4397-46CD-4C98-80DF-B80BACED65E2}"/>
              </a:ext>
            </a:extLst>
          </p:cNvPr>
          <p:cNvSpPr txBox="1"/>
          <p:nvPr/>
        </p:nvSpPr>
        <p:spPr>
          <a:xfrm>
            <a:off x="5810946" y="6245059"/>
            <a:ext cx="1920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E4BF0B2-C7EE-4EA0-8EE4-FCDC3C4E6ADF}"/>
              </a:ext>
            </a:extLst>
          </p:cNvPr>
          <p:cNvSpPr txBox="1"/>
          <p:nvPr/>
        </p:nvSpPr>
        <p:spPr>
          <a:xfrm>
            <a:off x="6269933" y="5797137"/>
            <a:ext cx="10978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8C81271-3509-47BD-AEAF-3DC1F138B273}"/>
              </a:ext>
            </a:extLst>
          </p:cNvPr>
          <p:cNvSpPr txBox="1"/>
          <p:nvPr/>
        </p:nvSpPr>
        <p:spPr>
          <a:xfrm>
            <a:off x="5353870" y="6004179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3ADE818-7A76-486C-827C-0E5051933C24}"/>
              </a:ext>
            </a:extLst>
          </p:cNvPr>
          <p:cNvSpPr txBox="1"/>
          <p:nvPr/>
        </p:nvSpPr>
        <p:spPr>
          <a:xfrm>
            <a:off x="9824987" y="6004295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75BC0634-315B-4208-8FA1-3F6CED721A87}"/>
              </a:ext>
            </a:extLst>
          </p:cNvPr>
          <p:cNvCxnSpPr>
            <a:cxnSpLocks/>
          </p:cNvCxnSpPr>
          <p:nvPr/>
        </p:nvCxnSpPr>
        <p:spPr>
          <a:xfrm>
            <a:off x="10278847" y="6308882"/>
            <a:ext cx="179002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9DC0D20E-C8A4-4868-939F-DED710633810}"/>
              </a:ext>
            </a:extLst>
          </p:cNvPr>
          <p:cNvSpPr txBox="1"/>
          <p:nvPr/>
        </p:nvSpPr>
        <p:spPr>
          <a:xfrm>
            <a:off x="10278846" y="6247090"/>
            <a:ext cx="19099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67D1C85B-D51A-407D-A983-493F5C27BCD3}"/>
              </a:ext>
            </a:extLst>
          </p:cNvPr>
          <p:cNvSpPr txBox="1"/>
          <p:nvPr/>
        </p:nvSpPr>
        <p:spPr>
          <a:xfrm>
            <a:off x="10549630" y="5801468"/>
            <a:ext cx="15148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5 4 3</a:t>
            </a: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8387AB3B-2A94-48DA-B25C-E1E08F760E7B}"/>
              </a:ext>
            </a:extLst>
          </p:cNvPr>
          <p:cNvCxnSpPr>
            <a:cxnSpLocks/>
          </p:cNvCxnSpPr>
          <p:nvPr/>
        </p:nvCxnSpPr>
        <p:spPr>
          <a:xfrm>
            <a:off x="6707647" y="4966177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CA5E2CEE-B88A-4E77-A8D5-BAB965D82E22}"/>
              </a:ext>
            </a:extLst>
          </p:cNvPr>
          <p:cNvSpPr txBox="1"/>
          <p:nvPr/>
        </p:nvSpPr>
        <p:spPr>
          <a:xfrm>
            <a:off x="6707646" y="4907797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6A80B683-1AA9-45FA-B190-7750A3F5E919}"/>
              </a:ext>
            </a:extLst>
          </p:cNvPr>
          <p:cNvSpPr txBox="1"/>
          <p:nvPr/>
        </p:nvSpPr>
        <p:spPr>
          <a:xfrm>
            <a:off x="7367802" y="4459875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07D2B5D8-8FA7-4261-A797-9592B8EF8EB9}"/>
              </a:ext>
            </a:extLst>
          </p:cNvPr>
          <p:cNvSpPr txBox="1"/>
          <p:nvPr/>
        </p:nvSpPr>
        <p:spPr>
          <a:xfrm>
            <a:off x="6250570" y="4661893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3AF41544-B023-47C0-A54C-62CF660C2992}"/>
              </a:ext>
            </a:extLst>
          </p:cNvPr>
          <p:cNvSpPr/>
          <p:nvPr/>
        </p:nvSpPr>
        <p:spPr>
          <a:xfrm>
            <a:off x="4923560" y="4504083"/>
            <a:ext cx="1337768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860D6B6A-E9B4-48E0-9424-FC3C5AC7C999}"/>
              </a:ext>
            </a:extLst>
          </p:cNvPr>
          <p:cNvSpPr/>
          <p:nvPr/>
        </p:nvSpPr>
        <p:spPr>
          <a:xfrm>
            <a:off x="5812377" y="5847140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09F737AC-EA26-44E9-9A51-FA16F57E0F56}"/>
              </a:ext>
            </a:extLst>
          </p:cNvPr>
          <p:cNvCxnSpPr>
            <a:cxnSpLocks/>
          </p:cNvCxnSpPr>
          <p:nvPr/>
        </p:nvCxnSpPr>
        <p:spPr>
          <a:xfrm>
            <a:off x="8057209" y="6305470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E90B2E21-D4A4-4B41-BE80-8996EDFF4AA4}"/>
              </a:ext>
            </a:extLst>
          </p:cNvPr>
          <p:cNvSpPr txBox="1"/>
          <p:nvPr/>
        </p:nvSpPr>
        <p:spPr>
          <a:xfrm>
            <a:off x="8057208" y="6247090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F394F82-B694-4A8A-9488-FFA2FB7331F8}"/>
              </a:ext>
            </a:extLst>
          </p:cNvPr>
          <p:cNvSpPr txBox="1"/>
          <p:nvPr/>
        </p:nvSpPr>
        <p:spPr>
          <a:xfrm>
            <a:off x="8717364" y="5799168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19B27E3-6E3D-4D37-9717-AA301E8F0023}"/>
              </a:ext>
            </a:extLst>
          </p:cNvPr>
          <p:cNvSpPr txBox="1"/>
          <p:nvPr/>
        </p:nvSpPr>
        <p:spPr>
          <a:xfrm>
            <a:off x="7600132" y="6001186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4F907DCB-9192-4A76-8DC9-C920A6655B7C}"/>
              </a:ext>
            </a:extLst>
          </p:cNvPr>
          <p:cNvSpPr/>
          <p:nvPr/>
        </p:nvSpPr>
        <p:spPr>
          <a:xfrm>
            <a:off x="234360" y="522194"/>
            <a:ext cx="3056966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C155459-2F7F-44F2-834A-2D2FA25CE97A}"/>
              </a:ext>
            </a:extLst>
          </p:cNvPr>
          <p:cNvGrpSpPr/>
          <p:nvPr/>
        </p:nvGrpSpPr>
        <p:grpSpPr>
          <a:xfrm>
            <a:off x="222649" y="485273"/>
            <a:ext cx="1421385" cy="1032867"/>
            <a:chOff x="2657736" y="5471319"/>
            <a:chExt cx="1071057" cy="1032867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B36A9A0-EFFD-4AE0-9E6F-C54D878D5A2A}"/>
                </a:ext>
              </a:extLst>
            </p:cNvPr>
            <p:cNvSpPr txBox="1"/>
            <p:nvPr/>
          </p:nvSpPr>
          <p:spPr>
            <a:xfrm>
              <a:off x="2921057" y="5471319"/>
              <a:ext cx="3155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7CB8138-3DED-4879-A4D9-1718018E0923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89D1E3BA-A951-42E0-BB97-B5A0A90CA530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6C5EFE88-3087-4DB3-B6C2-5E2DF594862B}"/>
              </a:ext>
            </a:extLst>
          </p:cNvPr>
          <p:cNvSpPr txBox="1"/>
          <p:nvPr/>
        </p:nvSpPr>
        <p:spPr>
          <a:xfrm>
            <a:off x="1226101" y="68747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83159BAB-1126-4E52-9C3D-490757CA0EB4}"/>
              </a:ext>
            </a:extLst>
          </p:cNvPr>
          <p:cNvSpPr/>
          <p:nvPr/>
        </p:nvSpPr>
        <p:spPr>
          <a:xfrm>
            <a:off x="1630901" y="63610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C567F3E-4DDE-4801-B42D-FE1A74D805A1}"/>
              </a:ext>
            </a:extLst>
          </p:cNvPr>
          <p:cNvSpPr txBox="1"/>
          <p:nvPr/>
        </p:nvSpPr>
        <p:spPr>
          <a:xfrm>
            <a:off x="1647590" y="71890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0.003</a:t>
            </a:r>
          </a:p>
        </p:txBody>
      </p: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9B5C0D4D-E1BF-4DE4-AF3B-6EEDC1069D0D}"/>
              </a:ext>
            </a:extLst>
          </p:cNvPr>
          <p:cNvSpPr/>
          <p:nvPr/>
        </p:nvSpPr>
        <p:spPr>
          <a:xfrm>
            <a:off x="235817" y="2606183"/>
            <a:ext cx="309303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DFE2344-78BF-4898-A73A-56FBE7D9E464}"/>
              </a:ext>
            </a:extLst>
          </p:cNvPr>
          <p:cNvGrpSpPr/>
          <p:nvPr/>
        </p:nvGrpSpPr>
        <p:grpSpPr>
          <a:xfrm>
            <a:off x="260177" y="2569262"/>
            <a:ext cx="1421385" cy="1032867"/>
            <a:chOff x="2657736" y="5471319"/>
            <a:chExt cx="1071057" cy="1032867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98CE49D-9740-4862-8264-92E8EA43B68B}"/>
                </a:ext>
              </a:extLst>
            </p:cNvPr>
            <p:cNvSpPr txBox="1"/>
            <p:nvPr/>
          </p:nvSpPr>
          <p:spPr>
            <a:xfrm>
              <a:off x="2860485" y="5471319"/>
              <a:ext cx="491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54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4604406-6BAF-42CE-8DCD-8F7C460E2F70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F005F2CC-8F60-4712-91A1-2214976B8EFA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73455F57-2158-48FB-BBC3-8F65CB67FF1A}"/>
              </a:ext>
            </a:extLst>
          </p:cNvPr>
          <p:cNvSpPr txBox="1"/>
          <p:nvPr/>
        </p:nvSpPr>
        <p:spPr>
          <a:xfrm>
            <a:off x="1263629" y="27714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862C12F0-F426-461B-986B-1B381DAF8EEC}"/>
              </a:ext>
            </a:extLst>
          </p:cNvPr>
          <p:cNvSpPr/>
          <p:nvPr/>
        </p:nvSpPr>
        <p:spPr>
          <a:xfrm>
            <a:off x="1668429" y="2720091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EF91C405-E977-4E9F-9428-CE5C15A28CE1}"/>
              </a:ext>
            </a:extLst>
          </p:cNvPr>
          <p:cNvSpPr txBox="1"/>
          <p:nvPr/>
        </p:nvSpPr>
        <p:spPr>
          <a:xfrm>
            <a:off x="1685118" y="2802891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0.054</a:t>
            </a:r>
          </a:p>
        </p:txBody>
      </p:sp>
      <p:sp>
        <p:nvSpPr>
          <p:cNvPr id="192" name="Rectangle: Rounded Corners 191">
            <a:extLst>
              <a:ext uri="{FF2B5EF4-FFF2-40B4-BE49-F238E27FC236}">
                <a16:creationId xmlns:a16="http://schemas.microsoft.com/office/drawing/2014/main" id="{83BD0641-DF81-4974-9109-D803CB88DEBB}"/>
              </a:ext>
            </a:extLst>
          </p:cNvPr>
          <p:cNvSpPr/>
          <p:nvPr/>
        </p:nvSpPr>
        <p:spPr>
          <a:xfrm>
            <a:off x="229653" y="4884740"/>
            <a:ext cx="306867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FA31DCF-1758-48BC-9712-B151A4F0B8D0}"/>
              </a:ext>
            </a:extLst>
          </p:cNvPr>
          <p:cNvGrpSpPr/>
          <p:nvPr/>
        </p:nvGrpSpPr>
        <p:grpSpPr>
          <a:xfrm>
            <a:off x="229653" y="4847819"/>
            <a:ext cx="1421385" cy="1032867"/>
            <a:chOff x="2657736" y="5471319"/>
            <a:chExt cx="1071057" cy="1032867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36DBE8F2-18B8-48F2-8EA4-67B9A46A1F40}"/>
                </a:ext>
              </a:extLst>
            </p:cNvPr>
            <p:cNvSpPr txBox="1"/>
            <p:nvPr/>
          </p:nvSpPr>
          <p:spPr>
            <a:xfrm>
              <a:off x="2769625" y="5471319"/>
              <a:ext cx="668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543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DF87F3F5-439D-4BD3-BDD4-B060B8E073CF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8266C8C-F831-454F-A9B7-43B13FF82FD1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04FDFC8A-1261-4B68-8030-59ECF15F2D63}"/>
              </a:ext>
            </a:extLst>
          </p:cNvPr>
          <p:cNvSpPr txBox="1"/>
          <p:nvPr/>
        </p:nvSpPr>
        <p:spPr>
          <a:xfrm>
            <a:off x="1233105" y="505002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E12A9AA5-5C5F-4519-A6E7-6825CCBA5224}"/>
              </a:ext>
            </a:extLst>
          </p:cNvPr>
          <p:cNvSpPr/>
          <p:nvPr/>
        </p:nvSpPr>
        <p:spPr>
          <a:xfrm>
            <a:off x="1637905" y="4998648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B9F6D74D-D0C6-4759-B07E-954A2A96959B}"/>
              </a:ext>
            </a:extLst>
          </p:cNvPr>
          <p:cNvSpPr txBox="1"/>
          <p:nvPr/>
        </p:nvSpPr>
        <p:spPr>
          <a:xfrm>
            <a:off x="1654594" y="5081448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0.543</a:t>
            </a:r>
          </a:p>
        </p:txBody>
      </p:sp>
    </p:spTree>
    <p:extLst>
      <p:ext uri="{BB962C8B-B14F-4D97-AF65-F5344CB8AC3E}">
        <p14:creationId xmlns:p14="http://schemas.microsoft.com/office/powerpoint/2010/main" val="201358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104" grpId="0"/>
      <p:bldP spid="105" grpId="0"/>
      <p:bldP spid="107" grpId="0"/>
      <p:bldP spid="110" grpId="0"/>
      <p:bldP spid="111" grpId="0"/>
      <p:bldP spid="113" grpId="0"/>
      <p:bldP spid="119" grpId="0"/>
      <p:bldP spid="120" grpId="0"/>
      <p:bldP spid="132" grpId="0" animBg="1"/>
      <p:bldP spid="132" grpId="1" animBg="1"/>
      <p:bldP spid="133" grpId="0" animBg="1"/>
      <p:bldP spid="133" grpId="1" animBg="1"/>
      <p:bldP spid="135" grpId="0"/>
      <p:bldP spid="136" grpId="0"/>
      <p:bldP spid="137" grpId="0"/>
      <p:bldP spid="146" grpId="0"/>
      <p:bldP spid="147" grpId="0"/>
      <p:bldP spid="149" grpId="0"/>
      <p:bldP spid="150" grpId="0"/>
      <p:bldP spid="151" grpId="0"/>
      <p:bldP spid="153" grpId="0"/>
      <p:bldP spid="154" grpId="0"/>
      <p:bldP spid="155" grpId="0" animBg="1"/>
      <p:bldP spid="155" grpId="1" animBg="1"/>
      <p:bldP spid="156" grpId="0" animBg="1"/>
      <p:bldP spid="156" grpId="1" animBg="1"/>
      <p:bldP spid="158" grpId="0"/>
      <p:bldP spid="159" grpId="0"/>
      <p:bldP spid="160" grpId="0"/>
      <p:bldP spid="161" grpId="0"/>
      <p:bldP spid="163" grpId="0"/>
      <p:bldP spid="164" grpId="0"/>
      <p:bldP spid="166" grpId="0"/>
      <p:bldP spid="167" grpId="0"/>
      <p:bldP spid="168" grpId="0"/>
      <p:bldP spid="169" grpId="0" animBg="1"/>
      <p:bldP spid="169" grpId="1" animBg="1"/>
      <p:bldP spid="170" grpId="0" animBg="1"/>
      <p:bldP spid="170" grpId="1" animBg="1"/>
      <p:bldP spid="172" grpId="0"/>
      <p:bldP spid="173" grpId="0"/>
      <p:bldP spid="174" grpId="0"/>
      <p:bldP spid="175" grpId="0"/>
      <p:bldP spid="191" grpId="0"/>
      <p:bldP spid="19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9B5C0D4D-E1BF-4DE4-AF3B-6EEDC1069D0D}"/>
              </a:ext>
            </a:extLst>
          </p:cNvPr>
          <p:cNvSpPr/>
          <p:nvPr/>
        </p:nvSpPr>
        <p:spPr>
          <a:xfrm>
            <a:off x="235817" y="522555"/>
            <a:ext cx="309303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DFE2344-78BF-4898-A73A-56FBE7D9E464}"/>
              </a:ext>
            </a:extLst>
          </p:cNvPr>
          <p:cNvGrpSpPr/>
          <p:nvPr/>
        </p:nvGrpSpPr>
        <p:grpSpPr>
          <a:xfrm>
            <a:off x="260177" y="485634"/>
            <a:ext cx="1421385" cy="1032867"/>
            <a:chOff x="2657736" y="5471319"/>
            <a:chExt cx="1071057" cy="1032867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98CE49D-9740-4862-8264-92E8EA43B68B}"/>
                </a:ext>
              </a:extLst>
            </p:cNvPr>
            <p:cNvSpPr txBox="1"/>
            <p:nvPr/>
          </p:nvSpPr>
          <p:spPr>
            <a:xfrm>
              <a:off x="2860485" y="5471319"/>
              <a:ext cx="491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54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4604406-6BAF-42CE-8DCD-8F7C460E2F70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F005F2CC-8F60-4712-91A1-2214976B8EFA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73455F57-2158-48FB-BBC3-8F65CB67FF1A}"/>
              </a:ext>
            </a:extLst>
          </p:cNvPr>
          <p:cNvSpPr txBox="1"/>
          <p:nvPr/>
        </p:nvSpPr>
        <p:spPr>
          <a:xfrm>
            <a:off x="1263629" y="6878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862C12F0-F426-461B-986B-1B381DAF8EEC}"/>
              </a:ext>
            </a:extLst>
          </p:cNvPr>
          <p:cNvSpPr/>
          <p:nvPr/>
        </p:nvSpPr>
        <p:spPr>
          <a:xfrm>
            <a:off x="1668429" y="636463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EF91C405-E977-4E9F-9428-CE5C15A28CE1}"/>
              </a:ext>
            </a:extLst>
          </p:cNvPr>
          <p:cNvSpPr txBox="1"/>
          <p:nvPr/>
        </p:nvSpPr>
        <p:spPr>
          <a:xfrm>
            <a:off x="1685118" y="719263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0.054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B39D8259-AF2C-4672-9206-64E744B4F5D3}"/>
              </a:ext>
            </a:extLst>
          </p:cNvPr>
          <p:cNvGrpSpPr/>
          <p:nvPr/>
        </p:nvGrpSpPr>
        <p:grpSpPr>
          <a:xfrm>
            <a:off x="825863" y="1797456"/>
            <a:ext cx="630375" cy="455794"/>
            <a:chOff x="8887627" y="907393"/>
            <a:chExt cx="630375" cy="455794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483E9134-968D-4E4C-BDF6-E317C4F2F18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246A0EA-E849-45C0-9C97-5B6D3EB0B4C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06EFE6F8-915E-4CA7-AE84-EE80645F28A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7FE1E36-ED11-49D4-8A33-9B4386D7132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9AC2AF8-BDEB-4B83-B95A-E69827F6B8B2}"/>
              </a:ext>
            </a:extLst>
          </p:cNvPr>
          <p:cNvGrpSpPr/>
          <p:nvPr/>
        </p:nvGrpSpPr>
        <p:grpSpPr>
          <a:xfrm>
            <a:off x="826835" y="2243693"/>
            <a:ext cx="630375" cy="455794"/>
            <a:chOff x="8887627" y="907393"/>
            <a:chExt cx="630375" cy="455794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7504C82A-38B1-47A6-A9FA-8B547C84711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F31123C0-C25F-4277-BB01-58FF289F3BB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ACAAFC4-A51B-4714-9723-4AD34833D57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12DDBF1-493B-485D-928E-511DB34C329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1C6045F-C25B-48B9-8EED-B4C1D99AAF72}"/>
              </a:ext>
            </a:extLst>
          </p:cNvPr>
          <p:cNvGrpSpPr/>
          <p:nvPr/>
        </p:nvGrpSpPr>
        <p:grpSpPr>
          <a:xfrm>
            <a:off x="826522" y="2688972"/>
            <a:ext cx="630375" cy="455794"/>
            <a:chOff x="8887627" y="907393"/>
            <a:chExt cx="630375" cy="455794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6796EE4E-1D34-4A00-8181-0C3B3633358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A9623E02-5546-4BE9-B63B-E912C8E426C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4F7F2C4-B1FE-4FA8-B55A-ED3528AF8C8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2542F6CC-FADF-4851-8B36-FE91FCCCD24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FD0EE8F0-0AEB-4B64-B457-5E244BE6B68E}"/>
              </a:ext>
            </a:extLst>
          </p:cNvPr>
          <p:cNvGrpSpPr/>
          <p:nvPr/>
        </p:nvGrpSpPr>
        <p:grpSpPr>
          <a:xfrm>
            <a:off x="827494" y="3135209"/>
            <a:ext cx="630375" cy="455794"/>
            <a:chOff x="8887627" y="907393"/>
            <a:chExt cx="630375" cy="455794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00242E9E-85E6-4EF0-9B28-196607DF8E8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18029C3-F2C1-4CC0-BED2-F6A260FB77E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8A10A58B-3BA8-496C-911A-1EAB371ADF8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D7358C2B-51F7-4A71-BF16-587C835C093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4A68B200-8D81-44D1-97DB-B65140A641F0}"/>
              </a:ext>
            </a:extLst>
          </p:cNvPr>
          <p:cNvGrpSpPr/>
          <p:nvPr/>
        </p:nvGrpSpPr>
        <p:grpSpPr>
          <a:xfrm>
            <a:off x="826504" y="3581835"/>
            <a:ext cx="630375" cy="455794"/>
            <a:chOff x="8887627" y="907393"/>
            <a:chExt cx="630375" cy="455794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E3743505-8079-4939-8A25-95961D4E4D0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11CCDB50-BD31-4C0F-971D-39B93A3B70C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A711C685-A39F-4378-A764-3F50992550C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047E067B-8DB7-4A74-AA8B-B2FC68D5FC4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63ADA824-6819-4ABF-B42A-382E3E7F0D75}"/>
              </a:ext>
            </a:extLst>
          </p:cNvPr>
          <p:cNvGrpSpPr/>
          <p:nvPr/>
        </p:nvGrpSpPr>
        <p:grpSpPr>
          <a:xfrm>
            <a:off x="826381" y="4028024"/>
            <a:ext cx="630375" cy="455794"/>
            <a:chOff x="8887627" y="907393"/>
            <a:chExt cx="630375" cy="455794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A62B9D1E-0D0F-484C-A0FF-AAC56B8E7B1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CBA34F19-2581-499E-9345-F6E63BD0B3A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8EA9A564-FBD0-45CF-B17F-F864C97D965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CB79B8ED-7436-4114-8BD3-B6017A2352C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272D2710-E930-427E-8098-DEA8A226844A}"/>
              </a:ext>
            </a:extLst>
          </p:cNvPr>
          <p:cNvGrpSpPr/>
          <p:nvPr/>
        </p:nvGrpSpPr>
        <p:grpSpPr>
          <a:xfrm>
            <a:off x="827353" y="4474261"/>
            <a:ext cx="630375" cy="455794"/>
            <a:chOff x="8887627" y="907393"/>
            <a:chExt cx="630375" cy="455794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EF062CAC-4699-407C-A47F-7E279A220C0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396CB731-DB9A-400C-8EB4-2EF23EAD558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F6592190-52E3-4FB0-8CE9-84B874D28B9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41BF457A-17D0-4FE4-BEC1-C84A29A968E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472663BB-E000-41A5-B336-44A3973C77BD}"/>
              </a:ext>
            </a:extLst>
          </p:cNvPr>
          <p:cNvGrpSpPr/>
          <p:nvPr/>
        </p:nvGrpSpPr>
        <p:grpSpPr>
          <a:xfrm>
            <a:off x="827040" y="4919540"/>
            <a:ext cx="630375" cy="455794"/>
            <a:chOff x="8887627" y="907393"/>
            <a:chExt cx="630375" cy="455794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3E3C3CCF-8647-4B86-AEAC-C4FACBED184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A4874B21-DAB2-432B-B286-3B4F05ABB60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C49CBB2A-2235-4ADD-9AC8-0C5FABDC820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85A895B5-9F98-475D-A6AD-B26798A591F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1449E540-633C-4143-8586-B7589635F555}"/>
              </a:ext>
            </a:extLst>
          </p:cNvPr>
          <p:cNvGrpSpPr/>
          <p:nvPr/>
        </p:nvGrpSpPr>
        <p:grpSpPr>
          <a:xfrm>
            <a:off x="828012" y="5365777"/>
            <a:ext cx="630375" cy="455794"/>
            <a:chOff x="8887627" y="907393"/>
            <a:chExt cx="630375" cy="455794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F5F813F8-AFA1-44D1-83D2-E19E0959094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91C6766-C0E4-4113-B607-718DC320CD5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3307648E-C5F4-4D8E-B624-4E3BE8BCFEC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046A77B7-9E59-45E2-8D58-4D38E87EF38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FD887692-5B4B-450B-95C5-61C34E41DF78}"/>
              </a:ext>
            </a:extLst>
          </p:cNvPr>
          <p:cNvGrpSpPr/>
          <p:nvPr/>
        </p:nvGrpSpPr>
        <p:grpSpPr>
          <a:xfrm>
            <a:off x="827022" y="5812403"/>
            <a:ext cx="630375" cy="455794"/>
            <a:chOff x="8887627" y="907393"/>
            <a:chExt cx="630375" cy="455794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64AFB1B6-855C-402B-9362-A1F36418387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446ED91F-1A79-4080-B138-2410F7BDD8B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F5C0DBBF-E02E-4EA1-8C1C-B242243137E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8586EF3B-C76A-4214-9B5D-F1F7CF0ACF2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1E5A2C33-E1AA-4BC7-B9A2-BD41E30DB50D}"/>
              </a:ext>
            </a:extLst>
          </p:cNvPr>
          <p:cNvGrpSpPr/>
          <p:nvPr/>
        </p:nvGrpSpPr>
        <p:grpSpPr>
          <a:xfrm>
            <a:off x="857089" y="1789815"/>
            <a:ext cx="591105" cy="470388"/>
            <a:chOff x="8024949" y="901783"/>
            <a:chExt cx="591105" cy="470388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ADE1F569-6E1E-4A1B-B898-AE4BA98419D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592E1C0-290E-4C3B-9654-972CA6636C8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F48DA697-219E-4CE4-82BB-2769797BC6C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3997E1F-21BA-4261-8C32-69AAE0247CD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E83A13A-299D-4153-9C5E-E9CD4A955D8D}"/>
              </a:ext>
            </a:extLst>
          </p:cNvPr>
          <p:cNvGrpSpPr/>
          <p:nvPr/>
        </p:nvGrpSpPr>
        <p:grpSpPr>
          <a:xfrm>
            <a:off x="1278509" y="1798850"/>
            <a:ext cx="630375" cy="455794"/>
            <a:chOff x="8887627" y="907393"/>
            <a:chExt cx="630375" cy="455794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F3A91B8F-7CA8-4F82-AC77-D83783C2D36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D43E92DC-4F9B-487E-88FA-3D4A28C1536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ECAD918D-E04D-4BDD-A7C1-0A3D4B86E70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C6A37AEB-A723-40FC-A8B2-E3B38689A26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101AC909-BBE2-4791-BB4E-544FE7506467}"/>
              </a:ext>
            </a:extLst>
          </p:cNvPr>
          <p:cNvGrpSpPr/>
          <p:nvPr/>
        </p:nvGrpSpPr>
        <p:grpSpPr>
          <a:xfrm>
            <a:off x="1279481" y="2245087"/>
            <a:ext cx="630375" cy="455794"/>
            <a:chOff x="8887627" y="907393"/>
            <a:chExt cx="630375" cy="455794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9D75DCC0-8AE4-44F0-9E37-9D8BB9FD46F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AB5DD864-6CE5-47A7-83F8-1D573DA1AC2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9D539369-0F06-4900-A57E-A38621559D4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DA4D42CD-0311-4F04-BB26-1B96CE4D048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715D9CB7-F514-4A64-9825-55E2811D94E3}"/>
              </a:ext>
            </a:extLst>
          </p:cNvPr>
          <p:cNvGrpSpPr/>
          <p:nvPr/>
        </p:nvGrpSpPr>
        <p:grpSpPr>
          <a:xfrm>
            <a:off x="1279168" y="2690366"/>
            <a:ext cx="630375" cy="455794"/>
            <a:chOff x="8887627" y="907393"/>
            <a:chExt cx="630375" cy="455794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F2ECBBF9-2638-4FCA-97AC-96F98A09E8A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41A78092-4484-4615-A46A-5B761EBF7AF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BDF0B81B-9B18-413C-8E9B-5F564006717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E763F588-3BA0-4D2D-82F3-37136AE77B1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014714A4-BB29-408B-AB2D-B10751BA173A}"/>
              </a:ext>
            </a:extLst>
          </p:cNvPr>
          <p:cNvGrpSpPr/>
          <p:nvPr/>
        </p:nvGrpSpPr>
        <p:grpSpPr>
          <a:xfrm>
            <a:off x="1280140" y="3136603"/>
            <a:ext cx="630375" cy="455794"/>
            <a:chOff x="8887627" y="907393"/>
            <a:chExt cx="630375" cy="455794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D49396F3-1FF2-4BC5-85A8-3CEB93DE02E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08E86189-088E-48B7-A551-01ED9423AE7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5A24A42-3F2E-47D7-B808-B70114E782A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B72209C-3420-471B-8F78-82DB327E583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8B168433-1DDC-4219-9EB9-E01F84F5FECB}"/>
              </a:ext>
            </a:extLst>
          </p:cNvPr>
          <p:cNvGrpSpPr/>
          <p:nvPr/>
        </p:nvGrpSpPr>
        <p:grpSpPr>
          <a:xfrm>
            <a:off x="1279150" y="3583229"/>
            <a:ext cx="630375" cy="455794"/>
            <a:chOff x="8887627" y="907393"/>
            <a:chExt cx="630375" cy="455794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190D35E8-019B-4E1C-A035-97D48CA5C6E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CFCD2D04-6039-45CD-A132-4C0BB408EFF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9AD4EA22-4535-41E9-9EDD-7A64007E1BE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E4CBF88A-6235-49D3-8231-37141E004FA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6A31D15A-A395-48FD-8204-340F66E6047A}"/>
              </a:ext>
            </a:extLst>
          </p:cNvPr>
          <p:cNvGrpSpPr/>
          <p:nvPr/>
        </p:nvGrpSpPr>
        <p:grpSpPr>
          <a:xfrm>
            <a:off x="1279027" y="4029418"/>
            <a:ext cx="630375" cy="455794"/>
            <a:chOff x="8887627" y="907393"/>
            <a:chExt cx="630375" cy="455794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47CF9A50-3E5D-454C-9D33-B83D5629AA4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A3BFA778-E404-4134-8B7B-D7A58D50823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341D5FFE-CD6F-4F4E-A70F-E4E05DDF12F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D0C63B66-CE17-4171-903B-507336D2CDC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3C898F0C-8B69-45AF-BF38-84C705EE1BB7}"/>
              </a:ext>
            </a:extLst>
          </p:cNvPr>
          <p:cNvGrpSpPr/>
          <p:nvPr/>
        </p:nvGrpSpPr>
        <p:grpSpPr>
          <a:xfrm>
            <a:off x="1279999" y="4475655"/>
            <a:ext cx="630375" cy="455794"/>
            <a:chOff x="8887627" y="907393"/>
            <a:chExt cx="630375" cy="455794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16AA8F20-16A6-43F2-B797-862B9217EE7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D3B33952-57D4-439B-BAC5-200577C88B5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DC987FB4-E7ED-43BE-B056-FC770A897B2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9EE6BE80-B979-4C51-A186-F74AB581213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2EBEEEBD-86B3-4E9F-B0A6-732FF6437EF2}"/>
              </a:ext>
            </a:extLst>
          </p:cNvPr>
          <p:cNvGrpSpPr/>
          <p:nvPr/>
        </p:nvGrpSpPr>
        <p:grpSpPr>
          <a:xfrm>
            <a:off x="1279686" y="4920934"/>
            <a:ext cx="630375" cy="455794"/>
            <a:chOff x="8887627" y="907393"/>
            <a:chExt cx="630375" cy="455794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EA5CB487-9B7A-4C70-84AE-090C6B1E9F4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F04F9E5D-16DF-44AB-9EC1-E8D1AFBAC66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C5807530-F073-4A32-9F3B-21495FA89FD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A6D14A01-D8AE-45EE-AECA-019671CBBE3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4D34E4F3-2EF0-476F-B6DD-92B6ED97FB5A}"/>
              </a:ext>
            </a:extLst>
          </p:cNvPr>
          <p:cNvGrpSpPr/>
          <p:nvPr/>
        </p:nvGrpSpPr>
        <p:grpSpPr>
          <a:xfrm>
            <a:off x="1280658" y="5367171"/>
            <a:ext cx="630375" cy="455794"/>
            <a:chOff x="8887627" y="907393"/>
            <a:chExt cx="630375" cy="455794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A12AA32B-BC10-40E5-9B7D-D696A89DF7E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0F29AA5C-0CC7-431A-ABE5-E9006B8E6D3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B9B0ADD3-5B22-4936-979F-1B193A099C0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52D1B202-D873-4F9A-916B-4F051A33F25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ABA025A7-1063-4757-ABF6-03A778499080}"/>
              </a:ext>
            </a:extLst>
          </p:cNvPr>
          <p:cNvGrpSpPr/>
          <p:nvPr/>
        </p:nvGrpSpPr>
        <p:grpSpPr>
          <a:xfrm>
            <a:off x="1279668" y="5813797"/>
            <a:ext cx="630375" cy="455794"/>
            <a:chOff x="8887627" y="907393"/>
            <a:chExt cx="630375" cy="455794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0A7EAA63-0B86-452B-A40D-7DB7E453A54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C4F457D7-C6CC-43AA-ACA5-8A379BA8EB2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65189C84-91FF-42FA-B018-60BD38D33E4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9230107D-5D00-491B-B5D3-EFFFB2FEC3F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E06FCBD7-6BB8-4FF8-9370-04BF991DCD2F}"/>
              </a:ext>
            </a:extLst>
          </p:cNvPr>
          <p:cNvGrpSpPr/>
          <p:nvPr/>
        </p:nvGrpSpPr>
        <p:grpSpPr>
          <a:xfrm>
            <a:off x="1309735" y="1791209"/>
            <a:ext cx="591105" cy="470388"/>
            <a:chOff x="8024949" y="901783"/>
            <a:chExt cx="591105" cy="470388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EC6C28E7-452B-426D-9059-6F8F691D0FE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1245BE9E-54FF-4FE7-BA1D-AB8028520E1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79A94CAC-6B8B-49F2-BD72-299FA6B04D6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3C1BAE12-A7F2-4489-A337-0B98084E9BE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E1F449DA-8ECE-42F7-9389-48ED87B560FC}"/>
              </a:ext>
            </a:extLst>
          </p:cNvPr>
          <p:cNvGrpSpPr/>
          <p:nvPr/>
        </p:nvGrpSpPr>
        <p:grpSpPr>
          <a:xfrm>
            <a:off x="1730732" y="1800833"/>
            <a:ext cx="630375" cy="455794"/>
            <a:chOff x="8887627" y="907393"/>
            <a:chExt cx="630375" cy="455794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E0418453-1A01-4927-9698-6594B20724E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FF265F32-8AFE-4161-BAE1-AF35AEBC9B5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C018D59C-B050-4D99-8702-03BA3C2B427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AE56A157-009F-4DBE-B7A4-B9AFEEBCB69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180808AA-1D2B-435F-9415-1D9D208944E5}"/>
              </a:ext>
            </a:extLst>
          </p:cNvPr>
          <p:cNvGrpSpPr/>
          <p:nvPr/>
        </p:nvGrpSpPr>
        <p:grpSpPr>
          <a:xfrm>
            <a:off x="1731704" y="2247070"/>
            <a:ext cx="630375" cy="455794"/>
            <a:chOff x="8887627" y="907393"/>
            <a:chExt cx="630375" cy="455794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EE8396E3-0FD5-492E-BA59-DD57858C552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C2CCEC04-F187-4545-B69F-83269BD5597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A9FA7A86-CECC-4FA0-9BBD-E059B3D442B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B3A58222-CBAE-4319-9DEB-44B99B155F5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44CC2849-E21B-4902-A58B-2BC19C69A4C0}"/>
              </a:ext>
            </a:extLst>
          </p:cNvPr>
          <p:cNvGrpSpPr/>
          <p:nvPr/>
        </p:nvGrpSpPr>
        <p:grpSpPr>
          <a:xfrm>
            <a:off x="1731391" y="2692349"/>
            <a:ext cx="630375" cy="455794"/>
            <a:chOff x="8887627" y="907393"/>
            <a:chExt cx="630375" cy="455794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B3D70F8E-C36E-4E5E-8ED8-556B8993274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8B4BBA52-A3BE-4E3A-9312-AE38C683639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40FF7063-632B-4416-B454-35E36B04E28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30680BB9-6FA9-4BC5-AA69-39FEA0C1D16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29673D62-3163-41C9-A75C-39671A105B3B}"/>
              </a:ext>
            </a:extLst>
          </p:cNvPr>
          <p:cNvGrpSpPr/>
          <p:nvPr/>
        </p:nvGrpSpPr>
        <p:grpSpPr>
          <a:xfrm>
            <a:off x="1732363" y="3138586"/>
            <a:ext cx="630375" cy="455794"/>
            <a:chOff x="8887627" y="907393"/>
            <a:chExt cx="630375" cy="455794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B99D4EB3-5BCF-4DA6-9648-F2367906A4C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1116549B-AD19-4A15-844D-1336AB91A78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939743A8-AEC1-43E1-A335-B8C48098AF8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12B35B6D-A2D3-460C-9848-F10DE9F5030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45C8115A-932A-4BDD-AA28-E2ABF7481231}"/>
              </a:ext>
            </a:extLst>
          </p:cNvPr>
          <p:cNvGrpSpPr/>
          <p:nvPr/>
        </p:nvGrpSpPr>
        <p:grpSpPr>
          <a:xfrm>
            <a:off x="1731373" y="3585212"/>
            <a:ext cx="630375" cy="455794"/>
            <a:chOff x="8887627" y="907393"/>
            <a:chExt cx="630375" cy="455794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FC4BB0C7-404D-4BE2-BB36-EF8D8F10D52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CBCE5019-F627-4147-BB7A-59DDF7ABCBC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3D1647F3-F7CB-43FF-9F7D-6BCA7F1D51F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A723CBFA-A2DF-4430-8945-041E9DBF8E7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DD4AE593-A7D9-41DA-A207-7D4C785EF08C}"/>
              </a:ext>
            </a:extLst>
          </p:cNvPr>
          <p:cNvGrpSpPr/>
          <p:nvPr/>
        </p:nvGrpSpPr>
        <p:grpSpPr>
          <a:xfrm>
            <a:off x="1731250" y="4031401"/>
            <a:ext cx="630375" cy="455794"/>
            <a:chOff x="8887627" y="907393"/>
            <a:chExt cx="630375" cy="455794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45D9CE63-FE2D-4AD2-9227-C5653631917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632F7703-8D38-4966-9128-4E53F9BE81A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2F7A565D-4F5A-47EB-A9B1-86DB28A177D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16A6AA93-3BC6-45EC-AC3C-5B5065D85CE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084A404D-9723-42FE-805A-538CC0BD89F8}"/>
              </a:ext>
            </a:extLst>
          </p:cNvPr>
          <p:cNvGrpSpPr/>
          <p:nvPr/>
        </p:nvGrpSpPr>
        <p:grpSpPr>
          <a:xfrm>
            <a:off x="1732222" y="4477638"/>
            <a:ext cx="630375" cy="455794"/>
            <a:chOff x="8887627" y="907393"/>
            <a:chExt cx="630375" cy="455794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E1D24906-5F2C-4F1F-9AA7-A5C33BE32F6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658E2974-0D9D-445D-95AC-0E1DF32565C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F5CFD0BE-6FE4-47E8-B520-E59B3C2F6E1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9A6E1AFB-CD05-490E-9A65-EB77C634B02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8E52C027-C137-4ABD-90F9-33DF07A822AD}"/>
              </a:ext>
            </a:extLst>
          </p:cNvPr>
          <p:cNvGrpSpPr/>
          <p:nvPr/>
        </p:nvGrpSpPr>
        <p:grpSpPr>
          <a:xfrm>
            <a:off x="1731909" y="4922917"/>
            <a:ext cx="630375" cy="455794"/>
            <a:chOff x="8887627" y="907393"/>
            <a:chExt cx="630375" cy="455794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F0A58586-B72F-4991-A17B-16249B1B42C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AFBD48E1-5EDB-4E04-964F-4DF66D88B56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40216CC2-0F77-453B-B63B-BAB94557088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6A2EB4D9-40FC-4F9B-9CDB-F0877DF54D6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72BA5FC7-F7A5-4D30-9455-683B263B8998}"/>
              </a:ext>
            </a:extLst>
          </p:cNvPr>
          <p:cNvGrpSpPr/>
          <p:nvPr/>
        </p:nvGrpSpPr>
        <p:grpSpPr>
          <a:xfrm>
            <a:off x="1732881" y="5369154"/>
            <a:ext cx="630375" cy="455794"/>
            <a:chOff x="8887627" y="907393"/>
            <a:chExt cx="630375" cy="455794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6CB36CC8-EAAC-4BD6-A501-A4B290F5F26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AE6DA970-6851-4471-ACF4-3EAC069A264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85851DBE-F613-459B-AE41-D8662F3F6CE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BA727D49-9169-41C6-B24E-EC865DC450D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672B389B-A4D0-4971-8868-08CE17BCA512}"/>
              </a:ext>
            </a:extLst>
          </p:cNvPr>
          <p:cNvGrpSpPr/>
          <p:nvPr/>
        </p:nvGrpSpPr>
        <p:grpSpPr>
          <a:xfrm>
            <a:off x="1731891" y="5815780"/>
            <a:ext cx="630375" cy="455794"/>
            <a:chOff x="8887627" y="907393"/>
            <a:chExt cx="630375" cy="455794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FC3CB427-2100-4D4C-ABCF-71FE64B5721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0C84BD57-5C03-4272-BC1F-F00358CDFE5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EC7EDE50-BDC6-4E10-8C14-BAC25CDB139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34C9F4AA-0241-4E8C-9C02-4B512385EB1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42F4FA68-6138-4351-9016-762AB2047C1E}"/>
              </a:ext>
            </a:extLst>
          </p:cNvPr>
          <p:cNvGrpSpPr/>
          <p:nvPr/>
        </p:nvGrpSpPr>
        <p:grpSpPr>
          <a:xfrm>
            <a:off x="1761958" y="1793192"/>
            <a:ext cx="591105" cy="470388"/>
            <a:chOff x="8024949" y="901783"/>
            <a:chExt cx="591105" cy="470388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9328CEDD-4275-4D1F-9DBC-1384355429D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D46742B3-E9BA-49F6-97EE-7191FE9930E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ECD5832A-FEA8-49BA-976D-1A52E2EA8C1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B042EEB3-BDD6-4CC5-99A3-DF544CF8BD8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3232E62C-1DEC-495B-9EA6-261B50D32D8A}"/>
              </a:ext>
            </a:extLst>
          </p:cNvPr>
          <p:cNvGrpSpPr/>
          <p:nvPr/>
        </p:nvGrpSpPr>
        <p:grpSpPr>
          <a:xfrm>
            <a:off x="2183378" y="1802227"/>
            <a:ext cx="630375" cy="455794"/>
            <a:chOff x="8887627" y="907393"/>
            <a:chExt cx="630375" cy="455794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BB65D173-F2BB-49CC-A7EC-4293C19F262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392B7D4E-44F0-4B26-99CE-C1EAA99C382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003DD17B-D4AA-446F-9FE5-DFD162515C8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2E85FD95-D6BA-469E-B1AA-AF7FCA8050E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5B1BBDA6-83F7-4F1B-ABC9-B00DAA797976}"/>
              </a:ext>
            </a:extLst>
          </p:cNvPr>
          <p:cNvGrpSpPr/>
          <p:nvPr/>
        </p:nvGrpSpPr>
        <p:grpSpPr>
          <a:xfrm>
            <a:off x="2184350" y="2248464"/>
            <a:ext cx="630375" cy="455794"/>
            <a:chOff x="8887627" y="907393"/>
            <a:chExt cx="630375" cy="455794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D543063A-063E-4C67-8C7E-402517852C6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EBFCD339-4834-44F4-8016-BE92D0F1553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61520279-8A4E-4701-960D-2AB24216EBA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E985E3E6-E624-41BD-98DE-B0BB1DCD3BE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8C88CFE-A51D-4C6C-8C5B-84FA298C4F49}"/>
              </a:ext>
            </a:extLst>
          </p:cNvPr>
          <p:cNvGrpSpPr/>
          <p:nvPr/>
        </p:nvGrpSpPr>
        <p:grpSpPr>
          <a:xfrm>
            <a:off x="2184037" y="2693743"/>
            <a:ext cx="630375" cy="455794"/>
            <a:chOff x="8887627" y="907393"/>
            <a:chExt cx="630375" cy="455794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BBBFE960-EB06-45A6-B31F-F6AD7A9BE6B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8C3FDD34-45E9-401C-9368-B5EAE78F99B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55A796A9-A3A5-420D-868C-1B34244838F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74207042-48EF-4D73-B7FA-5B5B014080D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B0EB2CBE-2088-4C2E-9BE2-3D54F02475F4}"/>
              </a:ext>
            </a:extLst>
          </p:cNvPr>
          <p:cNvGrpSpPr/>
          <p:nvPr/>
        </p:nvGrpSpPr>
        <p:grpSpPr>
          <a:xfrm>
            <a:off x="2185009" y="3139980"/>
            <a:ext cx="630375" cy="455794"/>
            <a:chOff x="8887627" y="907393"/>
            <a:chExt cx="630375" cy="455794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3EC9C600-7143-4C99-B93A-9E878EA0A72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4BD84948-AD51-457F-8CE9-6173E86A6AF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C841A421-FB7D-45DE-973D-EB6A15A7E31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3B4B4F8C-578E-4967-BEB5-5ACAD0E50AE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BAAFB869-E809-43F7-9746-C810C75F76C5}"/>
              </a:ext>
            </a:extLst>
          </p:cNvPr>
          <p:cNvGrpSpPr/>
          <p:nvPr/>
        </p:nvGrpSpPr>
        <p:grpSpPr>
          <a:xfrm>
            <a:off x="2184019" y="3586606"/>
            <a:ext cx="630375" cy="455794"/>
            <a:chOff x="8887627" y="907393"/>
            <a:chExt cx="630375" cy="455794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1919E494-86D1-45FF-B7FD-7AB3758C11F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AAAB671F-DCB2-4186-974B-F365505ACB3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91F30E8A-5EE8-4DD0-8321-24F32A1B7EF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8F60D647-C04F-4DA8-A1C6-8F8DC380F29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F531AC48-E44D-4441-9D9F-9B3B91B14AE5}"/>
              </a:ext>
            </a:extLst>
          </p:cNvPr>
          <p:cNvGrpSpPr/>
          <p:nvPr/>
        </p:nvGrpSpPr>
        <p:grpSpPr>
          <a:xfrm>
            <a:off x="2183896" y="4032795"/>
            <a:ext cx="630375" cy="455794"/>
            <a:chOff x="8887627" y="907393"/>
            <a:chExt cx="630375" cy="455794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4D63084B-572F-4ED1-89C4-B65E4FA24C1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038F681F-F1B4-44A1-AE53-4BD7D6E55D6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8D42FE9F-E095-4AD5-BDE8-5756495EACC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986FFCF5-7F9F-43F2-B1F3-CAD6E31EC6E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77EA11A8-39D5-42C2-9592-C886B916C44F}"/>
              </a:ext>
            </a:extLst>
          </p:cNvPr>
          <p:cNvGrpSpPr/>
          <p:nvPr/>
        </p:nvGrpSpPr>
        <p:grpSpPr>
          <a:xfrm>
            <a:off x="2184868" y="4479032"/>
            <a:ext cx="630375" cy="455794"/>
            <a:chOff x="8887627" y="907393"/>
            <a:chExt cx="630375" cy="455794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14E3FB6F-D1E1-4688-8DA7-38C5910CF51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BE076E7E-5373-4096-BE47-0A6553815E1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1E962A04-4859-4968-AF4D-1BFB694A84A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25234FDC-E350-4670-81A4-5BC6FF9A741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A3E3F5C5-FC54-4085-8004-338AB4EF4C6F}"/>
              </a:ext>
            </a:extLst>
          </p:cNvPr>
          <p:cNvGrpSpPr/>
          <p:nvPr/>
        </p:nvGrpSpPr>
        <p:grpSpPr>
          <a:xfrm>
            <a:off x="2184555" y="4924311"/>
            <a:ext cx="630375" cy="455794"/>
            <a:chOff x="8887627" y="907393"/>
            <a:chExt cx="630375" cy="455794"/>
          </a:xfrm>
        </p:grpSpPr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AD5483B8-9004-44FB-A82A-D9BE56F66AA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A385AC74-F647-49CF-A971-034CE35412C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3FA66B25-5C15-4292-B0A0-2B8B790C87C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D2F4D4FA-640A-47F9-9292-0B352AE2D27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F2B28EBC-3342-44FC-8A38-BC9786D07005}"/>
              </a:ext>
            </a:extLst>
          </p:cNvPr>
          <p:cNvGrpSpPr/>
          <p:nvPr/>
        </p:nvGrpSpPr>
        <p:grpSpPr>
          <a:xfrm>
            <a:off x="2185527" y="5370548"/>
            <a:ext cx="630375" cy="455794"/>
            <a:chOff x="8887627" y="907393"/>
            <a:chExt cx="630375" cy="455794"/>
          </a:xfrm>
        </p:grpSpPr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7BED6BE7-97CD-4B3F-BC4C-A09552C41BB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9235C258-9D65-477D-8DCA-67FB90371BA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2B2BB69D-44A5-4F63-BB99-D0B7C7E1A28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7DC4C660-3186-4B68-88F5-000FF3B42AD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15B0DD9B-8060-44E3-A840-ED450456E8CB}"/>
              </a:ext>
            </a:extLst>
          </p:cNvPr>
          <p:cNvGrpSpPr/>
          <p:nvPr/>
        </p:nvGrpSpPr>
        <p:grpSpPr>
          <a:xfrm>
            <a:off x="2184537" y="5817174"/>
            <a:ext cx="630375" cy="455794"/>
            <a:chOff x="8887627" y="907393"/>
            <a:chExt cx="630375" cy="455794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B33AABD7-91F0-4B3A-B932-6A519CC5548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069882B7-562D-4B7C-B853-86F5A9ACECC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1FB63F61-E251-4A90-9155-014EF8288A6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B10AB9DC-14FA-49D9-B737-18A7E2986C2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C8B822F7-A5E2-4251-9230-ED962985F7B1}"/>
              </a:ext>
            </a:extLst>
          </p:cNvPr>
          <p:cNvGrpSpPr/>
          <p:nvPr/>
        </p:nvGrpSpPr>
        <p:grpSpPr>
          <a:xfrm>
            <a:off x="2214604" y="1794586"/>
            <a:ext cx="591105" cy="470388"/>
            <a:chOff x="8024949" y="901783"/>
            <a:chExt cx="591105" cy="470388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1D65146-610F-44A3-A00C-83E37E7260C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A46A7747-07AA-4A7D-BF56-CE07F3BDD50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3BD8CC36-6F23-45F8-9C2B-5B7CD4DB742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3E843727-DA0B-4F06-B23E-A343A18A49A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B5C84582-AFB6-448C-A9BC-687A1DD5E9E7}"/>
              </a:ext>
            </a:extLst>
          </p:cNvPr>
          <p:cNvGrpSpPr/>
          <p:nvPr/>
        </p:nvGrpSpPr>
        <p:grpSpPr>
          <a:xfrm>
            <a:off x="2648382" y="1800625"/>
            <a:ext cx="630375" cy="455794"/>
            <a:chOff x="8887627" y="907393"/>
            <a:chExt cx="630375" cy="455794"/>
          </a:xfrm>
        </p:grpSpPr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9B152F74-8F40-4D8B-A397-3C6DEC0523E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91F3B892-679C-4A99-BF79-32CA6195F47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0E23790D-52C9-4C4A-9532-E99BEC917EF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B26086E0-D6A0-45F0-B08F-F50F55CAD9B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62320C53-32C4-41EF-86D2-1959FD79C65C}"/>
              </a:ext>
            </a:extLst>
          </p:cNvPr>
          <p:cNvGrpSpPr/>
          <p:nvPr/>
        </p:nvGrpSpPr>
        <p:grpSpPr>
          <a:xfrm>
            <a:off x="2649354" y="2246862"/>
            <a:ext cx="630375" cy="455794"/>
            <a:chOff x="8887627" y="907393"/>
            <a:chExt cx="630375" cy="455794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CC2E5508-A4E2-451C-9D3A-8524A44A004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2526968-C167-46F5-9120-D1D4A8CE5EF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AD91E7BB-6294-4170-95A2-76F8B4838BE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5B4ABADD-28B8-4D83-B54C-6B0D90D5CAD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1DB80A5B-F727-4CFE-828F-B995E102712F}"/>
              </a:ext>
            </a:extLst>
          </p:cNvPr>
          <p:cNvGrpSpPr/>
          <p:nvPr/>
        </p:nvGrpSpPr>
        <p:grpSpPr>
          <a:xfrm>
            <a:off x="2649041" y="2692141"/>
            <a:ext cx="630375" cy="455794"/>
            <a:chOff x="8887627" y="907393"/>
            <a:chExt cx="630375" cy="455794"/>
          </a:xfrm>
        </p:grpSpPr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4C2D3380-570A-4A58-BD0A-1BFB7CACD0C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5E1997B7-724A-4B98-A2EB-DA243E7973B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32628066-A01E-4379-A6C2-0E25EB22706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D06E3FEE-4262-4475-8766-E9D20CC3828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B28E74DE-68A7-4A7C-9893-9BECA28515C8}"/>
              </a:ext>
            </a:extLst>
          </p:cNvPr>
          <p:cNvGrpSpPr/>
          <p:nvPr/>
        </p:nvGrpSpPr>
        <p:grpSpPr>
          <a:xfrm>
            <a:off x="2650013" y="3138378"/>
            <a:ext cx="630375" cy="455794"/>
            <a:chOff x="8887627" y="907393"/>
            <a:chExt cx="630375" cy="455794"/>
          </a:xfrm>
        </p:grpSpPr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B5BCC76F-0583-4E0D-861F-6902EFDDF84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3C6854A6-FE7B-44FA-859D-44514560DE4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8743A558-3EA1-432F-83A2-372E49014F8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E79F102B-8E10-4574-9DF3-A3E39DB38EE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7810EF6D-DBD0-4914-9376-91E9A32FD424}"/>
              </a:ext>
            </a:extLst>
          </p:cNvPr>
          <p:cNvGrpSpPr/>
          <p:nvPr/>
        </p:nvGrpSpPr>
        <p:grpSpPr>
          <a:xfrm>
            <a:off x="2649023" y="3585004"/>
            <a:ext cx="630375" cy="455794"/>
            <a:chOff x="8887627" y="907393"/>
            <a:chExt cx="630375" cy="455794"/>
          </a:xfrm>
        </p:grpSpPr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09539750-7BD1-40FA-921C-DAEC053B3BF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D13C5A9B-EB22-4204-B93E-79C6A7153E8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05169676-EB78-4F1C-918A-70E3CAACAD6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C9BDF090-E95E-451B-A106-3F9F8C68F56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357B57EA-6D2A-4F7D-93CB-7FF67ECE9E18}"/>
              </a:ext>
            </a:extLst>
          </p:cNvPr>
          <p:cNvGrpSpPr/>
          <p:nvPr/>
        </p:nvGrpSpPr>
        <p:grpSpPr>
          <a:xfrm>
            <a:off x="2648900" y="4031193"/>
            <a:ext cx="630375" cy="455794"/>
            <a:chOff x="8887627" y="907393"/>
            <a:chExt cx="630375" cy="455794"/>
          </a:xfrm>
        </p:grpSpPr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1BAAEF01-80E2-46AB-97CC-4E03D386045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DB0CF069-6383-4C1B-8BAF-E1FDB302A7A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C73BF7B1-6916-47B0-9135-BA40F59058C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B9AA866C-7949-4AA1-8A02-3F36370DEC0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7F360752-7F2C-46DD-942B-B7718C4B03FC}"/>
              </a:ext>
            </a:extLst>
          </p:cNvPr>
          <p:cNvGrpSpPr/>
          <p:nvPr/>
        </p:nvGrpSpPr>
        <p:grpSpPr>
          <a:xfrm>
            <a:off x="2649872" y="4477430"/>
            <a:ext cx="630375" cy="455794"/>
            <a:chOff x="8887627" y="907393"/>
            <a:chExt cx="630375" cy="455794"/>
          </a:xfrm>
        </p:grpSpPr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985C7E9F-69B1-4672-BE0A-E6DD250BDD6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AC649DC6-1BD7-4FDF-9463-316A3442E3F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9FE37733-33AD-466C-9C31-D65E450A7A4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3511BF0B-C4B4-4126-9555-067B29B30A1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A926636C-B5D5-4448-871E-FBE9C4B40165}"/>
              </a:ext>
            </a:extLst>
          </p:cNvPr>
          <p:cNvGrpSpPr/>
          <p:nvPr/>
        </p:nvGrpSpPr>
        <p:grpSpPr>
          <a:xfrm>
            <a:off x="2649559" y="4922709"/>
            <a:ext cx="630375" cy="455794"/>
            <a:chOff x="8887627" y="907393"/>
            <a:chExt cx="630375" cy="455794"/>
          </a:xfrm>
        </p:grpSpPr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E6EC3A9F-7BD4-4199-BA9A-E95FE996141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14174640-8820-4DC4-9BC8-052AF67ACEF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6AC9F0A7-208E-4E21-940E-73FD148201D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0B2A83FA-CCEA-466C-BB07-CF73B61596B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374898A4-5A11-4A09-8B99-AC30FEC52AB5}"/>
              </a:ext>
            </a:extLst>
          </p:cNvPr>
          <p:cNvGrpSpPr/>
          <p:nvPr/>
        </p:nvGrpSpPr>
        <p:grpSpPr>
          <a:xfrm>
            <a:off x="2650531" y="5368946"/>
            <a:ext cx="630375" cy="455794"/>
            <a:chOff x="8887627" y="907393"/>
            <a:chExt cx="630375" cy="455794"/>
          </a:xfrm>
        </p:grpSpPr>
        <p:sp>
          <p:nvSpPr>
            <p:cNvPr id="441" name="Oval 440">
              <a:extLst>
                <a:ext uri="{FF2B5EF4-FFF2-40B4-BE49-F238E27FC236}">
                  <a16:creationId xmlns:a16="http://schemas.microsoft.com/office/drawing/2014/main" id="{845563D7-1DBF-496D-8D37-10FCE7FD4A1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BC9EF9EE-39B3-4AAE-A164-CFD88805920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689FAAED-9F6A-4D26-BA6F-F163D58EF91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369C51EA-4500-41E6-8D3C-679F88E212A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FE8E50C0-3363-4491-BE26-3CADBC3DEC31}"/>
              </a:ext>
            </a:extLst>
          </p:cNvPr>
          <p:cNvGrpSpPr/>
          <p:nvPr/>
        </p:nvGrpSpPr>
        <p:grpSpPr>
          <a:xfrm>
            <a:off x="2649541" y="5815572"/>
            <a:ext cx="630375" cy="455794"/>
            <a:chOff x="8887627" y="907393"/>
            <a:chExt cx="630375" cy="455794"/>
          </a:xfrm>
        </p:grpSpPr>
        <p:sp>
          <p:nvSpPr>
            <p:cNvPr id="446" name="Oval 445">
              <a:extLst>
                <a:ext uri="{FF2B5EF4-FFF2-40B4-BE49-F238E27FC236}">
                  <a16:creationId xmlns:a16="http://schemas.microsoft.com/office/drawing/2014/main" id="{F3F148CA-598C-4C42-996A-C2F4F0E3112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64D76A55-E86D-4CC0-A09E-C869D83F448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6827091A-86EF-4276-A9B8-D3A1EE83919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8A272A1E-A555-45E7-B19E-5600BDBF37A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A49B7D50-D1F7-471F-9567-9A32544ABEED}"/>
              </a:ext>
            </a:extLst>
          </p:cNvPr>
          <p:cNvGrpSpPr/>
          <p:nvPr/>
        </p:nvGrpSpPr>
        <p:grpSpPr>
          <a:xfrm>
            <a:off x="2679608" y="1792984"/>
            <a:ext cx="591105" cy="470388"/>
            <a:chOff x="8024949" y="901783"/>
            <a:chExt cx="591105" cy="470388"/>
          </a:xfrm>
        </p:grpSpPr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B980CCFD-2BEC-4D19-A276-CD0A35716A8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97FC75EE-B6A3-498F-81C1-6F975893670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A8C37967-4C87-4D44-9067-3C2BC5D7FA3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2AF774C2-FA37-4BCC-BE62-DE34CEDDB93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BB193266-6857-499F-BF1D-D922CE4E5327}"/>
              </a:ext>
            </a:extLst>
          </p:cNvPr>
          <p:cNvGrpSpPr/>
          <p:nvPr/>
        </p:nvGrpSpPr>
        <p:grpSpPr>
          <a:xfrm>
            <a:off x="3095667" y="1797221"/>
            <a:ext cx="630375" cy="455794"/>
            <a:chOff x="8887627" y="907393"/>
            <a:chExt cx="630375" cy="455794"/>
          </a:xfrm>
        </p:grpSpPr>
        <p:sp>
          <p:nvSpPr>
            <p:cNvPr id="456" name="Oval 455">
              <a:extLst>
                <a:ext uri="{FF2B5EF4-FFF2-40B4-BE49-F238E27FC236}">
                  <a16:creationId xmlns:a16="http://schemas.microsoft.com/office/drawing/2014/main" id="{9493DBD3-2241-4CAB-AC9A-FA8446B1E18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DCF5D2BC-6B3D-4517-906D-A246A4D0174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7B2459EC-354B-44D4-B851-A20A45B29AC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A309F073-1F20-4DB1-82F3-34862A0C781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EEB65402-9797-493E-8A6E-FDCCC50889B3}"/>
              </a:ext>
            </a:extLst>
          </p:cNvPr>
          <p:cNvGrpSpPr/>
          <p:nvPr/>
        </p:nvGrpSpPr>
        <p:grpSpPr>
          <a:xfrm>
            <a:off x="3096639" y="2243458"/>
            <a:ext cx="630375" cy="455794"/>
            <a:chOff x="8887627" y="907393"/>
            <a:chExt cx="630375" cy="455794"/>
          </a:xfrm>
        </p:grpSpPr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CD22F82D-9F3A-4335-9367-78A2B8AB20C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AFF8CBEC-F5E5-4D64-B909-DDADF0B50AD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57BDBEBE-1A25-4589-AF86-8A1D0ECFF71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28BD67CA-F877-45FB-8FF5-0EBCB001592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2C22CF57-A093-4EE8-8453-049C021CDCBF}"/>
              </a:ext>
            </a:extLst>
          </p:cNvPr>
          <p:cNvGrpSpPr/>
          <p:nvPr/>
        </p:nvGrpSpPr>
        <p:grpSpPr>
          <a:xfrm>
            <a:off x="3096326" y="2688737"/>
            <a:ext cx="630375" cy="455794"/>
            <a:chOff x="8887627" y="907393"/>
            <a:chExt cx="630375" cy="455794"/>
          </a:xfrm>
        </p:grpSpPr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F3E19A2D-7710-4459-9500-09E01FED224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BD66304B-03F7-46D6-8C2E-CA41352E57F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7BE107D9-AE36-4A31-BD9B-2CD99437FFE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id="{388C27B5-45BF-4A92-863D-BEBA9AC9E28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BEE49057-AA87-4922-A616-90E6BEE5BB3E}"/>
              </a:ext>
            </a:extLst>
          </p:cNvPr>
          <p:cNvGrpSpPr/>
          <p:nvPr/>
        </p:nvGrpSpPr>
        <p:grpSpPr>
          <a:xfrm>
            <a:off x="3097298" y="3134974"/>
            <a:ext cx="630375" cy="455794"/>
            <a:chOff x="8887627" y="907393"/>
            <a:chExt cx="630375" cy="455794"/>
          </a:xfrm>
        </p:grpSpPr>
        <p:sp>
          <p:nvSpPr>
            <p:cNvPr id="471" name="Oval 470">
              <a:extLst>
                <a:ext uri="{FF2B5EF4-FFF2-40B4-BE49-F238E27FC236}">
                  <a16:creationId xmlns:a16="http://schemas.microsoft.com/office/drawing/2014/main" id="{6D0446BD-7480-4185-A071-AAA15C76EAA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C68BC0AF-6915-46CF-B045-10AB4E8F7C0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67142923-27EE-4035-BAEC-A4C20CE62AE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6EB7523A-E0FA-4227-9BC2-B9EA7AD1DA9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5" name="Rectangle 474">
            <a:extLst>
              <a:ext uri="{FF2B5EF4-FFF2-40B4-BE49-F238E27FC236}">
                <a16:creationId xmlns:a16="http://schemas.microsoft.com/office/drawing/2014/main" id="{4857548D-886F-4F50-B659-FBDC1CC2ADB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76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L 2.08333E-7 -0.066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2.08333E-7 -0.1289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L 2.08333E-7 -0.1967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0.00091 -0.25532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2.08333E-7 -0.3268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85185E-6 L 0.00078 -0.3921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0.00078 -0.4571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7.40741E-7 L 2.77556E-17 -0.5187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44444E-6 L 2.08333E-7 -0.5872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8.33333E-7 -0.066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8.33333E-7 -0.1289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8.33333E-7 -0.1967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0.00091 -0.2553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8.33333E-7 -0.3268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00078 -0.3921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0.00078 -0.4571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6.25E-7 -0.5187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8.33333E-7 -0.5872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1.45833E-6 -0.0669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1.45833E-6 -0.1289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1.45833E-6 -0.1967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L 0.00091 -0.2553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-0.32685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0.00078 -0.39213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0.00078 -0.45718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1.25E-6 -0.5187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 L 1.45833E-6 -0.5872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7 L 2.08333E-6 -0.0669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2.08333E-6 -0.12894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2.08333E-6 -0.1967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48148E-6 L 0.00091 -0.25533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81481E-6 L 2.08333E-6 -0.32685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59259E-6 L 0.00078 -0.3921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59259E-6 L 0.00078 -0.4571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L 1.875E-6 -0.51875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2.08333E-6 -0.5872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1.04167E-6 -0.066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1.04167E-6 -0.12893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1.04167E-6 -0.19676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0.00091 -0.25533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1.04167E-6 -0.32685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0.00078 -0.39213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07407E-6 L 0.00078 -0.45718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8.33333E-7 -0.51875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1.04167E-6 -0.58727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90986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FDAE6332-2C3D-45CE-B8D4-0B35A64AE82A}"/>
              </a:ext>
            </a:extLst>
          </p:cNvPr>
          <p:cNvSpPr/>
          <p:nvPr/>
        </p:nvSpPr>
        <p:spPr>
          <a:xfrm>
            <a:off x="461188" y="292162"/>
            <a:ext cx="6722209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fractions as decimals: </a:t>
            </a:r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2E7E82EB-EA75-40C7-9323-81F927554B0E}"/>
              </a:ext>
            </a:extLst>
          </p:cNvPr>
          <p:cNvSpPr/>
          <p:nvPr/>
        </p:nvSpPr>
        <p:spPr>
          <a:xfrm>
            <a:off x="480808" y="972819"/>
            <a:ext cx="2273384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7832BAAE-166C-4B74-9E8D-C0A0C2055861}"/>
              </a:ext>
            </a:extLst>
          </p:cNvPr>
          <p:cNvGrpSpPr/>
          <p:nvPr/>
        </p:nvGrpSpPr>
        <p:grpSpPr>
          <a:xfrm>
            <a:off x="511621" y="935898"/>
            <a:ext cx="652743" cy="1032867"/>
            <a:chOff x="2607973" y="5471319"/>
            <a:chExt cx="652743" cy="1032867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00013B4-D65C-430B-B018-9CB8E5E0630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ECE8FB08-7112-424F-A60F-CCC06E6B437E}"/>
                </a:ext>
              </a:extLst>
            </p:cNvPr>
            <p:cNvSpPr txBox="1"/>
            <p:nvPr/>
          </p:nvSpPr>
          <p:spPr>
            <a:xfrm>
              <a:off x="2607973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7E84F22-50BB-4CE0-9F17-2958B87F0F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9" name="TextBox 278">
            <a:extLst>
              <a:ext uri="{FF2B5EF4-FFF2-40B4-BE49-F238E27FC236}">
                <a16:creationId xmlns:a16="http://schemas.microsoft.com/office/drawing/2014/main" id="{A3D7DE8F-0FEF-4281-84C0-411333CEB4A0}"/>
              </a:ext>
            </a:extLst>
          </p:cNvPr>
          <p:cNvSpPr txBox="1"/>
          <p:nvPr/>
        </p:nvSpPr>
        <p:spPr>
          <a:xfrm>
            <a:off x="1110098" y="113810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F3184AC7-DB30-404D-BAAF-01097417EE78}"/>
              </a:ext>
            </a:extLst>
          </p:cNvPr>
          <p:cNvSpPr/>
          <p:nvPr/>
        </p:nvSpPr>
        <p:spPr>
          <a:xfrm>
            <a:off x="1557520" y="1086727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94E5E7B0-59E8-4930-B37A-12FFC0B02836}"/>
              </a:ext>
            </a:extLst>
          </p:cNvPr>
          <p:cNvSpPr/>
          <p:nvPr/>
        </p:nvSpPr>
        <p:spPr>
          <a:xfrm>
            <a:off x="3404502" y="987455"/>
            <a:ext cx="2571561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EFF95235-9A86-4C0B-ABF3-DD7162FD97B3}"/>
              </a:ext>
            </a:extLst>
          </p:cNvPr>
          <p:cNvGrpSpPr/>
          <p:nvPr/>
        </p:nvGrpSpPr>
        <p:grpSpPr>
          <a:xfrm>
            <a:off x="3422217" y="950534"/>
            <a:ext cx="886781" cy="1032867"/>
            <a:chOff x="2630833" y="5471319"/>
            <a:chExt cx="886781" cy="1032867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516440B-F3F1-4A22-B59F-64C64FF8E824}"/>
                </a:ext>
              </a:extLst>
            </p:cNvPr>
            <p:cNvSpPr txBox="1"/>
            <p:nvPr/>
          </p:nvSpPr>
          <p:spPr>
            <a:xfrm>
              <a:off x="2921057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5A0EDD96-961D-467A-8053-A3C017E91618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168CB792-61CC-406C-919A-A89A47491E8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5" name="TextBox 294">
            <a:extLst>
              <a:ext uri="{FF2B5EF4-FFF2-40B4-BE49-F238E27FC236}">
                <a16:creationId xmlns:a16="http://schemas.microsoft.com/office/drawing/2014/main" id="{4B3986FA-F470-4B80-BF5C-188742BE4825}"/>
              </a:ext>
            </a:extLst>
          </p:cNvPr>
          <p:cNvSpPr txBox="1"/>
          <p:nvPr/>
        </p:nvSpPr>
        <p:spPr>
          <a:xfrm>
            <a:off x="4233519" y="11527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67FEE8A7-B2F3-4BEF-9174-43FA13B2A69D}"/>
              </a:ext>
            </a:extLst>
          </p:cNvPr>
          <p:cNvSpPr/>
          <p:nvPr/>
        </p:nvSpPr>
        <p:spPr>
          <a:xfrm>
            <a:off x="4628625" y="1101363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4297B069-735C-446A-9BFF-C43BB3196717}"/>
              </a:ext>
            </a:extLst>
          </p:cNvPr>
          <p:cNvSpPr/>
          <p:nvPr/>
        </p:nvSpPr>
        <p:spPr>
          <a:xfrm>
            <a:off x="6674722" y="987455"/>
            <a:ext cx="3056966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24F7A908-F9EC-410D-9843-16CA09F2B6CA}"/>
              </a:ext>
            </a:extLst>
          </p:cNvPr>
          <p:cNvGrpSpPr/>
          <p:nvPr/>
        </p:nvGrpSpPr>
        <p:grpSpPr>
          <a:xfrm>
            <a:off x="6663011" y="950534"/>
            <a:ext cx="1421385" cy="1032867"/>
            <a:chOff x="2657736" y="5471319"/>
            <a:chExt cx="1071057" cy="1032867"/>
          </a:xfrm>
        </p:grpSpPr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938A7248-29E3-4945-896F-CF21B7619596}"/>
                </a:ext>
              </a:extLst>
            </p:cNvPr>
            <p:cNvSpPr txBox="1"/>
            <p:nvPr/>
          </p:nvSpPr>
          <p:spPr>
            <a:xfrm>
              <a:off x="2921057" y="5471319"/>
              <a:ext cx="3155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23DC77F3-F721-4181-9BF2-434E5D50850C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D3ECAEDE-12C8-4E18-972F-7FF67CF66DE7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3" name="TextBox 302">
            <a:extLst>
              <a:ext uri="{FF2B5EF4-FFF2-40B4-BE49-F238E27FC236}">
                <a16:creationId xmlns:a16="http://schemas.microsoft.com/office/drawing/2014/main" id="{C118D2D3-CE57-4D30-A733-728C73A5970E}"/>
              </a:ext>
            </a:extLst>
          </p:cNvPr>
          <p:cNvSpPr txBox="1"/>
          <p:nvPr/>
        </p:nvSpPr>
        <p:spPr>
          <a:xfrm>
            <a:off x="7666463" y="115273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CBA408B8-3AB2-402B-A611-3A0BE56B7148}"/>
              </a:ext>
            </a:extLst>
          </p:cNvPr>
          <p:cNvSpPr/>
          <p:nvPr/>
        </p:nvSpPr>
        <p:spPr>
          <a:xfrm>
            <a:off x="8071263" y="1101363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16B128A-AD7D-4C23-BDEE-66DB310AA302}"/>
              </a:ext>
            </a:extLst>
          </p:cNvPr>
          <p:cNvSpPr txBox="1"/>
          <p:nvPr/>
        </p:nvSpPr>
        <p:spPr>
          <a:xfrm>
            <a:off x="1595485" y="1159322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0.4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FDEED079-FC50-43B3-A02D-3FA0599310EA}"/>
              </a:ext>
            </a:extLst>
          </p:cNvPr>
          <p:cNvSpPr txBox="1"/>
          <p:nvPr/>
        </p:nvSpPr>
        <p:spPr>
          <a:xfrm>
            <a:off x="4605763" y="1194941"/>
            <a:ext cx="1507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0.04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BA6292FC-8CE1-46C7-B99F-98F23BAF34C6}"/>
              </a:ext>
            </a:extLst>
          </p:cNvPr>
          <p:cNvSpPr txBox="1"/>
          <p:nvPr/>
        </p:nvSpPr>
        <p:spPr>
          <a:xfrm>
            <a:off x="8087952" y="1184163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0.004</a:t>
            </a:r>
          </a:p>
        </p:txBody>
      </p:sp>
      <p:sp>
        <p:nvSpPr>
          <p:cNvPr id="317" name="Rectangle: Rounded Corners 316">
            <a:extLst>
              <a:ext uri="{FF2B5EF4-FFF2-40B4-BE49-F238E27FC236}">
                <a16:creationId xmlns:a16="http://schemas.microsoft.com/office/drawing/2014/main" id="{0CC7F729-2014-450F-A356-06137974ABFE}"/>
              </a:ext>
            </a:extLst>
          </p:cNvPr>
          <p:cNvSpPr/>
          <p:nvPr/>
        </p:nvSpPr>
        <p:spPr>
          <a:xfrm>
            <a:off x="484826" y="2179724"/>
            <a:ext cx="2605005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55A0A365-E1B9-4BAE-A4F8-93687CFCF9B4}"/>
              </a:ext>
            </a:extLst>
          </p:cNvPr>
          <p:cNvGrpSpPr/>
          <p:nvPr/>
        </p:nvGrpSpPr>
        <p:grpSpPr>
          <a:xfrm>
            <a:off x="535985" y="2142803"/>
            <a:ext cx="886781" cy="1032867"/>
            <a:chOff x="2630833" y="5471319"/>
            <a:chExt cx="886781" cy="103286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1D4EF8BE-6FDD-4DA5-97D0-E39862C07F31}"/>
                </a:ext>
              </a:extLst>
            </p:cNvPr>
            <p:cNvSpPr txBox="1"/>
            <p:nvPr/>
          </p:nvSpPr>
          <p:spPr>
            <a:xfrm>
              <a:off x="2790433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76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1812C535-5759-4B95-A846-6498A32EF84D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F7762709-803F-49C4-9F88-79DCD3A104EF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2" name="TextBox 321">
            <a:extLst>
              <a:ext uri="{FF2B5EF4-FFF2-40B4-BE49-F238E27FC236}">
                <a16:creationId xmlns:a16="http://schemas.microsoft.com/office/drawing/2014/main" id="{38DA32B2-4BD2-4FC7-959E-2058223A2298}"/>
              </a:ext>
            </a:extLst>
          </p:cNvPr>
          <p:cNvSpPr txBox="1"/>
          <p:nvPr/>
        </p:nvSpPr>
        <p:spPr>
          <a:xfrm>
            <a:off x="1347287" y="23450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7CFC03E2-A884-4935-B1C5-00CCB44A4522}"/>
              </a:ext>
            </a:extLst>
          </p:cNvPr>
          <p:cNvSpPr/>
          <p:nvPr/>
        </p:nvSpPr>
        <p:spPr>
          <a:xfrm>
            <a:off x="1742393" y="2293632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44694050-55CB-43F1-8CA1-593E3C3B5877}"/>
              </a:ext>
            </a:extLst>
          </p:cNvPr>
          <p:cNvSpPr/>
          <p:nvPr/>
        </p:nvSpPr>
        <p:spPr>
          <a:xfrm>
            <a:off x="3752419" y="2179724"/>
            <a:ext cx="309303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8B64BC5C-2A95-4F39-B2CE-74879279A0EE}"/>
              </a:ext>
            </a:extLst>
          </p:cNvPr>
          <p:cNvGrpSpPr/>
          <p:nvPr/>
        </p:nvGrpSpPr>
        <p:grpSpPr>
          <a:xfrm>
            <a:off x="3776779" y="2142803"/>
            <a:ext cx="1421385" cy="1032867"/>
            <a:chOff x="2657736" y="5471319"/>
            <a:chExt cx="1071057" cy="1032867"/>
          </a:xfrm>
        </p:grpSpPr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5311476C-83EA-4D77-9F99-D0A05CC0EC44}"/>
                </a:ext>
              </a:extLst>
            </p:cNvPr>
            <p:cNvSpPr txBox="1"/>
            <p:nvPr/>
          </p:nvSpPr>
          <p:spPr>
            <a:xfrm>
              <a:off x="2860485" y="5471319"/>
              <a:ext cx="491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76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56A7FC7-0A9B-4564-BEB2-42E6171C88DA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8D9F055-27A6-477B-9EC8-ADE25B97E62D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868D4A31-0EA0-46C0-93F5-3EC9F21BF00C}"/>
              </a:ext>
            </a:extLst>
          </p:cNvPr>
          <p:cNvSpPr txBox="1"/>
          <p:nvPr/>
        </p:nvSpPr>
        <p:spPr>
          <a:xfrm>
            <a:off x="4780231" y="23450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74BF0CCE-4F51-40B7-B755-AD09EFF55B5D}"/>
              </a:ext>
            </a:extLst>
          </p:cNvPr>
          <p:cNvSpPr/>
          <p:nvPr/>
        </p:nvSpPr>
        <p:spPr>
          <a:xfrm>
            <a:off x="5185031" y="229363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4703D980-2C20-4CF7-8FD5-7DC9E1580193}"/>
              </a:ext>
            </a:extLst>
          </p:cNvPr>
          <p:cNvSpPr txBox="1"/>
          <p:nvPr/>
        </p:nvSpPr>
        <p:spPr>
          <a:xfrm>
            <a:off x="1719532" y="2387210"/>
            <a:ext cx="1641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0.76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480414A3-ED10-4C99-BC8A-D472CD79E7B4}"/>
              </a:ext>
            </a:extLst>
          </p:cNvPr>
          <p:cNvSpPr txBox="1"/>
          <p:nvPr/>
        </p:nvSpPr>
        <p:spPr>
          <a:xfrm>
            <a:off x="5201720" y="237643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0.076</a:t>
            </a:r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3C8C8868-C93D-4F84-93A0-4D8DA348DD75}"/>
              </a:ext>
            </a:extLst>
          </p:cNvPr>
          <p:cNvSpPr/>
          <p:nvPr/>
        </p:nvSpPr>
        <p:spPr>
          <a:xfrm>
            <a:off x="7516805" y="2179724"/>
            <a:ext cx="3068677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B3E7D7C1-0FD1-41EB-9565-7DD0E874BE29}"/>
              </a:ext>
            </a:extLst>
          </p:cNvPr>
          <p:cNvGrpSpPr/>
          <p:nvPr/>
        </p:nvGrpSpPr>
        <p:grpSpPr>
          <a:xfrm>
            <a:off x="7516805" y="2142803"/>
            <a:ext cx="1421385" cy="1032867"/>
            <a:chOff x="2657736" y="5471319"/>
            <a:chExt cx="1071057" cy="1032867"/>
          </a:xfrm>
        </p:grpSpPr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919A6F35-0627-4A97-AA87-70015CC75954}"/>
                </a:ext>
              </a:extLst>
            </p:cNvPr>
            <p:cNvSpPr txBox="1"/>
            <p:nvPr/>
          </p:nvSpPr>
          <p:spPr>
            <a:xfrm>
              <a:off x="2769625" y="5471319"/>
              <a:ext cx="668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176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4150CDB1-BF56-4127-B671-CB91D2BAB7B5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36CB3CAC-9939-4C2F-803C-7E8EEEB5C93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1" name="TextBox 340">
            <a:extLst>
              <a:ext uri="{FF2B5EF4-FFF2-40B4-BE49-F238E27FC236}">
                <a16:creationId xmlns:a16="http://schemas.microsoft.com/office/drawing/2014/main" id="{4D4556A4-3C03-4A18-A9E4-78367E2797A8}"/>
              </a:ext>
            </a:extLst>
          </p:cNvPr>
          <p:cNvSpPr txBox="1"/>
          <p:nvPr/>
        </p:nvSpPr>
        <p:spPr>
          <a:xfrm>
            <a:off x="8520257" y="234500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D67E2C37-EDCC-492F-A39D-5457EB17ABDF}"/>
              </a:ext>
            </a:extLst>
          </p:cNvPr>
          <p:cNvSpPr/>
          <p:nvPr/>
        </p:nvSpPr>
        <p:spPr>
          <a:xfrm>
            <a:off x="8925057" y="229363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C236471-1997-40BD-919C-6684238B2FD3}"/>
              </a:ext>
            </a:extLst>
          </p:cNvPr>
          <p:cNvSpPr txBox="1"/>
          <p:nvPr/>
        </p:nvSpPr>
        <p:spPr>
          <a:xfrm>
            <a:off x="8941746" y="237643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0.176</a:t>
            </a:r>
          </a:p>
        </p:txBody>
      </p:sp>
    </p:spTree>
    <p:extLst>
      <p:ext uri="{BB962C8B-B14F-4D97-AF65-F5344CB8AC3E}">
        <p14:creationId xmlns:p14="http://schemas.microsoft.com/office/powerpoint/2010/main" val="130444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0"/>
      <p:bldP spid="307" grpId="0"/>
      <p:bldP spid="308" grpId="0"/>
      <p:bldP spid="334" grpId="0"/>
      <p:bldP spid="335" grpId="0"/>
      <p:bldP spid="34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2AF5-321F-42BE-AA25-B23816507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7 Recognise equivalent fractions with tenths, hundredths and thousandths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BE250-AEC7-4D40-88AE-99099CD34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267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50259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E3DCEA02-0B50-44DF-97DF-50718A7A9C5E}"/>
              </a:ext>
            </a:extLst>
          </p:cNvPr>
          <p:cNvSpPr/>
          <p:nvPr/>
        </p:nvSpPr>
        <p:spPr>
          <a:xfrm>
            <a:off x="340575" y="685993"/>
            <a:ext cx="6152760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1CEDB92-FBCE-40DB-B436-E724AE966F43}"/>
              </a:ext>
            </a:extLst>
          </p:cNvPr>
          <p:cNvGrpSpPr/>
          <p:nvPr/>
        </p:nvGrpSpPr>
        <p:grpSpPr>
          <a:xfrm>
            <a:off x="340574" y="1286191"/>
            <a:ext cx="1143728" cy="646331"/>
            <a:chOff x="2721324" y="5880157"/>
            <a:chExt cx="388402" cy="64633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8CCCE0D-F466-428D-9EC3-BFFB52B35B66}"/>
                </a:ext>
              </a:extLst>
            </p:cNvPr>
            <p:cNvSpPr txBox="1"/>
            <p:nvPr/>
          </p:nvSpPr>
          <p:spPr>
            <a:xfrm>
              <a:off x="2721324" y="5880157"/>
              <a:ext cx="3884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02F4E8D8-CD2B-4E9F-B552-C88C49B33856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32850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0D90C692-57C9-4509-9074-DE541A65725B}"/>
              </a:ext>
            </a:extLst>
          </p:cNvPr>
          <p:cNvSpPr txBox="1"/>
          <p:nvPr/>
        </p:nvSpPr>
        <p:spPr>
          <a:xfrm>
            <a:off x="1911436" y="771147"/>
            <a:ext cx="8396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70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31EF1B2-C044-4556-BBB4-014EEEDC54B2}"/>
              </a:ext>
            </a:extLst>
          </p:cNvPr>
          <p:cNvSpPr/>
          <p:nvPr/>
        </p:nvSpPr>
        <p:spPr>
          <a:xfrm>
            <a:off x="1880893" y="780084"/>
            <a:ext cx="803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3D3D305A-063F-44D1-99B2-523CB52C4CD8}"/>
              </a:ext>
            </a:extLst>
          </p:cNvPr>
          <p:cNvSpPr txBox="1"/>
          <p:nvPr/>
        </p:nvSpPr>
        <p:spPr>
          <a:xfrm>
            <a:off x="1390641" y="102320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2311F400-52E0-4533-A4A6-04179A86C597}"/>
              </a:ext>
            </a:extLst>
          </p:cNvPr>
          <p:cNvGrpSpPr/>
          <p:nvPr/>
        </p:nvGrpSpPr>
        <p:grpSpPr>
          <a:xfrm>
            <a:off x="1826666" y="1299690"/>
            <a:ext cx="912815" cy="646331"/>
            <a:chOff x="2730138" y="5880157"/>
            <a:chExt cx="309985" cy="646331"/>
          </a:xfrm>
        </p:grpSpPr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4C34FC66-C8E3-4988-9182-B40DFAE628BA}"/>
                </a:ext>
              </a:extLst>
            </p:cNvPr>
            <p:cNvSpPr txBox="1"/>
            <p:nvPr/>
          </p:nvSpPr>
          <p:spPr>
            <a:xfrm>
              <a:off x="2730138" y="5880157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BB60112E-AD6D-43E0-BD24-77AC224E4EB8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8" name="TextBox 317">
            <a:extLst>
              <a:ext uri="{FF2B5EF4-FFF2-40B4-BE49-F238E27FC236}">
                <a16:creationId xmlns:a16="http://schemas.microsoft.com/office/drawing/2014/main" id="{97F7850A-0510-4A71-8FCC-C6220D7B6DC1}"/>
              </a:ext>
            </a:extLst>
          </p:cNvPr>
          <p:cNvSpPr txBox="1"/>
          <p:nvPr/>
        </p:nvSpPr>
        <p:spPr>
          <a:xfrm>
            <a:off x="485387" y="873473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B0BE9F12-7529-4158-B3EF-03C306EF141D}"/>
              </a:ext>
            </a:extLst>
          </p:cNvPr>
          <p:cNvSpPr txBox="1"/>
          <p:nvPr/>
        </p:nvSpPr>
        <p:spPr>
          <a:xfrm>
            <a:off x="2782828" y="1026363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50D8215-4993-428D-814E-B49452E114C5}"/>
              </a:ext>
            </a:extLst>
          </p:cNvPr>
          <p:cNvSpPr/>
          <p:nvPr/>
        </p:nvSpPr>
        <p:spPr>
          <a:xfrm>
            <a:off x="4624535" y="1086447"/>
            <a:ext cx="17647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A4422AAC-3AC9-46C8-94B8-58619949513B}"/>
              </a:ext>
            </a:extLst>
          </p:cNvPr>
          <p:cNvSpPr txBox="1"/>
          <p:nvPr/>
        </p:nvSpPr>
        <p:spPr>
          <a:xfrm>
            <a:off x="4752572" y="1062661"/>
            <a:ext cx="1811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0.70</a:t>
            </a:r>
          </a:p>
        </p:txBody>
      </p: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30ADAF3F-7B48-424D-ADE8-6649DAF443A1}"/>
              </a:ext>
            </a:extLst>
          </p:cNvPr>
          <p:cNvCxnSpPr>
            <a:cxnSpLocks/>
          </p:cNvCxnSpPr>
          <p:nvPr/>
        </p:nvCxnSpPr>
        <p:spPr>
          <a:xfrm>
            <a:off x="6717423" y="1363349"/>
            <a:ext cx="17847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3" name="TextBox 322">
            <a:extLst>
              <a:ext uri="{FF2B5EF4-FFF2-40B4-BE49-F238E27FC236}">
                <a16:creationId xmlns:a16="http://schemas.microsoft.com/office/drawing/2014/main" id="{B6A16ACB-6776-42F1-88D7-5616C60D4973}"/>
              </a:ext>
            </a:extLst>
          </p:cNvPr>
          <p:cNvSpPr txBox="1"/>
          <p:nvPr/>
        </p:nvSpPr>
        <p:spPr>
          <a:xfrm>
            <a:off x="6705390" y="1301557"/>
            <a:ext cx="19186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A737CFAB-1AB1-4110-B0E7-CE55C48B8732}"/>
              </a:ext>
            </a:extLst>
          </p:cNvPr>
          <p:cNvSpPr txBox="1"/>
          <p:nvPr/>
        </p:nvSpPr>
        <p:spPr>
          <a:xfrm>
            <a:off x="6952210" y="855515"/>
            <a:ext cx="1401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</a:t>
            </a:r>
          </a:p>
        </p:txBody>
      </p: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3D2F2578-4D7D-4815-8E93-1AD5B6F831E9}"/>
              </a:ext>
            </a:extLst>
          </p:cNvPr>
          <p:cNvCxnSpPr>
            <a:cxnSpLocks/>
          </p:cNvCxnSpPr>
          <p:nvPr/>
        </p:nvCxnSpPr>
        <p:spPr>
          <a:xfrm>
            <a:off x="8946547" y="1355574"/>
            <a:ext cx="1341783" cy="777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TextBox 325">
            <a:extLst>
              <a:ext uri="{FF2B5EF4-FFF2-40B4-BE49-F238E27FC236}">
                <a16:creationId xmlns:a16="http://schemas.microsoft.com/office/drawing/2014/main" id="{6F74016A-BCCC-4037-8765-DA88D076231E}"/>
              </a:ext>
            </a:extLst>
          </p:cNvPr>
          <p:cNvSpPr txBox="1"/>
          <p:nvPr/>
        </p:nvSpPr>
        <p:spPr>
          <a:xfrm>
            <a:off x="8946546" y="1293782"/>
            <a:ext cx="149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27" name="Arc 326">
            <a:extLst>
              <a:ext uri="{FF2B5EF4-FFF2-40B4-BE49-F238E27FC236}">
                <a16:creationId xmlns:a16="http://schemas.microsoft.com/office/drawing/2014/main" id="{EDC2FF5D-DDAE-46AE-9082-A91E2D3E4D21}"/>
              </a:ext>
            </a:extLst>
          </p:cNvPr>
          <p:cNvSpPr/>
          <p:nvPr/>
        </p:nvSpPr>
        <p:spPr>
          <a:xfrm rot="16200000">
            <a:off x="8121128" y="-12271"/>
            <a:ext cx="810037" cy="1832435"/>
          </a:xfrm>
          <a:prstGeom prst="arc">
            <a:avLst>
              <a:gd name="adj1" fmla="val 16200000"/>
              <a:gd name="adj2" fmla="val 5384084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Arc 327">
            <a:extLst>
              <a:ext uri="{FF2B5EF4-FFF2-40B4-BE49-F238E27FC236}">
                <a16:creationId xmlns:a16="http://schemas.microsoft.com/office/drawing/2014/main" id="{F2C1EF19-0E78-40BA-A01F-77DEB9F4910E}"/>
              </a:ext>
            </a:extLst>
          </p:cNvPr>
          <p:cNvSpPr/>
          <p:nvPr/>
        </p:nvSpPr>
        <p:spPr>
          <a:xfrm rot="5400000">
            <a:off x="8115984" y="926528"/>
            <a:ext cx="810037" cy="1822146"/>
          </a:xfrm>
          <a:prstGeom prst="arc">
            <a:avLst>
              <a:gd name="adj1" fmla="val 16077551"/>
              <a:gd name="adj2" fmla="val 554448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08985FAC-5BF7-46F0-A25A-597B718065E9}"/>
              </a:ext>
            </a:extLst>
          </p:cNvPr>
          <p:cNvSpPr txBox="1"/>
          <p:nvPr/>
        </p:nvSpPr>
        <p:spPr>
          <a:xfrm>
            <a:off x="8126046" y="1809845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04B8D799-A013-4423-A6B6-C996B5673430}"/>
              </a:ext>
            </a:extLst>
          </p:cNvPr>
          <p:cNvSpPr txBox="1"/>
          <p:nvPr/>
        </p:nvSpPr>
        <p:spPr>
          <a:xfrm>
            <a:off x="8133078" y="509000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2F6B8D12-C250-4F18-9BF3-520CE5D3070E}"/>
              </a:ext>
            </a:extLst>
          </p:cNvPr>
          <p:cNvSpPr txBox="1"/>
          <p:nvPr/>
        </p:nvSpPr>
        <p:spPr>
          <a:xfrm>
            <a:off x="9150900" y="845860"/>
            <a:ext cx="98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A76F031A-466E-4D42-965F-BC34B3842963}"/>
              </a:ext>
            </a:extLst>
          </p:cNvPr>
          <p:cNvSpPr txBox="1"/>
          <p:nvPr/>
        </p:nvSpPr>
        <p:spPr>
          <a:xfrm>
            <a:off x="4750417" y="1062661"/>
            <a:ext cx="961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54B822C-6F37-4F40-BDD5-A3BA8AAC21C5}"/>
              </a:ext>
            </a:extLst>
          </p:cNvPr>
          <p:cNvSpPr txBox="1"/>
          <p:nvPr/>
        </p:nvSpPr>
        <p:spPr>
          <a:xfrm>
            <a:off x="3467135" y="775772"/>
            <a:ext cx="6835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15616DC-6067-403F-B9F5-C2A726ABFD0A}"/>
              </a:ext>
            </a:extLst>
          </p:cNvPr>
          <p:cNvSpPr/>
          <p:nvPr/>
        </p:nvSpPr>
        <p:spPr>
          <a:xfrm>
            <a:off x="3280558" y="784709"/>
            <a:ext cx="803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097B2FD-C098-4F53-B261-F2DCE5C533B7}"/>
              </a:ext>
            </a:extLst>
          </p:cNvPr>
          <p:cNvGrpSpPr/>
          <p:nvPr/>
        </p:nvGrpSpPr>
        <p:grpSpPr>
          <a:xfrm>
            <a:off x="3280879" y="1304315"/>
            <a:ext cx="858264" cy="646331"/>
            <a:chOff x="2748663" y="5880157"/>
            <a:chExt cx="291460" cy="64633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D5196A0-5694-4463-9617-D88B7F3A5E13}"/>
                </a:ext>
              </a:extLst>
            </p:cNvPr>
            <p:cNvSpPr txBox="1"/>
            <p:nvPr/>
          </p:nvSpPr>
          <p:spPr>
            <a:xfrm>
              <a:off x="2774427" y="5880157"/>
              <a:ext cx="2656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D0D1F594-57AC-4CB7-937F-FCD3D704D152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3A40A3C1-8507-409A-A71A-35ACF8F172FA}"/>
              </a:ext>
            </a:extLst>
          </p:cNvPr>
          <p:cNvSpPr txBox="1"/>
          <p:nvPr/>
        </p:nvSpPr>
        <p:spPr>
          <a:xfrm>
            <a:off x="4182493" y="103098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3318A9F2-3653-4A20-A69B-39BE254FD702}"/>
              </a:ext>
            </a:extLst>
          </p:cNvPr>
          <p:cNvCxnSpPr>
            <a:cxnSpLocks/>
          </p:cNvCxnSpPr>
          <p:nvPr/>
        </p:nvCxnSpPr>
        <p:spPr>
          <a:xfrm flipV="1">
            <a:off x="10760032" y="1355574"/>
            <a:ext cx="867498" cy="29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53162E53-E097-4DB5-96A3-B351E8B6221C}"/>
              </a:ext>
            </a:extLst>
          </p:cNvPr>
          <p:cNvSpPr txBox="1"/>
          <p:nvPr/>
        </p:nvSpPr>
        <p:spPr>
          <a:xfrm>
            <a:off x="10760032" y="1296683"/>
            <a:ext cx="10789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7D6B268D-99A7-4F57-8358-0E5B7D7B4CFA}"/>
              </a:ext>
            </a:extLst>
          </p:cNvPr>
          <p:cNvSpPr/>
          <p:nvPr/>
        </p:nvSpPr>
        <p:spPr>
          <a:xfrm rot="16200000">
            <a:off x="10029841" y="152546"/>
            <a:ext cx="810037" cy="1508604"/>
          </a:xfrm>
          <a:prstGeom prst="arc">
            <a:avLst>
              <a:gd name="adj1" fmla="val 16200000"/>
              <a:gd name="adj2" fmla="val 5397735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Arc 112">
            <a:extLst>
              <a:ext uri="{FF2B5EF4-FFF2-40B4-BE49-F238E27FC236}">
                <a16:creationId xmlns:a16="http://schemas.microsoft.com/office/drawing/2014/main" id="{0203D6F0-3214-49A3-BF8C-B7C2E0F0AB02}"/>
              </a:ext>
            </a:extLst>
          </p:cNvPr>
          <p:cNvSpPr/>
          <p:nvPr/>
        </p:nvSpPr>
        <p:spPr>
          <a:xfrm rot="5400000">
            <a:off x="10024694" y="1081059"/>
            <a:ext cx="810037" cy="1518889"/>
          </a:xfrm>
          <a:prstGeom prst="arc">
            <a:avLst>
              <a:gd name="adj1" fmla="val 16053071"/>
              <a:gd name="adj2" fmla="val 5566293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523B2E-2CEE-41BA-B344-158553F57583}"/>
              </a:ext>
            </a:extLst>
          </p:cNvPr>
          <p:cNvSpPr txBox="1"/>
          <p:nvPr/>
        </p:nvSpPr>
        <p:spPr>
          <a:xfrm>
            <a:off x="10127791" y="1812746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1601809-6941-4176-889C-648B83F11018}"/>
              </a:ext>
            </a:extLst>
          </p:cNvPr>
          <p:cNvSpPr txBox="1"/>
          <p:nvPr/>
        </p:nvSpPr>
        <p:spPr>
          <a:xfrm>
            <a:off x="10134823" y="511901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4C10A8C-07F6-4A7A-B52E-37909B06F851}"/>
              </a:ext>
            </a:extLst>
          </p:cNvPr>
          <p:cNvSpPr txBox="1"/>
          <p:nvPr/>
        </p:nvSpPr>
        <p:spPr>
          <a:xfrm>
            <a:off x="10964385" y="848761"/>
            <a:ext cx="98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4A27BBD-0B93-453C-8ACE-DBA9BA66572F}"/>
              </a:ext>
            </a:extLst>
          </p:cNvPr>
          <p:cNvSpPr txBox="1"/>
          <p:nvPr/>
        </p:nvSpPr>
        <p:spPr>
          <a:xfrm>
            <a:off x="4750198" y="1062661"/>
            <a:ext cx="1811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0.700</a:t>
            </a: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81FF3CC5-F76D-4996-A1F4-5DF128F0C976}"/>
              </a:ext>
            </a:extLst>
          </p:cNvPr>
          <p:cNvSpPr/>
          <p:nvPr/>
        </p:nvSpPr>
        <p:spPr>
          <a:xfrm>
            <a:off x="340574" y="2906323"/>
            <a:ext cx="4771879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70A6618-E867-4FE0-BF67-C3C820714A51}"/>
              </a:ext>
            </a:extLst>
          </p:cNvPr>
          <p:cNvGrpSpPr/>
          <p:nvPr/>
        </p:nvGrpSpPr>
        <p:grpSpPr>
          <a:xfrm>
            <a:off x="340573" y="3506521"/>
            <a:ext cx="1143728" cy="646331"/>
            <a:chOff x="2721324" y="5880157"/>
            <a:chExt cx="388402" cy="646331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9075CF0C-6095-4265-839F-DE1ABAAD6C88}"/>
                </a:ext>
              </a:extLst>
            </p:cNvPr>
            <p:cNvSpPr txBox="1"/>
            <p:nvPr/>
          </p:nvSpPr>
          <p:spPr>
            <a:xfrm>
              <a:off x="2721324" y="5880157"/>
              <a:ext cx="3884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13E0A7-D3EA-4496-8A62-4F48CB73090D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32850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1B81BF28-72F4-45CD-AE05-9C466C1EACEE}"/>
              </a:ext>
            </a:extLst>
          </p:cNvPr>
          <p:cNvSpPr txBox="1"/>
          <p:nvPr/>
        </p:nvSpPr>
        <p:spPr>
          <a:xfrm>
            <a:off x="2062091" y="2971599"/>
            <a:ext cx="6889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CD447DA-D834-4745-986F-EA31500C3F85}"/>
              </a:ext>
            </a:extLst>
          </p:cNvPr>
          <p:cNvSpPr/>
          <p:nvPr/>
        </p:nvSpPr>
        <p:spPr>
          <a:xfrm>
            <a:off x="1880892" y="2980536"/>
            <a:ext cx="803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235E812-3AFB-4B0C-B442-57D6B970CA33}"/>
              </a:ext>
            </a:extLst>
          </p:cNvPr>
          <p:cNvSpPr txBox="1"/>
          <p:nvPr/>
        </p:nvSpPr>
        <p:spPr>
          <a:xfrm>
            <a:off x="1390640" y="324353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F5145E4B-D84E-44A6-A6EF-B1B8C14F6665}"/>
              </a:ext>
            </a:extLst>
          </p:cNvPr>
          <p:cNvGrpSpPr/>
          <p:nvPr/>
        </p:nvGrpSpPr>
        <p:grpSpPr>
          <a:xfrm>
            <a:off x="1826665" y="3520020"/>
            <a:ext cx="912815" cy="646331"/>
            <a:chOff x="2730138" y="5880157"/>
            <a:chExt cx="309985" cy="646331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B2AA25F-6923-4CBF-8925-36FA5A31414B}"/>
                </a:ext>
              </a:extLst>
            </p:cNvPr>
            <p:cNvSpPr txBox="1"/>
            <p:nvPr/>
          </p:nvSpPr>
          <p:spPr>
            <a:xfrm>
              <a:off x="2730138" y="5880157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80F42AA9-C372-4918-84A4-8BE92B0A76DD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A4E591FC-6451-4B2B-9ACD-E2D158278D29}"/>
              </a:ext>
            </a:extLst>
          </p:cNvPr>
          <p:cNvSpPr txBox="1"/>
          <p:nvPr/>
        </p:nvSpPr>
        <p:spPr>
          <a:xfrm>
            <a:off x="636109" y="3093803"/>
            <a:ext cx="728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9FFB209-39D5-42DC-A9D3-168F7E32392A}"/>
              </a:ext>
            </a:extLst>
          </p:cNvPr>
          <p:cNvSpPr/>
          <p:nvPr/>
        </p:nvSpPr>
        <p:spPr>
          <a:xfrm>
            <a:off x="3219095" y="3306777"/>
            <a:ext cx="17647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778C94F-725A-4C21-BE85-6D5F18932CCC}"/>
              </a:ext>
            </a:extLst>
          </p:cNvPr>
          <p:cNvSpPr txBox="1"/>
          <p:nvPr/>
        </p:nvSpPr>
        <p:spPr>
          <a:xfrm>
            <a:off x="3347132" y="3282991"/>
            <a:ext cx="1811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0.070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CE25EC56-2B00-44B3-843B-F08E81E5CB21}"/>
              </a:ext>
            </a:extLst>
          </p:cNvPr>
          <p:cNvCxnSpPr>
            <a:cxnSpLocks/>
          </p:cNvCxnSpPr>
          <p:nvPr/>
        </p:nvCxnSpPr>
        <p:spPr>
          <a:xfrm>
            <a:off x="5836906" y="3582788"/>
            <a:ext cx="17847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id="{155A5B3A-3515-4B06-AF87-2E23D7E58C14}"/>
              </a:ext>
            </a:extLst>
          </p:cNvPr>
          <p:cNvSpPr txBox="1"/>
          <p:nvPr/>
        </p:nvSpPr>
        <p:spPr>
          <a:xfrm>
            <a:off x="5824873" y="3520996"/>
            <a:ext cx="19186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BC0BB1F-6954-4994-8097-5805E55DD574}"/>
              </a:ext>
            </a:extLst>
          </p:cNvPr>
          <p:cNvSpPr txBox="1"/>
          <p:nvPr/>
        </p:nvSpPr>
        <p:spPr>
          <a:xfrm>
            <a:off x="6271273" y="3074954"/>
            <a:ext cx="120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A2C609EE-CAEC-4842-ADAE-87BFF684F966}"/>
              </a:ext>
            </a:extLst>
          </p:cNvPr>
          <p:cNvCxnSpPr>
            <a:cxnSpLocks/>
          </p:cNvCxnSpPr>
          <p:nvPr/>
        </p:nvCxnSpPr>
        <p:spPr>
          <a:xfrm>
            <a:off x="8066030" y="3575013"/>
            <a:ext cx="1341783" cy="777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EBEA2953-D7F3-4CBC-A6BD-E0E47D3B3C32}"/>
              </a:ext>
            </a:extLst>
          </p:cNvPr>
          <p:cNvSpPr txBox="1"/>
          <p:nvPr/>
        </p:nvSpPr>
        <p:spPr>
          <a:xfrm>
            <a:off x="8066029" y="3513221"/>
            <a:ext cx="149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59" name="Arc 158">
            <a:extLst>
              <a:ext uri="{FF2B5EF4-FFF2-40B4-BE49-F238E27FC236}">
                <a16:creationId xmlns:a16="http://schemas.microsoft.com/office/drawing/2014/main" id="{4F7AD727-BA05-4097-8942-B2A9B75712FE}"/>
              </a:ext>
            </a:extLst>
          </p:cNvPr>
          <p:cNvSpPr/>
          <p:nvPr/>
        </p:nvSpPr>
        <p:spPr>
          <a:xfrm rot="16200000">
            <a:off x="7240611" y="2207168"/>
            <a:ext cx="810037" cy="1832435"/>
          </a:xfrm>
          <a:prstGeom prst="arc">
            <a:avLst>
              <a:gd name="adj1" fmla="val 16200000"/>
              <a:gd name="adj2" fmla="val 5384084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Arc 159">
            <a:extLst>
              <a:ext uri="{FF2B5EF4-FFF2-40B4-BE49-F238E27FC236}">
                <a16:creationId xmlns:a16="http://schemas.microsoft.com/office/drawing/2014/main" id="{C8AC9991-57BF-4CE5-8978-53F28FC1AABC}"/>
              </a:ext>
            </a:extLst>
          </p:cNvPr>
          <p:cNvSpPr/>
          <p:nvPr/>
        </p:nvSpPr>
        <p:spPr>
          <a:xfrm rot="5400000">
            <a:off x="7235467" y="3145967"/>
            <a:ext cx="810037" cy="1822146"/>
          </a:xfrm>
          <a:prstGeom prst="arc">
            <a:avLst>
              <a:gd name="adj1" fmla="val 16077551"/>
              <a:gd name="adj2" fmla="val 554448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BB0093A-CC1B-44CF-B553-2C0BDC92F8A0}"/>
              </a:ext>
            </a:extLst>
          </p:cNvPr>
          <p:cNvSpPr txBox="1"/>
          <p:nvPr/>
        </p:nvSpPr>
        <p:spPr>
          <a:xfrm>
            <a:off x="7245529" y="4029284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E47D6B3-22EF-46D5-A82A-4344414C8330}"/>
              </a:ext>
            </a:extLst>
          </p:cNvPr>
          <p:cNvSpPr txBox="1"/>
          <p:nvPr/>
        </p:nvSpPr>
        <p:spPr>
          <a:xfrm>
            <a:off x="7252561" y="2728439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24AA09BC-9E49-4F47-92D8-9FF63639A46F}"/>
              </a:ext>
            </a:extLst>
          </p:cNvPr>
          <p:cNvSpPr txBox="1"/>
          <p:nvPr/>
        </p:nvSpPr>
        <p:spPr>
          <a:xfrm>
            <a:off x="8481239" y="3065299"/>
            <a:ext cx="7709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F97D9644-34D7-4BCB-90F3-16DB0A2528D2}"/>
              </a:ext>
            </a:extLst>
          </p:cNvPr>
          <p:cNvSpPr txBox="1"/>
          <p:nvPr/>
        </p:nvSpPr>
        <p:spPr>
          <a:xfrm>
            <a:off x="3347131" y="3277369"/>
            <a:ext cx="129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0.07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14855EA-2FBF-44B8-B382-02F3070A3CB0}"/>
              </a:ext>
            </a:extLst>
          </p:cNvPr>
          <p:cNvSpPr txBox="1"/>
          <p:nvPr/>
        </p:nvSpPr>
        <p:spPr>
          <a:xfrm>
            <a:off x="2777053" y="325131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11457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321" grpId="0"/>
      <p:bldP spid="321" grpId="1"/>
      <p:bldP spid="323" grpId="0"/>
      <p:bldP spid="324" grpId="0"/>
      <p:bldP spid="326" grpId="0"/>
      <p:bldP spid="327" grpId="0" animBg="1"/>
      <p:bldP spid="328" grpId="0" animBg="1"/>
      <p:bldP spid="329" grpId="0"/>
      <p:bldP spid="330" grpId="0"/>
      <p:bldP spid="331" grpId="0"/>
      <p:bldP spid="356" grpId="0"/>
      <p:bldP spid="99" grpId="0"/>
      <p:bldP spid="111" grpId="0"/>
      <p:bldP spid="112" grpId="0" animBg="1"/>
      <p:bldP spid="113" grpId="0" animBg="1"/>
      <p:bldP spid="114" grpId="0"/>
      <p:bldP spid="116" grpId="0"/>
      <p:bldP spid="117" grpId="0"/>
      <p:bldP spid="118" grpId="0"/>
      <p:bldP spid="118" grpId="1"/>
      <p:bldP spid="144" grpId="0"/>
      <p:bldP spid="153" grpId="0"/>
      <p:bldP spid="153" grpId="1"/>
      <p:bldP spid="155" grpId="0"/>
      <p:bldP spid="156" grpId="0"/>
      <p:bldP spid="158" grpId="0"/>
      <p:bldP spid="159" grpId="0" animBg="1"/>
      <p:bldP spid="160" grpId="0" animBg="1"/>
      <p:bldP spid="161" grpId="0"/>
      <p:bldP spid="162" grpId="0"/>
      <p:bldP spid="163" grpId="0"/>
      <p:bldP spid="16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50259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E3DCEA02-0B50-44DF-97DF-50718A7A9C5E}"/>
              </a:ext>
            </a:extLst>
          </p:cNvPr>
          <p:cNvSpPr/>
          <p:nvPr/>
        </p:nvSpPr>
        <p:spPr>
          <a:xfrm>
            <a:off x="340575" y="685993"/>
            <a:ext cx="6152760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1CEDB92-FBCE-40DB-B436-E724AE966F43}"/>
              </a:ext>
            </a:extLst>
          </p:cNvPr>
          <p:cNvGrpSpPr/>
          <p:nvPr/>
        </p:nvGrpSpPr>
        <p:grpSpPr>
          <a:xfrm>
            <a:off x="340574" y="1286191"/>
            <a:ext cx="1143728" cy="646331"/>
            <a:chOff x="2721324" y="5880157"/>
            <a:chExt cx="388402" cy="64633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8CCCE0D-F466-428D-9EC3-BFFB52B35B66}"/>
                </a:ext>
              </a:extLst>
            </p:cNvPr>
            <p:cNvSpPr txBox="1"/>
            <p:nvPr/>
          </p:nvSpPr>
          <p:spPr>
            <a:xfrm>
              <a:off x="2721324" y="5880157"/>
              <a:ext cx="3884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02F4E8D8-CD2B-4E9F-B552-C88C49B33856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32850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0D90C692-57C9-4509-9074-DE541A65725B}"/>
              </a:ext>
            </a:extLst>
          </p:cNvPr>
          <p:cNvSpPr txBox="1"/>
          <p:nvPr/>
        </p:nvSpPr>
        <p:spPr>
          <a:xfrm>
            <a:off x="1911436" y="771147"/>
            <a:ext cx="8396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70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31EF1B2-C044-4556-BBB4-014EEEDC54B2}"/>
              </a:ext>
            </a:extLst>
          </p:cNvPr>
          <p:cNvSpPr/>
          <p:nvPr/>
        </p:nvSpPr>
        <p:spPr>
          <a:xfrm>
            <a:off x="1867245" y="780084"/>
            <a:ext cx="803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3D3D305A-063F-44D1-99B2-523CB52C4CD8}"/>
              </a:ext>
            </a:extLst>
          </p:cNvPr>
          <p:cNvSpPr txBox="1"/>
          <p:nvPr/>
        </p:nvSpPr>
        <p:spPr>
          <a:xfrm>
            <a:off x="1376993" y="102320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2311F400-52E0-4533-A4A6-04179A86C597}"/>
              </a:ext>
            </a:extLst>
          </p:cNvPr>
          <p:cNvGrpSpPr/>
          <p:nvPr/>
        </p:nvGrpSpPr>
        <p:grpSpPr>
          <a:xfrm>
            <a:off x="1826666" y="1299690"/>
            <a:ext cx="912815" cy="646331"/>
            <a:chOff x="2730138" y="5880157"/>
            <a:chExt cx="309985" cy="646331"/>
          </a:xfrm>
        </p:grpSpPr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4C34FC66-C8E3-4988-9182-B40DFAE628BA}"/>
                </a:ext>
              </a:extLst>
            </p:cNvPr>
            <p:cNvSpPr txBox="1"/>
            <p:nvPr/>
          </p:nvSpPr>
          <p:spPr>
            <a:xfrm>
              <a:off x="2730138" y="5880157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BB60112E-AD6D-43E0-BD24-77AC224E4EB8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8" name="TextBox 317">
            <a:extLst>
              <a:ext uri="{FF2B5EF4-FFF2-40B4-BE49-F238E27FC236}">
                <a16:creationId xmlns:a16="http://schemas.microsoft.com/office/drawing/2014/main" id="{97F7850A-0510-4A71-8FCC-C6220D7B6DC1}"/>
              </a:ext>
            </a:extLst>
          </p:cNvPr>
          <p:cNvSpPr txBox="1"/>
          <p:nvPr/>
        </p:nvSpPr>
        <p:spPr>
          <a:xfrm>
            <a:off x="485387" y="873473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700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B0BE9F12-7529-4158-B3EF-03C306EF141D}"/>
              </a:ext>
            </a:extLst>
          </p:cNvPr>
          <p:cNvSpPr txBox="1"/>
          <p:nvPr/>
        </p:nvSpPr>
        <p:spPr>
          <a:xfrm>
            <a:off x="2782828" y="1026363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50D8215-4993-428D-814E-B49452E114C5}"/>
              </a:ext>
            </a:extLst>
          </p:cNvPr>
          <p:cNvSpPr/>
          <p:nvPr/>
        </p:nvSpPr>
        <p:spPr>
          <a:xfrm>
            <a:off x="4624535" y="1086447"/>
            <a:ext cx="17647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30ADAF3F-7B48-424D-ADE8-6649DAF443A1}"/>
              </a:ext>
            </a:extLst>
          </p:cNvPr>
          <p:cNvCxnSpPr>
            <a:cxnSpLocks/>
          </p:cNvCxnSpPr>
          <p:nvPr/>
        </p:nvCxnSpPr>
        <p:spPr>
          <a:xfrm>
            <a:off x="6717423" y="1363349"/>
            <a:ext cx="17847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3" name="TextBox 322">
            <a:extLst>
              <a:ext uri="{FF2B5EF4-FFF2-40B4-BE49-F238E27FC236}">
                <a16:creationId xmlns:a16="http://schemas.microsoft.com/office/drawing/2014/main" id="{B6A16ACB-6776-42F1-88D7-5616C60D4973}"/>
              </a:ext>
            </a:extLst>
          </p:cNvPr>
          <p:cNvSpPr txBox="1"/>
          <p:nvPr/>
        </p:nvSpPr>
        <p:spPr>
          <a:xfrm>
            <a:off x="6705390" y="1301557"/>
            <a:ext cx="19186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A737CFAB-1AB1-4110-B0E7-CE55C48B8732}"/>
              </a:ext>
            </a:extLst>
          </p:cNvPr>
          <p:cNvSpPr txBox="1"/>
          <p:nvPr/>
        </p:nvSpPr>
        <p:spPr>
          <a:xfrm>
            <a:off x="6952210" y="855515"/>
            <a:ext cx="1401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</a:t>
            </a:r>
          </a:p>
        </p:txBody>
      </p: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3D2F2578-4D7D-4815-8E93-1AD5B6F831E9}"/>
              </a:ext>
            </a:extLst>
          </p:cNvPr>
          <p:cNvCxnSpPr>
            <a:cxnSpLocks/>
          </p:cNvCxnSpPr>
          <p:nvPr/>
        </p:nvCxnSpPr>
        <p:spPr>
          <a:xfrm>
            <a:off x="8946547" y="1355574"/>
            <a:ext cx="1341783" cy="777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TextBox 325">
            <a:extLst>
              <a:ext uri="{FF2B5EF4-FFF2-40B4-BE49-F238E27FC236}">
                <a16:creationId xmlns:a16="http://schemas.microsoft.com/office/drawing/2014/main" id="{6F74016A-BCCC-4037-8765-DA88D076231E}"/>
              </a:ext>
            </a:extLst>
          </p:cNvPr>
          <p:cNvSpPr txBox="1"/>
          <p:nvPr/>
        </p:nvSpPr>
        <p:spPr>
          <a:xfrm>
            <a:off x="8946546" y="1293782"/>
            <a:ext cx="149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27" name="Arc 326">
            <a:extLst>
              <a:ext uri="{FF2B5EF4-FFF2-40B4-BE49-F238E27FC236}">
                <a16:creationId xmlns:a16="http://schemas.microsoft.com/office/drawing/2014/main" id="{EDC2FF5D-DDAE-46AE-9082-A91E2D3E4D21}"/>
              </a:ext>
            </a:extLst>
          </p:cNvPr>
          <p:cNvSpPr/>
          <p:nvPr/>
        </p:nvSpPr>
        <p:spPr>
          <a:xfrm rot="16200000">
            <a:off x="8121128" y="-12271"/>
            <a:ext cx="810037" cy="1832435"/>
          </a:xfrm>
          <a:prstGeom prst="arc">
            <a:avLst>
              <a:gd name="adj1" fmla="val 16200000"/>
              <a:gd name="adj2" fmla="val 5384084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Arc 327">
            <a:extLst>
              <a:ext uri="{FF2B5EF4-FFF2-40B4-BE49-F238E27FC236}">
                <a16:creationId xmlns:a16="http://schemas.microsoft.com/office/drawing/2014/main" id="{F2C1EF19-0E78-40BA-A01F-77DEB9F4910E}"/>
              </a:ext>
            </a:extLst>
          </p:cNvPr>
          <p:cNvSpPr/>
          <p:nvPr/>
        </p:nvSpPr>
        <p:spPr>
          <a:xfrm rot="5400000">
            <a:off x="8115984" y="926528"/>
            <a:ext cx="810037" cy="1822146"/>
          </a:xfrm>
          <a:prstGeom prst="arc">
            <a:avLst>
              <a:gd name="adj1" fmla="val 16077551"/>
              <a:gd name="adj2" fmla="val 554448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08985FAC-5BF7-46F0-A25A-597B718065E9}"/>
              </a:ext>
            </a:extLst>
          </p:cNvPr>
          <p:cNvSpPr txBox="1"/>
          <p:nvPr/>
        </p:nvSpPr>
        <p:spPr>
          <a:xfrm>
            <a:off x="8126046" y="1809845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04B8D799-A013-4423-A6B6-C996B5673430}"/>
              </a:ext>
            </a:extLst>
          </p:cNvPr>
          <p:cNvSpPr txBox="1"/>
          <p:nvPr/>
        </p:nvSpPr>
        <p:spPr>
          <a:xfrm>
            <a:off x="8133078" y="509000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2F6B8D12-C250-4F18-9BF3-520CE5D3070E}"/>
              </a:ext>
            </a:extLst>
          </p:cNvPr>
          <p:cNvSpPr txBox="1"/>
          <p:nvPr/>
        </p:nvSpPr>
        <p:spPr>
          <a:xfrm>
            <a:off x="9150900" y="845860"/>
            <a:ext cx="98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A76F031A-466E-4D42-965F-BC34B3842963}"/>
              </a:ext>
            </a:extLst>
          </p:cNvPr>
          <p:cNvSpPr txBox="1"/>
          <p:nvPr/>
        </p:nvSpPr>
        <p:spPr>
          <a:xfrm>
            <a:off x="4750417" y="1062661"/>
            <a:ext cx="961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54B822C-6F37-4F40-BDD5-A3BA8AAC21C5}"/>
              </a:ext>
            </a:extLst>
          </p:cNvPr>
          <p:cNvSpPr txBox="1"/>
          <p:nvPr/>
        </p:nvSpPr>
        <p:spPr>
          <a:xfrm>
            <a:off x="3467135" y="775772"/>
            <a:ext cx="6835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15616DC-6067-403F-B9F5-C2A726ABFD0A}"/>
              </a:ext>
            </a:extLst>
          </p:cNvPr>
          <p:cNvSpPr/>
          <p:nvPr/>
        </p:nvSpPr>
        <p:spPr>
          <a:xfrm>
            <a:off x="3280558" y="784709"/>
            <a:ext cx="803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097B2FD-C098-4F53-B261-F2DCE5C533B7}"/>
              </a:ext>
            </a:extLst>
          </p:cNvPr>
          <p:cNvGrpSpPr/>
          <p:nvPr/>
        </p:nvGrpSpPr>
        <p:grpSpPr>
          <a:xfrm>
            <a:off x="3280879" y="1304315"/>
            <a:ext cx="858264" cy="646331"/>
            <a:chOff x="2748663" y="5880157"/>
            <a:chExt cx="291460" cy="64633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D5196A0-5694-4463-9617-D88B7F3A5E13}"/>
                </a:ext>
              </a:extLst>
            </p:cNvPr>
            <p:cNvSpPr txBox="1"/>
            <p:nvPr/>
          </p:nvSpPr>
          <p:spPr>
            <a:xfrm>
              <a:off x="2774427" y="5880157"/>
              <a:ext cx="2656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D0D1F594-57AC-4CB7-937F-FCD3D704D152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3A40A3C1-8507-409A-A71A-35ACF8F172FA}"/>
              </a:ext>
            </a:extLst>
          </p:cNvPr>
          <p:cNvSpPr txBox="1"/>
          <p:nvPr/>
        </p:nvSpPr>
        <p:spPr>
          <a:xfrm>
            <a:off x="4182493" y="103098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3318A9F2-3653-4A20-A69B-39BE254FD702}"/>
              </a:ext>
            </a:extLst>
          </p:cNvPr>
          <p:cNvCxnSpPr>
            <a:cxnSpLocks/>
          </p:cNvCxnSpPr>
          <p:nvPr/>
        </p:nvCxnSpPr>
        <p:spPr>
          <a:xfrm flipV="1">
            <a:off x="10760032" y="1355574"/>
            <a:ext cx="867498" cy="29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53162E53-E097-4DB5-96A3-B351E8B6221C}"/>
              </a:ext>
            </a:extLst>
          </p:cNvPr>
          <p:cNvSpPr txBox="1"/>
          <p:nvPr/>
        </p:nvSpPr>
        <p:spPr>
          <a:xfrm>
            <a:off x="10760032" y="1296683"/>
            <a:ext cx="10789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7D6B268D-99A7-4F57-8358-0E5B7D7B4CFA}"/>
              </a:ext>
            </a:extLst>
          </p:cNvPr>
          <p:cNvSpPr/>
          <p:nvPr/>
        </p:nvSpPr>
        <p:spPr>
          <a:xfrm rot="16200000">
            <a:off x="10029841" y="152546"/>
            <a:ext cx="810037" cy="1508604"/>
          </a:xfrm>
          <a:prstGeom prst="arc">
            <a:avLst>
              <a:gd name="adj1" fmla="val 16200000"/>
              <a:gd name="adj2" fmla="val 5397735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Arc 112">
            <a:extLst>
              <a:ext uri="{FF2B5EF4-FFF2-40B4-BE49-F238E27FC236}">
                <a16:creationId xmlns:a16="http://schemas.microsoft.com/office/drawing/2014/main" id="{0203D6F0-3214-49A3-BF8C-B7C2E0F0AB02}"/>
              </a:ext>
            </a:extLst>
          </p:cNvPr>
          <p:cNvSpPr/>
          <p:nvPr/>
        </p:nvSpPr>
        <p:spPr>
          <a:xfrm rot="5400000">
            <a:off x="10024694" y="1081059"/>
            <a:ext cx="810037" cy="1518889"/>
          </a:xfrm>
          <a:prstGeom prst="arc">
            <a:avLst>
              <a:gd name="adj1" fmla="val 16053071"/>
              <a:gd name="adj2" fmla="val 5566293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523B2E-2CEE-41BA-B344-158553F57583}"/>
              </a:ext>
            </a:extLst>
          </p:cNvPr>
          <p:cNvSpPr txBox="1"/>
          <p:nvPr/>
        </p:nvSpPr>
        <p:spPr>
          <a:xfrm>
            <a:off x="10127791" y="1812746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1601809-6941-4176-889C-648B83F11018}"/>
              </a:ext>
            </a:extLst>
          </p:cNvPr>
          <p:cNvSpPr txBox="1"/>
          <p:nvPr/>
        </p:nvSpPr>
        <p:spPr>
          <a:xfrm>
            <a:off x="10134823" y="511901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4C10A8C-07F6-4A7A-B52E-37909B06F851}"/>
              </a:ext>
            </a:extLst>
          </p:cNvPr>
          <p:cNvSpPr txBox="1"/>
          <p:nvPr/>
        </p:nvSpPr>
        <p:spPr>
          <a:xfrm>
            <a:off x="10964385" y="848761"/>
            <a:ext cx="98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40043D6-9A2D-4B99-B46E-E6F8948E6913}"/>
              </a:ext>
            </a:extLst>
          </p:cNvPr>
          <p:cNvGrpSpPr/>
          <p:nvPr/>
        </p:nvGrpSpPr>
        <p:grpSpPr>
          <a:xfrm>
            <a:off x="880721" y="2218609"/>
            <a:ext cx="591105" cy="470388"/>
            <a:chOff x="8024949" y="901783"/>
            <a:chExt cx="591105" cy="470388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3C72BB3-7A55-4F72-B280-C3D18781462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D7067C4-EE9B-4F76-B5A5-3D31222CE10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0A15077-39A7-4AE9-8BFF-5B822640D9C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D3E0118-02C1-4194-89AD-B2B7F1DB26A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B9A00FF-74B0-432D-9597-7CD2DFACA434}"/>
              </a:ext>
            </a:extLst>
          </p:cNvPr>
          <p:cNvGrpSpPr/>
          <p:nvPr/>
        </p:nvGrpSpPr>
        <p:grpSpPr>
          <a:xfrm>
            <a:off x="880922" y="2662627"/>
            <a:ext cx="591105" cy="470388"/>
            <a:chOff x="8024949" y="901783"/>
            <a:chExt cx="591105" cy="470388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92A864DC-93A1-4519-8291-5E226856C81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D068282-3690-4431-8570-8EA469DE386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38F65E2-7F75-41AA-83D0-5FAA9F58088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AF262FB-6715-4063-BD78-36BADBA5197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CF09F2E-4BF5-4120-BE84-C23BE419DA3C}"/>
              </a:ext>
            </a:extLst>
          </p:cNvPr>
          <p:cNvGrpSpPr/>
          <p:nvPr/>
        </p:nvGrpSpPr>
        <p:grpSpPr>
          <a:xfrm>
            <a:off x="880287" y="3112930"/>
            <a:ext cx="591105" cy="470388"/>
            <a:chOff x="8024949" y="901783"/>
            <a:chExt cx="591105" cy="470388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07B0924-5E63-46CF-AC24-E0D9A5920D5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C9EF595-5A3D-486E-99B0-368CC668918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F46EBD5-D38B-4404-BD68-AACB2F877BF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0426573-17DD-43D8-AA05-C63A773CC06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8EAB690-1EA3-4895-9F3F-672F7F80B621}"/>
              </a:ext>
            </a:extLst>
          </p:cNvPr>
          <p:cNvGrpSpPr/>
          <p:nvPr/>
        </p:nvGrpSpPr>
        <p:grpSpPr>
          <a:xfrm>
            <a:off x="880488" y="3561710"/>
            <a:ext cx="591105" cy="470388"/>
            <a:chOff x="8024949" y="901783"/>
            <a:chExt cx="591105" cy="470388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B3B06AD3-424F-4D4D-8483-DEBD97DC921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E3AA966-70BB-45EA-90B2-06C45666003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54C6911-D2AC-41FC-AC1A-A9DD3B751F0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8B0A760-B734-4DAD-92C5-70604311108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64CB7D6-54C4-4A56-BA31-F22B95C8853D}"/>
              </a:ext>
            </a:extLst>
          </p:cNvPr>
          <p:cNvGrpSpPr/>
          <p:nvPr/>
        </p:nvGrpSpPr>
        <p:grpSpPr>
          <a:xfrm>
            <a:off x="884563" y="4006558"/>
            <a:ext cx="591105" cy="470388"/>
            <a:chOff x="8024949" y="901783"/>
            <a:chExt cx="591105" cy="470388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12F86019-2D12-42E1-A091-8A244DF15D4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7439210-F4B3-4C81-B928-5FF887CA457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5882F75-BBFD-48AE-9102-4F2B3E98B9B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0C944EB-9A87-41B9-97C9-EEA9A386FDE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A21D5DDD-A38D-4C5A-AFA5-064A353B2A91}"/>
              </a:ext>
            </a:extLst>
          </p:cNvPr>
          <p:cNvGrpSpPr/>
          <p:nvPr/>
        </p:nvGrpSpPr>
        <p:grpSpPr>
          <a:xfrm>
            <a:off x="881093" y="4454581"/>
            <a:ext cx="591105" cy="470388"/>
            <a:chOff x="8024949" y="901783"/>
            <a:chExt cx="591105" cy="470388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D6305164-E8D2-4573-9B74-79AE83124D6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CC64A29F-9545-4D6F-9304-CA009654382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C0CB9455-E691-4952-9BBA-2AEDC448640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C5516E6D-3A77-40A0-9F4E-DC752A6C1DF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23B88920-4EC7-45AD-9529-9C521DC7A0E6}"/>
              </a:ext>
            </a:extLst>
          </p:cNvPr>
          <p:cNvGrpSpPr/>
          <p:nvPr/>
        </p:nvGrpSpPr>
        <p:grpSpPr>
          <a:xfrm>
            <a:off x="881294" y="4898599"/>
            <a:ext cx="591105" cy="470388"/>
            <a:chOff x="8024949" y="901783"/>
            <a:chExt cx="591105" cy="470388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66DC01E1-EE23-4CF3-903E-272EFA97108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29610E4-244B-4A02-9C62-6EEB57FA2D0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CDDC4C7-46E3-4F72-B917-AC893D6A713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08C60441-8E7B-4322-BCA9-862FE1062F9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37FBB77-B39E-4887-9AAC-BB2DBA05DDEA}"/>
              </a:ext>
            </a:extLst>
          </p:cNvPr>
          <p:cNvGrpSpPr/>
          <p:nvPr/>
        </p:nvGrpSpPr>
        <p:grpSpPr>
          <a:xfrm>
            <a:off x="880659" y="5348902"/>
            <a:ext cx="591105" cy="470388"/>
            <a:chOff x="8024949" y="901783"/>
            <a:chExt cx="591105" cy="470388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2AA933F3-8D93-4890-8CE4-A0EAA34D833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541D4AF6-FDE3-435B-B994-6A0DD456ACC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5A3EC4D-2E22-4185-A7C4-425A2B133A6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288CD2B-F265-4BA5-BBF6-419CF927EF0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3A4B8BB2-9A21-451D-BB46-3C32AFDC0782}"/>
              </a:ext>
            </a:extLst>
          </p:cNvPr>
          <p:cNvGrpSpPr/>
          <p:nvPr/>
        </p:nvGrpSpPr>
        <p:grpSpPr>
          <a:xfrm>
            <a:off x="880860" y="5797682"/>
            <a:ext cx="591105" cy="470388"/>
            <a:chOff x="8024949" y="901783"/>
            <a:chExt cx="591105" cy="470388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F06A5552-9759-46E0-A5F3-655C882947B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F69B521A-A0CB-43D1-8690-08C4452B35F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1D897BD4-C787-4196-8DA1-D78FE24C94E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44D8A9B-3E23-42F8-88A8-E9DC2AF91F1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B1454DC-D3E2-415B-8EE0-2A6598E9E627}"/>
              </a:ext>
            </a:extLst>
          </p:cNvPr>
          <p:cNvGrpSpPr/>
          <p:nvPr/>
        </p:nvGrpSpPr>
        <p:grpSpPr>
          <a:xfrm>
            <a:off x="882077" y="6242530"/>
            <a:ext cx="591105" cy="470388"/>
            <a:chOff x="8024949" y="901783"/>
            <a:chExt cx="591105" cy="470388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56F37ECC-4BE1-4C09-8552-44E9E731013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DD5A09A-F427-4FB8-A42F-7FDE23A4C05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7110B40B-1EA4-4E74-A018-635E2E88628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EB1DC7EB-19F8-4FD0-A9F1-9820DD26897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5B17FDE-4124-43D3-AF91-B0D74268CAEB}"/>
              </a:ext>
            </a:extLst>
          </p:cNvPr>
          <p:cNvGrpSpPr/>
          <p:nvPr/>
        </p:nvGrpSpPr>
        <p:grpSpPr>
          <a:xfrm>
            <a:off x="905636" y="2198882"/>
            <a:ext cx="558936" cy="517996"/>
            <a:chOff x="7154565" y="884953"/>
            <a:chExt cx="558936" cy="517996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C09D6C59-C2C8-486F-BD11-FF732E8A1D6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2ED9CC7B-C151-4B55-9DB7-C7579E2A0B1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421ED1AE-C33F-425D-B8F1-CC8DA2D73AE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EBA3FBB4-BA6E-43A6-A153-363C0571A41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DA911F3C-BA03-4E65-8E2A-978C21E1FE51}"/>
              </a:ext>
            </a:extLst>
          </p:cNvPr>
          <p:cNvGrpSpPr/>
          <p:nvPr/>
        </p:nvGrpSpPr>
        <p:grpSpPr>
          <a:xfrm>
            <a:off x="1333119" y="2218584"/>
            <a:ext cx="591105" cy="470388"/>
            <a:chOff x="8024949" y="901783"/>
            <a:chExt cx="591105" cy="470388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F5374C73-F249-4A14-8257-06BF3131C89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F4DD256E-CD6F-4EA4-A2CB-DBCF1801BD8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951CDCDE-2CA0-4683-9F2B-DE9861D3A84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C06C5C41-AA04-4C82-9E85-2778DBA3A20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21A468F-ADFC-4C33-971D-424496A70285}"/>
              </a:ext>
            </a:extLst>
          </p:cNvPr>
          <p:cNvGrpSpPr/>
          <p:nvPr/>
        </p:nvGrpSpPr>
        <p:grpSpPr>
          <a:xfrm>
            <a:off x="1333320" y="2662602"/>
            <a:ext cx="591105" cy="470388"/>
            <a:chOff x="8024949" y="901783"/>
            <a:chExt cx="591105" cy="470388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6BFB8D63-E0DB-411D-9B3D-3A0E1F2DD36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6C0B779-4850-4AFE-AA97-C949A297A47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50784F06-55B0-4100-95C3-0656BB89D92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50A0F76C-203E-4EF7-8302-5AFE066A5B8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20405F3-1268-4B05-89CC-861DDB7436AD}"/>
              </a:ext>
            </a:extLst>
          </p:cNvPr>
          <p:cNvGrpSpPr/>
          <p:nvPr/>
        </p:nvGrpSpPr>
        <p:grpSpPr>
          <a:xfrm>
            <a:off x="1332685" y="3112905"/>
            <a:ext cx="591105" cy="470388"/>
            <a:chOff x="8024949" y="901783"/>
            <a:chExt cx="591105" cy="470388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329E2314-A440-422C-AA44-195E6B8765E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E603E43C-0251-4575-A0EB-5B72A05EC48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6EFA70A7-812C-4213-8715-206CB595B92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05EC0791-F489-4354-BD60-037CCAB1DB8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F9F919A5-442B-4CCD-9834-9D78437515C8}"/>
              </a:ext>
            </a:extLst>
          </p:cNvPr>
          <p:cNvGrpSpPr/>
          <p:nvPr/>
        </p:nvGrpSpPr>
        <p:grpSpPr>
          <a:xfrm>
            <a:off x="1332886" y="3561685"/>
            <a:ext cx="591105" cy="470388"/>
            <a:chOff x="8024949" y="901783"/>
            <a:chExt cx="591105" cy="470388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EED843D5-85A4-4C8E-A21C-C991835376A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C13D34A3-E6B4-4412-8D86-E6E30E8B45C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13528917-49D2-4F34-8F94-5EC9CB78EA4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DEAE5568-7472-4420-B9D3-B3D915F6C8F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87D8F50-5FCE-4EBB-9290-44DF3F9C9B29}"/>
              </a:ext>
            </a:extLst>
          </p:cNvPr>
          <p:cNvGrpSpPr/>
          <p:nvPr/>
        </p:nvGrpSpPr>
        <p:grpSpPr>
          <a:xfrm>
            <a:off x="1336961" y="4006533"/>
            <a:ext cx="591105" cy="470388"/>
            <a:chOff x="8024949" y="901783"/>
            <a:chExt cx="591105" cy="470388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A97EDC1-2CF9-48E6-8154-F36EFAAE866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9CC0703B-6524-46A8-B175-9238D723997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43F1D8E4-DE22-4234-B32A-B813AC6CB54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B0D0D1D-415F-4BE2-9356-A9E7A6DAA66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50735027-3817-48E6-B7D5-902495D9EF3F}"/>
              </a:ext>
            </a:extLst>
          </p:cNvPr>
          <p:cNvGrpSpPr/>
          <p:nvPr/>
        </p:nvGrpSpPr>
        <p:grpSpPr>
          <a:xfrm>
            <a:off x="1333491" y="4454556"/>
            <a:ext cx="591105" cy="470388"/>
            <a:chOff x="8024949" y="901783"/>
            <a:chExt cx="591105" cy="470388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35EB8C38-98CB-4300-AF36-B8CB32FB2A2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F2503AD-66BC-476E-B586-9BB121EED12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434F7816-EB8B-4706-BB03-31C28A6B1BB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8890CAD9-13D7-4CEA-97E5-884337BFE9B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9BAB596D-9BDA-4203-8225-F1F27D8F8C85}"/>
              </a:ext>
            </a:extLst>
          </p:cNvPr>
          <p:cNvGrpSpPr/>
          <p:nvPr/>
        </p:nvGrpSpPr>
        <p:grpSpPr>
          <a:xfrm>
            <a:off x="1333692" y="4898574"/>
            <a:ext cx="591105" cy="470388"/>
            <a:chOff x="8024949" y="901783"/>
            <a:chExt cx="591105" cy="470388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A6DB1388-27F4-42F5-B31F-9D96F83F954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31C5C81-FE31-4F0E-AA6D-397336658A6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E921C64-2DCB-4563-BAF4-CAB51344458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E505A092-6E10-47C8-A84A-A45B0D80EE1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37348E7-7CC9-4121-9F50-27C9E14D5ACD}"/>
              </a:ext>
            </a:extLst>
          </p:cNvPr>
          <p:cNvGrpSpPr/>
          <p:nvPr/>
        </p:nvGrpSpPr>
        <p:grpSpPr>
          <a:xfrm>
            <a:off x="1333057" y="5348877"/>
            <a:ext cx="591105" cy="470388"/>
            <a:chOff x="8024949" y="901783"/>
            <a:chExt cx="591105" cy="470388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65BB8504-B852-4D4C-B708-A3157EF2968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689BEB97-34AB-4B0B-9A73-99F7CE9BE35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6A4FF12F-9EF2-4169-81AF-B42FA4F96A8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D6F93017-C110-4E7D-A15E-26FF1AFBD61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CDBE7221-7194-4781-88A5-805B66C0274C}"/>
              </a:ext>
            </a:extLst>
          </p:cNvPr>
          <p:cNvGrpSpPr/>
          <p:nvPr/>
        </p:nvGrpSpPr>
        <p:grpSpPr>
          <a:xfrm>
            <a:off x="1333258" y="5797657"/>
            <a:ext cx="591105" cy="470388"/>
            <a:chOff x="8024949" y="901783"/>
            <a:chExt cx="591105" cy="470388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B37B1B8A-1329-4496-BF3E-4DD229CD7D4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E5368D53-1693-44C1-A2D8-2867ACEE314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23B936DD-30F4-4EDE-832B-AA89E045513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B0CC707A-F958-40B5-91A9-DB6F350D802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7474A370-2C7C-47F8-B815-1A8AB9D18818}"/>
              </a:ext>
            </a:extLst>
          </p:cNvPr>
          <p:cNvGrpSpPr/>
          <p:nvPr/>
        </p:nvGrpSpPr>
        <p:grpSpPr>
          <a:xfrm>
            <a:off x="1334475" y="6242505"/>
            <a:ext cx="591105" cy="470388"/>
            <a:chOff x="8024949" y="901783"/>
            <a:chExt cx="591105" cy="470388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C00CEC9C-219F-4F2A-A60A-48948420C2A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BF6E2020-C5FC-458C-86DB-D235CB2DC43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1A8C181-A996-496D-A43E-2D504D0D4C1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1221D4B3-6146-4448-8C35-75892F70387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45228D9E-F7CA-4D8F-8419-322706FE4865}"/>
              </a:ext>
            </a:extLst>
          </p:cNvPr>
          <p:cNvGrpSpPr/>
          <p:nvPr/>
        </p:nvGrpSpPr>
        <p:grpSpPr>
          <a:xfrm>
            <a:off x="1358034" y="2198857"/>
            <a:ext cx="558936" cy="517996"/>
            <a:chOff x="7154565" y="884953"/>
            <a:chExt cx="558936" cy="51799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77C6C19C-0E7F-4170-B4BE-645D2389E64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E3FFFBDA-ED3C-4D70-9F2B-73568C9C4CC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C2F40055-BA62-4F1D-9A87-91ED8778E33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0E030BA2-D853-4D3B-917D-D757318E4B3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B648416A-4759-4026-844A-2F0951460764}"/>
              </a:ext>
            </a:extLst>
          </p:cNvPr>
          <p:cNvGrpSpPr/>
          <p:nvPr/>
        </p:nvGrpSpPr>
        <p:grpSpPr>
          <a:xfrm>
            <a:off x="1770294" y="2218968"/>
            <a:ext cx="591105" cy="470388"/>
            <a:chOff x="8024949" y="901783"/>
            <a:chExt cx="591105" cy="470388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343C4ABF-5D65-4F9A-9B48-5371F445408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F9DB266C-C7A9-4594-94A3-5467586CA32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0F4375FE-D8A6-475E-92E1-826FBFFE743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C978FE1F-D7CF-41D0-89FC-DBBA4439A9B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B2D225A4-8461-4C59-B2C1-7D0BB116B36A}"/>
              </a:ext>
            </a:extLst>
          </p:cNvPr>
          <p:cNvGrpSpPr/>
          <p:nvPr/>
        </p:nvGrpSpPr>
        <p:grpSpPr>
          <a:xfrm>
            <a:off x="1770495" y="2662986"/>
            <a:ext cx="591105" cy="470388"/>
            <a:chOff x="8024949" y="901783"/>
            <a:chExt cx="591105" cy="470388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DC825715-DA94-4E25-8FA6-F59CABB1065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62DCFAB0-FAFE-4B8F-8D90-92FA63FCD25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985E9777-999A-4DA7-8763-20C55F8345E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E73FE117-EBB5-444F-8609-21EB93D7B57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E1F167B3-E3E7-4ECC-9EEF-0C343DC80C07}"/>
              </a:ext>
            </a:extLst>
          </p:cNvPr>
          <p:cNvGrpSpPr/>
          <p:nvPr/>
        </p:nvGrpSpPr>
        <p:grpSpPr>
          <a:xfrm>
            <a:off x="1769860" y="3113289"/>
            <a:ext cx="591105" cy="470388"/>
            <a:chOff x="8024949" y="901783"/>
            <a:chExt cx="591105" cy="470388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1DC7F0D5-DB2F-4B24-A4C7-7128D908469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AC6A1BC9-DDB2-4D8E-B09D-B707328B673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07E6432-0CD4-450E-908C-90CFFA9D7E3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3ECD7197-6265-4732-A205-3B91B1750EC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58C9D168-5A9E-450A-BB87-1E7AE905EEA1}"/>
              </a:ext>
            </a:extLst>
          </p:cNvPr>
          <p:cNvGrpSpPr/>
          <p:nvPr/>
        </p:nvGrpSpPr>
        <p:grpSpPr>
          <a:xfrm>
            <a:off x="1770061" y="3562069"/>
            <a:ext cx="591105" cy="470388"/>
            <a:chOff x="8024949" y="901783"/>
            <a:chExt cx="591105" cy="470388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5B11825F-F2DB-43F4-8E06-8FBC820891C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1F47EA60-398A-4198-9E70-2BB85DD9269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E5A5107D-029A-4936-979B-24EEE1755BA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89C7F160-ACBC-44D3-A73D-401B8E4B26E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F826AF66-473D-4126-A6E4-CDBB3478E8A5}"/>
              </a:ext>
            </a:extLst>
          </p:cNvPr>
          <p:cNvGrpSpPr/>
          <p:nvPr/>
        </p:nvGrpSpPr>
        <p:grpSpPr>
          <a:xfrm>
            <a:off x="1774136" y="4006917"/>
            <a:ext cx="591105" cy="470388"/>
            <a:chOff x="8024949" y="901783"/>
            <a:chExt cx="591105" cy="470388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9A0C0F5D-0D67-451C-93C4-92AB93346D7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88012903-8D8E-4E1F-A6B7-F694C3665AB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0330A133-46A2-4EF7-97EB-0C09D737D19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8B9A00D2-77D6-411C-81BF-C7C2617AD51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26A1EA19-E1B3-42BF-AA3E-14E6DCE697B2}"/>
              </a:ext>
            </a:extLst>
          </p:cNvPr>
          <p:cNvGrpSpPr/>
          <p:nvPr/>
        </p:nvGrpSpPr>
        <p:grpSpPr>
          <a:xfrm>
            <a:off x="1770666" y="4454940"/>
            <a:ext cx="591105" cy="470388"/>
            <a:chOff x="8024949" y="901783"/>
            <a:chExt cx="591105" cy="470388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0FD41A7D-1257-4D5E-BE64-D61B595BE94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943C1EDC-3859-4333-8B2F-51C55C7AD74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6BEF9E77-7CED-4D0F-8B0A-621A0FE46C3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67FC7921-C8FE-4625-902E-742F728DEAE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406C7EC3-FE8F-4EBF-A2E3-DCF0923DFD22}"/>
              </a:ext>
            </a:extLst>
          </p:cNvPr>
          <p:cNvGrpSpPr/>
          <p:nvPr/>
        </p:nvGrpSpPr>
        <p:grpSpPr>
          <a:xfrm>
            <a:off x="1770867" y="4898958"/>
            <a:ext cx="591105" cy="470388"/>
            <a:chOff x="8024949" y="901783"/>
            <a:chExt cx="591105" cy="470388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132F36DF-1466-43C2-9009-14DD2C3EA3C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C48BD8BC-186E-4371-8842-A9344C2A016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5A1AE45F-0F63-419C-9214-FCD79FE258B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5BD852DD-9ED5-4CEB-8ED9-685FCE5F031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632D756F-A6B3-4FD2-89CD-FFB394EDC0CF}"/>
              </a:ext>
            </a:extLst>
          </p:cNvPr>
          <p:cNvGrpSpPr/>
          <p:nvPr/>
        </p:nvGrpSpPr>
        <p:grpSpPr>
          <a:xfrm>
            <a:off x="1770232" y="5349261"/>
            <a:ext cx="591105" cy="470388"/>
            <a:chOff x="8024949" y="901783"/>
            <a:chExt cx="591105" cy="470388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617944DD-3236-4345-BA6B-FDBDDA86FF7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0D8014E-19D6-4A59-A0D2-A3142FF7002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D148ED5A-A3E5-48E8-BB7D-3CC67882534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BC3FDCF-F816-4948-933D-850A9CADE81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945B77FA-0238-42AC-9166-E28807E88047}"/>
              </a:ext>
            </a:extLst>
          </p:cNvPr>
          <p:cNvGrpSpPr/>
          <p:nvPr/>
        </p:nvGrpSpPr>
        <p:grpSpPr>
          <a:xfrm>
            <a:off x="1770433" y="5798041"/>
            <a:ext cx="591105" cy="470388"/>
            <a:chOff x="8024949" y="901783"/>
            <a:chExt cx="591105" cy="470388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4D05464B-C602-4F39-97DC-3407186CD0A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4E3A64A3-9A38-4C7A-A2AC-6C05D7A3BF8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FBE13794-051B-41E2-BD98-EFFE95CBE96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88DDC24E-2119-4477-8ABB-3BC99899346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9F29068C-20F1-4FCB-91D3-4DA0B14CAEE4}"/>
              </a:ext>
            </a:extLst>
          </p:cNvPr>
          <p:cNvGrpSpPr/>
          <p:nvPr/>
        </p:nvGrpSpPr>
        <p:grpSpPr>
          <a:xfrm>
            <a:off x="1771650" y="6242889"/>
            <a:ext cx="591105" cy="470388"/>
            <a:chOff x="8024949" y="901783"/>
            <a:chExt cx="591105" cy="470388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78A22DCD-A0D2-4472-B821-99609FB73B3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F9F55088-45C0-4CD4-BCFA-DABD491FC83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A14AD7DB-2ED2-4A48-86DE-DF8287FB85C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FDFE5B1B-F7AD-4626-B393-E1514FE5BB4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281D6FDB-01A2-4B38-A160-196AB2E679B3}"/>
              </a:ext>
            </a:extLst>
          </p:cNvPr>
          <p:cNvGrpSpPr/>
          <p:nvPr/>
        </p:nvGrpSpPr>
        <p:grpSpPr>
          <a:xfrm>
            <a:off x="1795209" y="2199241"/>
            <a:ext cx="558936" cy="517996"/>
            <a:chOff x="7154565" y="884953"/>
            <a:chExt cx="558936" cy="51799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E3C202F3-85EB-46B7-8F6E-C22EC8ADB3C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857F802B-684B-4733-BB6C-BE4494987E9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1EC2DE63-4947-45EC-9255-AA23102F431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1B716D21-49D0-48F3-93A9-927AAD9A4E1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995E78DA-624C-4745-B71F-397279B7D58F}"/>
              </a:ext>
            </a:extLst>
          </p:cNvPr>
          <p:cNvGrpSpPr/>
          <p:nvPr/>
        </p:nvGrpSpPr>
        <p:grpSpPr>
          <a:xfrm>
            <a:off x="2220628" y="2221724"/>
            <a:ext cx="591105" cy="470388"/>
            <a:chOff x="8024949" y="901783"/>
            <a:chExt cx="591105" cy="470388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23B7D2AB-BFA9-437F-AA2E-D2FBB6E635D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1FBE2B41-4184-42DF-A6A1-F075D499707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20C17346-890C-4C54-8CAC-D67C85FB3B0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2B643C1C-7FE0-4ACD-B82F-57FC33928DC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C12BAB6F-8843-4F98-A88E-3968562CFF64}"/>
              </a:ext>
            </a:extLst>
          </p:cNvPr>
          <p:cNvGrpSpPr/>
          <p:nvPr/>
        </p:nvGrpSpPr>
        <p:grpSpPr>
          <a:xfrm>
            <a:off x="2220829" y="2665742"/>
            <a:ext cx="591105" cy="470388"/>
            <a:chOff x="8024949" y="901783"/>
            <a:chExt cx="591105" cy="470388"/>
          </a:xfrm>
        </p:grpSpPr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7E1A7197-0F5B-462E-883A-3B2C7BF371B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1A50D231-AFDC-428C-AEC8-3FA04E1FB68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A9EBF516-BC9E-42F3-AB13-171DB65DF27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1B98817A-389C-4659-A292-E23BC791687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A3335C87-D8D7-4309-8382-803558D9D537}"/>
              </a:ext>
            </a:extLst>
          </p:cNvPr>
          <p:cNvGrpSpPr/>
          <p:nvPr/>
        </p:nvGrpSpPr>
        <p:grpSpPr>
          <a:xfrm>
            <a:off x="2220194" y="3116045"/>
            <a:ext cx="591105" cy="470388"/>
            <a:chOff x="8024949" y="901783"/>
            <a:chExt cx="591105" cy="470388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A62A7473-3812-488E-988E-8FD015E8389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9168505E-7175-48DA-8999-1E96816403C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59E5E019-5DF7-48A8-B439-262BD68F2B9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BA14E11F-A508-4E2B-AA33-D82A1E32FBF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8DFB55C4-5AD3-4BFE-BA5C-0AD932B07517}"/>
              </a:ext>
            </a:extLst>
          </p:cNvPr>
          <p:cNvGrpSpPr/>
          <p:nvPr/>
        </p:nvGrpSpPr>
        <p:grpSpPr>
          <a:xfrm>
            <a:off x="2220395" y="3564825"/>
            <a:ext cx="591105" cy="470388"/>
            <a:chOff x="8024949" y="901783"/>
            <a:chExt cx="591105" cy="470388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8B8F26AB-E71D-4073-802B-FB9259390B1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3AC8DAC7-2E17-4C2A-B9AD-655666E6464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E59C663B-91ED-4690-9D02-D3C849DCB13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7B635430-EAEF-4117-8734-49C45BDDFC0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C1F0EEDB-211C-4640-AB96-950B35A60E0B}"/>
              </a:ext>
            </a:extLst>
          </p:cNvPr>
          <p:cNvGrpSpPr/>
          <p:nvPr/>
        </p:nvGrpSpPr>
        <p:grpSpPr>
          <a:xfrm>
            <a:off x="2224470" y="4009673"/>
            <a:ext cx="591105" cy="470388"/>
            <a:chOff x="8024949" y="901783"/>
            <a:chExt cx="591105" cy="470388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9DB76BB2-C085-4CD4-8D19-5F29E301F6F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2E7C66B6-A74F-46FD-A77D-0F2CAFFCA7F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995DFB8A-A7BB-4E8F-91E1-79E259F4CF8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09E88DAC-FC8F-44FF-806C-FC242B253EE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0BD276C1-E888-482A-8D6F-78C533AC83E0}"/>
              </a:ext>
            </a:extLst>
          </p:cNvPr>
          <p:cNvGrpSpPr/>
          <p:nvPr/>
        </p:nvGrpSpPr>
        <p:grpSpPr>
          <a:xfrm>
            <a:off x="2221000" y="4457696"/>
            <a:ext cx="591105" cy="470388"/>
            <a:chOff x="8024949" y="901783"/>
            <a:chExt cx="591105" cy="470388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AD7B1F48-7B29-41B9-A7EA-ECAAE246CBF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5B3A080E-8077-4796-B2E4-2EFE43BB019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1D754DF3-5ABB-40A8-8A32-5D555944FA1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4ABC99B2-79B9-4413-9251-1BB8C8FB0EF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F6678626-3E1E-4E1A-8346-80C621430448}"/>
              </a:ext>
            </a:extLst>
          </p:cNvPr>
          <p:cNvGrpSpPr/>
          <p:nvPr/>
        </p:nvGrpSpPr>
        <p:grpSpPr>
          <a:xfrm>
            <a:off x="2221201" y="4901714"/>
            <a:ext cx="591105" cy="470388"/>
            <a:chOff x="8024949" y="901783"/>
            <a:chExt cx="591105" cy="470388"/>
          </a:xfrm>
        </p:grpSpPr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97B3898C-8F40-46C9-9A3E-A499A0BA82A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38ECA41E-BE68-44EA-B88D-3134F273903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1E974A23-1DD2-4B26-973A-11D1CB340CB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E0B36E63-2606-4BC9-A49F-54B64EEA358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07BF1EF2-5B75-4FDD-BE11-10BEFC2A702B}"/>
              </a:ext>
            </a:extLst>
          </p:cNvPr>
          <p:cNvGrpSpPr/>
          <p:nvPr/>
        </p:nvGrpSpPr>
        <p:grpSpPr>
          <a:xfrm>
            <a:off x="2220566" y="5352017"/>
            <a:ext cx="591105" cy="470388"/>
            <a:chOff x="8024949" y="901783"/>
            <a:chExt cx="591105" cy="470388"/>
          </a:xfrm>
        </p:grpSpPr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ECCC97A9-B702-455E-84B7-65BE03DE112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78BC5D81-6550-4C8B-893C-4479E5DA357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E5DFBA93-A0D1-4F34-8A48-D4ADD14255B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CB56AC88-9E63-4196-BF97-8CCFC408315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D70F27EB-567B-47EA-AEBA-4CE437A79F66}"/>
              </a:ext>
            </a:extLst>
          </p:cNvPr>
          <p:cNvGrpSpPr/>
          <p:nvPr/>
        </p:nvGrpSpPr>
        <p:grpSpPr>
          <a:xfrm>
            <a:off x="2220767" y="5800797"/>
            <a:ext cx="591105" cy="470388"/>
            <a:chOff x="8024949" y="901783"/>
            <a:chExt cx="591105" cy="470388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B98887F2-8D48-4F44-9496-42FA656828E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275C5037-F1D4-4BBC-9083-94A77BC9BEA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881D6169-19B3-458D-A1B5-0AE13F1853A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12D75E8D-56A9-4A3D-BD09-5372323A66D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232A5A38-0C3C-40A6-9231-63426A262949}"/>
              </a:ext>
            </a:extLst>
          </p:cNvPr>
          <p:cNvGrpSpPr/>
          <p:nvPr/>
        </p:nvGrpSpPr>
        <p:grpSpPr>
          <a:xfrm>
            <a:off x="2221984" y="6245645"/>
            <a:ext cx="591105" cy="470388"/>
            <a:chOff x="8024949" y="901783"/>
            <a:chExt cx="591105" cy="470388"/>
          </a:xfrm>
        </p:grpSpPr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134513DA-4AA1-4CD4-8C78-73B0E23BDCB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3965FB89-7A3F-43BB-A0C9-3CCC4F284DA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B05DCBFD-07B1-4E0B-92E7-5444EEEBB7A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E0580D97-DF1E-425F-8026-512F48A4A76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8B729302-A3FD-40D2-8F7F-71622814FDB7}"/>
              </a:ext>
            </a:extLst>
          </p:cNvPr>
          <p:cNvGrpSpPr/>
          <p:nvPr/>
        </p:nvGrpSpPr>
        <p:grpSpPr>
          <a:xfrm>
            <a:off x="2245543" y="2201997"/>
            <a:ext cx="558936" cy="517996"/>
            <a:chOff x="7154565" y="884953"/>
            <a:chExt cx="558936" cy="517996"/>
          </a:xfrm>
        </p:grpSpPr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8E3025AE-ED9A-4758-87DF-9E03B164685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AD1EF2E6-9F08-4F0C-9838-B449E629C23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CF456F97-017C-4927-944D-5B86DE8C283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F6A02AC6-636B-4514-9A92-2B833C63606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0F8A05D4-5680-4BDD-B439-E52A302007B2}"/>
              </a:ext>
            </a:extLst>
          </p:cNvPr>
          <p:cNvGrpSpPr/>
          <p:nvPr/>
        </p:nvGrpSpPr>
        <p:grpSpPr>
          <a:xfrm>
            <a:off x="2657803" y="2222108"/>
            <a:ext cx="591105" cy="470388"/>
            <a:chOff x="8024949" y="901783"/>
            <a:chExt cx="591105" cy="470388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1F551E84-8708-477F-9623-DD812D14676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9C5926A-B1DA-4D24-8C57-89D88A48FEE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CBE3D67E-559F-4DD7-A86D-B2B71C90DF8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A08CF8F5-00DB-4D80-95CB-9EF03A00976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B84901E2-3780-47E0-844E-05B1DEA080CD}"/>
              </a:ext>
            </a:extLst>
          </p:cNvPr>
          <p:cNvGrpSpPr/>
          <p:nvPr/>
        </p:nvGrpSpPr>
        <p:grpSpPr>
          <a:xfrm>
            <a:off x="2658004" y="2666126"/>
            <a:ext cx="591105" cy="470388"/>
            <a:chOff x="8024949" y="901783"/>
            <a:chExt cx="591105" cy="470388"/>
          </a:xfrm>
        </p:grpSpPr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E2FC4478-6BDF-4F61-A9CC-652CD35B72D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CBF73017-25B1-453D-98F1-606E723A490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008BC1D3-2C09-4551-9075-1D9C4CB2E31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08A0BD7F-80B4-4EAE-A4A4-6D98B82CC1A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3E99B815-AACB-45DB-9F63-05B3E0EC3AE8}"/>
              </a:ext>
            </a:extLst>
          </p:cNvPr>
          <p:cNvGrpSpPr/>
          <p:nvPr/>
        </p:nvGrpSpPr>
        <p:grpSpPr>
          <a:xfrm>
            <a:off x="2657369" y="3116429"/>
            <a:ext cx="591105" cy="470388"/>
            <a:chOff x="8024949" y="901783"/>
            <a:chExt cx="591105" cy="470388"/>
          </a:xfrm>
        </p:grpSpPr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972F2BA0-0199-496D-9D58-2D2CD1F7269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B8A234C4-4B5F-440F-8DFC-82EBDFE52AE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465B3BC5-938E-48F7-9615-A7F233E99D2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A8F5A668-2221-4258-9E0C-AAD0E40EDE7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F0CDA29F-49E3-4578-A553-97AFFE55F047}"/>
              </a:ext>
            </a:extLst>
          </p:cNvPr>
          <p:cNvGrpSpPr/>
          <p:nvPr/>
        </p:nvGrpSpPr>
        <p:grpSpPr>
          <a:xfrm>
            <a:off x="2657570" y="3565209"/>
            <a:ext cx="591105" cy="470388"/>
            <a:chOff x="8024949" y="901783"/>
            <a:chExt cx="591105" cy="470388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FD631573-BC9D-431B-A617-C59A21E131D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B9783C0E-0FCE-4F43-AAE4-139D5D73BEA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31A8C812-A3CF-4F70-A2D1-F807124F040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1A259A6A-CC4D-467D-9CB1-DFFB8DC0A29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FB2012C9-97FC-4A69-B7BC-69A0C0CE1DE1}"/>
              </a:ext>
            </a:extLst>
          </p:cNvPr>
          <p:cNvGrpSpPr/>
          <p:nvPr/>
        </p:nvGrpSpPr>
        <p:grpSpPr>
          <a:xfrm>
            <a:off x="2661645" y="4010057"/>
            <a:ext cx="591105" cy="470388"/>
            <a:chOff x="8024949" y="901783"/>
            <a:chExt cx="591105" cy="470388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9DAE7A74-A125-494C-BFFF-2BA5EF072E9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7A0680BA-A4EE-4134-B484-934CB4C6123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A939D8EE-93AE-48F9-A296-2690731D950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C8A76FA2-1FA2-4322-932A-679EAB16244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A47AA424-68F4-4233-8FBD-BC91265D87EC}"/>
              </a:ext>
            </a:extLst>
          </p:cNvPr>
          <p:cNvGrpSpPr/>
          <p:nvPr/>
        </p:nvGrpSpPr>
        <p:grpSpPr>
          <a:xfrm>
            <a:off x="2658175" y="4458080"/>
            <a:ext cx="591105" cy="470388"/>
            <a:chOff x="8024949" y="901783"/>
            <a:chExt cx="591105" cy="470388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C4AB0D5F-8B77-49FA-8EAD-E9A3AA244BB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76146DEA-9CF7-4BDD-9BF8-3202287B303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9EE30AD6-322D-4B6A-8806-3A872ADBC0A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1862BF49-6CAC-4B0C-81C6-493244CB325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C31123B8-5462-4144-A93A-5C90DBD54C71}"/>
              </a:ext>
            </a:extLst>
          </p:cNvPr>
          <p:cNvGrpSpPr/>
          <p:nvPr/>
        </p:nvGrpSpPr>
        <p:grpSpPr>
          <a:xfrm>
            <a:off x="2658376" y="4902098"/>
            <a:ext cx="591105" cy="470388"/>
            <a:chOff x="8024949" y="901783"/>
            <a:chExt cx="591105" cy="470388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260C2DA9-2C0A-4E01-B09D-5E50FD92C5A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4F436EDA-F1FC-4854-BA22-2401E4CED80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B783310D-9D6E-4972-9675-1FE26657260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9F5F0B37-57C5-43C0-B25B-3D4C56325AF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DE388A44-1C5C-4E6F-A0E9-45DFB08AF396}"/>
              </a:ext>
            </a:extLst>
          </p:cNvPr>
          <p:cNvGrpSpPr/>
          <p:nvPr/>
        </p:nvGrpSpPr>
        <p:grpSpPr>
          <a:xfrm>
            <a:off x="2657741" y="5352401"/>
            <a:ext cx="591105" cy="470388"/>
            <a:chOff x="8024949" y="901783"/>
            <a:chExt cx="591105" cy="470388"/>
          </a:xfrm>
        </p:grpSpPr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CE819F6D-1D02-4F0D-BB74-E755F3C6DA6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A0DC16D1-8824-472A-93C9-385D9227249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0BF83779-4C29-4020-9569-C755BF3F8C4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A989801D-8A17-4498-AB18-AC2E426283B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F6C1A3F5-C49F-406D-85CB-304307F9E1F0}"/>
              </a:ext>
            </a:extLst>
          </p:cNvPr>
          <p:cNvGrpSpPr/>
          <p:nvPr/>
        </p:nvGrpSpPr>
        <p:grpSpPr>
          <a:xfrm>
            <a:off x="2657942" y="5801181"/>
            <a:ext cx="591105" cy="470388"/>
            <a:chOff x="8024949" y="901783"/>
            <a:chExt cx="591105" cy="470388"/>
          </a:xfrm>
        </p:grpSpPr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102BEB16-1B3B-4D56-8760-6F83DC97C10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CA27D9AF-7D5C-4C90-BF49-12005524A2C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101BA163-2D69-4B0A-8DEA-2F99BBFC4EE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5D699D3C-F388-4909-9E6E-44762E46FAC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3B3027BF-1DE8-4C59-BA75-495A1B25605C}"/>
              </a:ext>
            </a:extLst>
          </p:cNvPr>
          <p:cNvGrpSpPr/>
          <p:nvPr/>
        </p:nvGrpSpPr>
        <p:grpSpPr>
          <a:xfrm>
            <a:off x="2659159" y="6246029"/>
            <a:ext cx="591105" cy="470388"/>
            <a:chOff x="8024949" y="901783"/>
            <a:chExt cx="591105" cy="470388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BEA160B4-C7EA-4F77-ABB2-04DD7200541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6656E93F-D312-40F8-BF2E-49FF3BDE689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445BE215-F867-4601-A2A9-94F448BA0ED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D9AAC2CF-B642-4DB7-BBBA-318397B754F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BBFEE396-96FB-475E-AE12-6CFFA4864320}"/>
              </a:ext>
            </a:extLst>
          </p:cNvPr>
          <p:cNvGrpSpPr/>
          <p:nvPr/>
        </p:nvGrpSpPr>
        <p:grpSpPr>
          <a:xfrm>
            <a:off x="2682718" y="2202381"/>
            <a:ext cx="558936" cy="517996"/>
            <a:chOff x="7154565" y="884953"/>
            <a:chExt cx="558936" cy="517996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34824584-8457-4BC5-9B12-74CE2ED06C6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D6D38340-AB2B-4981-8F10-30983E09348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FE658022-9DB0-49BA-B3D5-9D6CBD6AA72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CA8BE1ED-4EA1-4DE0-8135-EB24BE4A9B8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2FBD76BB-F52E-407D-AAC9-69FA0813DD8C}"/>
              </a:ext>
            </a:extLst>
          </p:cNvPr>
          <p:cNvGrpSpPr/>
          <p:nvPr/>
        </p:nvGrpSpPr>
        <p:grpSpPr>
          <a:xfrm>
            <a:off x="3103969" y="2219672"/>
            <a:ext cx="591105" cy="470388"/>
            <a:chOff x="8024949" y="901783"/>
            <a:chExt cx="591105" cy="470388"/>
          </a:xfrm>
        </p:grpSpPr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EED5A360-9837-4E8E-8383-AE8EF303D7C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E0D2BC0D-04F6-4F4E-BAA7-695CC58D93D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A636D9AA-3F86-41DB-B93D-C4DC09CCCA7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698155CA-C926-42B8-8B34-AF1276F33A8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D4B064D5-E082-445B-BE62-ADDE6C58B65B}"/>
              </a:ext>
            </a:extLst>
          </p:cNvPr>
          <p:cNvGrpSpPr/>
          <p:nvPr/>
        </p:nvGrpSpPr>
        <p:grpSpPr>
          <a:xfrm>
            <a:off x="3104170" y="2663690"/>
            <a:ext cx="591105" cy="470388"/>
            <a:chOff x="8024949" y="901783"/>
            <a:chExt cx="591105" cy="470388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63171E6C-E382-4CC3-A9F4-332D22832AB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FEE815AF-4108-4259-BB4C-63A50A46E62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3C70E78A-2A10-456C-AD03-38AE610387B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1DC6DF45-4655-44EF-AC00-6D07438020D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993D0845-C1AF-460B-AD83-F6EBF380EDA1}"/>
              </a:ext>
            </a:extLst>
          </p:cNvPr>
          <p:cNvGrpSpPr/>
          <p:nvPr/>
        </p:nvGrpSpPr>
        <p:grpSpPr>
          <a:xfrm>
            <a:off x="3103535" y="3113993"/>
            <a:ext cx="591105" cy="470388"/>
            <a:chOff x="8024949" y="901783"/>
            <a:chExt cx="591105" cy="470388"/>
          </a:xfrm>
        </p:grpSpPr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6B275E5C-507D-463B-B172-167CA3A9BD5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6B350387-853C-4036-A082-3CAAFE59C67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A4EF58CB-9768-4973-9A90-10A9EA9ED23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D08F22FC-3298-45B7-9C84-BFCB7525FEA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B1098F4C-9AB6-4729-BDAB-E6BB4200B13A}"/>
              </a:ext>
            </a:extLst>
          </p:cNvPr>
          <p:cNvGrpSpPr/>
          <p:nvPr/>
        </p:nvGrpSpPr>
        <p:grpSpPr>
          <a:xfrm>
            <a:off x="3103736" y="3562773"/>
            <a:ext cx="591105" cy="470388"/>
            <a:chOff x="8024949" y="901783"/>
            <a:chExt cx="591105" cy="470388"/>
          </a:xfrm>
        </p:grpSpPr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18871FD0-1037-4CFB-B577-54EC0F806D4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77375934-7CDB-4CBF-B93B-234EEEFA0F6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5D2AA2EC-2B32-4DE9-BB06-2A7BC476BD2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A10692A2-481F-4523-BD54-47A97BF5111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9FFF79B6-CD76-487D-B6A7-8D4DB17AEC5A}"/>
              </a:ext>
            </a:extLst>
          </p:cNvPr>
          <p:cNvGrpSpPr/>
          <p:nvPr/>
        </p:nvGrpSpPr>
        <p:grpSpPr>
          <a:xfrm>
            <a:off x="3107811" y="4007621"/>
            <a:ext cx="591105" cy="470388"/>
            <a:chOff x="8024949" y="901783"/>
            <a:chExt cx="591105" cy="470388"/>
          </a:xfrm>
        </p:grpSpPr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839A26B2-624C-4C39-A6D8-5154E9CCE97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9C51B12D-38A9-4734-A2AB-A9CFFDD41B0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E32DAECF-610C-4C79-88C9-2CBADEC01C4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F8F28FF8-4742-4A5C-9026-80481E7FB1B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C49019E4-AC2A-4082-A56C-B0154C06C473}"/>
              </a:ext>
            </a:extLst>
          </p:cNvPr>
          <p:cNvGrpSpPr/>
          <p:nvPr/>
        </p:nvGrpSpPr>
        <p:grpSpPr>
          <a:xfrm>
            <a:off x="3104341" y="4455644"/>
            <a:ext cx="591105" cy="470388"/>
            <a:chOff x="8024949" y="901783"/>
            <a:chExt cx="591105" cy="470388"/>
          </a:xfrm>
        </p:grpSpPr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76DF4B53-7FB9-4238-B3DE-580B13D7CA3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1EF1B5D7-D9E0-4E42-B175-B3607FD9291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6475E730-3053-48B6-A8C9-B76EF9A736B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01406284-7F4E-4EF0-8E25-10C2FF1E30A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362F429C-15C8-446C-B97D-DC3D99E7D646}"/>
              </a:ext>
            </a:extLst>
          </p:cNvPr>
          <p:cNvGrpSpPr/>
          <p:nvPr/>
        </p:nvGrpSpPr>
        <p:grpSpPr>
          <a:xfrm>
            <a:off x="3104542" y="4899662"/>
            <a:ext cx="591105" cy="470388"/>
            <a:chOff x="8024949" y="901783"/>
            <a:chExt cx="591105" cy="470388"/>
          </a:xfrm>
        </p:grpSpPr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AD55667D-D881-41E1-9091-AD1AADBEF4E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55D9F998-268E-483B-9FC6-D70AE51107F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F01F407D-1C21-4E60-9B5F-98970C348B9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43E3E6B8-01A1-49F0-91C6-3A82CAB21F9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75F5FC22-2A9C-42B0-A7E9-F53CF65E91E8}"/>
              </a:ext>
            </a:extLst>
          </p:cNvPr>
          <p:cNvGrpSpPr/>
          <p:nvPr/>
        </p:nvGrpSpPr>
        <p:grpSpPr>
          <a:xfrm>
            <a:off x="3103907" y="5349965"/>
            <a:ext cx="591105" cy="470388"/>
            <a:chOff x="8024949" y="901783"/>
            <a:chExt cx="591105" cy="470388"/>
          </a:xfrm>
        </p:grpSpPr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A6569881-EC2D-4051-A9CD-C4FDEFD0D2A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59A258C6-967C-4A40-B2C4-880840C4C41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3B982149-C0D6-452E-883A-4B6F8C9EC54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663AED16-B696-455D-BC84-3E22566FFC8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4B997821-AE7A-4B11-85D1-B78AE7B9264B}"/>
              </a:ext>
            </a:extLst>
          </p:cNvPr>
          <p:cNvGrpSpPr/>
          <p:nvPr/>
        </p:nvGrpSpPr>
        <p:grpSpPr>
          <a:xfrm>
            <a:off x="3104108" y="5798745"/>
            <a:ext cx="591105" cy="470388"/>
            <a:chOff x="8024949" y="901783"/>
            <a:chExt cx="591105" cy="470388"/>
          </a:xfrm>
        </p:grpSpPr>
        <p:sp>
          <p:nvSpPr>
            <p:cNvPr id="441" name="Oval 440">
              <a:extLst>
                <a:ext uri="{FF2B5EF4-FFF2-40B4-BE49-F238E27FC236}">
                  <a16:creationId xmlns:a16="http://schemas.microsoft.com/office/drawing/2014/main" id="{4E8ECC6B-9523-4B69-8A0C-92720B71AA7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1145286F-5351-4BCC-B077-ABDC21A76E4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F8B6138E-5237-4CCA-BA99-F424636FC1B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BAF0FA71-8566-4DBB-9794-B2A4ABAD5C4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FC3F4EB7-64C1-4A30-8CC4-876373A3C4C7}"/>
              </a:ext>
            </a:extLst>
          </p:cNvPr>
          <p:cNvGrpSpPr/>
          <p:nvPr/>
        </p:nvGrpSpPr>
        <p:grpSpPr>
          <a:xfrm>
            <a:off x="3105325" y="6243593"/>
            <a:ext cx="591105" cy="470388"/>
            <a:chOff x="8024949" y="901783"/>
            <a:chExt cx="591105" cy="470388"/>
          </a:xfrm>
        </p:grpSpPr>
        <p:sp>
          <p:nvSpPr>
            <p:cNvPr id="446" name="Oval 445">
              <a:extLst>
                <a:ext uri="{FF2B5EF4-FFF2-40B4-BE49-F238E27FC236}">
                  <a16:creationId xmlns:a16="http://schemas.microsoft.com/office/drawing/2014/main" id="{5A72FB59-83EC-4CB4-87A0-7159188A82B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E7292A3B-7606-459B-81B1-B1B70833157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CADFB77E-2FD0-491D-840C-44543349E0E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C27A3CD3-465D-4D17-B0E5-68937C715B4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B1D21691-79DE-4145-A765-01ABDB6843A5}"/>
              </a:ext>
            </a:extLst>
          </p:cNvPr>
          <p:cNvGrpSpPr/>
          <p:nvPr/>
        </p:nvGrpSpPr>
        <p:grpSpPr>
          <a:xfrm>
            <a:off x="3128884" y="2199945"/>
            <a:ext cx="558936" cy="517996"/>
            <a:chOff x="7154565" y="884953"/>
            <a:chExt cx="558936" cy="517996"/>
          </a:xfrm>
        </p:grpSpPr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7547E9A6-3A09-4B15-8F63-D5D8356C792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630E51A1-B86A-4494-AB84-500EBE01C76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909D7307-4F0A-4904-8502-BE6FDD171DA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406DE159-070D-4B25-987B-FA43099A0FB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F9F28361-C451-4D9C-B26B-0DA610A7F40B}"/>
              </a:ext>
            </a:extLst>
          </p:cNvPr>
          <p:cNvGrpSpPr/>
          <p:nvPr/>
        </p:nvGrpSpPr>
        <p:grpSpPr>
          <a:xfrm>
            <a:off x="3541144" y="2220056"/>
            <a:ext cx="591105" cy="470388"/>
            <a:chOff x="8024949" y="901783"/>
            <a:chExt cx="591105" cy="470388"/>
          </a:xfrm>
        </p:grpSpPr>
        <p:sp>
          <p:nvSpPr>
            <p:cNvPr id="456" name="Oval 455">
              <a:extLst>
                <a:ext uri="{FF2B5EF4-FFF2-40B4-BE49-F238E27FC236}">
                  <a16:creationId xmlns:a16="http://schemas.microsoft.com/office/drawing/2014/main" id="{D7540260-26E9-4F62-8F56-34945CA8D4F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5C60B26A-7B17-424E-A27D-F2E62D8BC37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AB2E7C52-0DF3-4300-9894-A1F379B4A36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4A9EF02C-1761-4022-99CA-9FF617CE909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8156C3ED-0B62-4BF4-9AF0-ADCB4B8D0E89}"/>
              </a:ext>
            </a:extLst>
          </p:cNvPr>
          <p:cNvGrpSpPr/>
          <p:nvPr/>
        </p:nvGrpSpPr>
        <p:grpSpPr>
          <a:xfrm>
            <a:off x="3541345" y="2664074"/>
            <a:ext cx="591105" cy="470388"/>
            <a:chOff x="8024949" y="901783"/>
            <a:chExt cx="591105" cy="470388"/>
          </a:xfrm>
        </p:grpSpPr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CCCB2945-25AA-449D-A468-629C1D117A0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87581913-585E-4A6D-8763-086CC9CBA51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2AB3BC2C-812E-402B-9440-0A0B05081D4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1CFCC14B-D52B-4FDF-846F-CE2D75C53C2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7E6854DC-3D01-4F9E-BD6A-65DA8B426F2D}"/>
              </a:ext>
            </a:extLst>
          </p:cNvPr>
          <p:cNvGrpSpPr/>
          <p:nvPr/>
        </p:nvGrpSpPr>
        <p:grpSpPr>
          <a:xfrm>
            <a:off x="3540710" y="3114377"/>
            <a:ext cx="591105" cy="470388"/>
            <a:chOff x="8024949" y="901783"/>
            <a:chExt cx="591105" cy="470388"/>
          </a:xfrm>
        </p:grpSpPr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FA59D034-8161-4B38-9279-3A7451295FD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9F16DA26-ACDD-47C2-A7AA-24EA7942DF6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F6431249-6112-4BDC-92E7-70FF577BC60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id="{A3A4BA2A-14BB-43ED-80BB-14D09BBE417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FC502F6B-6AA0-4168-AEC3-E9CA5F498481}"/>
              </a:ext>
            </a:extLst>
          </p:cNvPr>
          <p:cNvGrpSpPr/>
          <p:nvPr/>
        </p:nvGrpSpPr>
        <p:grpSpPr>
          <a:xfrm>
            <a:off x="3540911" y="3563157"/>
            <a:ext cx="591105" cy="470388"/>
            <a:chOff x="8024949" y="901783"/>
            <a:chExt cx="591105" cy="470388"/>
          </a:xfrm>
        </p:grpSpPr>
        <p:sp>
          <p:nvSpPr>
            <p:cNvPr id="471" name="Oval 470">
              <a:extLst>
                <a:ext uri="{FF2B5EF4-FFF2-40B4-BE49-F238E27FC236}">
                  <a16:creationId xmlns:a16="http://schemas.microsoft.com/office/drawing/2014/main" id="{9251B1FD-464D-4FD3-939D-6ED54F890FA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C004A128-8669-426A-9895-12DA5310DA9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030D0552-253E-4714-BA36-53A5D45C4FA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B2424019-CBFD-4FBC-93EC-6ACF0DDD79B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A79ABC6-7F6F-416E-97A9-12770321811D}"/>
              </a:ext>
            </a:extLst>
          </p:cNvPr>
          <p:cNvGrpSpPr/>
          <p:nvPr/>
        </p:nvGrpSpPr>
        <p:grpSpPr>
          <a:xfrm>
            <a:off x="3544986" y="4008005"/>
            <a:ext cx="591105" cy="470388"/>
            <a:chOff x="8024949" y="901783"/>
            <a:chExt cx="591105" cy="470388"/>
          </a:xfrm>
        </p:grpSpPr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DF6C1309-ED40-4A9A-99A8-DDB40BA06DF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6D90871C-3087-4AE5-98EA-21F7A0211D2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A3793EAF-A39F-4D54-8A19-1674DDDC892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id="{F0FB5BDF-5A26-472B-A723-16A2F3A8A22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58F0C49A-F6AA-464E-B135-7D780B0B2432}"/>
              </a:ext>
            </a:extLst>
          </p:cNvPr>
          <p:cNvGrpSpPr/>
          <p:nvPr/>
        </p:nvGrpSpPr>
        <p:grpSpPr>
          <a:xfrm>
            <a:off x="3541516" y="4456028"/>
            <a:ext cx="591105" cy="470388"/>
            <a:chOff x="8024949" y="901783"/>
            <a:chExt cx="591105" cy="470388"/>
          </a:xfrm>
        </p:grpSpPr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F2A224E3-D519-4E49-9AE1-2B5ABD50250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3CB32C79-2397-498B-A3EC-0997E5F567C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83" name="TextBox 482">
              <a:extLst>
                <a:ext uri="{FF2B5EF4-FFF2-40B4-BE49-F238E27FC236}">
                  <a16:creationId xmlns:a16="http://schemas.microsoft.com/office/drawing/2014/main" id="{9DEF20E9-7CA7-4621-A6E4-1B94CEDA89C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965086CD-498E-4F20-991C-ACEE9C03775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172A3B96-57E8-4681-8B20-6B053AEC607A}"/>
              </a:ext>
            </a:extLst>
          </p:cNvPr>
          <p:cNvGrpSpPr/>
          <p:nvPr/>
        </p:nvGrpSpPr>
        <p:grpSpPr>
          <a:xfrm>
            <a:off x="3541717" y="4900046"/>
            <a:ext cx="591105" cy="470388"/>
            <a:chOff x="8024949" y="901783"/>
            <a:chExt cx="591105" cy="470388"/>
          </a:xfrm>
        </p:grpSpPr>
        <p:sp>
          <p:nvSpPr>
            <p:cNvPr id="486" name="Oval 485">
              <a:extLst>
                <a:ext uri="{FF2B5EF4-FFF2-40B4-BE49-F238E27FC236}">
                  <a16:creationId xmlns:a16="http://schemas.microsoft.com/office/drawing/2014/main" id="{E610EA0D-657F-4E4A-B1C5-30A72681494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A4EC9168-FD21-4E4E-B3FE-17FBD11A302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94C18E63-82D5-4DD3-AD56-5E2964217E1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41C5164A-373E-4F7C-8F59-19E7356EE61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0" name="Group 489">
            <a:extLst>
              <a:ext uri="{FF2B5EF4-FFF2-40B4-BE49-F238E27FC236}">
                <a16:creationId xmlns:a16="http://schemas.microsoft.com/office/drawing/2014/main" id="{02603A42-79CE-40CA-A440-416DE031B6ED}"/>
              </a:ext>
            </a:extLst>
          </p:cNvPr>
          <p:cNvGrpSpPr/>
          <p:nvPr/>
        </p:nvGrpSpPr>
        <p:grpSpPr>
          <a:xfrm>
            <a:off x="3541082" y="5350349"/>
            <a:ext cx="591105" cy="470388"/>
            <a:chOff x="8024949" y="901783"/>
            <a:chExt cx="591105" cy="470388"/>
          </a:xfrm>
        </p:grpSpPr>
        <p:sp>
          <p:nvSpPr>
            <p:cNvPr id="491" name="Oval 490">
              <a:extLst>
                <a:ext uri="{FF2B5EF4-FFF2-40B4-BE49-F238E27FC236}">
                  <a16:creationId xmlns:a16="http://schemas.microsoft.com/office/drawing/2014/main" id="{82E15137-00FA-4B67-BE8D-BF3BA93DA60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D85FE3A5-9870-477F-B641-3A857B5163C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BF2D7A55-3B8E-4297-8034-FA87A125A07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id="{258A468C-7660-44C0-B325-5B92DC19826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4A2E1E80-2F11-4B9D-8555-5028159B26BC}"/>
              </a:ext>
            </a:extLst>
          </p:cNvPr>
          <p:cNvGrpSpPr/>
          <p:nvPr/>
        </p:nvGrpSpPr>
        <p:grpSpPr>
          <a:xfrm>
            <a:off x="3541283" y="5799129"/>
            <a:ext cx="591105" cy="470388"/>
            <a:chOff x="8024949" y="901783"/>
            <a:chExt cx="591105" cy="470388"/>
          </a:xfrm>
        </p:grpSpPr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3E122C76-6586-415B-9919-BB1AD2EA2D3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90922F9A-BEA9-4677-8093-8C544030348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3761F206-66F5-4ED6-84D3-C0D7FDA8E4C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E4BDC319-24BA-41DB-BC3E-7B64DEA0258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EC1066E5-8C82-4655-B069-8E4E541C70CC}"/>
              </a:ext>
            </a:extLst>
          </p:cNvPr>
          <p:cNvGrpSpPr/>
          <p:nvPr/>
        </p:nvGrpSpPr>
        <p:grpSpPr>
          <a:xfrm>
            <a:off x="3542500" y="6243977"/>
            <a:ext cx="591105" cy="470388"/>
            <a:chOff x="8024949" y="901783"/>
            <a:chExt cx="591105" cy="470388"/>
          </a:xfrm>
        </p:grpSpPr>
        <p:sp>
          <p:nvSpPr>
            <p:cNvPr id="501" name="Oval 500">
              <a:extLst>
                <a:ext uri="{FF2B5EF4-FFF2-40B4-BE49-F238E27FC236}">
                  <a16:creationId xmlns:a16="http://schemas.microsoft.com/office/drawing/2014/main" id="{3F643A09-04A7-48C8-8BC3-F4C3435FC0A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2" name="TextBox 501">
              <a:extLst>
                <a:ext uri="{FF2B5EF4-FFF2-40B4-BE49-F238E27FC236}">
                  <a16:creationId xmlns:a16="http://schemas.microsoft.com/office/drawing/2014/main" id="{96BE4F8B-1715-4129-987A-D64927A8602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01332FEB-F833-4277-AB3D-255003E62D3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id="{F82A0658-F143-487D-86DE-823FD2FDD8A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5" name="Group 504">
            <a:extLst>
              <a:ext uri="{FF2B5EF4-FFF2-40B4-BE49-F238E27FC236}">
                <a16:creationId xmlns:a16="http://schemas.microsoft.com/office/drawing/2014/main" id="{11CA2DD7-42E0-491D-8F05-B450A1F4273F}"/>
              </a:ext>
            </a:extLst>
          </p:cNvPr>
          <p:cNvGrpSpPr/>
          <p:nvPr/>
        </p:nvGrpSpPr>
        <p:grpSpPr>
          <a:xfrm>
            <a:off x="3566059" y="2200329"/>
            <a:ext cx="558936" cy="517996"/>
            <a:chOff x="7154565" y="884953"/>
            <a:chExt cx="558936" cy="517996"/>
          </a:xfrm>
        </p:grpSpPr>
        <p:sp>
          <p:nvSpPr>
            <p:cNvPr id="506" name="Oval 505">
              <a:extLst>
                <a:ext uri="{FF2B5EF4-FFF2-40B4-BE49-F238E27FC236}">
                  <a16:creationId xmlns:a16="http://schemas.microsoft.com/office/drawing/2014/main" id="{CE575E78-D8DA-4EB7-BA6F-C7BFC55CE36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7" name="TextBox 506">
              <a:extLst>
                <a:ext uri="{FF2B5EF4-FFF2-40B4-BE49-F238E27FC236}">
                  <a16:creationId xmlns:a16="http://schemas.microsoft.com/office/drawing/2014/main" id="{7ACF433D-3D17-4668-AB8B-E6B83E8DC80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E50B3577-D1BA-40A1-8403-812BA398532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F765B203-52B7-4EF3-9F58-160B242BBD2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099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6.25E-7 -0.063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8.33333E-7 -0.1333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0.00013 -0.19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-0.00039 -0.2615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-0.00013 -0.3247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-0.00013 -0.3863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00013 -0.456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00013 -0.5157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-0.00026 -0.5849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6.25E-7 -0.0634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8.33333E-7 -0.1333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0.00013 -0.195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-0.00039 -0.2615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-0.00013 -0.3247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-0.00013 -0.3863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00013 -0.4569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00013 -0.5157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-0.00026 -0.5849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6 L -1.04167E-6 -0.0634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-1.04167E-6 -0.1333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6 L -0.00013 -0.195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0.00039 -0.2615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-0.00013 -0.3247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-0.00013 -0.3863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-0.00013 -0.4569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7 L -0.00013 -0.5157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-0.00026 -0.5849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2.08333E-7 -0.0634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59259E-6 L -2.08333E-7 -0.1333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-0.00013 -0.1956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L -0.00039 -0.2615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7.40741E-7 L -0.00013 -0.3247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-0.00013 -0.3863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33333E-6 L -0.00013 -0.45694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-0.00013 -0.51574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59259E-6 L -0.00026 -0.5849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2.5E-6 -0.0634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2.5E-6 -0.1333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-0.00013 -0.19561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48148E-6 L -0.00039 -0.26157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-0.00013 -0.3247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07407E-6 L -0.00013 -0.38634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-0.00013 -0.45694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00013 -0.51574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-0.00026 -0.58495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3.95833E-6 -0.06343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07407E-6 L 3.95833E-6 -0.1333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-0.00013 -0.195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-0.00039 -0.26158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-0.00013 -0.32477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11111E-6 L -0.00013 -0.38634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-0.00013 -0.45694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11111E-6 L -0.00013 -0.51574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-0.00026 -0.58496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3.54167E-6 -0.06343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3.33333E-6 -0.13334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0.00013 -0.19561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11022E-16 L -0.00039 -0.26157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00013 -0.32477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59259E-6 L -0.00013 -0.38634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-0.00013 -0.45694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0.00013 -0.51574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-0.00026 -0.5849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50259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81FF3CC5-F76D-4996-A1F4-5DF128F0C976}"/>
              </a:ext>
            </a:extLst>
          </p:cNvPr>
          <p:cNvSpPr/>
          <p:nvPr/>
        </p:nvSpPr>
        <p:spPr>
          <a:xfrm>
            <a:off x="340574" y="699836"/>
            <a:ext cx="4771879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70A6618-E867-4FE0-BF67-C3C820714A51}"/>
              </a:ext>
            </a:extLst>
          </p:cNvPr>
          <p:cNvGrpSpPr/>
          <p:nvPr/>
        </p:nvGrpSpPr>
        <p:grpSpPr>
          <a:xfrm>
            <a:off x="340573" y="1300034"/>
            <a:ext cx="1143728" cy="646331"/>
            <a:chOff x="2721324" y="5880157"/>
            <a:chExt cx="388402" cy="646331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9075CF0C-6095-4265-839F-DE1ABAAD6C88}"/>
                </a:ext>
              </a:extLst>
            </p:cNvPr>
            <p:cNvSpPr txBox="1"/>
            <p:nvPr/>
          </p:nvSpPr>
          <p:spPr>
            <a:xfrm>
              <a:off x="2721324" y="5880157"/>
              <a:ext cx="3884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13E0A7-D3EA-4496-8A62-4F48CB73090D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32850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1B81BF28-72F4-45CD-AE05-9C466C1EACEE}"/>
              </a:ext>
            </a:extLst>
          </p:cNvPr>
          <p:cNvSpPr txBox="1"/>
          <p:nvPr/>
        </p:nvSpPr>
        <p:spPr>
          <a:xfrm>
            <a:off x="2062091" y="765112"/>
            <a:ext cx="6889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CD447DA-D834-4745-986F-EA31500C3F85}"/>
              </a:ext>
            </a:extLst>
          </p:cNvPr>
          <p:cNvSpPr/>
          <p:nvPr/>
        </p:nvSpPr>
        <p:spPr>
          <a:xfrm>
            <a:off x="1880892" y="774049"/>
            <a:ext cx="803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235E812-3AFB-4B0C-B442-57D6B970CA33}"/>
              </a:ext>
            </a:extLst>
          </p:cNvPr>
          <p:cNvSpPr txBox="1"/>
          <p:nvPr/>
        </p:nvSpPr>
        <p:spPr>
          <a:xfrm>
            <a:off x="1390640" y="1037043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F5145E4B-D84E-44A6-A6EF-B1B8C14F6665}"/>
              </a:ext>
            </a:extLst>
          </p:cNvPr>
          <p:cNvGrpSpPr/>
          <p:nvPr/>
        </p:nvGrpSpPr>
        <p:grpSpPr>
          <a:xfrm>
            <a:off x="1826665" y="1313533"/>
            <a:ext cx="912815" cy="646331"/>
            <a:chOff x="2730138" y="5880157"/>
            <a:chExt cx="309985" cy="646331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B2AA25F-6923-4CBF-8925-36FA5A31414B}"/>
                </a:ext>
              </a:extLst>
            </p:cNvPr>
            <p:cNvSpPr txBox="1"/>
            <p:nvPr/>
          </p:nvSpPr>
          <p:spPr>
            <a:xfrm>
              <a:off x="2730138" y="5880157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80F42AA9-C372-4918-84A4-8BE92B0A76DD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A4E591FC-6451-4B2B-9ACD-E2D158278D29}"/>
              </a:ext>
            </a:extLst>
          </p:cNvPr>
          <p:cNvSpPr txBox="1"/>
          <p:nvPr/>
        </p:nvSpPr>
        <p:spPr>
          <a:xfrm>
            <a:off x="636109" y="887316"/>
            <a:ext cx="728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9FFB209-39D5-42DC-A9D3-168F7E32392A}"/>
              </a:ext>
            </a:extLst>
          </p:cNvPr>
          <p:cNvSpPr/>
          <p:nvPr/>
        </p:nvSpPr>
        <p:spPr>
          <a:xfrm>
            <a:off x="3219095" y="1100290"/>
            <a:ext cx="17647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CE25EC56-2B00-44B3-843B-F08E81E5CB21}"/>
              </a:ext>
            </a:extLst>
          </p:cNvPr>
          <p:cNvCxnSpPr>
            <a:cxnSpLocks/>
          </p:cNvCxnSpPr>
          <p:nvPr/>
        </p:nvCxnSpPr>
        <p:spPr>
          <a:xfrm>
            <a:off x="5836906" y="1376301"/>
            <a:ext cx="17847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id="{155A5B3A-3515-4B06-AF87-2E23D7E58C14}"/>
              </a:ext>
            </a:extLst>
          </p:cNvPr>
          <p:cNvSpPr txBox="1"/>
          <p:nvPr/>
        </p:nvSpPr>
        <p:spPr>
          <a:xfrm>
            <a:off x="5824873" y="1314509"/>
            <a:ext cx="19186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BC0BB1F-6954-4994-8097-5805E55DD574}"/>
              </a:ext>
            </a:extLst>
          </p:cNvPr>
          <p:cNvSpPr txBox="1"/>
          <p:nvPr/>
        </p:nvSpPr>
        <p:spPr>
          <a:xfrm>
            <a:off x="6271273" y="868467"/>
            <a:ext cx="120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A2C609EE-CAEC-4842-ADAE-87BFF684F966}"/>
              </a:ext>
            </a:extLst>
          </p:cNvPr>
          <p:cNvCxnSpPr>
            <a:cxnSpLocks/>
          </p:cNvCxnSpPr>
          <p:nvPr/>
        </p:nvCxnSpPr>
        <p:spPr>
          <a:xfrm>
            <a:off x="8066030" y="1368526"/>
            <a:ext cx="1341783" cy="777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EBEA2953-D7F3-4CBC-A6BD-E0E47D3B3C32}"/>
              </a:ext>
            </a:extLst>
          </p:cNvPr>
          <p:cNvSpPr txBox="1"/>
          <p:nvPr/>
        </p:nvSpPr>
        <p:spPr>
          <a:xfrm>
            <a:off x="8066029" y="1306734"/>
            <a:ext cx="149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59" name="Arc 158">
            <a:extLst>
              <a:ext uri="{FF2B5EF4-FFF2-40B4-BE49-F238E27FC236}">
                <a16:creationId xmlns:a16="http://schemas.microsoft.com/office/drawing/2014/main" id="{4F7AD727-BA05-4097-8942-B2A9B75712FE}"/>
              </a:ext>
            </a:extLst>
          </p:cNvPr>
          <p:cNvSpPr/>
          <p:nvPr/>
        </p:nvSpPr>
        <p:spPr>
          <a:xfrm rot="16200000">
            <a:off x="7240611" y="681"/>
            <a:ext cx="810037" cy="1832435"/>
          </a:xfrm>
          <a:prstGeom prst="arc">
            <a:avLst>
              <a:gd name="adj1" fmla="val 16200000"/>
              <a:gd name="adj2" fmla="val 5384084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Arc 159">
            <a:extLst>
              <a:ext uri="{FF2B5EF4-FFF2-40B4-BE49-F238E27FC236}">
                <a16:creationId xmlns:a16="http://schemas.microsoft.com/office/drawing/2014/main" id="{C8AC9991-57BF-4CE5-8978-53F28FC1AABC}"/>
              </a:ext>
            </a:extLst>
          </p:cNvPr>
          <p:cNvSpPr/>
          <p:nvPr/>
        </p:nvSpPr>
        <p:spPr>
          <a:xfrm rot="5400000">
            <a:off x="7235467" y="939480"/>
            <a:ext cx="810037" cy="1822146"/>
          </a:xfrm>
          <a:prstGeom prst="arc">
            <a:avLst>
              <a:gd name="adj1" fmla="val 16077551"/>
              <a:gd name="adj2" fmla="val 554448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BB0093A-CC1B-44CF-B553-2C0BDC92F8A0}"/>
              </a:ext>
            </a:extLst>
          </p:cNvPr>
          <p:cNvSpPr txBox="1"/>
          <p:nvPr/>
        </p:nvSpPr>
        <p:spPr>
          <a:xfrm>
            <a:off x="7245529" y="1822797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E47D6B3-22EF-46D5-A82A-4344414C8330}"/>
              </a:ext>
            </a:extLst>
          </p:cNvPr>
          <p:cNvSpPr txBox="1"/>
          <p:nvPr/>
        </p:nvSpPr>
        <p:spPr>
          <a:xfrm>
            <a:off x="7252561" y="521952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24AA09BC-9E49-4F47-92D8-9FF63639A46F}"/>
              </a:ext>
            </a:extLst>
          </p:cNvPr>
          <p:cNvSpPr txBox="1"/>
          <p:nvPr/>
        </p:nvSpPr>
        <p:spPr>
          <a:xfrm>
            <a:off x="8481239" y="858812"/>
            <a:ext cx="7709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F97D9644-34D7-4BCB-90F3-16DB0A2528D2}"/>
              </a:ext>
            </a:extLst>
          </p:cNvPr>
          <p:cNvSpPr txBox="1"/>
          <p:nvPr/>
        </p:nvSpPr>
        <p:spPr>
          <a:xfrm>
            <a:off x="3347131" y="1070882"/>
            <a:ext cx="129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0.07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14855EA-2FBF-44B8-B382-02F3070A3CB0}"/>
              </a:ext>
            </a:extLst>
          </p:cNvPr>
          <p:cNvSpPr txBox="1"/>
          <p:nvPr/>
        </p:nvSpPr>
        <p:spPr>
          <a:xfrm>
            <a:off x="2777053" y="1044831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4A2BF1F-DA8E-4F73-9A9E-65784A7DE038}"/>
              </a:ext>
            </a:extLst>
          </p:cNvPr>
          <p:cNvGrpSpPr/>
          <p:nvPr/>
        </p:nvGrpSpPr>
        <p:grpSpPr>
          <a:xfrm>
            <a:off x="846227" y="2216502"/>
            <a:ext cx="630375" cy="455794"/>
            <a:chOff x="8887627" y="907393"/>
            <a:chExt cx="630375" cy="455794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E0E1AD8D-C0F2-42EB-9B37-89A04304F81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AA38E78-8217-4078-8651-4419E189F25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3195112-5169-4607-9460-B272527FF0E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0992172-5B4E-494F-BDB8-1846D127A1D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3D15B26-E94A-42E1-95A7-2E3C3E586ECE}"/>
              </a:ext>
            </a:extLst>
          </p:cNvPr>
          <p:cNvGrpSpPr/>
          <p:nvPr/>
        </p:nvGrpSpPr>
        <p:grpSpPr>
          <a:xfrm>
            <a:off x="847199" y="2662739"/>
            <a:ext cx="630375" cy="455794"/>
            <a:chOff x="8887627" y="907393"/>
            <a:chExt cx="630375" cy="455794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AA695C49-8E1F-488E-BAB4-08DE8BF86FC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2FDAC99-038F-4486-8AC1-55E9AC42877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3B5261C-E838-413B-9200-F983B505337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701B3A0-6806-4E3E-8406-1CAA2DCE2D2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8A830FB-79CA-42E8-A0E0-C71FD06CF8AA}"/>
              </a:ext>
            </a:extLst>
          </p:cNvPr>
          <p:cNvGrpSpPr/>
          <p:nvPr/>
        </p:nvGrpSpPr>
        <p:grpSpPr>
          <a:xfrm>
            <a:off x="846886" y="3108018"/>
            <a:ext cx="630375" cy="455794"/>
            <a:chOff x="8887627" y="907393"/>
            <a:chExt cx="630375" cy="455794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017093B5-8148-4C82-B37F-15D00FE5318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C59E099-118C-4B99-8FE3-0A767E45449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22089A4-62F1-48C9-BBA7-CD513783526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28B9B18-7F85-4ABF-98E0-EE7AADD1A25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8987FAD-1FF0-452D-BA14-E74B896F061C}"/>
              </a:ext>
            </a:extLst>
          </p:cNvPr>
          <p:cNvGrpSpPr/>
          <p:nvPr/>
        </p:nvGrpSpPr>
        <p:grpSpPr>
          <a:xfrm>
            <a:off x="847858" y="3554255"/>
            <a:ext cx="630375" cy="455794"/>
            <a:chOff x="8887627" y="907393"/>
            <a:chExt cx="630375" cy="455794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B52FA6A8-1FA2-4BAD-B9B4-8EFCC1D3A0B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FAE057B-9448-4492-A42E-B19DBBB228E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825D203-13B2-4060-AAA9-D274B031605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5561F1D-13D3-4F59-BE6F-97A18D743BC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207946C-3CA5-4405-B944-E72D913243FF}"/>
              </a:ext>
            </a:extLst>
          </p:cNvPr>
          <p:cNvGrpSpPr/>
          <p:nvPr/>
        </p:nvGrpSpPr>
        <p:grpSpPr>
          <a:xfrm>
            <a:off x="846868" y="4000881"/>
            <a:ext cx="630375" cy="455794"/>
            <a:chOff x="8887627" y="907393"/>
            <a:chExt cx="630375" cy="455794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8ECF5E4D-B44C-46D5-B12F-DFEF5C8D60C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9394214-37AB-4AEE-AF4A-205BA9CCA22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BFB7866-24CC-4965-8437-BF8DF59CF8B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E9BA951-93EF-4455-83DF-8CA10D86818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ED1E50-46B8-4548-9BC5-42D71C1CBB37}"/>
              </a:ext>
            </a:extLst>
          </p:cNvPr>
          <p:cNvGrpSpPr/>
          <p:nvPr/>
        </p:nvGrpSpPr>
        <p:grpSpPr>
          <a:xfrm>
            <a:off x="846745" y="4447070"/>
            <a:ext cx="630375" cy="455794"/>
            <a:chOff x="8887627" y="907393"/>
            <a:chExt cx="630375" cy="455794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76363135-D559-47C1-B1C2-10D719B5B08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F8EB3F8-A16E-4D20-9C72-CF2EFD8BA10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AEA4DC4-9D0C-4440-9725-22600C47904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294F8167-2341-47B5-8B36-9440CADCA75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8D08B73-02F5-48A6-970C-752D398411AF}"/>
              </a:ext>
            </a:extLst>
          </p:cNvPr>
          <p:cNvGrpSpPr/>
          <p:nvPr/>
        </p:nvGrpSpPr>
        <p:grpSpPr>
          <a:xfrm>
            <a:off x="847717" y="4893307"/>
            <a:ext cx="630375" cy="455794"/>
            <a:chOff x="8887627" y="907393"/>
            <a:chExt cx="630375" cy="455794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5C529D70-8DCC-4E9A-8609-9DAB79CDFD2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B938CC3-7944-4EE1-A4AF-59D607EFE42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F42E93D-73F2-41DE-81CA-C1043E6DA3D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ECD84C4-EE61-47B2-898A-7B5379D39CB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7BEED50-1AD5-407A-9576-CB89A496DBBC}"/>
              </a:ext>
            </a:extLst>
          </p:cNvPr>
          <p:cNvGrpSpPr/>
          <p:nvPr/>
        </p:nvGrpSpPr>
        <p:grpSpPr>
          <a:xfrm>
            <a:off x="847404" y="5338586"/>
            <a:ext cx="630375" cy="455794"/>
            <a:chOff x="8887627" y="907393"/>
            <a:chExt cx="630375" cy="455794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7269E6D5-A1A1-4862-8941-496D49EBCD6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F536519-2F3C-4EA5-A503-08B9D16CDD9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E018085-1F0D-41F3-B785-C18507D8BA3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54EB977F-55F4-4F0D-85DE-6C72D2A8A94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B75F053-4F56-4983-975B-B34735866141}"/>
              </a:ext>
            </a:extLst>
          </p:cNvPr>
          <p:cNvGrpSpPr/>
          <p:nvPr/>
        </p:nvGrpSpPr>
        <p:grpSpPr>
          <a:xfrm>
            <a:off x="848376" y="5784823"/>
            <a:ext cx="630375" cy="455794"/>
            <a:chOff x="8887627" y="907393"/>
            <a:chExt cx="630375" cy="455794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7E889DD-C68C-4C10-AE26-649AAEE60B4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19FE479-9C7C-4E91-B947-0D37708A914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8FAB49F-D3C8-40BD-80A7-4E9F1704D3D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7BCAC146-FCC3-44F4-AF69-14A5E166F09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03F41694-ECEE-4A79-9CC5-BF84DE256554}"/>
              </a:ext>
            </a:extLst>
          </p:cNvPr>
          <p:cNvGrpSpPr/>
          <p:nvPr/>
        </p:nvGrpSpPr>
        <p:grpSpPr>
          <a:xfrm>
            <a:off x="847386" y="6231449"/>
            <a:ext cx="630375" cy="455794"/>
            <a:chOff x="8887627" y="907393"/>
            <a:chExt cx="630375" cy="455794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7E2B97AA-3AAC-4ECB-B597-1FAB7E5FE15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D087375-09AC-4E0C-9401-375A4C0BA03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561F9F9-08DD-4B94-BB6C-C8D498F7183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620E99-72C7-407D-9BD7-9CCE33BADC7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8F60AB0-5B01-470E-9E3F-5B69B33EB3D3}"/>
              </a:ext>
            </a:extLst>
          </p:cNvPr>
          <p:cNvGrpSpPr/>
          <p:nvPr/>
        </p:nvGrpSpPr>
        <p:grpSpPr>
          <a:xfrm>
            <a:off x="877453" y="2208861"/>
            <a:ext cx="591105" cy="470388"/>
            <a:chOff x="8024949" y="901783"/>
            <a:chExt cx="591105" cy="470388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11D50E31-851F-4C02-8433-07970AB8790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8806E360-134E-4CD2-BD89-87F1F018340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751E1EA0-AA0A-4A13-80B6-E10E957ADDD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9D0F42D-935A-403F-8237-13F157B0AAC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CCED9CE-34E9-48B5-973C-0AAD07E6DF0D}"/>
              </a:ext>
            </a:extLst>
          </p:cNvPr>
          <p:cNvGrpSpPr/>
          <p:nvPr/>
        </p:nvGrpSpPr>
        <p:grpSpPr>
          <a:xfrm>
            <a:off x="1283728" y="2218947"/>
            <a:ext cx="630375" cy="455794"/>
            <a:chOff x="8887627" y="907393"/>
            <a:chExt cx="630375" cy="455794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A1B7D0C4-9BB2-471C-AFB3-485D99E941C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C5B68F41-60E9-4BF4-B224-4888ED78BB7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1933F6FD-E97D-4D74-BD23-9DD9192BCAC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A5807680-F724-40D3-B3FC-7F6E27F99CF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383E6308-1BCC-4884-8D8B-6476FC98EC5F}"/>
              </a:ext>
            </a:extLst>
          </p:cNvPr>
          <p:cNvGrpSpPr/>
          <p:nvPr/>
        </p:nvGrpSpPr>
        <p:grpSpPr>
          <a:xfrm>
            <a:off x="1284700" y="2665184"/>
            <a:ext cx="630375" cy="455794"/>
            <a:chOff x="8887627" y="907393"/>
            <a:chExt cx="630375" cy="455794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B84901F3-494D-4E69-9958-A61308407FF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98108827-373E-4973-ACD9-5A9CDD590B4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23AE4E8-E133-43EE-A4DD-FCD54183514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12F421B1-7C13-4326-982F-F48031F8E3F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91C5571-BD18-49C7-A0BF-14589402A4AA}"/>
              </a:ext>
            </a:extLst>
          </p:cNvPr>
          <p:cNvGrpSpPr/>
          <p:nvPr/>
        </p:nvGrpSpPr>
        <p:grpSpPr>
          <a:xfrm>
            <a:off x="1284387" y="3110463"/>
            <a:ext cx="630375" cy="455794"/>
            <a:chOff x="8887627" y="907393"/>
            <a:chExt cx="630375" cy="455794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5BB08D1-1D79-4BD6-BF2A-0FBFECC4D55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E9BB776B-E630-49DE-A57F-CB5456535A7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0C57732D-C918-4928-A5E7-819A06C23C7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5F4786BB-E396-43B1-A5A3-B212D7D24BF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16104B13-EA0E-4624-8474-A0D4A0C9F63A}"/>
              </a:ext>
            </a:extLst>
          </p:cNvPr>
          <p:cNvGrpSpPr/>
          <p:nvPr/>
        </p:nvGrpSpPr>
        <p:grpSpPr>
          <a:xfrm>
            <a:off x="1285359" y="3556700"/>
            <a:ext cx="630375" cy="455794"/>
            <a:chOff x="8887627" y="907393"/>
            <a:chExt cx="630375" cy="455794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1A2A3E4F-D0BA-423A-B540-3C9872D874E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FA8DDD8-08B6-4FA7-B588-E6466A68CA0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E062893B-7B8B-475F-BC0B-63522B6EBB0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3CCFF84B-71E6-43E2-A506-F1358BDADC0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BA40EF98-7545-4AC6-ACB0-95B2281D5EAE}"/>
              </a:ext>
            </a:extLst>
          </p:cNvPr>
          <p:cNvGrpSpPr/>
          <p:nvPr/>
        </p:nvGrpSpPr>
        <p:grpSpPr>
          <a:xfrm>
            <a:off x="1284369" y="4003326"/>
            <a:ext cx="630375" cy="455794"/>
            <a:chOff x="8887627" y="907393"/>
            <a:chExt cx="630375" cy="455794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BEC3EE36-33E5-4BD9-BAB7-C9D59549AC5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B005BA7F-7580-4282-BCD9-777B50C8BBD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6282D12C-F3DD-4BD1-9A9D-82CEF6FED12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4F683A29-726F-4756-B610-966740A29B1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0CEADF59-00FF-427B-8C73-E75BF3C76D9D}"/>
              </a:ext>
            </a:extLst>
          </p:cNvPr>
          <p:cNvGrpSpPr/>
          <p:nvPr/>
        </p:nvGrpSpPr>
        <p:grpSpPr>
          <a:xfrm>
            <a:off x="1284246" y="4449515"/>
            <a:ext cx="630375" cy="455794"/>
            <a:chOff x="8887627" y="907393"/>
            <a:chExt cx="630375" cy="455794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6F47D4FA-464D-4937-9CF0-BDBDBB1E935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08E3FB36-BDD2-4F6A-9D63-9C6EB3A69B4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08CA01F1-14B1-4BA7-9158-DB6B759D18C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C99254A8-0794-436A-BACA-92A871F4AAA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DF230C60-86C2-4080-8A16-F28143CA73A2}"/>
              </a:ext>
            </a:extLst>
          </p:cNvPr>
          <p:cNvGrpSpPr/>
          <p:nvPr/>
        </p:nvGrpSpPr>
        <p:grpSpPr>
          <a:xfrm>
            <a:off x="1285218" y="4895752"/>
            <a:ext cx="630375" cy="455794"/>
            <a:chOff x="8887627" y="907393"/>
            <a:chExt cx="630375" cy="455794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DCA4CA12-F2C5-4090-B49C-D03B26825C4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8A461883-1ECB-4390-AD23-2A169707A38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2A291619-3AB6-4ADC-A92F-DD956AE15BD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6A3A4623-798F-4AED-B61B-DD11562593B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66A81675-C911-4EF8-9F2E-7FE6BBC98DCC}"/>
              </a:ext>
            </a:extLst>
          </p:cNvPr>
          <p:cNvGrpSpPr/>
          <p:nvPr/>
        </p:nvGrpSpPr>
        <p:grpSpPr>
          <a:xfrm>
            <a:off x="1284905" y="5341031"/>
            <a:ext cx="630375" cy="455794"/>
            <a:chOff x="8887627" y="907393"/>
            <a:chExt cx="630375" cy="455794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C4B3F82B-F9E5-4ACE-8F00-4AC8D60D255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1A65CA1D-D26B-4C97-8429-3787BBEE70F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435A1D7C-00DC-4D8A-BBC0-4C36799C4AD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235C698E-93D8-4267-9A2D-B1CFAB5E084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1DEA715E-8BD2-4B45-822A-D92217F7EF62}"/>
              </a:ext>
            </a:extLst>
          </p:cNvPr>
          <p:cNvGrpSpPr/>
          <p:nvPr/>
        </p:nvGrpSpPr>
        <p:grpSpPr>
          <a:xfrm>
            <a:off x="1285877" y="5787268"/>
            <a:ext cx="630375" cy="455794"/>
            <a:chOff x="8887627" y="907393"/>
            <a:chExt cx="630375" cy="455794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F89A073D-618A-464B-9AA1-A438BD096FE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443F1BA0-319C-4408-9196-0EBF918ADDE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1BE1D12B-C3A3-4497-963F-1F32D6E8A17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2F736B70-4557-4983-B9FB-65E634EC377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28FE55DA-A062-43DD-BCC1-B4734427C41F}"/>
              </a:ext>
            </a:extLst>
          </p:cNvPr>
          <p:cNvGrpSpPr/>
          <p:nvPr/>
        </p:nvGrpSpPr>
        <p:grpSpPr>
          <a:xfrm>
            <a:off x="1284887" y="6233894"/>
            <a:ext cx="630375" cy="455794"/>
            <a:chOff x="8887627" y="907393"/>
            <a:chExt cx="630375" cy="455794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62E55539-001C-415A-B16E-676DA85271C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A02AE76B-25FF-42F3-9940-4ED2D3D3C7C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5F1AC135-00BF-4C59-845F-4F46B594F29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AD3D2C8-9F20-4DD2-8630-976E4D74BD2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5474DF67-38D2-4B7B-AD6E-6B3BD5FC524C}"/>
              </a:ext>
            </a:extLst>
          </p:cNvPr>
          <p:cNvGrpSpPr/>
          <p:nvPr/>
        </p:nvGrpSpPr>
        <p:grpSpPr>
          <a:xfrm>
            <a:off x="1314954" y="2211306"/>
            <a:ext cx="591105" cy="470388"/>
            <a:chOff x="8024949" y="901783"/>
            <a:chExt cx="591105" cy="470388"/>
          </a:xfrm>
        </p:grpSpPr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F305441A-66CB-4512-A1B9-C68DC42E7C9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3E5F9931-7EFE-4C08-847D-BB85A1EF906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C002B4E6-3379-49EB-87EE-A0A41898551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3FD424F-3594-4FA0-BCD3-F3A7EC819E8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DC89DC86-E87C-4DFA-A932-5869FD2923BC}"/>
              </a:ext>
            </a:extLst>
          </p:cNvPr>
          <p:cNvGrpSpPr/>
          <p:nvPr/>
        </p:nvGrpSpPr>
        <p:grpSpPr>
          <a:xfrm>
            <a:off x="1735258" y="2221332"/>
            <a:ext cx="630375" cy="455794"/>
            <a:chOff x="8887627" y="907393"/>
            <a:chExt cx="630375" cy="455794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CA1D8D98-DD10-4D5A-9980-2A2C21EE10D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1E31BF1B-6B5A-4D17-88B8-4BC61F548E4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0DAAA416-6198-449D-9F62-B0DEB762124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1B29AB50-96D8-4E6F-BEE8-AC35CA982E3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D26AA4F1-E5C4-482E-9955-D8C697999768}"/>
              </a:ext>
            </a:extLst>
          </p:cNvPr>
          <p:cNvGrpSpPr/>
          <p:nvPr/>
        </p:nvGrpSpPr>
        <p:grpSpPr>
          <a:xfrm>
            <a:off x="1736230" y="2667569"/>
            <a:ext cx="630375" cy="455794"/>
            <a:chOff x="8887627" y="907393"/>
            <a:chExt cx="630375" cy="455794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5F0ABE5F-8F9C-4287-BA41-B0CF4D94807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4757C6A4-9CC1-45F6-8FF2-F565DE4E002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AC8A0ADD-1381-4E68-BD23-841D2EEF0D7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FA308233-7361-4C55-B930-5579C4C3DE9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6586ADD8-FACF-485C-8694-11DE7C46E256}"/>
              </a:ext>
            </a:extLst>
          </p:cNvPr>
          <p:cNvGrpSpPr/>
          <p:nvPr/>
        </p:nvGrpSpPr>
        <p:grpSpPr>
          <a:xfrm>
            <a:off x="1735917" y="3112848"/>
            <a:ext cx="630375" cy="455794"/>
            <a:chOff x="8887627" y="907393"/>
            <a:chExt cx="630375" cy="455794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1331CC0B-B776-48CA-B80E-779E785AA06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39575B25-13B6-4370-852F-0926656E19E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622C910F-9874-4E95-8C26-A5917F88790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55580AB7-A22B-4603-A727-28BD7088120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52E171DA-DC69-4373-8B44-1A6711B8B03A}"/>
              </a:ext>
            </a:extLst>
          </p:cNvPr>
          <p:cNvGrpSpPr/>
          <p:nvPr/>
        </p:nvGrpSpPr>
        <p:grpSpPr>
          <a:xfrm>
            <a:off x="1736889" y="3559085"/>
            <a:ext cx="630375" cy="455794"/>
            <a:chOff x="8887627" y="907393"/>
            <a:chExt cx="630375" cy="455794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E4F20CE5-C3D4-43E1-B11B-4D96B32DA36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0DD16B34-4C6C-43BB-B05D-F3B16C4DFC1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41068F16-C402-4DEE-96F5-9F7A8D45963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79C05DC9-F199-4876-8557-4B864FADCA1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DF763C0F-B08B-422F-897B-D2CB1A34030E}"/>
              </a:ext>
            </a:extLst>
          </p:cNvPr>
          <p:cNvGrpSpPr/>
          <p:nvPr/>
        </p:nvGrpSpPr>
        <p:grpSpPr>
          <a:xfrm>
            <a:off x="1735899" y="4005711"/>
            <a:ext cx="630375" cy="455794"/>
            <a:chOff x="8887627" y="907393"/>
            <a:chExt cx="630375" cy="455794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3B371A72-BD98-430C-AEA5-F1246A3161D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642594A9-EE88-4F55-A940-111C1AEC946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06D5D46C-319F-4934-AC90-FEF070F8428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E26ECEFD-02A7-4773-B73D-EDDEFD06CE8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6DB0242B-D2A2-41A9-9427-A79EBAA3103B}"/>
              </a:ext>
            </a:extLst>
          </p:cNvPr>
          <p:cNvGrpSpPr/>
          <p:nvPr/>
        </p:nvGrpSpPr>
        <p:grpSpPr>
          <a:xfrm>
            <a:off x="1735776" y="4451900"/>
            <a:ext cx="630375" cy="455794"/>
            <a:chOff x="8887627" y="907393"/>
            <a:chExt cx="630375" cy="455794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D1C44AC7-718B-46D8-B16B-6562BBCEBB6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272812DE-BC5A-4AED-BD3A-30615250573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D60F0BE1-D75F-4109-95DF-97D99E1FC90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9536FEC9-7100-4D1C-8A8B-955FFCA52D3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1E289F0F-B7D7-43E5-9812-FAF6D0F352A1}"/>
              </a:ext>
            </a:extLst>
          </p:cNvPr>
          <p:cNvGrpSpPr/>
          <p:nvPr/>
        </p:nvGrpSpPr>
        <p:grpSpPr>
          <a:xfrm>
            <a:off x="1736748" y="4898137"/>
            <a:ext cx="630375" cy="455794"/>
            <a:chOff x="8887627" y="907393"/>
            <a:chExt cx="630375" cy="455794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B5C6EC6E-342C-452A-8BA0-49731F1F689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47273B4D-9E67-470E-B65D-48396C73FD5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817FD8C7-F980-40CC-A1F0-8C9A914FE0F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034A45F6-2EB3-4DE4-99BB-0930DBAC2A3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E4FCE225-5F8F-4DDD-B44B-897F0976686B}"/>
              </a:ext>
            </a:extLst>
          </p:cNvPr>
          <p:cNvGrpSpPr/>
          <p:nvPr/>
        </p:nvGrpSpPr>
        <p:grpSpPr>
          <a:xfrm>
            <a:off x="1736435" y="5343416"/>
            <a:ext cx="630375" cy="455794"/>
            <a:chOff x="8887627" y="907393"/>
            <a:chExt cx="630375" cy="455794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ED327255-5480-401C-996B-0EF5E7BF612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017FAD28-1AE7-49AA-BEC7-1892EEE59A0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78FA9513-D0C7-4B39-8D9F-0F3E480E023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036AF062-51C8-4255-BB10-9824D1D2FBD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B644ACA1-36FA-4C7B-9AA3-C4E64B1BB382}"/>
              </a:ext>
            </a:extLst>
          </p:cNvPr>
          <p:cNvGrpSpPr/>
          <p:nvPr/>
        </p:nvGrpSpPr>
        <p:grpSpPr>
          <a:xfrm>
            <a:off x="1737407" y="5789653"/>
            <a:ext cx="630375" cy="455794"/>
            <a:chOff x="8887627" y="907393"/>
            <a:chExt cx="630375" cy="455794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15E9E786-5028-4D35-BD4E-B7F52937509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EEC37A1B-10CB-4EA7-959C-C14EB2AEAAC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44E958BE-3B27-4A73-B3D3-6238EAEE0B7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997F1A32-1875-414F-8E32-A6D98536F06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7D38AAC8-8BB0-4D66-BFC2-FB808F13180C}"/>
              </a:ext>
            </a:extLst>
          </p:cNvPr>
          <p:cNvGrpSpPr/>
          <p:nvPr/>
        </p:nvGrpSpPr>
        <p:grpSpPr>
          <a:xfrm>
            <a:off x="1736417" y="6236279"/>
            <a:ext cx="630375" cy="455794"/>
            <a:chOff x="8887627" y="907393"/>
            <a:chExt cx="630375" cy="455794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1005D9EA-0030-4A5C-AD37-65CFB075B4D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4D0D4138-A22A-48A4-AD63-50C0153772F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D4155ADE-F7B2-4727-B9B3-36720D9AB7E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7436F418-216B-4EA4-99A8-40B78FAD86A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7C3C3A1E-B921-4784-8ED3-CE7DAFCF34EB}"/>
              </a:ext>
            </a:extLst>
          </p:cNvPr>
          <p:cNvGrpSpPr/>
          <p:nvPr/>
        </p:nvGrpSpPr>
        <p:grpSpPr>
          <a:xfrm>
            <a:off x="1766484" y="2213691"/>
            <a:ext cx="591105" cy="470388"/>
            <a:chOff x="8024949" y="901783"/>
            <a:chExt cx="591105" cy="470388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91A4B563-283B-4E70-BE24-AA3FF4FD8A2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02AF39EE-AE05-427A-A76F-7155C4E092D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D86FC88-68A7-48FC-A03A-22F7DD7AC93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6CE2B81F-42DF-42C4-8651-F792B260C57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F5C2110A-8D82-4766-8538-E2DCCEB780E9}"/>
              </a:ext>
            </a:extLst>
          </p:cNvPr>
          <p:cNvGrpSpPr/>
          <p:nvPr/>
        </p:nvGrpSpPr>
        <p:grpSpPr>
          <a:xfrm>
            <a:off x="2200463" y="2208727"/>
            <a:ext cx="630375" cy="455794"/>
            <a:chOff x="8887627" y="907393"/>
            <a:chExt cx="630375" cy="455794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69827CAB-0426-4086-A4D6-D0C371666DC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85D4B10A-C4FB-4836-BFA2-52CB035C059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E6B62716-FDB5-461B-B34B-28996E91CEC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294978B6-6941-42DE-A4EC-B23DC49A8F9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98EDF7B4-5D15-423E-B88A-E346A6683B0B}"/>
              </a:ext>
            </a:extLst>
          </p:cNvPr>
          <p:cNvGrpSpPr/>
          <p:nvPr/>
        </p:nvGrpSpPr>
        <p:grpSpPr>
          <a:xfrm>
            <a:off x="2201435" y="2654964"/>
            <a:ext cx="630375" cy="455794"/>
            <a:chOff x="8887627" y="907393"/>
            <a:chExt cx="630375" cy="455794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D97BA592-9E83-40B7-A442-DF709EBE539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F2E407B5-ED8F-4FEB-8B17-ED3EA47D5C7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930F1BCD-B415-459D-82C2-6B69CF28EBE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E22C020F-A42A-4918-9D47-3323C2A24C7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804C176C-960F-4544-A3DE-652E422605C7}"/>
              </a:ext>
            </a:extLst>
          </p:cNvPr>
          <p:cNvGrpSpPr/>
          <p:nvPr/>
        </p:nvGrpSpPr>
        <p:grpSpPr>
          <a:xfrm>
            <a:off x="2201122" y="3100243"/>
            <a:ext cx="630375" cy="455794"/>
            <a:chOff x="8887627" y="907393"/>
            <a:chExt cx="630375" cy="455794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17A2352D-9EB2-4747-8506-8C055DC91D6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E70FDCCE-750D-4BC7-8B4D-6D1FF087A21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E7B3F420-F3CF-4CC1-84FB-8971D233EA9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3CAA36B8-1DAE-41BA-9666-9FC261832F3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0FA540B3-044E-413B-9752-28EBAA92E81D}"/>
              </a:ext>
            </a:extLst>
          </p:cNvPr>
          <p:cNvGrpSpPr/>
          <p:nvPr/>
        </p:nvGrpSpPr>
        <p:grpSpPr>
          <a:xfrm>
            <a:off x="2202094" y="3546480"/>
            <a:ext cx="630375" cy="455794"/>
            <a:chOff x="8887627" y="907393"/>
            <a:chExt cx="630375" cy="455794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992F9464-13AA-44F0-A1C4-385A5D50F13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2CDABB57-0A52-4F34-A211-F1B90566E68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67807B0D-048C-4314-A59C-BDADD96A2EA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89B968CB-D468-4D03-A3E2-5E2D6EBAB90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09835633-E862-445A-9B2C-58EE823D13A2}"/>
              </a:ext>
            </a:extLst>
          </p:cNvPr>
          <p:cNvGrpSpPr/>
          <p:nvPr/>
        </p:nvGrpSpPr>
        <p:grpSpPr>
          <a:xfrm>
            <a:off x="2201104" y="3993106"/>
            <a:ext cx="630375" cy="455794"/>
            <a:chOff x="8887627" y="907393"/>
            <a:chExt cx="630375" cy="455794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CC525431-2EB4-4C30-B308-28093AA07FA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066D7287-A93F-4EE5-8646-CB877BE9EEE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7770B7BE-0BCE-440A-A297-DCE89F4923F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06019426-260C-4BED-86B9-D5F111E94FF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17DEAB9B-4021-4ED5-BEDF-E5E4D470E208}"/>
              </a:ext>
            </a:extLst>
          </p:cNvPr>
          <p:cNvGrpSpPr/>
          <p:nvPr/>
        </p:nvGrpSpPr>
        <p:grpSpPr>
          <a:xfrm>
            <a:off x="2200981" y="4439295"/>
            <a:ext cx="630375" cy="455794"/>
            <a:chOff x="8887627" y="907393"/>
            <a:chExt cx="630375" cy="455794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ACCD68B0-79F8-42BD-93F8-B36EFFACB8E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7FE2744E-FCBC-45CC-ABCF-EB305FE5FCC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12DDC13B-4D14-41CA-994B-1BC984524D8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9E5C5EDD-C7C5-40F5-8752-CE8C2EC1EFF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7DFE7D8A-5B73-408A-BA62-34903797A595}"/>
              </a:ext>
            </a:extLst>
          </p:cNvPr>
          <p:cNvGrpSpPr/>
          <p:nvPr/>
        </p:nvGrpSpPr>
        <p:grpSpPr>
          <a:xfrm>
            <a:off x="2201953" y="4885532"/>
            <a:ext cx="630375" cy="455794"/>
            <a:chOff x="8887627" y="907393"/>
            <a:chExt cx="630375" cy="455794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0C53008B-211C-4CF1-AFCD-2D9AEBA2053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1CC037C3-5998-44F4-A695-80D54127ACB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F60A7E70-856A-416F-9F0F-1006D1B7FF7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32A599F6-96D0-45CB-A88C-0E260DB4063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FFCC0AC2-22FE-4C45-9901-ACD7A72057F5}"/>
              </a:ext>
            </a:extLst>
          </p:cNvPr>
          <p:cNvGrpSpPr/>
          <p:nvPr/>
        </p:nvGrpSpPr>
        <p:grpSpPr>
          <a:xfrm>
            <a:off x="2201640" y="5330811"/>
            <a:ext cx="630375" cy="455794"/>
            <a:chOff x="8887627" y="907393"/>
            <a:chExt cx="630375" cy="455794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BD6AAB6B-0B9E-446B-9405-62325E471CF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8C44F4EE-4158-42A5-84A0-7BC8FBEAB1D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E6062D51-DE21-4105-937A-1FB0B11008F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493B61DE-5056-46AC-94BB-299BAAF68B8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58F11233-76B6-4030-AE32-B7DCA04C3F3C}"/>
              </a:ext>
            </a:extLst>
          </p:cNvPr>
          <p:cNvGrpSpPr/>
          <p:nvPr/>
        </p:nvGrpSpPr>
        <p:grpSpPr>
          <a:xfrm>
            <a:off x="2202612" y="5777048"/>
            <a:ext cx="630375" cy="455794"/>
            <a:chOff x="8887627" y="907393"/>
            <a:chExt cx="630375" cy="455794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34846F63-04B9-4F17-9F0D-D0CDDD87D60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DEAE1E18-FAAE-40EC-B03A-C92421BB2B5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2B3BC193-CDCF-419E-B1BB-4EAEBB6B575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6B5CF88E-ADAC-4013-8C17-B31C76A73EA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90FCFDC6-533E-45A7-A72F-A197F360654F}"/>
              </a:ext>
            </a:extLst>
          </p:cNvPr>
          <p:cNvGrpSpPr/>
          <p:nvPr/>
        </p:nvGrpSpPr>
        <p:grpSpPr>
          <a:xfrm>
            <a:off x="2201622" y="6223674"/>
            <a:ext cx="630375" cy="455794"/>
            <a:chOff x="8887627" y="907393"/>
            <a:chExt cx="630375" cy="455794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451B2D00-778C-4714-8516-DC0BB335C93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675BB9BE-6165-4A30-B593-2B023F563F3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5D63F725-4372-4772-B854-78E040F08F1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D9D46DC-E15A-4E98-BC69-1DE7B4968DA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429B9508-F31F-4751-943E-23A9257D8818}"/>
              </a:ext>
            </a:extLst>
          </p:cNvPr>
          <p:cNvGrpSpPr/>
          <p:nvPr/>
        </p:nvGrpSpPr>
        <p:grpSpPr>
          <a:xfrm>
            <a:off x="2231689" y="2201086"/>
            <a:ext cx="591105" cy="470388"/>
            <a:chOff x="8024949" y="901783"/>
            <a:chExt cx="591105" cy="470388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45E72F4B-B9A0-40CA-8DAE-75DD61FCAC0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445475CC-09E7-4DF9-80C0-A3503D28DE4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07835E25-A93D-4A9B-A707-6CBBDB75068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9148A414-A8B4-4122-B95B-16F0957CF96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BA2DE8CB-C399-4990-99B0-17B571A5C060}"/>
              </a:ext>
            </a:extLst>
          </p:cNvPr>
          <p:cNvGrpSpPr/>
          <p:nvPr/>
        </p:nvGrpSpPr>
        <p:grpSpPr>
          <a:xfrm>
            <a:off x="2651993" y="2211112"/>
            <a:ext cx="630375" cy="455794"/>
            <a:chOff x="8887627" y="907393"/>
            <a:chExt cx="630375" cy="455794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88A227E5-26AA-4B8C-B053-85C2BA48E99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CEE17D5A-8FEA-4492-8818-7FE8CEA3892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9EF20960-CAF3-4999-B20A-8CB7E99FC3D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944104FE-E8CC-4BE3-A072-6A7E1F9BCAB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5DAF218-3863-4FBC-87AD-351A92781FE5}"/>
              </a:ext>
            </a:extLst>
          </p:cNvPr>
          <p:cNvGrpSpPr/>
          <p:nvPr/>
        </p:nvGrpSpPr>
        <p:grpSpPr>
          <a:xfrm>
            <a:off x="2652965" y="2657349"/>
            <a:ext cx="630375" cy="455794"/>
            <a:chOff x="8887627" y="907393"/>
            <a:chExt cx="630375" cy="455794"/>
          </a:xfrm>
        </p:grpSpPr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7A02EFE0-C14A-48EF-AD0D-A1E6485784A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A5A67ABB-C188-41BF-8B9E-312C0A9A9B8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AD275064-8188-4E71-B3D9-005F9766298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A8B348FB-DA55-490A-9D9D-66B01C72C7E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9A02E5D5-60FD-40EA-A7A9-D1F7EC8EE7EB}"/>
              </a:ext>
            </a:extLst>
          </p:cNvPr>
          <p:cNvGrpSpPr/>
          <p:nvPr/>
        </p:nvGrpSpPr>
        <p:grpSpPr>
          <a:xfrm>
            <a:off x="2652652" y="3102628"/>
            <a:ext cx="630375" cy="455794"/>
            <a:chOff x="8887627" y="907393"/>
            <a:chExt cx="630375" cy="455794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5E1BC583-A0C7-41F4-B42A-DD6CAFC9D3E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9CDF97CF-1B74-4F14-9CEE-1B7E2187908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00A75AF7-99B9-49F4-9079-0C7B1357C0A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DCF5B289-E384-4119-9174-C832A6BCBF5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7DBBE06B-3335-4E08-B825-74359D628537}"/>
              </a:ext>
            </a:extLst>
          </p:cNvPr>
          <p:cNvGrpSpPr/>
          <p:nvPr/>
        </p:nvGrpSpPr>
        <p:grpSpPr>
          <a:xfrm>
            <a:off x="2653624" y="3548865"/>
            <a:ext cx="630375" cy="455794"/>
            <a:chOff x="8887627" y="907393"/>
            <a:chExt cx="630375" cy="455794"/>
          </a:xfrm>
        </p:grpSpPr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897B8663-5BF8-4D9C-A26D-A859AFB9501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D2599400-916A-4DCC-ADBD-3D42FEFAF4D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9FC134BD-CB14-4815-8856-0822863DDE4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FAE12435-0A32-49C3-AD57-232B5115BD7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A2B8EA7C-940D-4967-AAF5-43DE413D4D7B}"/>
              </a:ext>
            </a:extLst>
          </p:cNvPr>
          <p:cNvGrpSpPr/>
          <p:nvPr/>
        </p:nvGrpSpPr>
        <p:grpSpPr>
          <a:xfrm>
            <a:off x="2652634" y="3995491"/>
            <a:ext cx="630375" cy="455794"/>
            <a:chOff x="8887627" y="907393"/>
            <a:chExt cx="630375" cy="455794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BE0DE7B1-DC3F-4B3D-8D72-4DC23321E6C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061A1683-7C2B-41C9-87DE-F2E802F7C22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C66DAF21-896D-4892-9847-A8D2FE94BD1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9972876D-8D08-4E25-BE64-F3F5E1A6756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AFFD3599-32D5-489A-B188-31E7A73F60E5}"/>
              </a:ext>
            </a:extLst>
          </p:cNvPr>
          <p:cNvGrpSpPr/>
          <p:nvPr/>
        </p:nvGrpSpPr>
        <p:grpSpPr>
          <a:xfrm>
            <a:off x="2652511" y="4441680"/>
            <a:ext cx="630375" cy="455794"/>
            <a:chOff x="8887627" y="907393"/>
            <a:chExt cx="630375" cy="455794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963B9DE1-4010-48DE-8F70-AB6A05C40F3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17030F4E-37BD-43F3-B327-02D4FB5B22A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BC0A78F0-64E9-4FAD-AF3F-B35B2F373E8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C1C8436F-4513-47AF-A9D0-FFD51834196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58B42A33-F0D8-4925-BDC2-B9834BFE88CE}"/>
              </a:ext>
            </a:extLst>
          </p:cNvPr>
          <p:cNvGrpSpPr/>
          <p:nvPr/>
        </p:nvGrpSpPr>
        <p:grpSpPr>
          <a:xfrm>
            <a:off x="2653483" y="4887917"/>
            <a:ext cx="630375" cy="455794"/>
            <a:chOff x="8887627" y="907393"/>
            <a:chExt cx="630375" cy="455794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BD1B8CEA-9E81-4A10-A828-E4D65AB9E21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079577C8-32C1-45DE-A903-21F3C8D3036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B5932ECA-D2C1-48E7-9248-B3AECD417A9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44E2D676-7650-410D-9142-F0E1AF7C838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0B984286-7CA3-464D-BC29-2C8AD12EECD4}"/>
              </a:ext>
            </a:extLst>
          </p:cNvPr>
          <p:cNvGrpSpPr/>
          <p:nvPr/>
        </p:nvGrpSpPr>
        <p:grpSpPr>
          <a:xfrm>
            <a:off x="2653170" y="5333196"/>
            <a:ext cx="630375" cy="455794"/>
            <a:chOff x="8887627" y="907393"/>
            <a:chExt cx="630375" cy="455794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43ED6D60-272E-48C1-881F-96E2D80C936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8436789C-80E7-4D8F-83BF-59773357F54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45B31D53-A7F4-43B7-B132-2306D5E63BE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55F53FEE-40CA-49D2-83A6-F59F79EE464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F7161C4A-84DA-409E-89ED-ED32506DF308}"/>
              </a:ext>
            </a:extLst>
          </p:cNvPr>
          <p:cNvGrpSpPr/>
          <p:nvPr/>
        </p:nvGrpSpPr>
        <p:grpSpPr>
          <a:xfrm>
            <a:off x="2654142" y="5779433"/>
            <a:ext cx="630375" cy="455794"/>
            <a:chOff x="8887627" y="907393"/>
            <a:chExt cx="630375" cy="455794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2DA9D43E-30BE-47A1-8FEE-9348EB2F6B5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20CF559F-0A3E-429A-84B3-CD242661918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B0453040-58AA-4CD3-9DED-2D413D125DD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15CAFE0F-9F79-4E61-8011-4C6AAF7E79A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5CC78D9-3C31-4564-88C8-A8020ECAA133}"/>
              </a:ext>
            </a:extLst>
          </p:cNvPr>
          <p:cNvGrpSpPr/>
          <p:nvPr/>
        </p:nvGrpSpPr>
        <p:grpSpPr>
          <a:xfrm>
            <a:off x="2653152" y="6226059"/>
            <a:ext cx="630375" cy="455794"/>
            <a:chOff x="8887627" y="907393"/>
            <a:chExt cx="630375" cy="455794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D1733401-578B-4639-A00A-A3FBE2DD017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849D2CBD-8817-441B-9CDD-015D9265103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B671D427-30E3-4C52-B37D-EA77ABD1478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07DC1D2E-D61C-45AC-9ECD-56F338A1596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C0E7679A-1C6B-4A89-90B3-F56B979AF80D}"/>
              </a:ext>
            </a:extLst>
          </p:cNvPr>
          <p:cNvGrpSpPr/>
          <p:nvPr/>
        </p:nvGrpSpPr>
        <p:grpSpPr>
          <a:xfrm>
            <a:off x="2683219" y="2203471"/>
            <a:ext cx="591105" cy="470388"/>
            <a:chOff x="8024949" y="901783"/>
            <a:chExt cx="591105" cy="470388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8696F611-0CDA-4943-9EC4-5E83DF34028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FD6C95BE-D993-4667-9688-9D139F4D0B7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ED07E16D-F309-4C9F-BC5F-59A2000FAC8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131D1912-E98A-4D35-98F2-B733F5EC165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F13C8A26-B2AE-45C4-8070-99E9CB92E553}"/>
              </a:ext>
            </a:extLst>
          </p:cNvPr>
          <p:cNvGrpSpPr/>
          <p:nvPr/>
        </p:nvGrpSpPr>
        <p:grpSpPr>
          <a:xfrm>
            <a:off x="3100208" y="2221710"/>
            <a:ext cx="630375" cy="455794"/>
            <a:chOff x="8887627" y="907393"/>
            <a:chExt cx="630375" cy="455794"/>
          </a:xfrm>
        </p:grpSpPr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041ED8C4-FCF3-4B6E-B353-4BA00712FB4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83044055-4521-42CC-8707-7C59265E8F6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D91FBCDB-76D1-44AD-9B28-F302A5AB5C7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AFA38D3E-CFB1-40E5-A9E6-637D822AA94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5107B16C-2FC6-423D-A447-640CBB362808}"/>
              </a:ext>
            </a:extLst>
          </p:cNvPr>
          <p:cNvGrpSpPr/>
          <p:nvPr/>
        </p:nvGrpSpPr>
        <p:grpSpPr>
          <a:xfrm>
            <a:off x="3101180" y="2667947"/>
            <a:ext cx="630375" cy="455794"/>
            <a:chOff x="8887627" y="907393"/>
            <a:chExt cx="630375" cy="455794"/>
          </a:xfrm>
        </p:grpSpPr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BF201016-2BF3-493D-AC41-06E0C9854FB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E72C3109-BE04-4A11-A0A9-783323E9A3F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2A9EA69B-5809-40D3-81ED-29C705A1467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D17FCF0C-0D63-4FB3-93A2-9E029C6B729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D7BD0317-83F0-4034-BFF5-40282547A624}"/>
              </a:ext>
            </a:extLst>
          </p:cNvPr>
          <p:cNvGrpSpPr/>
          <p:nvPr/>
        </p:nvGrpSpPr>
        <p:grpSpPr>
          <a:xfrm>
            <a:off x="3100867" y="3113226"/>
            <a:ext cx="630375" cy="455794"/>
            <a:chOff x="8887627" y="907393"/>
            <a:chExt cx="630375" cy="455794"/>
          </a:xfrm>
        </p:grpSpPr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BA16FB00-B004-4C91-99BD-CB49DFF236D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F2B41C39-E5A3-4BC9-AFEB-38CD90E88AC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54D9D4A7-2A98-4167-977B-A51FBE9F765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EDD268CA-E5A9-4498-9A9D-D0F7C7B89B3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8D95288C-35C9-4A81-97B2-BAE886D4C3FC}"/>
              </a:ext>
            </a:extLst>
          </p:cNvPr>
          <p:cNvGrpSpPr/>
          <p:nvPr/>
        </p:nvGrpSpPr>
        <p:grpSpPr>
          <a:xfrm>
            <a:off x="3101839" y="3559463"/>
            <a:ext cx="630375" cy="455794"/>
            <a:chOff x="8887627" y="907393"/>
            <a:chExt cx="630375" cy="455794"/>
          </a:xfrm>
        </p:grpSpPr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BC0DDA42-AC76-4C00-9C4A-952DC55558E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9E8652CA-218D-4D1C-AD65-46E92FEBEF3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92123EA5-4D25-447D-ABBB-4639C51A3B8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645D9182-E225-4E30-B317-C19E212EB55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D48F89C8-C1C3-48F6-B15F-7483CACFB8CA}"/>
              </a:ext>
            </a:extLst>
          </p:cNvPr>
          <p:cNvGrpSpPr/>
          <p:nvPr/>
        </p:nvGrpSpPr>
        <p:grpSpPr>
          <a:xfrm>
            <a:off x="3100849" y="4006089"/>
            <a:ext cx="630375" cy="455794"/>
            <a:chOff x="8887627" y="907393"/>
            <a:chExt cx="630375" cy="455794"/>
          </a:xfrm>
        </p:grpSpPr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55340B99-FC4F-450A-867E-3784C3D5149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A70B114D-751F-4D4E-A75B-B31AD4A940D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C40BDAD0-A710-4315-8D8C-4C9938F9F24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EAC8C2E7-4134-4B32-891D-F3AF71520D0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9BCA9761-51A5-4619-A01E-FBD46D5F9770}"/>
              </a:ext>
            </a:extLst>
          </p:cNvPr>
          <p:cNvGrpSpPr/>
          <p:nvPr/>
        </p:nvGrpSpPr>
        <p:grpSpPr>
          <a:xfrm>
            <a:off x="3100726" y="4452278"/>
            <a:ext cx="630375" cy="455794"/>
            <a:chOff x="8887627" y="907393"/>
            <a:chExt cx="630375" cy="455794"/>
          </a:xfrm>
        </p:grpSpPr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D06828F8-DA4A-49D4-902B-8756A8C566A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984C46E5-BB93-4008-BE47-5FC79925F0C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FD0FDC76-36B2-4656-95D7-76786DD3885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E027B1BB-ADFC-40CC-8BCA-0C21F9AE163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19C020A3-E8FB-437D-8253-9782F17768DE}"/>
              </a:ext>
            </a:extLst>
          </p:cNvPr>
          <p:cNvGrpSpPr/>
          <p:nvPr/>
        </p:nvGrpSpPr>
        <p:grpSpPr>
          <a:xfrm>
            <a:off x="3101698" y="4898515"/>
            <a:ext cx="630375" cy="455794"/>
            <a:chOff x="8887627" y="907393"/>
            <a:chExt cx="630375" cy="455794"/>
          </a:xfrm>
        </p:grpSpPr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05286C38-80A4-4692-9662-70A79067417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FFDE7438-74DC-4782-B517-5E5162CF07B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F121ED52-2529-432A-91FE-B3E1C71C307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5CBEE1CF-E5D9-4252-879C-7C2532AEF8A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0F2CBD75-1DE7-4FBC-882C-BA8726FF0B32}"/>
              </a:ext>
            </a:extLst>
          </p:cNvPr>
          <p:cNvGrpSpPr/>
          <p:nvPr/>
        </p:nvGrpSpPr>
        <p:grpSpPr>
          <a:xfrm>
            <a:off x="3101385" y="5343794"/>
            <a:ext cx="630375" cy="455794"/>
            <a:chOff x="8887627" y="907393"/>
            <a:chExt cx="630375" cy="455794"/>
          </a:xfrm>
        </p:grpSpPr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ABF7AE14-4899-400C-A96E-37A482D345D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143633E4-F056-4FBB-8454-839C993BF95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1" name="TextBox 420">
              <a:extLst>
                <a:ext uri="{FF2B5EF4-FFF2-40B4-BE49-F238E27FC236}">
                  <a16:creationId xmlns:a16="http://schemas.microsoft.com/office/drawing/2014/main" id="{7C252576-4A7E-4812-9E3F-2EA235187FC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6B91CE56-3AF1-4A5E-A5FD-87FCEF6173E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E494D36D-BC40-48EE-A3C5-389F789794E1}"/>
              </a:ext>
            </a:extLst>
          </p:cNvPr>
          <p:cNvGrpSpPr/>
          <p:nvPr/>
        </p:nvGrpSpPr>
        <p:grpSpPr>
          <a:xfrm>
            <a:off x="3102357" y="5790031"/>
            <a:ext cx="630375" cy="455794"/>
            <a:chOff x="8887627" y="907393"/>
            <a:chExt cx="630375" cy="455794"/>
          </a:xfrm>
        </p:grpSpPr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B6D5B0DF-C442-4F60-A5E0-CCC400B189D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57B8FE30-4EE9-4483-B493-A1B36F27D44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0023DDE6-1FA4-4101-AA57-BE87EA89DF3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BAC7004E-121D-4778-835B-CDC585046FF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C229398A-C56D-4803-8256-92F465813AEA}"/>
              </a:ext>
            </a:extLst>
          </p:cNvPr>
          <p:cNvGrpSpPr/>
          <p:nvPr/>
        </p:nvGrpSpPr>
        <p:grpSpPr>
          <a:xfrm>
            <a:off x="3101367" y="6236657"/>
            <a:ext cx="630375" cy="455794"/>
            <a:chOff x="8887627" y="907393"/>
            <a:chExt cx="630375" cy="455794"/>
          </a:xfrm>
        </p:grpSpPr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C94A676D-F789-42DE-B875-2D1C0FF47B7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72EF6344-A7C4-4D86-B8AC-87B27C58A39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07E44CAE-9564-481F-8E39-4A886DB78A7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42064922-0F28-49D9-B84E-73B6E5C22FF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8190562C-6ADD-4ABD-848F-0D7486E24622}"/>
              </a:ext>
            </a:extLst>
          </p:cNvPr>
          <p:cNvGrpSpPr/>
          <p:nvPr/>
        </p:nvGrpSpPr>
        <p:grpSpPr>
          <a:xfrm>
            <a:off x="3131434" y="2214069"/>
            <a:ext cx="591105" cy="470388"/>
            <a:chOff x="8024949" y="901783"/>
            <a:chExt cx="591105" cy="470388"/>
          </a:xfrm>
        </p:grpSpPr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0B93610D-3945-457C-802B-E31C6BAE026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2A02A88A-236F-4A4B-8EC8-D578F5D4B0A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5B519B3D-710B-4AF0-AFBC-7DE5BD358B2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2706E875-6F77-4A11-828E-2122D4BFA6A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D51797A4-3909-42AB-B226-FD089212D571}"/>
              </a:ext>
            </a:extLst>
          </p:cNvPr>
          <p:cNvGrpSpPr/>
          <p:nvPr/>
        </p:nvGrpSpPr>
        <p:grpSpPr>
          <a:xfrm>
            <a:off x="3551738" y="2224095"/>
            <a:ext cx="630375" cy="455794"/>
            <a:chOff x="8887627" y="907393"/>
            <a:chExt cx="630375" cy="455794"/>
          </a:xfrm>
        </p:grpSpPr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FAA75B45-926A-48E8-9BF6-0DF644ED438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86E68052-4DB3-4214-8170-219105E0E40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DA253530-EE09-407C-A364-831EEE4BBB9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BB38EE55-685A-4CA8-BE81-30FF3F426A6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B20FAF25-41A7-4600-B642-5A7DFD54180C}"/>
              </a:ext>
            </a:extLst>
          </p:cNvPr>
          <p:cNvGrpSpPr/>
          <p:nvPr/>
        </p:nvGrpSpPr>
        <p:grpSpPr>
          <a:xfrm>
            <a:off x="3552710" y="2670332"/>
            <a:ext cx="630375" cy="455794"/>
            <a:chOff x="8887627" y="907393"/>
            <a:chExt cx="630375" cy="455794"/>
          </a:xfrm>
        </p:grpSpPr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106E7EA1-DCB2-45A0-B399-0F277383469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F47CC845-728A-47A5-83C0-0212E14DBA3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59615FEC-53DE-4561-9D3F-844392C0A8B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C71FD4C0-B8A5-4718-9A49-0BB3C48CD35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D7017FA4-75FF-41C5-B100-D8E0839F96FC}"/>
              </a:ext>
            </a:extLst>
          </p:cNvPr>
          <p:cNvGrpSpPr/>
          <p:nvPr/>
        </p:nvGrpSpPr>
        <p:grpSpPr>
          <a:xfrm>
            <a:off x="3552397" y="3115611"/>
            <a:ext cx="630375" cy="455794"/>
            <a:chOff x="8887627" y="907393"/>
            <a:chExt cx="630375" cy="455794"/>
          </a:xfrm>
        </p:grpSpPr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23BF7F7F-2974-46AB-973A-A65A250B867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CE62849E-0234-4DB8-A68E-763253D5B53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51" name="TextBox 450">
              <a:extLst>
                <a:ext uri="{FF2B5EF4-FFF2-40B4-BE49-F238E27FC236}">
                  <a16:creationId xmlns:a16="http://schemas.microsoft.com/office/drawing/2014/main" id="{7769F00E-33DE-41B8-8867-A1BADA6EC27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37B067C5-97F0-453B-9D40-137B06B8494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9251D1A6-A090-42D3-984E-B61DBB022D9F}"/>
              </a:ext>
            </a:extLst>
          </p:cNvPr>
          <p:cNvGrpSpPr/>
          <p:nvPr/>
        </p:nvGrpSpPr>
        <p:grpSpPr>
          <a:xfrm>
            <a:off x="3553369" y="3561848"/>
            <a:ext cx="630375" cy="455794"/>
            <a:chOff x="8887627" y="907393"/>
            <a:chExt cx="630375" cy="455794"/>
          </a:xfrm>
        </p:grpSpPr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780E82AB-7EB2-45B4-873B-6606C3D01B1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EFE7F07C-2F86-4F76-90C1-BD3ECBDA1DF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05213110-DEF9-419A-BEB5-75075653140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12DA267F-FE6B-4665-B860-128CFCCBF18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D765733B-E2F7-428E-A9FC-849F85CEE040}"/>
              </a:ext>
            </a:extLst>
          </p:cNvPr>
          <p:cNvGrpSpPr/>
          <p:nvPr/>
        </p:nvGrpSpPr>
        <p:grpSpPr>
          <a:xfrm>
            <a:off x="3552379" y="4008474"/>
            <a:ext cx="630375" cy="455794"/>
            <a:chOff x="8887627" y="907393"/>
            <a:chExt cx="630375" cy="455794"/>
          </a:xfrm>
        </p:grpSpPr>
        <p:sp>
          <p:nvSpPr>
            <p:cNvPr id="459" name="Oval 458">
              <a:extLst>
                <a:ext uri="{FF2B5EF4-FFF2-40B4-BE49-F238E27FC236}">
                  <a16:creationId xmlns:a16="http://schemas.microsoft.com/office/drawing/2014/main" id="{830D6513-7205-4FCE-A1B0-C2632FFACBE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D29473E6-9E22-489F-A861-F6404C6BEA2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6FF4E531-A3A2-4438-B846-1660074926E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93F0FDF2-55E0-422B-82BE-59DC304B2BD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A66E06D3-2D86-4601-949F-71B6CAC7CF62}"/>
              </a:ext>
            </a:extLst>
          </p:cNvPr>
          <p:cNvGrpSpPr/>
          <p:nvPr/>
        </p:nvGrpSpPr>
        <p:grpSpPr>
          <a:xfrm>
            <a:off x="3552256" y="4454663"/>
            <a:ext cx="630375" cy="455794"/>
            <a:chOff x="8887627" y="907393"/>
            <a:chExt cx="630375" cy="455794"/>
          </a:xfrm>
        </p:grpSpPr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182B1F6D-87FA-47C2-925C-5FB6669A6E9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5" name="TextBox 464">
              <a:extLst>
                <a:ext uri="{FF2B5EF4-FFF2-40B4-BE49-F238E27FC236}">
                  <a16:creationId xmlns:a16="http://schemas.microsoft.com/office/drawing/2014/main" id="{FACBD1C9-0C47-4A66-81B9-017ABAAD20F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218B35E2-A2FC-408F-AC0B-378D77448B9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C768BB48-0471-4343-84B1-708125315AF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E543DFD6-799B-4E8C-B0F6-A95BB6DAA4C4}"/>
              </a:ext>
            </a:extLst>
          </p:cNvPr>
          <p:cNvGrpSpPr/>
          <p:nvPr/>
        </p:nvGrpSpPr>
        <p:grpSpPr>
          <a:xfrm>
            <a:off x="3553228" y="4900900"/>
            <a:ext cx="630375" cy="455794"/>
            <a:chOff x="8887627" y="907393"/>
            <a:chExt cx="630375" cy="455794"/>
          </a:xfrm>
        </p:grpSpPr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D097036F-B237-4AAB-93ED-366135E479F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DFD76DB0-188D-4759-83E5-CA1CDFADC53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94218EDC-525E-4CD2-ADDB-4EF9DBFFE4D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10F4CC84-31C3-4E81-8483-C860C891897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151F6A1C-0A6E-49B5-BD4F-6F50BAD5ECB1}"/>
              </a:ext>
            </a:extLst>
          </p:cNvPr>
          <p:cNvGrpSpPr/>
          <p:nvPr/>
        </p:nvGrpSpPr>
        <p:grpSpPr>
          <a:xfrm>
            <a:off x="3552915" y="5346179"/>
            <a:ext cx="630375" cy="455794"/>
            <a:chOff x="8887627" y="907393"/>
            <a:chExt cx="630375" cy="455794"/>
          </a:xfrm>
        </p:grpSpPr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29D72D24-5654-46C9-ACD0-FC8CD2A1B63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029D3441-1723-4E5D-9A8A-2CB9BC934F5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A1BD0587-7AF3-4D10-947D-E1BC6EF32AE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DFD125C9-1970-48FC-AA3D-A30C08DF77F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580FB776-C16E-41EA-A6AF-11490805BA21}"/>
              </a:ext>
            </a:extLst>
          </p:cNvPr>
          <p:cNvGrpSpPr/>
          <p:nvPr/>
        </p:nvGrpSpPr>
        <p:grpSpPr>
          <a:xfrm>
            <a:off x="3553887" y="5792416"/>
            <a:ext cx="630375" cy="455794"/>
            <a:chOff x="8887627" y="907393"/>
            <a:chExt cx="630375" cy="455794"/>
          </a:xfrm>
        </p:grpSpPr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F7D74581-85BE-4757-8A37-C1717B64863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D73C252B-C221-4850-9C89-ABF191F1E10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AB47C7D7-EEF8-4968-9275-23526289C14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D1D0BD09-C2D5-4CF0-9C3A-357F3EFE35F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AE772240-99C9-4FF4-9B44-929E5E3DE0F6}"/>
              </a:ext>
            </a:extLst>
          </p:cNvPr>
          <p:cNvGrpSpPr/>
          <p:nvPr/>
        </p:nvGrpSpPr>
        <p:grpSpPr>
          <a:xfrm>
            <a:off x="3552897" y="6239042"/>
            <a:ext cx="630375" cy="455794"/>
            <a:chOff x="8887627" y="907393"/>
            <a:chExt cx="630375" cy="455794"/>
          </a:xfrm>
        </p:grpSpPr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BCCD6EB8-A8DA-462D-8AB7-8237CA506DA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2330D973-069D-41E9-B4BC-ED0D1F926F2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D9541CCC-709A-497A-A942-942A3EFA9D0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A1392B14-4313-4277-8E0B-227DC15D173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8553B11D-FE7B-48AD-A013-9922BC2C54CF}"/>
              </a:ext>
            </a:extLst>
          </p:cNvPr>
          <p:cNvGrpSpPr/>
          <p:nvPr/>
        </p:nvGrpSpPr>
        <p:grpSpPr>
          <a:xfrm>
            <a:off x="3582964" y="2216454"/>
            <a:ext cx="591105" cy="470388"/>
            <a:chOff x="8024949" y="901783"/>
            <a:chExt cx="591105" cy="470388"/>
          </a:xfrm>
        </p:grpSpPr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C3BF3DFB-54BB-4D1A-8F52-E078B5A6CE0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BB92D0C2-1305-4BB2-938C-F9F8D515B18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2F46D227-9B70-415E-9FDC-0FE1C2F2642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2154BB51-2CAC-4C5B-A1BD-4D42EE69AF6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650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2.5E-6 -0.06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2.5E-6 -0.1289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2.5E-6 -0.1967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0.00091 -0.2553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-0.326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0.00078 -0.3921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00078 -0.4571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7 L -2.5E-6 -0.5187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-0.5872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2.08333E-7 -0.066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2.08333E-7 -0.128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 -0.1967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85185E-6 L 0.00091 -0.2553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2.08333E-7 -0.3268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.00078 -0.3921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96296E-6 L 0.00078 -0.4571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-0.5187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-0.5872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8.33333E-7 -0.066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8.33333E-7 -0.1289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8.33333E-7 -0.1967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0.00091 -0.25532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07407E-6 L 1.04167E-6 -0.3268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00078 -0.3921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0.00078 -0.4571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6.25E-7 -0.5187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8.33333E-7 -0.58727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7 L -2.08333E-7 -0.066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1289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48148E-6 L -2.08333E-7 -0.1967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00091 -0.25533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-2.08333E-7 -0.3268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85185E-6 L 0.00078 -0.3921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33333E-6 L 0.00078 -0.45718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96296E-6 L -4.16667E-7 -0.51875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7.40741E-7 L -2.08333E-7 -0.5872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85185E-6 L 6.25E-7 -0.0669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6.25E-7 -0.1289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4.16667E-7 -0.19675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0.00091 -0.25532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6.25E-7 -0.3268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33333E-6 L 0.00078 -0.39213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0.00078 -0.45718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4.16667E-7 -0.51875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22222E-6 L 6.25E-7 -0.58727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1.66667E-6 -0.0669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1.875E-6 -0.1289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1.66667E-6 -0.1967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0.00091 -0.25532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59259E-6 L 1.875E-6 -0.32685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0.00078 -0.39213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0.00078 -0.45718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1.66667E-6 -0.51875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1.66667E-6 -0.58727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2.5E-6 -0.06689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2.5E-6 -0.12894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2.5E-6 -0.19676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00091 -0.25532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2.5E-6 -0.32685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0.00078 -0.39213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0.00078 -0.45717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22222E-6 L 2.29167E-6 -0.51875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2.5E-6 -0.5872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50259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E3DCEA02-0B50-44DF-97DF-50718A7A9C5E}"/>
              </a:ext>
            </a:extLst>
          </p:cNvPr>
          <p:cNvSpPr/>
          <p:nvPr/>
        </p:nvSpPr>
        <p:spPr>
          <a:xfrm>
            <a:off x="340575" y="685993"/>
            <a:ext cx="6152760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1CEDB92-FBCE-40DB-B436-E724AE966F43}"/>
              </a:ext>
            </a:extLst>
          </p:cNvPr>
          <p:cNvGrpSpPr/>
          <p:nvPr/>
        </p:nvGrpSpPr>
        <p:grpSpPr>
          <a:xfrm>
            <a:off x="340574" y="1286191"/>
            <a:ext cx="1143728" cy="646331"/>
            <a:chOff x="2721324" y="5880157"/>
            <a:chExt cx="388402" cy="64633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8CCCE0D-F466-428D-9EC3-BFFB52B35B66}"/>
                </a:ext>
              </a:extLst>
            </p:cNvPr>
            <p:cNvSpPr txBox="1"/>
            <p:nvPr/>
          </p:nvSpPr>
          <p:spPr>
            <a:xfrm>
              <a:off x="2721324" y="5880157"/>
              <a:ext cx="3884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02F4E8D8-CD2B-4E9F-B552-C88C49B33856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32850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0D90C692-57C9-4509-9074-DE541A65725B}"/>
              </a:ext>
            </a:extLst>
          </p:cNvPr>
          <p:cNvSpPr txBox="1"/>
          <p:nvPr/>
        </p:nvSpPr>
        <p:spPr>
          <a:xfrm>
            <a:off x="1911436" y="751269"/>
            <a:ext cx="8396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30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31EF1B2-C044-4556-BBB4-014EEEDC54B2}"/>
              </a:ext>
            </a:extLst>
          </p:cNvPr>
          <p:cNvSpPr/>
          <p:nvPr/>
        </p:nvSpPr>
        <p:spPr>
          <a:xfrm>
            <a:off x="1880893" y="760206"/>
            <a:ext cx="803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3D3D305A-063F-44D1-99B2-523CB52C4CD8}"/>
              </a:ext>
            </a:extLst>
          </p:cNvPr>
          <p:cNvSpPr txBox="1"/>
          <p:nvPr/>
        </p:nvSpPr>
        <p:spPr>
          <a:xfrm>
            <a:off x="1390641" y="102320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2311F400-52E0-4533-A4A6-04179A86C597}"/>
              </a:ext>
            </a:extLst>
          </p:cNvPr>
          <p:cNvGrpSpPr/>
          <p:nvPr/>
        </p:nvGrpSpPr>
        <p:grpSpPr>
          <a:xfrm>
            <a:off x="1826666" y="1299690"/>
            <a:ext cx="912815" cy="646331"/>
            <a:chOff x="2730138" y="5880157"/>
            <a:chExt cx="309985" cy="646331"/>
          </a:xfrm>
        </p:grpSpPr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4C34FC66-C8E3-4988-9182-B40DFAE628BA}"/>
                </a:ext>
              </a:extLst>
            </p:cNvPr>
            <p:cNvSpPr txBox="1"/>
            <p:nvPr/>
          </p:nvSpPr>
          <p:spPr>
            <a:xfrm>
              <a:off x="2730138" y="5880157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BB60112E-AD6D-43E0-BD24-77AC224E4EB8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8" name="TextBox 317">
            <a:extLst>
              <a:ext uri="{FF2B5EF4-FFF2-40B4-BE49-F238E27FC236}">
                <a16:creationId xmlns:a16="http://schemas.microsoft.com/office/drawing/2014/main" id="{97F7850A-0510-4A71-8FCC-C6220D7B6DC1}"/>
              </a:ext>
            </a:extLst>
          </p:cNvPr>
          <p:cNvSpPr txBox="1"/>
          <p:nvPr/>
        </p:nvSpPr>
        <p:spPr>
          <a:xfrm>
            <a:off x="485387" y="873473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B0BE9F12-7529-4158-B3EF-03C306EF141D}"/>
              </a:ext>
            </a:extLst>
          </p:cNvPr>
          <p:cNvSpPr txBox="1"/>
          <p:nvPr/>
        </p:nvSpPr>
        <p:spPr>
          <a:xfrm>
            <a:off x="2782828" y="1026363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C50D8215-4993-428D-814E-B49452E114C5}"/>
              </a:ext>
            </a:extLst>
          </p:cNvPr>
          <p:cNvSpPr/>
          <p:nvPr/>
        </p:nvSpPr>
        <p:spPr>
          <a:xfrm>
            <a:off x="4624535" y="1086447"/>
            <a:ext cx="17647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A4422AAC-3AC9-46C8-94B8-58619949513B}"/>
              </a:ext>
            </a:extLst>
          </p:cNvPr>
          <p:cNvSpPr txBox="1"/>
          <p:nvPr/>
        </p:nvSpPr>
        <p:spPr>
          <a:xfrm>
            <a:off x="4752572" y="1062661"/>
            <a:ext cx="1811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0.30</a:t>
            </a:r>
          </a:p>
        </p:txBody>
      </p: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30ADAF3F-7B48-424D-ADE8-6649DAF443A1}"/>
              </a:ext>
            </a:extLst>
          </p:cNvPr>
          <p:cNvCxnSpPr>
            <a:cxnSpLocks/>
          </p:cNvCxnSpPr>
          <p:nvPr/>
        </p:nvCxnSpPr>
        <p:spPr>
          <a:xfrm>
            <a:off x="6717423" y="1363349"/>
            <a:ext cx="17847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3" name="TextBox 322">
            <a:extLst>
              <a:ext uri="{FF2B5EF4-FFF2-40B4-BE49-F238E27FC236}">
                <a16:creationId xmlns:a16="http://schemas.microsoft.com/office/drawing/2014/main" id="{B6A16ACB-6776-42F1-88D7-5616C60D4973}"/>
              </a:ext>
            </a:extLst>
          </p:cNvPr>
          <p:cNvSpPr txBox="1"/>
          <p:nvPr/>
        </p:nvSpPr>
        <p:spPr>
          <a:xfrm>
            <a:off x="6705390" y="1301557"/>
            <a:ext cx="19186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A737CFAB-1AB1-4110-B0E7-CE55C48B8732}"/>
              </a:ext>
            </a:extLst>
          </p:cNvPr>
          <p:cNvSpPr txBox="1"/>
          <p:nvPr/>
        </p:nvSpPr>
        <p:spPr>
          <a:xfrm>
            <a:off x="6952210" y="855515"/>
            <a:ext cx="14011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</a:t>
            </a:r>
          </a:p>
        </p:txBody>
      </p: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3D2F2578-4D7D-4815-8E93-1AD5B6F831E9}"/>
              </a:ext>
            </a:extLst>
          </p:cNvPr>
          <p:cNvCxnSpPr>
            <a:cxnSpLocks/>
          </p:cNvCxnSpPr>
          <p:nvPr/>
        </p:nvCxnSpPr>
        <p:spPr>
          <a:xfrm>
            <a:off x="8946547" y="1355574"/>
            <a:ext cx="1341783" cy="777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TextBox 325">
            <a:extLst>
              <a:ext uri="{FF2B5EF4-FFF2-40B4-BE49-F238E27FC236}">
                <a16:creationId xmlns:a16="http://schemas.microsoft.com/office/drawing/2014/main" id="{6F74016A-BCCC-4037-8765-DA88D076231E}"/>
              </a:ext>
            </a:extLst>
          </p:cNvPr>
          <p:cNvSpPr txBox="1"/>
          <p:nvPr/>
        </p:nvSpPr>
        <p:spPr>
          <a:xfrm>
            <a:off x="8946546" y="1293782"/>
            <a:ext cx="149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327" name="Arc 326">
            <a:extLst>
              <a:ext uri="{FF2B5EF4-FFF2-40B4-BE49-F238E27FC236}">
                <a16:creationId xmlns:a16="http://schemas.microsoft.com/office/drawing/2014/main" id="{EDC2FF5D-DDAE-46AE-9082-A91E2D3E4D21}"/>
              </a:ext>
            </a:extLst>
          </p:cNvPr>
          <p:cNvSpPr/>
          <p:nvPr/>
        </p:nvSpPr>
        <p:spPr>
          <a:xfrm rot="16200000">
            <a:off x="8121128" y="-12271"/>
            <a:ext cx="810037" cy="1832435"/>
          </a:xfrm>
          <a:prstGeom prst="arc">
            <a:avLst>
              <a:gd name="adj1" fmla="val 16200000"/>
              <a:gd name="adj2" fmla="val 5384084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Arc 327">
            <a:extLst>
              <a:ext uri="{FF2B5EF4-FFF2-40B4-BE49-F238E27FC236}">
                <a16:creationId xmlns:a16="http://schemas.microsoft.com/office/drawing/2014/main" id="{F2C1EF19-0E78-40BA-A01F-77DEB9F4910E}"/>
              </a:ext>
            </a:extLst>
          </p:cNvPr>
          <p:cNvSpPr/>
          <p:nvPr/>
        </p:nvSpPr>
        <p:spPr>
          <a:xfrm rot="5400000">
            <a:off x="8115984" y="926528"/>
            <a:ext cx="810037" cy="1822146"/>
          </a:xfrm>
          <a:prstGeom prst="arc">
            <a:avLst>
              <a:gd name="adj1" fmla="val 16077551"/>
              <a:gd name="adj2" fmla="val 554448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08985FAC-5BF7-46F0-A25A-597B718065E9}"/>
              </a:ext>
            </a:extLst>
          </p:cNvPr>
          <p:cNvSpPr txBox="1"/>
          <p:nvPr/>
        </p:nvSpPr>
        <p:spPr>
          <a:xfrm>
            <a:off x="8126046" y="1809845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04B8D799-A013-4423-A6B6-C996B5673430}"/>
              </a:ext>
            </a:extLst>
          </p:cNvPr>
          <p:cNvSpPr txBox="1"/>
          <p:nvPr/>
        </p:nvSpPr>
        <p:spPr>
          <a:xfrm>
            <a:off x="8133078" y="509000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2F6B8D12-C250-4F18-9BF3-520CE5D3070E}"/>
              </a:ext>
            </a:extLst>
          </p:cNvPr>
          <p:cNvSpPr txBox="1"/>
          <p:nvPr/>
        </p:nvSpPr>
        <p:spPr>
          <a:xfrm>
            <a:off x="9150900" y="845860"/>
            <a:ext cx="98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A76F031A-466E-4D42-965F-BC34B3842963}"/>
              </a:ext>
            </a:extLst>
          </p:cNvPr>
          <p:cNvSpPr txBox="1"/>
          <p:nvPr/>
        </p:nvSpPr>
        <p:spPr>
          <a:xfrm>
            <a:off x="4752572" y="1079558"/>
            <a:ext cx="961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54B822C-6F37-4F40-BDD5-A3BA8AAC21C5}"/>
              </a:ext>
            </a:extLst>
          </p:cNvPr>
          <p:cNvSpPr txBox="1"/>
          <p:nvPr/>
        </p:nvSpPr>
        <p:spPr>
          <a:xfrm>
            <a:off x="3467135" y="755894"/>
            <a:ext cx="6835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15616DC-6067-403F-B9F5-C2A726ABFD0A}"/>
              </a:ext>
            </a:extLst>
          </p:cNvPr>
          <p:cNvSpPr/>
          <p:nvPr/>
        </p:nvSpPr>
        <p:spPr>
          <a:xfrm>
            <a:off x="3280558" y="764831"/>
            <a:ext cx="803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097B2FD-C098-4F53-B261-F2DCE5C533B7}"/>
              </a:ext>
            </a:extLst>
          </p:cNvPr>
          <p:cNvGrpSpPr/>
          <p:nvPr/>
        </p:nvGrpSpPr>
        <p:grpSpPr>
          <a:xfrm>
            <a:off x="3280879" y="1304315"/>
            <a:ext cx="858264" cy="646331"/>
            <a:chOff x="2748663" y="5880157"/>
            <a:chExt cx="291460" cy="64633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D5196A0-5694-4463-9617-D88B7F3A5E13}"/>
                </a:ext>
              </a:extLst>
            </p:cNvPr>
            <p:cNvSpPr txBox="1"/>
            <p:nvPr/>
          </p:nvSpPr>
          <p:spPr>
            <a:xfrm>
              <a:off x="2774427" y="5880157"/>
              <a:ext cx="2656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D0D1F594-57AC-4CB7-937F-FCD3D704D152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3A40A3C1-8507-409A-A71A-35ACF8F172FA}"/>
              </a:ext>
            </a:extLst>
          </p:cNvPr>
          <p:cNvSpPr txBox="1"/>
          <p:nvPr/>
        </p:nvSpPr>
        <p:spPr>
          <a:xfrm>
            <a:off x="4182493" y="103098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3318A9F2-3653-4A20-A69B-39BE254FD702}"/>
              </a:ext>
            </a:extLst>
          </p:cNvPr>
          <p:cNvCxnSpPr>
            <a:cxnSpLocks/>
          </p:cNvCxnSpPr>
          <p:nvPr/>
        </p:nvCxnSpPr>
        <p:spPr>
          <a:xfrm flipV="1">
            <a:off x="10760032" y="1355574"/>
            <a:ext cx="867498" cy="290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53162E53-E097-4DB5-96A3-B351E8B6221C}"/>
              </a:ext>
            </a:extLst>
          </p:cNvPr>
          <p:cNvSpPr txBox="1"/>
          <p:nvPr/>
        </p:nvSpPr>
        <p:spPr>
          <a:xfrm>
            <a:off x="10760032" y="1296683"/>
            <a:ext cx="10789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7D6B268D-99A7-4F57-8358-0E5B7D7B4CFA}"/>
              </a:ext>
            </a:extLst>
          </p:cNvPr>
          <p:cNvSpPr/>
          <p:nvPr/>
        </p:nvSpPr>
        <p:spPr>
          <a:xfrm rot="16200000">
            <a:off x="10029841" y="152546"/>
            <a:ext cx="810037" cy="1508604"/>
          </a:xfrm>
          <a:prstGeom prst="arc">
            <a:avLst>
              <a:gd name="adj1" fmla="val 16200000"/>
              <a:gd name="adj2" fmla="val 5397735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Arc 112">
            <a:extLst>
              <a:ext uri="{FF2B5EF4-FFF2-40B4-BE49-F238E27FC236}">
                <a16:creationId xmlns:a16="http://schemas.microsoft.com/office/drawing/2014/main" id="{0203D6F0-3214-49A3-BF8C-B7C2E0F0AB02}"/>
              </a:ext>
            </a:extLst>
          </p:cNvPr>
          <p:cNvSpPr/>
          <p:nvPr/>
        </p:nvSpPr>
        <p:spPr>
          <a:xfrm rot="5400000">
            <a:off x="10024694" y="1081059"/>
            <a:ext cx="810037" cy="1518889"/>
          </a:xfrm>
          <a:prstGeom prst="arc">
            <a:avLst>
              <a:gd name="adj1" fmla="val 16053071"/>
              <a:gd name="adj2" fmla="val 5566293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523B2E-2CEE-41BA-B344-158553F57583}"/>
              </a:ext>
            </a:extLst>
          </p:cNvPr>
          <p:cNvSpPr txBox="1"/>
          <p:nvPr/>
        </p:nvSpPr>
        <p:spPr>
          <a:xfrm>
            <a:off x="10127791" y="1812746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1601809-6941-4176-889C-648B83F11018}"/>
              </a:ext>
            </a:extLst>
          </p:cNvPr>
          <p:cNvSpPr txBox="1"/>
          <p:nvPr/>
        </p:nvSpPr>
        <p:spPr>
          <a:xfrm>
            <a:off x="10134823" y="511901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4C10A8C-07F6-4A7A-B52E-37909B06F851}"/>
              </a:ext>
            </a:extLst>
          </p:cNvPr>
          <p:cNvSpPr txBox="1"/>
          <p:nvPr/>
        </p:nvSpPr>
        <p:spPr>
          <a:xfrm>
            <a:off x="10964385" y="848761"/>
            <a:ext cx="9818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4A27BBD-0B93-453C-8ACE-DBA9BA66572F}"/>
              </a:ext>
            </a:extLst>
          </p:cNvPr>
          <p:cNvSpPr txBox="1"/>
          <p:nvPr/>
        </p:nvSpPr>
        <p:spPr>
          <a:xfrm>
            <a:off x="4754423" y="1070985"/>
            <a:ext cx="1811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0.300</a:t>
            </a: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81FF3CC5-F76D-4996-A1F4-5DF128F0C976}"/>
              </a:ext>
            </a:extLst>
          </p:cNvPr>
          <p:cNvSpPr/>
          <p:nvPr/>
        </p:nvSpPr>
        <p:spPr>
          <a:xfrm>
            <a:off x="340574" y="2906323"/>
            <a:ext cx="4771879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70A6618-E867-4FE0-BF67-C3C820714A51}"/>
              </a:ext>
            </a:extLst>
          </p:cNvPr>
          <p:cNvGrpSpPr/>
          <p:nvPr/>
        </p:nvGrpSpPr>
        <p:grpSpPr>
          <a:xfrm>
            <a:off x="340573" y="3506521"/>
            <a:ext cx="1143728" cy="646331"/>
            <a:chOff x="2721324" y="5880157"/>
            <a:chExt cx="388402" cy="646331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9075CF0C-6095-4265-839F-DE1ABAAD6C88}"/>
                </a:ext>
              </a:extLst>
            </p:cNvPr>
            <p:cNvSpPr txBox="1"/>
            <p:nvPr/>
          </p:nvSpPr>
          <p:spPr>
            <a:xfrm>
              <a:off x="2721324" y="5880157"/>
              <a:ext cx="3884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13E0A7-D3EA-4496-8A62-4F48CB73090D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32850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1B81BF28-72F4-45CD-AE05-9C466C1EACEE}"/>
              </a:ext>
            </a:extLst>
          </p:cNvPr>
          <p:cNvSpPr txBox="1"/>
          <p:nvPr/>
        </p:nvSpPr>
        <p:spPr>
          <a:xfrm>
            <a:off x="2062091" y="2971599"/>
            <a:ext cx="6889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CD447DA-D834-4745-986F-EA31500C3F85}"/>
              </a:ext>
            </a:extLst>
          </p:cNvPr>
          <p:cNvSpPr/>
          <p:nvPr/>
        </p:nvSpPr>
        <p:spPr>
          <a:xfrm>
            <a:off x="1880892" y="2980536"/>
            <a:ext cx="8039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235E812-3AFB-4B0C-B442-57D6B970CA33}"/>
              </a:ext>
            </a:extLst>
          </p:cNvPr>
          <p:cNvSpPr txBox="1"/>
          <p:nvPr/>
        </p:nvSpPr>
        <p:spPr>
          <a:xfrm>
            <a:off x="1390640" y="324353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F5145E4B-D84E-44A6-A6EF-B1B8C14F6665}"/>
              </a:ext>
            </a:extLst>
          </p:cNvPr>
          <p:cNvGrpSpPr/>
          <p:nvPr/>
        </p:nvGrpSpPr>
        <p:grpSpPr>
          <a:xfrm>
            <a:off x="1826665" y="3520020"/>
            <a:ext cx="912815" cy="646331"/>
            <a:chOff x="2730138" y="5880157"/>
            <a:chExt cx="309985" cy="646331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B2AA25F-6923-4CBF-8925-36FA5A31414B}"/>
                </a:ext>
              </a:extLst>
            </p:cNvPr>
            <p:cNvSpPr txBox="1"/>
            <p:nvPr/>
          </p:nvSpPr>
          <p:spPr>
            <a:xfrm>
              <a:off x="2730138" y="5880157"/>
              <a:ext cx="309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80F42AA9-C372-4918-84A4-8BE92B0A76DD}"/>
                </a:ext>
              </a:extLst>
            </p:cNvPr>
            <p:cNvCxnSpPr>
              <a:cxnSpLocks/>
            </p:cNvCxnSpPr>
            <p:nvPr/>
          </p:nvCxnSpPr>
          <p:spPr>
            <a:xfrm>
              <a:off x="2748663" y="5996690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A4E591FC-6451-4B2B-9ACD-E2D158278D29}"/>
              </a:ext>
            </a:extLst>
          </p:cNvPr>
          <p:cNvSpPr txBox="1"/>
          <p:nvPr/>
        </p:nvSpPr>
        <p:spPr>
          <a:xfrm>
            <a:off x="636109" y="3093803"/>
            <a:ext cx="728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9FFB209-39D5-42DC-A9D3-168F7E32392A}"/>
              </a:ext>
            </a:extLst>
          </p:cNvPr>
          <p:cNvSpPr/>
          <p:nvPr/>
        </p:nvSpPr>
        <p:spPr>
          <a:xfrm>
            <a:off x="3219095" y="3306777"/>
            <a:ext cx="17647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778C94F-725A-4C21-BE85-6D5F18932CCC}"/>
              </a:ext>
            </a:extLst>
          </p:cNvPr>
          <p:cNvSpPr txBox="1"/>
          <p:nvPr/>
        </p:nvSpPr>
        <p:spPr>
          <a:xfrm>
            <a:off x="3347132" y="3282991"/>
            <a:ext cx="1811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0.030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CE25EC56-2B00-44B3-843B-F08E81E5CB21}"/>
              </a:ext>
            </a:extLst>
          </p:cNvPr>
          <p:cNvCxnSpPr>
            <a:cxnSpLocks/>
          </p:cNvCxnSpPr>
          <p:nvPr/>
        </p:nvCxnSpPr>
        <p:spPr>
          <a:xfrm>
            <a:off x="5836906" y="3582788"/>
            <a:ext cx="178476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id="{155A5B3A-3515-4B06-AF87-2E23D7E58C14}"/>
              </a:ext>
            </a:extLst>
          </p:cNvPr>
          <p:cNvSpPr txBox="1"/>
          <p:nvPr/>
        </p:nvSpPr>
        <p:spPr>
          <a:xfrm>
            <a:off x="5824873" y="3520996"/>
            <a:ext cx="19186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BC0BB1F-6954-4994-8097-5805E55DD574}"/>
              </a:ext>
            </a:extLst>
          </p:cNvPr>
          <p:cNvSpPr txBox="1"/>
          <p:nvPr/>
        </p:nvSpPr>
        <p:spPr>
          <a:xfrm>
            <a:off x="6271273" y="3074954"/>
            <a:ext cx="12015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A2C609EE-CAEC-4842-ADAE-87BFF684F966}"/>
              </a:ext>
            </a:extLst>
          </p:cNvPr>
          <p:cNvCxnSpPr>
            <a:cxnSpLocks/>
          </p:cNvCxnSpPr>
          <p:nvPr/>
        </p:nvCxnSpPr>
        <p:spPr>
          <a:xfrm>
            <a:off x="8066030" y="3575013"/>
            <a:ext cx="1341783" cy="777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EBEA2953-D7F3-4CBC-A6BD-E0E47D3B3C32}"/>
              </a:ext>
            </a:extLst>
          </p:cNvPr>
          <p:cNvSpPr txBox="1"/>
          <p:nvPr/>
        </p:nvSpPr>
        <p:spPr>
          <a:xfrm>
            <a:off x="8066029" y="3513221"/>
            <a:ext cx="149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59" name="Arc 158">
            <a:extLst>
              <a:ext uri="{FF2B5EF4-FFF2-40B4-BE49-F238E27FC236}">
                <a16:creationId xmlns:a16="http://schemas.microsoft.com/office/drawing/2014/main" id="{4F7AD727-BA05-4097-8942-B2A9B75712FE}"/>
              </a:ext>
            </a:extLst>
          </p:cNvPr>
          <p:cNvSpPr/>
          <p:nvPr/>
        </p:nvSpPr>
        <p:spPr>
          <a:xfrm rot="16200000">
            <a:off x="7240611" y="2207168"/>
            <a:ext cx="810037" cy="1832435"/>
          </a:xfrm>
          <a:prstGeom prst="arc">
            <a:avLst>
              <a:gd name="adj1" fmla="val 16200000"/>
              <a:gd name="adj2" fmla="val 5384084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Arc 159">
            <a:extLst>
              <a:ext uri="{FF2B5EF4-FFF2-40B4-BE49-F238E27FC236}">
                <a16:creationId xmlns:a16="http://schemas.microsoft.com/office/drawing/2014/main" id="{C8AC9991-57BF-4CE5-8978-53F28FC1AABC}"/>
              </a:ext>
            </a:extLst>
          </p:cNvPr>
          <p:cNvSpPr/>
          <p:nvPr/>
        </p:nvSpPr>
        <p:spPr>
          <a:xfrm rot="5400000">
            <a:off x="7235467" y="3145967"/>
            <a:ext cx="810037" cy="1822146"/>
          </a:xfrm>
          <a:prstGeom prst="arc">
            <a:avLst>
              <a:gd name="adj1" fmla="val 16077551"/>
              <a:gd name="adj2" fmla="val 554448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BB0093A-CC1B-44CF-B553-2C0BDC92F8A0}"/>
              </a:ext>
            </a:extLst>
          </p:cNvPr>
          <p:cNvSpPr txBox="1"/>
          <p:nvPr/>
        </p:nvSpPr>
        <p:spPr>
          <a:xfrm>
            <a:off x="7245529" y="4029284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E47D6B3-22EF-46D5-A82A-4344414C8330}"/>
              </a:ext>
            </a:extLst>
          </p:cNvPr>
          <p:cNvSpPr txBox="1"/>
          <p:nvPr/>
        </p:nvSpPr>
        <p:spPr>
          <a:xfrm>
            <a:off x="7252561" y="2728439"/>
            <a:ext cx="1256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Black" panose="020B0A04020102020204" pitchFamily="34" charset="0"/>
              </a:rPr>
              <a:t>÷</a:t>
            </a:r>
            <a:r>
              <a:rPr lang="en-GB" sz="2400" b="1" dirty="0">
                <a:latin typeface="Arial Black" panose="020B0A04020102020204" pitchFamily="34" charset="0"/>
              </a:rPr>
              <a:t>10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24AA09BC-9E49-4F47-92D8-9FF63639A46F}"/>
              </a:ext>
            </a:extLst>
          </p:cNvPr>
          <p:cNvSpPr txBox="1"/>
          <p:nvPr/>
        </p:nvSpPr>
        <p:spPr>
          <a:xfrm>
            <a:off x="8481239" y="3065299"/>
            <a:ext cx="7709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F97D9644-34D7-4BCB-90F3-16DB0A2528D2}"/>
              </a:ext>
            </a:extLst>
          </p:cNvPr>
          <p:cNvSpPr txBox="1"/>
          <p:nvPr/>
        </p:nvSpPr>
        <p:spPr>
          <a:xfrm>
            <a:off x="3344010" y="3286455"/>
            <a:ext cx="129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0.03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14855EA-2FBF-44B8-B382-02F3070A3CB0}"/>
              </a:ext>
            </a:extLst>
          </p:cNvPr>
          <p:cNvSpPr txBox="1"/>
          <p:nvPr/>
        </p:nvSpPr>
        <p:spPr>
          <a:xfrm>
            <a:off x="2777053" y="325131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65958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321" grpId="0"/>
      <p:bldP spid="321" grpId="1"/>
      <p:bldP spid="323" grpId="0"/>
      <p:bldP spid="324" grpId="0"/>
      <p:bldP spid="326" grpId="0"/>
      <p:bldP spid="327" grpId="0" animBg="1"/>
      <p:bldP spid="328" grpId="0" animBg="1"/>
      <p:bldP spid="329" grpId="0"/>
      <p:bldP spid="330" grpId="0"/>
      <p:bldP spid="331" grpId="0"/>
      <p:bldP spid="356" grpId="0"/>
      <p:bldP spid="99" grpId="0"/>
      <p:bldP spid="111" grpId="0"/>
      <p:bldP spid="112" grpId="0" animBg="1"/>
      <p:bldP spid="113" grpId="0" animBg="1"/>
      <p:bldP spid="114" grpId="0"/>
      <p:bldP spid="116" grpId="0"/>
      <p:bldP spid="117" grpId="0"/>
      <p:bldP spid="118" grpId="0"/>
      <p:bldP spid="118" grpId="1"/>
      <p:bldP spid="144" grpId="0"/>
      <p:bldP spid="153" grpId="0"/>
      <p:bldP spid="153" grpId="1"/>
      <p:bldP spid="155" grpId="0"/>
      <p:bldP spid="156" grpId="0"/>
      <p:bldP spid="158" grpId="0"/>
      <p:bldP spid="159" grpId="0" animBg="1"/>
      <p:bldP spid="160" grpId="0" animBg="1"/>
      <p:bldP spid="161" grpId="0"/>
      <p:bldP spid="162" grpId="0"/>
      <p:bldP spid="163" grpId="0"/>
      <p:bldP spid="16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B8258-766C-4213-98D2-9FA4BBEEF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8 Partition decimals with up to three decimal places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97E29-3B90-462F-94F1-0F9BBB81B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3959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79D5C7C-9404-4F60-8F49-9DEE2DEBF50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A9799FC-C5A7-4780-803C-D8A57F39F4C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E0E5EE4-A475-454E-B9B4-CA6C74839A86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2608DC4-83E4-4826-97A1-296C8156C36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850D33-5EF3-47C3-BB3A-EC95B833505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5201108-2A1C-40EB-84F8-E71A3BEF46F8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CB32319-8C24-4274-BD72-C09D7115798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B1781D5-64BC-4A38-822B-77D9B655477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B1C46F-3F77-4367-AF14-0CAAF73AB6F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8DA1D4E-A0B4-4F3F-A2CA-0C9B10D21BF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26CA2AA-AEEB-472B-A661-ACF57AFC459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838ADB0-8C78-4DA8-80B3-F24F63A1670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C3C5494-E264-46B1-8BC7-45BCAC47A65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C91ECFC-56C8-411B-9201-5EFB860556F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A35FA9-877B-452A-B126-788658D01CE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883C8C-CCFD-4737-9C3E-C2BF705138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0BF0A0F-DB57-419B-BD34-761F164A8FFD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50A86AB-FB56-49F3-A6C6-AF85E719C25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C30A167-A1BB-4130-A728-30A245BB9F8F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6275B71-0D5A-4B01-A27C-B0CCD772C08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E26C57B-5EE4-4CF3-A97B-9C05AAF4239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E56F648-C394-4874-9E42-9BA612E4EA2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6FFD1B-4ECA-4305-B824-F116346D05E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BACECA5-D866-4673-85EC-EF3C26FC771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EF5F7ED-7EFF-4F2B-B3DF-EACD101E9873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5226DA8-08BF-42F9-9E05-F31F3844829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397D87E-6E25-449E-852D-4F3592A546E0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76B9B6A-A974-4CCA-B3C6-FD941C2025D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FDBF00D-BAEF-44E0-9647-9E7B3A5B93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4C610EF-9826-4CAB-9172-8D0D102402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27851A3-1F83-4CF3-BC64-B839D74E6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FD7A1-3CB4-4FE3-882E-D7D451225D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5BA1CEC-D5A4-4C1E-910B-31A2AAF197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3CB1165-937C-45C0-9830-35DEF94CC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9FD2BE-8753-40C9-8C0C-19DEEFA434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38D6E8A-CE52-473C-85D0-730988EB49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C8C6038-8056-49B2-80F6-ABBDDF85C5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B3F15DA-5BDF-4F70-900C-CEA14C27A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65085E7-2F9A-4D77-A634-C284831542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5B24CFB-D2A0-4D5D-BF85-50ED8F5FB1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6FBF617-9707-4E22-B7E1-ED470E454F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9F6ED13-5FC1-4E01-A108-8886F3661F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ABECF8D-EC52-4AD8-9B57-39E88C544D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4504568-DE30-450D-B9B6-A5F886DD7B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08439CD5-5FF2-418C-99D2-5C92EC9791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B2ED80-7AE7-4BB9-8730-1F5CAE129264}"/>
              </a:ext>
            </a:extLst>
          </p:cNvPr>
          <p:cNvSpPr/>
          <p:nvPr/>
        </p:nvSpPr>
        <p:spPr>
          <a:xfrm>
            <a:off x="461188" y="236664"/>
            <a:ext cx="9820407" cy="44639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Partition into tenths, hundredths and thousandths: </a:t>
            </a:r>
          </a:p>
        </p:txBody>
      </p:sp>
      <p:sp>
        <p:nvSpPr>
          <p:cNvPr id="286" name="Rectangle: Rounded Corners 285">
            <a:extLst>
              <a:ext uri="{FF2B5EF4-FFF2-40B4-BE49-F238E27FC236}">
                <a16:creationId xmlns:a16="http://schemas.microsoft.com/office/drawing/2014/main" id="{1584A97D-315B-4687-9111-8A3A420C6D16}"/>
              </a:ext>
            </a:extLst>
          </p:cNvPr>
          <p:cNvSpPr/>
          <p:nvPr/>
        </p:nvSpPr>
        <p:spPr>
          <a:xfrm>
            <a:off x="472919" y="949830"/>
            <a:ext cx="1063280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3F866170-80F8-48F3-B0EC-1BF367DE3577}"/>
              </a:ext>
            </a:extLst>
          </p:cNvPr>
          <p:cNvGrpSpPr/>
          <p:nvPr/>
        </p:nvGrpSpPr>
        <p:grpSpPr>
          <a:xfrm>
            <a:off x="3425561" y="1603228"/>
            <a:ext cx="931645" cy="518881"/>
            <a:chOff x="2728852" y="5857855"/>
            <a:chExt cx="309985" cy="1754326"/>
          </a:xfrm>
        </p:grpSpPr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A2A2D382-0165-46B9-AC91-E0DC2CAD4B4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563EC07B-2A5E-442D-8C80-CEAA1E71BDA8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0" name="TextBox 289">
            <a:extLst>
              <a:ext uri="{FF2B5EF4-FFF2-40B4-BE49-F238E27FC236}">
                <a16:creationId xmlns:a16="http://schemas.microsoft.com/office/drawing/2014/main" id="{D33DD8DC-E04E-407C-A0F0-672167F89288}"/>
              </a:ext>
            </a:extLst>
          </p:cNvPr>
          <p:cNvSpPr txBox="1"/>
          <p:nvPr/>
        </p:nvSpPr>
        <p:spPr>
          <a:xfrm>
            <a:off x="533788" y="1315346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0.158 =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753020ED-4BDC-4AFC-A8C9-3A235678631D}"/>
              </a:ext>
            </a:extLst>
          </p:cNvPr>
          <p:cNvSpPr txBox="1"/>
          <p:nvPr/>
        </p:nvSpPr>
        <p:spPr>
          <a:xfrm>
            <a:off x="3690404" y="1064018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B1C4E1BF-250E-4502-BC36-F89A493108FC}"/>
              </a:ext>
            </a:extLst>
          </p:cNvPr>
          <p:cNvSpPr/>
          <p:nvPr/>
        </p:nvSpPr>
        <p:spPr>
          <a:xfrm>
            <a:off x="3489697" y="1072955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6B463890-3F9F-4656-BF84-046BEB551276}"/>
              </a:ext>
            </a:extLst>
          </p:cNvPr>
          <p:cNvGrpSpPr/>
          <p:nvPr/>
        </p:nvGrpSpPr>
        <p:grpSpPr>
          <a:xfrm>
            <a:off x="2169461" y="1603228"/>
            <a:ext cx="867509" cy="646331"/>
            <a:chOff x="2750192" y="5857855"/>
            <a:chExt cx="288645" cy="2185232"/>
          </a:xfrm>
        </p:grpSpPr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45C32B0D-6C92-45F2-B3B2-90E03E5C8EA1}"/>
                </a:ext>
              </a:extLst>
            </p:cNvPr>
            <p:cNvSpPr txBox="1"/>
            <p:nvPr/>
          </p:nvSpPr>
          <p:spPr>
            <a:xfrm>
              <a:off x="2779570" y="5857855"/>
              <a:ext cx="259267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0B093B8A-644F-4C0A-BB9C-4661BCE624F2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6" name="TextBox 295">
            <a:extLst>
              <a:ext uri="{FF2B5EF4-FFF2-40B4-BE49-F238E27FC236}">
                <a16:creationId xmlns:a16="http://schemas.microsoft.com/office/drawing/2014/main" id="{14DD687F-8869-4499-9179-F546820142F6}"/>
              </a:ext>
            </a:extLst>
          </p:cNvPr>
          <p:cNvSpPr txBox="1"/>
          <p:nvPr/>
        </p:nvSpPr>
        <p:spPr>
          <a:xfrm>
            <a:off x="2336441" y="1064018"/>
            <a:ext cx="7247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7371A008-AF4F-42AC-82CD-1BAAE0FC7EA7}"/>
              </a:ext>
            </a:extLst>
          </p:cNvPr>
          <p:cNvSpPr/>
          <p:nvPr/>
        </p:nvSpPr>
        <p:spPr>
          <a:xfrm>
            <a:off x="2169457" y="1072955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986E6EA5-D72E-45FE-A016-10EA14B00D85}"/>
              </a:ext>
            </a:extLst>
          </p:cNvPr>
          <p:cNvSpPr txBox="1"/>
          <p:nvPr/>
        </p:nvSpPr>
        <p:spPr>
          <a:xfrm>
            <a:off x="3049064" y="131975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99678AD0-F628-4527-9E56-EB699E3B8838}"/>
              </a:ext>
            </a:extLst>
          </p:cNvPr>
          <p:cNvSpPr txBox="1"/>
          <p:nvPr/>
        </p:nvSpPr>
        <p:spPr>
          <a:xfrm>
            <a:off x="5764677" y="1303804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88755C51-F134-4123-9836-3699D40697C3}"/>
              </a:ext>
            </a:extLst>
          </p:cNvPr>
          <p:cNvSpPr txBox="1"/>
          <p:nvPr/>
        </p:nvSpPr>
        <p:spPr>
          <a:xfrm>
            <a:off x="6317953" y="1344675"/>
            <a:ext cx="4642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 + 0.05 + 0.008</a:t>
            </a: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3AF0E35D-D823-4FAC-95C7-14A9E84AC9ED}"/>
              </a:ext>
            </a:extLst>
          </p:cNvPr>
          <p:cNvSpPr/>
          <p:nvPr/>
        </p:nvSpPr>
        <p:spPr>
          <a:xfrm>
            <a:off x="6239867" y="1353612"/>
            <a:ext cx="47205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8681B01-9F0A-49A5-831E-AF1A73BF1A42}"/>
              </a:ext>
            </a:extLst>
          </p:cNvPr>
          <p:cNvGrpSpPr/>
          <p:nvPr/>
        </p:nvGrpSpPr>
        <p:grpSpPr>
          <a:xfrm>
            <a:off x="4661536" y="1603227"/>
            <a:ext cx="1135114" cy="646331"/>
            <a:chOff x="2694197" y="5862679"/>
            <a:chExt cx="377685" cy="218523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B02E74F-906C-4068-A368-47F4BAB38D1E}"/>
                </a:ext>
              </a:extLst>
            </p:cNvPr>
            <p:cNvSpPr txBox="1"/>
            <p:nvPr/>
          </p:nvSpPr>
          <p:spPr>
            <a:xfrm>
              <a:off x="2694197" y="5862679"/>
              <a:ext cx="377685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1AFE3AF-17C7-4011-86B7-68ED2F514E76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ADDE5D34-3CEA-4ADE-86A6-96BB7D47B6F1}"/>
              </a:ext>
            </a:extLst>
          </p:cNvPr>
          <p:cNvSpPr txBox="1"/>
          <p:nvPr/>
        </p:nvSpPr>
        <p:spPr>
          <a:xfrm>
            <a:off x="5030536" y="1062590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EBDE8A3-E2CB-4462-8EC1-E78747968783}"/>
              </a:ext>
            </a:extLst>
          </p:cNvPr>
          <p:cNvSpPr/>
          <p:nvPr/>
        </p:nvSpPr>
        <p:spPr>
          <a:xfrm>
            <a:off x="4829829" y="1071527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A07A9B5-F4FD-411F-A60E-92A1C2AC515A}"/>
              </a:ext>
            </a:extLst>
          </p:cNvPr>
          <p:cNvSpPr txBox="1"/>
          <p:nvPr/>
        </p:nvSpPr>
        <p:spPr>
          <a:xfrm>
            <a:off x="4389196" y="1318327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7CFF3C93-50B8-4215-8325-69D504813C78}"/>
              </a:ext>
            </a:extLst>
          </p:cNvPr>
          <p:cNvSpPr/>
          <p:nvPr/>
        </p:nvSpPr>
        <p:spPr>
          <a:xfrm>
            <a:off x="482911" y="2485511"/>
            <a:ext cx="1063280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6221BA5-5A16-4585-A3C3-93A87766CC31}"/>
              </a:ext>
            </a:extLst>
          </p:cNvPr>
          <p:cNvGrpSpPr/>
          <p:nvPr/>
        </p:nvGrpSpPr>
        <p:grpSpPr>
          <a:xfrm>
            <a:off x="3435553" y="3138909"/>
            <a:ext cx="931645" cy="518881"/>
            <a:chOff x="2728852" y="5857855"/>
            <a:chExt cx="309985" cy="175432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E2B77B0-E91B-44C4-860D-DC4367DA2D2B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99A1E96-C044-4C83-86EF-74EC39F32BF7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4935E7D8-7D3D-4D58-9DF0-19E22F789B25}"/>
              </a:ext>
            </a:extLst>
          </p:cNvPr>
          <p:cNvSpPr txBox="1"/>
          <p:nvPr/>
        </p:nvSpPr>
        <p:spPr>
          <a:xfrm>
            <a:off x="543780" y="2851027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0.629 =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890F749-7CC4-4B46-95FD-2274F98406F1}"/>
              </a:ext>
            </a:extLst>
          </p:cNvPr>
          <p:cNvSpPr txBox="1"/>
          <p:nvPr/>
        </p:nvSpPr>
        <p:spPr>
          <a:xfrm>
            <a:off x="3700396" y="2599699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6CF6366-190E-4E62-ADB0-31B03CBE31ED}"/>
              </a:ext>
            </a:extLst>
          </p:cNvPr>
          <p:cNvSpPr/>
          <p:nvPr/>
        </p:nvSpPr>
        <p:spPr>
          <a:xfrm>
            <a:off x="3499689" y="2608636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432131D-9E65-4DE2-8110-DE87105E24DB}"/>
              </a:ext>
            </a:extLst>
          </p:cNvPr>
          <p:cNvGrpSpPr/>
          <p:nvPr/>
        </p:nvGrpSpPr>
        <p:grpSpPr>
          <a:xfrm>
            <a:off x="2179453" y="3138909"/>
            <a:ext cx="867509" cy="646331"/>
            <a:chOff x="2750192" y="5857855"/>
            <a:chExt cx="288645" cy="218523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D70518E-54AE-42F0-9934-19BF3EDC25CD}"/>
                </a:ext>
              </a:extLst>
            </p:cNvPr>
            <p:cNvSpPr txBox="1"/>
            <p:nvPr/>
          </p:nvSpPr>
          <p:spPr>
            <a:xfrm>
              <a:off x="2779570" y="5857855"/>
              <a:ext cx="259267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98D21E6-F30B-40CE-9B33-08B6AEB54C4C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A14BA697-75AB-46DD-ABBC-837B5BE967E4}"/>
              </a:ext>
            </a:extLst>
          </p:cNvPr>
          <p:cNvSpPr txBox="1"/>
          <p:nvPr/>
        </p:nvSpPr>
        <p:spPr>
          <a:xfrm>
            <a:off x="2346433" y="2599699"/>
            <a:ext cx="7247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F2AD1EF-5629-4CD4-8381-91F87EDE177D}"/>
              </a:ext>
            </a:extLst>
          </p:cNvPr>
          <p:cNvSpPr/>
          <p:nvPr/>
        </p:nvSpPr>
        <p:spPr>
          <a:xfrm>
            <a:off x="2179449" y="2608636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1A2CC-DBBC-4D5C-8738-5EF50AA71CAC}"/>
              </a:ext>
            </a:extLst>
          </p:cNvPr>
          <p:cNvSpPr txBox="1"/>
          <p:nvPr/>
        </p:nvSpPr>
        <p:spPr>
          <a:xfrm>
            <a:off x="3059056" y="285543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D047337-3946-4F2B-B0F3-0107E0224194}"/>
              </a:ext>
            </a:extLst>
          </p:cNvPr>
          <p:cNvSpPr txBox="1"/>
          <p:nvPr/>
        </p:nvSpPr>
        <p:spPr>
          <a:xfrm>
            <a:off x="5774669" y="283948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063C454-1DD7-4D43-83D8-097674BF0C6A}"/>
              </a:ext>
            </a:extLst>
          </p:cNvPr>
          <p:cNvSpPr txBox="1"/>
          <p:nvPr/>
        </p:nvSpPr>
        <p:spPr>
          <a:xfrm>
            <a:off x="6327945" y="2880356"/>
            <a:ext cx="4642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 + 0.02 + 0.009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90504A1-4E89-4A86-B67C-0361D2D25DD9}"/>
              </a:ext>
            </a:extLst>
          </p:cNvPr>
          <p:cNvSpPr/>
          <p:nvPr/>
        </p:nvSpPr>
        <p:spPr>
          <a:xfrm>
            <a:off x="6249859" y="2889293"/>
            <a:ext cx="47205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BA28455-30D0-4735-8142-60217CD606E7}"/>
              </a:ext>
            </a:extLst>
          </p:cNvPr>
          <p:cNvGrpSpPr/>
          <p:nvPr/>
        </p:nvGrpSpPr>
        <p:grpSpPr>
          <a:xfrm>
            <a:off x="4671528" y="3138908"/>
            <a:ext cx="1135114" cy="646331"/>
            <a:chOff x="2694197" y="5862679"/>
            <a:chExt cx="377685" cy="218523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CEB40EE-112A-477A-8CC3-9F2062A3F836}"/>
                </a:ext>
              </a:extLst>
            </p:cNvPr>
            <p:cNvSpPr txBox="1"/>
            <p:nvPr/>
          </p:nvSpPr>
          <p:spPr>
            <a:xfrm>
              <a:off x="2694197" y="5862679"/>
              <a:ext cx="377685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C5BF80A-BB44-4E64-97F4-E53DD59761A4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75512ECE-D7A7-486A-B624-F025064487B0}"/>
              </a:ext>
            </a:extLst>
          </p:cNvPr>
          <p:cNvSpPr txBox="1"/>
          <p:nvPr/>
        </p:nvSpPr>
        <p:spPr>
          <a:xfrm>
            <a:off x="5040528" y="2598271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6349F8C-E9F6-48B3-9A76-DE6AAB400E45}"/>
              </a:ext>
            </a:extLst>
          </p:cNvPr>
          <p:cNvSpPr/>
          <p:nvPr/>
        </p:nvSpPr>
        <p:spPr>
          <a:xfrm>
            <a:off x="4839821" y="2607208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D134174-564C-4964-995B-5316C88A4923}"/>
              </a:ext>
            </a:extLst>
          </p:cNvPr>
          <p:cNvSpPr txBox="1"/>
          <p:nvPr/>
        </p:nvSpPr>
        <p:spPr>
          <a:xfrm>
            <a:off x="4399188" y="285400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A93AF65-0973-45B2-BC56-81903821F7BD}"/>
              </a:ext>
            </a:extLst>
          </p:cNvPr>
          <p:cNvSpPr txBox="1"/>
          <p:nvPr/>
        </p:nvSpPr>
        <p:spPr>
          <a:xfrm>
            <a:off x="1804266" y="3987264"/>
            <a:ext cx="10160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B1442FB-7EB8-494F-8DF5-E8F051EE84EB}"/>
              </a:ext>
            </a:extLst>
          </p:cNvPr>
          <p:cNvSpPr txBox="1"/>
          <p:nvPr/>
        </p:nvSpPr>
        <p:spPr>
          <a:xfrm>
            <a:off x="1303845" y="4909716"/>
            <a:ext cx="5007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3D9164E-D654-49FF-8978-44C5B36FF252}"/>
              </a:ext>
            </a:extLst>
          </p:cNvPr>
          <p:cNvSpPr txBox="1"/>
          <p:nvPr/>
        </p:nvSpPr>
        <p:spPr>
          <a:xfrm>
            <a:off x="1790648" y="4437106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0.0 5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0A9AA269-A6F3-41F1-B055-7CE10BC8BB07}"/>
              </a:ext>
            </a:extLst>
          </p:cNvPr>
          <p:cNvCxnSpPr>
            <a:cxnSpLocks/>
          </p:cNvCxnSpPr>
          <p:nvPr/>
        </p:nvCxnSpPr>
        <p:spPr>
          <a:xfrm>
            <a:off x="1341961" y="5402802"/>
            <a:ext cx="22436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78422E5E-2EE1-4944-B2AE-EF1F066AC371}"/>
              </a:ext>
            </a:extLst>
          </p:cNvPr>
          <p:cNvCxnSpPr>
            <a:cxnSpLocks/>
          </p:cNvCxnSpPr>
          <p:nvPr/>
        </p:nvCxnSpPr>
        <p:spPr>
          <a:xfrm>
            <a:off x="1341961" y="5840952"/>
            <a:ext cx="22436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3779AF5F-BE8D-483D-AD8C-1146B1602897}"/>
              </a:ext>
            </a:extLst>
          </p:cNvPr>
          <p:cNvSpPr txBox="1"/>
          <p:nvPr/>
        </p:nvSpPr>
        <p:spPr>
          <a:xfrm>
            <a:off x="2529934" y="3991068"/>
            <a:ext cx="1292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70EC648-FB23-4E82-B0FD-B85DD2044D6B}"/>
              </a:ext>
            </a:extLst>
          </p:cNvPr>
          <p:cNvSpPr txBox="1"/>
          <p:nvPr/>
        </p:nvSpPr>
        <p:spPr>
          <a:xfrm>
            <a:off x="2092656" y="5311356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76F6C04-F44C-4D8D-A044-1D1C206C0337}"/>
              </a:ext>
            </a:extLst>
          </p:cNvPr>
          <p:cNvSpPr txBox="1"/>
          <p:nvPr/>
        </p:nvSpPr>
        <p:spPr>
          <a:xfrm>
            <a:off x="3123871" y="4430031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D49A9A6-1F8D-4B8B-ABE4-51CB79FA8BCF}"/>
              </a:ext>
            </a:extLst>
          </p:cNvPr>
          <p:cNvSpPr txBox="1"/>
          <p:nvPr/>
        </p:nvSpPr>
        <p:spPr>
          <a:xfrm>
            <a:off x="3114745" y="5311356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339F4E4-1D0A-4357-B63D-0B15635993F7}"/>
              </a:ext>
            </a:extLst>
          </p:cNvPr>
          <p:cNvSpPr txBox="1"/>
          <p:nvPr/>
        </p:nvSpPr>
        <p:spPr>
          <a:xfrm>
            <a:off x="2658877" y="5320019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BF2180A-D3FE-4FAA-B0B9-DFAEC3E03F89}"/>
              </a:ext>
            </a:extLst>
          </p:cNvPr>
          <p:cNvSpPr txBox="1"/>
          <p:nvPr/>
        </p:nvSpPr>
        <p:spPr>
          <a:xfrm>
            <a:off x="2224033" y="5314937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567D2B5-020D-4ABC-BADB-E250BA47A05A}"/>
              </a:ext>
            </a:extLst>
          </p:cNvPr>
          <p:cNvSpPr txBox="1"/>
          <p:nvPr/>
        </p:nvSpPr>
        <p:spPr>
          <a:xfrm>
            <a:off x="1779987" y="5311356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8912F57-D50F-4A03-AEB7-2688CDF84E26}"/>
              </a:ext>
            </a:extLst>
          </p:cNvPr>
          <p:cNvSpPr txBox="1"/>
          <p:nvPr/>
        </p:nvSpPr>
        <p:spPr>
          <a:xfrm>
            <a:off x="1789480" y="4879711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0.0 0 8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0C6A2A7-71B4-4300-8096-3986499BC2B0}"/>
              </a:ext>
            </a:extLst>
          </p:cNvPr>
          <p:cNvSpPr txBox="1"/>
          <p:nvPr/>
        </p:nvSpPr>
        <p:spPr>
          <a:xfrm>
            <a:off x="4941221" y="3976806"/>
            <a:ext cx="10160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DA5FE57-B676-4DC9-B10C-82FA54644617}"/>
              </a:ext>
            </a:extLst>
          </p:cNvPr>
          <p:cNvSpPr txBox="1"/>
          <p:nvPr/>
        </p:nvSpPr>
        <p:spPr>
          <a:xfrm>
            <a:off x="4440800" y="4899258"/>
            <a:ext cx="5007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2A7C9DC-4817-47D9-84C4-F7C1CC5BEA89}"/>
              </a:ext>
            </a:extLst>
          </p:cNvPr>
          <p:cNvSpPr txBox="1"/>
          <p:nvPr/>
        </p:nvSpPr>
        <p:spPr>
          <a:xfrm>
            <a:off x="4927603" y="4426648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0.0 2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D17F8178-5B1D-45DE-BA58-787AFC0E2716}"/>
              </a:ext>
            </a:extLst>
          </p:cNvPr>
          <p:cNvCxnSpPr>
            <a:cxnSpLocks/>
          </p:cNvCxnSpPr>
          <p:nvPr/>
        </p:nvCxnSpPr>
        <p:spPr>
          <a:xfrm>
            <a:off x="4478916" y="5392344"/>
            <a:ext cx="22436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E6890FDB-F822-4B16-A958-613AF057C3A1}"/>
              </a:ext>
            </a:extLst>
          </p:cNvPr>
          <p:cNvCxnSpPr>
            <a:cxnSpLocks/>
          </p:cNvCxnSpPr>
          <p:nvPr/>
        </p:nvCxnSpPr>
        <p:spPr>
          <a:xfrm>
            <a:off x="4478916" y="5830494"/>
            <a:ext cx="22436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BDFDA27D-7FCC-4C3C-8C26-8D36134372C3}"/>
              </a:ext>
            </a:extLst>
          </p:cNvPr>
          <p:cNvSpPr txBox="1"/>
          <p:nvPr/>
        </p:nvSpPr>
        <p:spPr>
          <a:xfrm>
            <a:off x="5666889" y="3980610"/>
            <a:ext cx="1292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12AB820-C57A-4F34-9FEE-7D40F93F1EBF}"/>
              </a:ext>
            </a:extLst>
          </p:cNvPr>
          <p:cNvSpPr txBox="1"/>
          <p:nvPr/>
        </p:nvSpPr>
        <p:spPr>
          <a:xfrm>
            <a:off x="5229611" y="5300898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9AD4931-D71F-4529-9D4F-2645F974A3DB}"/>
              </a:ext>
            </a:extLst>
          </p:cNvPr>
          <p:cNvSpPr txBox="1"/>
          <p:nvPr/>
        </p:nvSpPr>
        <p:spPr>
          <a:xfrm>
            <a:off x="6260826" y="4419573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8F75F4D-03E1-4F20-9AD0-93C021247513}"/>
              </a:ext>
            </a:extLst>
          </p:cNvPr>
          <p:cNvSpPr txBox="1"/>
          <p:nvPr/>
        </p:nvSpPr>
        <p:spPr>
          <a:xfrm>
            <a:off x="6251700" y="5300898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A0872B2-5BF9-41CE-A7A8-D848F3924394}"/>
              </a:ext>
            </a:extLst>
          </p:cNvPr>
          <p:cNvSpPr txBox="1"/>
          <p:nvPr/>
        </p:nvSpPr>
        <p:spPr>
          <a:xfrm>
            <a:off x="5795832" y="5309561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5E23B05-2FC5-4BAD-9CEB-9E65068C61BE}"/>
              </a:ext>
            </a:extLst>
          </p:cNvPr>
          <p:cNvSpPr txBox="1"/>
          <p:nvPr/>
        </p:nvSpPr>
        <p:spPr>
          <a:xfrm>
            <a:off x="5360988" y="5304479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5FDC4D2-C082-477B-B670-6A978B568A8C}"/>
              </a:ext>
            </a:extLst>
          </p:cNvPr>
          <p:cNvSpPr txBox="1"/>
          <p:nvPr/>
        </p:nvSpPr>
        <p:spPr>
          <a:xfrm>
            <a:off x="4916942" y="5300898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761E580-54B6-4608-8741-9EC461C416FA}"/>
              </a:ext>
            </a:extLst>
          </p:cNvPr>
          <p:cNvSpPr txBox="1"/>
          <p:nvPr/>
        </p:nvSpPr>
        <p:spPr>
          <a:xfrm>
            <a:off x="4926435" y="4869253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0.0 0 9</a:t>
            </a:r>
          </a:p>
        </p:txBody>
      </p:sp>
    </p:spTree>
    <p:extLst>
      <p:ext uri="{BB962C8B-B14F-4D97-AF65-F5344CB8AC3E}">
        <p14:creationId xmlns:p14="http://schemas.microsoft.com/office/powerpoint/2010/main" val="275914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" grpId="0"/>
      <p:bldP spid="296" grpId="0"/>
      <p:bldP spid="300" grpId="0"/>
      <p:bldP spid="84" grpId="0"/>
      <p:bldP spid="92" grpId="0"/>
      <p:bldP spid="97" grpId="0"/>
      <p:bldP spid="101" grpId="0"/>
      <p:bldP spid="106" grpId="0"/>
      <p:bldP spid="109" grpId="0"/>
      <p:bldP spid="110" grpId="0"/>
      <p:bldP spid="111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79D5C7C-9404-4F60-8F49-9DEE2DEBF50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A9799FC-C5A7-4780-803C-D8A57F39F4C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E0E5EE4-A475-454E-B9B4-CA6C74839A86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2608DC4-83E4-4826-97A1-296C8156C36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850D33-5EF3-47C3-BB3A-EC95B833505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5201108-2A1C-40EB-84F8-E71A3BEF46F8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CB32319-8C24-4274-BD72-C09D7115798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B1781D5-64BC-4A38-822B-77D9B655477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B1C46F-3F77-4367-AF14-0CAAF73AB6F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8DA1D4E-A0B4-4F3F-A2CA-0C9B10D21BF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26CA2AA-AEEB-472B-A661-ACF57AFC459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838ADB0-8C78-4DA8-80B3-F24F63A1670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C3C5494-E264-46B1-8BC7-45BCAC47A65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C91ECFC-56C8-411B-9201-5EFB860556F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A35FA9-877B-452A-B126-788658D01CE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883C8C-CCFD-4737-9C3E-C2BF705138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0BF0A0F-DB57-419B-BD34-761F164A8FFD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50A86AB-FB56-49F3-A6C6-AF85E719C25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C30A167-A1BB-4130-A728-30A245BB9F8F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6275B71-0D5A-4B01-A27C-B0CCD772C08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E26C57B-5EE4-4CF3-A97B-9C05AAF4239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E56F648-C394-4874-9E42-9BA612E4EA2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6FFD1B-4ECA-4305-B824-F116346D05E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BACECA5-D866-4673-85EC-EF3C26FC771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EF5F7ED-7EFF-4F2B-B3DF-EACD101E9873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5226DA8-08BF-42F9-9E05-F31F3844829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397D87E-6E25-449E-852D-4F3592A546E0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76B9B6A-A974-4CCA-B3C6-FD941C2025D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FDBF00D-BAEF-44E0-9647-9E7B3A5B93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4C610EF-9826-4CAB-9172-8D0D102402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27851A3-1F83-4CF3-BC64-B839D74E6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FD7A1-3CB4-4FE3-882E-D7D451225D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5BA1CEC-D5A4-4C1E-910B-31A2AAF197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3CB1165-937C-45C0-9830-35DEF94CC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9FD2BE-8753-40C9-8C0C-19DEEFA434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38D6E8A-CE52-473C-85D0-730988EB49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C8C6038-8056-49B2-80F6-ABBDDF85C5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B3F15DA-5BDF-4F70-900C-CEA14C27A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65085E7-2F9A-4D77-A634-C284831542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5B24CFB-D2A0-4D5D-BF85-50ED8F5FB1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6FBF617-9707-4E22-B7E1-ED470E454F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9F6ED13-5FC1-4E01-A108-8886F3661F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ABECF8D-EC52-4AD8-9B57-39E88C544D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4504568-DE30-450D-B9B6-A5F886DD7B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08439CD5-5FF2-418C-99D2-5C92EC9791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B2ED80-7AE7-4BB9-8730-1F5CAE129264}"/>
              </a:ext>
            </a:extLst>
          </p:cNvPr>
          <p:cNvSpPr/>
          <p:nvPr/>
        </p:nvSpPr>
        <p:spPr>
          <a:xfrm>
            <a:off x="461188" y="236664"/>
            <a:ext cx="9820407" cy="44639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Partition into tenths, hundredths and thousandths: </a:t>
            </a:r>
          </a:p>
        </p:txBody>
      </p:sp>
      <p:sp>
        <p:nvSpPr>
          <p:cNvPr id="286" name="Rectangle: Rounded Corners 285">
            <a:extLst>
              <a:ext uri="{FF2B5EF4-FFF2-40B4-BE49-F238E27FC236}">
                <a16:creationId xmlns:a16="http://schemas.microsoft.com/office/drawing/2014/main" id="{1584A97D-315B-4687-9111-8A3A420C6D16}"/>
              </a:ext>
            </a:extLst>
          </p:cNvPr>
          <p:cNvSpPr/>
          <p:nvPr/>
        </p:nvSpPr>
        <p:spPr>
          <a:xfrm>
            <a:off x="472919" y="949830"/>
            <a:ext cx="1063280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3F866170-80F8-48F3-B0EC-1BF367DE3577}"/>
              </a:ext>
            </a:extLst>
          </p:cNvPr>
          <p:cNvGrpSpPr/>
          <p:nvPr/>
        </p:nvGrpSpPr>
        <p:grpSpPr>
          <a:xfrm>
            <a:off x="3425561" y="1603228"/>
            <a:ext cx="931645" cy="518881"/>
            <a:chOff x="2728852" y="5857855"/>
            <a:chExt cx="309985" cy="1754326"/>
          </a:xfrm>
        </p:grpSpPr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A2A2D382-0165-46B9-AC91-E0DC2CAD4B4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563EC07B-2A5E-442D-8C80-CEAA1E71BDA8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0" name="TextBox 289">
            <a:extLst>
              <a:ext uri="{FF2B5EF4-FFF2-40B4-BE49-F238E27FC236}">
                <a16:creationId xmlns:a16="http://schemas.microsoft.com/office/drawing/2014/main" id="{D33DD8DC-E04E-407C-A0F0-672167F89288}"/>
              </a:ext>
            </a:extLst>
          </p:cNvPr>
          <p:cNvSpPr txBox="1"/>
          <p:nvPr/>
        </p:nvSpPr>
        <p:spPr>
          <a:xfrm>
            <a:off x="533788" y="1315346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0.158 =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753020ED-4BDC-4AFC-A8C9-3A235678631D}"/>
              </a:ext>
            </a:extLst>
          </p:cNvPr>
          <p:cNvSpPr txBox="1"/>
          <p:nvPr/>
        </p:nvSpPr>
        <p:spPr>
          <a:xfrm>
            <a:off x="3690404" y="1064018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B1C4E1BF-250E-4502-BC36-F89A493108FC}"/>
              </a:ext>
            </a:extLst>
          </p:cNvPr>
          <p:cNvSpPr/>
          <p:nvPr/>
        </p:nvSpPr>
        <p:spPr>
          <a:xfrm>
            <a:off x="3489697" y="1072955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6B463890-3F9F-4656-BF84-046BEB551276}"/>
              </a:ext>
            </a:extLst>
          </p:cNvPr>
          <p:cNvGrpSpPr/>
          <p:nvPr/>
        </p:nvGrpSpPr>
        <p:grpSpPr>
          <a:xfrm>
            <a:off x="2169461" y="1603228"/>
            <a:ext cx="867509" cy="646331"/>
            <a:chOff x="2750192" y="5857855"/>
            <a:chExt cx="288645" cy="2185232"/>
          </a:xfrm>
        </p:grpSpPr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45C32B0D-6C92-45F2-B3B2-90E03E5C8EA1}"/>
                </a:ext>
              </a:extLst>
            </p:cNvPr>
            <p:cNvSpPr txBox="1"/>
            <p:nvPr/>
          </p:nvSpPr>
          <p:spPr>
            <a:xfrm>
              <a:off x="2779570" y="5857855"/>
              <a:ext cx="259267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0B093B8A-644F-4C0A-BB9C-4661BCE624F2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6" name="TextBox 295">
            <a:extLst>
              <a:ext uri="{FF2B5EF4-FFF2-40B4-BE49-F238E27FC236}">
                <a16:creationId xmlns:a16="http://schemas.microsoft.com/office/drawing/2014/main" id="{14DD687F-8869-4499-9179-F546820142F6}"/>
              </a:ext>
            </a:extLst>
          </p:cNvPr>
          <p:cNvSpPr txBox="1"/>
          <p:nvPr/>
        </p:nvSpPr>
        <p:spPr>
          <a:xfrm>
            <a:off x="2336441" y="1064018"/>
            <a:ext cx="7247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7371A008-AF4F-42AC-82CD-1BAAE0FC7EA7}"/>
              </a:ext>
            </a:extLst>
          </p:cNvPr>
          <p:cNvSpPr/>
          <p:nvPr/>
        </p:nvSpPr>
        <p:spPr>
          <a:xfrm>
            <a:off x="2169457" y="1072955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986E6EA5-D72E-45FE-A016-10EA14B00D85}"/>
              </a:ext>
            </a:extLst>
          </p:cNvPr>
          <p:cNvSpPr txBox="1"/>
          <p:nvPr/>
        </p:nvSpPr>
        <p:spPr>
          <a:xfrm>
            <a:off x="3049064" y="131975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99678AD0-F628-4527-9E56-EB699E3B8838}"/>
              </a:ext>
            </a:extLst>
          </p:cNvPr>
          <p:cNvSpPr txBox="1"/>
          <p:nvPr/>
        </p:nvSpPr>
        <p:spPr>
          <a:xfrm>
            <a:off x="5764677" y="1303804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88755C51-F134-4123-9836-3699D40697C3}"/>
              </a:ext>
            </a:extLst>
          </p:cNvPr>
          <p:cNvSpPr txBox="1"/>
          <p:nvPr/>
        </p:nvSpPr>
        <p:spPr>
          <a:xfrm>
            <a:off x="6317953" y="1344675"/>
            <a:ext cx="4642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 + 0.05 + 0.008</a:t>
            </a: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3AF0E35D-D823-4FAC-95C7-14A9E84AC9ED}"/>
              </a:ext>
            </a:extLst>
          </p:cNvPr>
          <p:cNvSpPr/>
          <p:nvPr/>
        </p:nvSpPr>
        <p:spPr>
          <a:xfrm>
            <a:off x="6239867" y="1353612"/>
            <a:ext cx="47205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8681B01-9F0A-49A5-831E-AF1A73BF1A42}"/>
              </a:ext>
            </a:extLst>
          </p:cNvPr>
          <p:cNvGrpSpPr/>
          <p:nvPr/>
        </p:nvGrpSpPr>
        <p:grpSpPr>
          <a:xfrm>
            <a:off x="4661536" y="1603227"/>
            <a:ext cx="1135114" cy="646331"/>
            <a:chOff x="2694197" y="5862679"/>
            <a:chExt cx="377685" cy="218523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B02E74F-906C-4068-A368-47F4BAB38D1E}"/>
                </a:ext>
              </a:extLst>
            </p:cNvPr>
            <p:cNvSpPr txBox="1"/>
            <p:nvPr/>
          </p:nvSpPr>
          <p:spPr>
            <a:xfrm>
              <a:off x="2694197" y="5862679"/>
              <a:ext cx="377685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1AFE3AF-17C7-4011-86B7-68ED2F514E76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ADDE5D34-3CEA-4ADE-86A6-96BB7D47B6F1}"/>
              </a:ext>
            </a:extLst>
          </p:cNvPr>
          <p:cNvSpPr txBox="1"/>
          <p:nvPr/>
        </p:nvSpPr>
        <p:spPr>
          <a:xfrm>
            <a:off x="5030536" y="1062590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EBDE8A3-E2CB-4462-8EC1-E78747968783}"/>
              </a:ext>
            </a:extLst>
          </p:cNvPr>
          <p:cNvSpPr/>
          <p:nvPr/>
        </p:nvSpPr>
        <p:spPr>
          <a:xfrm>
            <a:off x="4829829" y="1071527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A07A9B5-F4FD-411F-A60E-92A1C2AC515A}"/>
              </a:ext>
            </a:extLst>
          </p:cNvPr>
          <p:cNvSpPr txBox="1"/>
          <p:nvPr/>
        </p:nvSpPr>
        <p:spPr>
          <a:xfrm>
            <a:off x="4389196" y="1318327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A93AF65-0973-45B2-BC56-81903821F7BD}"/>
              </a:ext>
            </a:extLst>
          </p:cNvPr>
          <p:cNvSpPr txBox="1"/>
          <p:nvPr/>
        </p:nvSpPr>
        <p:spPr>
          <a:xfrm>
            <a:off x="1804266" y="3987264"/>
            <a:ext cx="10160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B1442FB-7EB8-494F-8DF5-E8F051EE84EB}"/>
              </a:ext>
            </a:extLst>
          </p:cNvPr>
          <p:cNvSpPr txBox="1"/>
          <p:nvPr/>
        </p:nvSpPr>
        <p:spPr>
          <a:xfrm>
            <a:off x="1303845" y="4909716"/>
            <a:ext cx="5007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3D9164E-D654-49FF-8978-44C5B36FF252}"/>
              </a:ext>
            </a:extLst>
          </p:cNvPr>
          <p:cNvSpPr txBox="1"/>
          <p:nvPr/>
        </p:nvSpPr>
        <p:spPr>
          <a:xfrm>
            <a:off x="1790648" y="4437106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0.0 5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0A9AA269-A6F3-41F1-B055-7CE10BC8BB07}"/>
              </a:ext>
            </a:extLst>
          </p:cNvPr>
          <p:cNvCxnSpPr>
            <a:cxnSpLocks/>
          </p:cNvCxnSpPr>
          <p:nvPr/>
        </p:nvCxnSpPr>
        <p:spPr>
          <a:xfrm>
            <a:off x="1341961" y="5402802"/>
            <a:ext cx="22436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78422E5E-2EE1-4944-B2AE-EF1F066AC371}"/>
              </a:ext>
            </a:extLst>
          </p:cNvPr>
          <p:cNvCxnSpPr>
            <a:cxnSpLocks/>
          </p:cNvCxnSpPr>
          <p:nvPr/>
        </p:nvCxnSpPr>
        <p:spPr>
          <a:xfrm>
            <a:off x="1341961" y="5840952"/>
            <a:ext cx="22436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3779AF5F-BE8D-483D-AD8C-1146B1602897}"/>
              </a:ext>
            </a:extLst>
          </p:cNvPr>
          <p:cNvSpPr txBox="1"/>
          <p:nvPr/>
        </p:nvSpPr>
        <p:spPr>
          <a:xfrm>
            <a:off x="2529934" y="3991068"/>
            <a:ext cx="1292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70EC648-FB23-4E82-B0FD-B85DD2044D6B}"/>
              </a:ext>
            </a:extLst>
          </p:cNvPr>
          <p:cNvSpPr txBox="1"/>
          <p:nvPr/>
        </p:nvSpPr>
        <p:spPr>
          <a:xfrm>
            <a:off x="2092656" y="5311356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76F6C04-F44C-4D8D-A044-1D1C206C0337}"/>
              </a:ext>
            </a:extLst>
          </p:cNvPr>
          <p:cNvSpPr txBox="1"/>
          <p:nvPr/>
        </p:nvSpPr>
        <p:spPr>
          <a:xfrm>
            <a:off x="3123871" y="4430031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D49A9A6-1F8D-4B8B-ABE4-51CB79FA8BCF}"/>
              </a:ext>
            </a:extLst>
          </p:cNvPr>
          <p:cNvSpPr txBox="1"/>
          <p:nvPr/>
        </p:nvSpPr>
        <p:spPr>
          <a:xfrm>
            <a:off x="3114745" y="5311356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339F4E4-1D0A-4357-B63D-0B15635993F7}"/>
              </a:ext>
            </a:extLst>
          </p:cNvPr>
          <p:cNvSpPr txBox="1"/>
          <p:nvPr/>
        </p:nvSpPr>
        <p:spPr>
          <a:xfrm>
            <a:off x="2658877" y="5320019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BF2180A-D3FE-4FAA-B0B9-DFAEC3E03F89}"/>
              </a:ext>
            </a:extLst>
          </p:cNvPr>
          <p:cNvSpPr txBox="1"/>
          <p:nvPr/>
        </p:nvSpPr>
        <p:spPr>
          <a:xfrm>
            <a:off x="2224033" y="5314937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567D2B5-020D-4ABC-BADB-E250BA47A05A}"/>
              </a:ext>
            </a:extLst>
          </p:cNvPr>
          <p:cNvSpPr txBox="1"/>
          <p:nvPr/>
        </p:nvSpPr>
        <p:spPr>
          <a:xfrm>
            <a:off x="1779987" y="5311356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8912F57-D50F-4A03-AEB7-2688CDF84E26}"/>
              </a:ext>
            </a:extLst>
          </p:cNvPr>
          <p:cNvSpPr txBox="1"/>
          <p:nvPr/>
        </p:nvSpPr>
        <p:spPr>
          <a:xfrm>
            <a:off x="1789480" y="4879711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0.0 0 8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B1D94DD8-F8A3-4808-B57E-D34AEF1FCE3C}"/>
              </a:ext>
            </a:extLst>
          </p:cNvPr>
          <p:cNvGrpSpPr/>
          <p:nvPr/>
        </p:nvGrpSpPr>
        <p:grpSpPr>
          <a:xfrm>
            <a:off x="4925592" y="2681811"/>
            <a:ext cx="558936" cy="517996"/>
            <a:chOff x="7154565" y="884953"/>
            <a:chExt cx="558936" cy="51799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CAACF1AA-6649-437C-8C00-3B8461E63A6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A79E704-1BF0-494A-A975-2176C41D32B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E4DD47D8-04CF-47C2-A56C-66A756FFC71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4EEC13AA-13D1-46B6-A77A-06D0A12E04B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D5B889E-F1C4-4F55-B309-AB6442E22AB4}"/>
              </a:ext>
            </a:extLst>
          </p:cNvPr>
          <p:cNvGrpSpPr/>
          <p:nvPr/>
        </p:nvGrpSpPr>
        <p:grpSpPr>
          <a:xfrm>
            <a:off x="5370606" y="2713803"/>
            <a:ext cx="591105" cy="470388"/>
            <a:chOff x="8024949" y="901783"/>
            <a:chExt cx="591105" cy="470388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66970373-2F2A-4ADA-820C-7C1D3F040B8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5315FBC-47BB-489A-97FB-479AED77417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0659B0B-55F9-4CDD-AEE0-A429927F0A8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D5B4E502-BD6F-4A3E-A62D-B9F158EC840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8CD7651-3156-41CA-AC59-1E5A314D340E}"/>
              </a:ext>
            </a:extLst>
          </p:cNvPr>
          <p:cNvGrpSpPr/>
          <p:nvPr/>
        </p:nvGrpSpPr>
        <p:grpSpPr>
          <a:xfrm>
            <a:off x="5370807" y="3157821"/>
            <a:ext cx="591105" cy="470388"/>
            <a:chOff x="8024949" y="901783"/>
            <a:chExt cx="591105" cy="470388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9ACD9523-46F4-4128-8E44-7CB59EEFD71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0FF53B99-6226-48BA-981D-081B06D3561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09C1448-41F6-4CC0-AF42-326B48A6849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AEC5A63A-7A3C-4E9E-B010-4E02D57E1AC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4AD03ED4-BE6B-43FD-8622-524E83B1B805}"/>
              </a:ext>
            </a:extLst>
          </p:cNvPr>
          <p:cNvGrpSpPr/>
          <p:nvPr/>
        </p:nvGrpSpPr>
        <p:grpSpPr>
          <a:xfrm>
            <a:off x="5370172" y="3608124"/>
            <a:ext cx="591105" cy="470388"/>
            <a:chOff x="8024949" y="901783"/>
            <a:chExt cx="591105" cy="470388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9E5B8708-224E-4DE6-88E8-6441299FF89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D3F2CCE2-1B19-4001-ABA0-5E27DC77427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84C90DF8-0F43-44AE-94A0-C8AB0AB3F19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4A23FFA4-7D1A-4050-B92D-615692FDB11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FD0E853-0FD2-4799-9D43-5397F09F83A9}"/>
              </a:ext>
            </a:extLst>
          </p:cNvPr>
          <p:cNvGrpSpPr/>
          <p:nvPr/>
        </p:nvGrpSpPr>
        <p:grpSpPr>
          <a:xfrm>
            <a:off x="5370373" y="4056904"/>
            <a:ext cx="591105" cy="470388"/>
            <a:chOff x="8024949" y="901783"/>
            <a:chExt cx="591105" cy="470388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D87DEE4F-3CDC-4638-B9CE-BBFE8EC1D15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69AA1717-59E6-4275-967E-6A5BB65D5CE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0679D62A-8343-451D-84F9-CBF134D816E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34E809C1-81B4-44D5-B517-87E803A396E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EA8B40D-F342-4820-AE9F-E8A96C361EB4}"/>
              </a:ext>
            </a:extLst>
          </p:cNvPr>
          <p:cNvGrpSpPr/>
          <p:nvPr/>
        </p:nvGrpSpPr>
        <p:grpSpPr>
          <a:xfrm>
            <a:off x="5374448" y="4501752"/>
            <a:ext cx="591105" cy="470388"/>
            <a:chOff x="8024949" y="901783"/>
            <a:chExt cx="591105" cy="470388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3C9CDBDF-E5AD-4326-8A38-FF570B45AAB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18A1389-66FD-439C-970D-AEB2B88E640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FC21697-970F-43F6-99F1-E980C809103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3C225E01-8E04-4FCA-858A-B7E3EB09B16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3808D6A2-E715-4FA0-BCD7-8D2BC4B1BF4B}"/>
              </a:ext>
            </a:extLst>
          </p:cNvPr>
          <p:cNvGrpSpPr/>
          <p:nvPr/>
        </p:nvGrpSpPr>
        <p:grpSpPr>
          <a:xfrm>
            <a:off x="5769466" y="2729312"/>
            <a:ext cx="630375" cy="455794"/>
            <a:chOff x="8887627" y="907393"/>
            <a:chExt cx="630375" cy="455794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DFBC459E-F206-40EE-A95D-A09F481B4C1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F7AA4EC-31FF-4F55-95A0-25FD2982646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C26F180-4BC8-4321-B3FA-48298403D1D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9501933-7D9D-476D-84E4-0A490D68864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1E10DDEF-5417-4294-A97A-A409FF851386}"/>
              </a:ext>
            </a:extLst>
          </p:cNvPr>
          <p:cNvGrpSpPr/>
          <p:nvPr/>
        </p:nvGrpSpPr>
        <p:grpSpPr>
          <a:xfrm>
            <a:off x="5770438" y="3175549"/>
            <a:ext cx="630375" cy="455794"/>
            <a:chOff x="8887627" y="907393"/>
            <a:chExt cx="630375" cy="455794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2EFA0C8A-2B84-434C-8DA7-F96A9ECB4DE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1A2C7010-33D6-48B0-8660-63A28411722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29AD72CF-3455-4E65-A169-2D6EF668E29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A4984299-786B-46A2-B9C1-3847D5DCEEF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4747DB46-B0BA-48DD-BF22-9C0C213AB0DD}"/>
              </a:ext>
            </a:extLst>
          </p:cNvPr>
          <p:cNvGrpSpPr/>
          <p:nvPr/>
        </p:nvGrpSpPr>
        <p:grpSpPr>
          <a:xfrm>
            <a:off x="5770125" y="3620828"/>
            <a:ext cx="630375" cy="455794"/>
            <a:chOff x="8887627" y="907393"/>
            <a:chExt cx="630375" cy="455794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7610A66C-90C4-4DF6-8102-82CFF5C1F94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23896387-233C-4B6A-A9AE-FC45A5713E2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E6DFA0DC-2689-4658-91C2-A29E61A815D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AB5C6AA-7D32-457B-89E8-91036CF3FD2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8B336E53-6756-4279-99D5-3FEF2F3D7217}"/>
              </a:ext>
            </a:extLst>
          </p:cNvPr>
          <p:cNvGrpSpPr/>
          <p:nvPr/>
        </p:nvGrpSpPr>
        <p:grpSpPr>
          <a:xfrm>
            <a:off x="5771097" y="4067065"/>
            <a:ext cx="630375" cy="455794"/>
            <a:chOff x="8887627" y="907393"/>
            <a:chExt cx="630375" cy="455794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D851F673-0C0E-4D69-82B4-3260F4D7526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6D21BE6-A425-4BDA-940D-85037535F99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204C93D0-721D-4CD8-9E6C-00C2D66D1BC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96E40DCA-1F93-400E-AAA9-34E91C1C8E9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B972AF59-1B7E-4E67-9548-6B6E54DA02C5}"/>
              </a:ext>
            </a:extLst>
          </p:cNvPr>
          <p:cNvGrpSpPr/>
          <p:nvPr/>
        </p:nvGrpSpPr>
        <p:grpSpPr>
          <a:xfrm>
            <a:off x="5770107" y="4513691"/>
            <a:ext cx="630375" cy="455794"/>
            <a:chOff x="8887627" y="907393"/>
            <a:chExt cx="630375" cy="455794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68D1AAEC-0898-431F-A5D9-34CC0C7A544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A2623FD0-ED1E-4E87-9E43-61D31ADDA21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C8667E50-55EC-4092-8933-7DEF8BF849B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99FD26DA-F297-4655-B977-A5919F1E064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468AC525-8A8B-4098-B7CB-86380F4A4360}"/>
              </a:ext>
            </a:extLst>
          </p:cNvPr>
          <p:cNvGrpSpPr/>
          <p:nvPr/>
        </p:nvGrpSpPr>
        <p:grpSpPr>
          <a:xfrm>
            <a:off x="5769984" y="4959880"/>
            <a:ext cx="630375" cy="455794"/>
            <a:chOff x="8887627" y="907393"/>
            <a:chExt cx="630375" cy="455794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339C0BF4-FC7B-4345-8DB6-A7BE612B9BD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37D029B7-189D-476E-B422-58E4BFB12C2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C48B561A-571A-42BC-923F-4F7EA45B5F9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32CE95BE-5647-4E1A-AC58-44E9CBF722B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69853CF5-5868-4D07-A091-0B79A200BD03}"/>
              </a:ext>
            </a:extLst>
          </p:cNvPr>
          <p:cNvGrpSpPr/>
          <p:nvPr/>
        </p:nvGrpSpPr>
        <p:grpSpPr>
          <a:xfrm>
            <a:off x="5770956" y="5406117"/>
            <a:ext cx="630375" cy="455794"/>
            <a:chOff x="8887627" y="907393"/>
            <a:chExt cx="630375" cy="455794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4C55A0CA-7FB7-4670-B9A8-99BD9683730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E295C614-4F54-4F3E-B40A-07CEF91E8F1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372B79F8-DF51-4C5E-8276-784DAAD53EE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DE8BC5E0-E09A-4211-9949-D740494C2DD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FF68994C-2FBB-44AD-BA6B-F794CA2B1C52}"/>
              </a:ext>
            </a:extLst>
          </p:cNvPr>
          <p:cNvGrpSpPr/>
          <p:nvPr/>
        </p:nvGrpSpPr>
        <p:grpSpPr>
          <a:xfrm>
            <a:off x="5770643" y="5851396"/>
            <a:ext cx="630375" cy="455794"/>
            <a:chOff x="8887627" y="907393"/>
            <a:chExt cx="630375" cy="455794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E08B4437-52FB-4AB0-B810-AD461BD46AC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032E9CC0-136E-4C2D-8AD5-3F61C45D8F3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F06ECC9F-FC2D-4148-A45A-9046EC3F49A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EC014EA3-367C-4C1E-9985-187F1A63053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931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79D5C7C-9404-4F60-8F49-9DEE2DEBF50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A9799FC-C5A7-4780-803C-D8A57F39F4C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E0E5EE4-A475-454E-B9B4-CA6C74839A86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2608DC4-83E4-4826-97A1-296C8156C36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850D33-5EF3-47C3-BB3A-EC95B833505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5201108-2A1C-40EB-84F8-E71A3BEF46F8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CB32319-8C24-4274-BD72-C09D7115798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B1781D5-64BC-4A38-822B-77D9B655477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B1C46F-3F77-4367-AF14-0CAAF73AB6F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8DA1D4E-A0B4-4F3F-A2CA-0C9B10D21BF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26CA2AA-AEEB-472B-A661-ACF57AFC459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838ADB0-8C78-4DA8-80B3-F24F63A1670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C3C5494-E264-46B1-8BC7-45BCAC47A65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C91ECFC-56C8-411B-9201-5EFB860556F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A35FA9-877B-452A-B126-788658D01CE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883C8C-CCFD-4737-9C3E-C2BF705138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0BF0A0F-DB57-419B-BD34-761F164A8FFD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50A86AB-FB56-49F3-A6C6-AF85E719C25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C30A167-A1BB-4130-A728-30A245BB9F8F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6275B71-0D5A-4B01-A27C-B0CCD772C08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E26C57B-5EE4-4CF3-A97B-9C05AAF4239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E56F648-C394-4874-9E42-9BA612E4EA2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6FFD1B-4ECA-4305-B824-F116346D05E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BACECA5-D866-4673-85EC-EF3C26FC771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EF5F7ED-7EFF-4F2B-B3DF-EACD101E9873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5226DA8-08BF-42F9-9E05-F31F3844829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397D87E-6E25-449E-852D-4F3592A546E0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76B9B6A-A974-4CCA-B3C6-FD941C2025D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FDBF00D-BAEF-44E0-9647-9E7B3A5B93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4C610EF-9826-4CAB-9172-8D0D102402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27851A3-1F83-4CF3-BC64-B839D74E6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FD7A1-3CB4-4FE3-882E-D7D451225D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5BA1CEC-D5A4-4C1E-910B-31A2AAF197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3CB1165-937C-45C0-9830-35DEF94CC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9FD2BE-8753-40C9-8C0C-19DEEFA434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38D6E8A-CE52-473C-85D0-730988EB49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C8C6038-8056-49B2-80F6-ABBDDF85C5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B3F15DA-5BDF-4F70-900C-CEA14C27A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65085E7-2F9A-4D77-A634-C284831542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5B24CFB-D2A0-4D5D-BF85-50ED8F5FB1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6FBF617-9707-4E22-B7E1-ED470E454F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9F6ED13-5FC1-4E01-A108-8886F3661F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ABECF8D-EC52-4AD8-9B57-39E88C544D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4504568-DE30-450D-B9B6-A5F886DD7B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08439CD5-5FF2-418C-99D2-5C92EC9791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B2ED80-7AE7-4BB9-8730-1F5CAE129264}"/>
              </a:ext>
            </a:extLst>
          </p:cNvPr>
          <p:cNvSpPr/>
          <p:nvPr/>
        </p:nvSpPr>
        <p:spPr>
          <a:xfrm>
            <a:off x="461188" y="236664"/>
            <a:ext cx="9820407" cy="44639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Partition into tenths, hundredths and thousandths: 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7CFF3C93-50B8-4215-8325-69D504813C78}"/>
              </a:ext>
            </a:extLst>
          </p:cNvPr>
          <p:cNvSpPr/>
          <p:nvPr/>
        </p:nvSpPr>
        <p:spPr>
          <a:xfrm>
            <a:off x="482911" y="949319"/>
            <a:ext cx="1063280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6221BA5-5A16-4585-A3C3-93A87766CC31}"/>
              </a:ext>
            </a:extLst>
          </p:cNvPr>
          <p:cNvGrpSpPr/>
          <p:nvPr/>
        </p:nvGrpSpPr>
        <p:grpSpPr>
          <a:xfrm>
            <a:off x="3435553" y="1602717"/>
            <a:ext cx="931645" cy="518881"/>
            <a:chOff x="2728852" y="5857855"/>
            <a:chExt cx="309985" cy="175432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E2B77B0-E91B-44C4-860D-DC4367DA2D2B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99A1E96-C044-4C83-86EF-74EC39F32BF7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4935E7D8-7D3D-4D58-9DF0-19E22F789B25}"/>
              </a:ext>
            </a:extLst>
          </p:cNvPr>
          <p:cNvSpPr txBox="1"/>
          <p:nvPr/>
        </p:nvSpPr>
        <p:spPr>
          <a:xfrm>
            <a:off x="543780" y="1314835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0.629 =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890F749-7CC4-4B46-95FD-2274F98406F1}"/>
              </a:ext>
            </a:extLst>
          </p:cNvPr>
          <p:cNvSpPr txBox="1"/>
          <p:nvPr/>
        </p:nvSpPr>
        <p:spPr>
          <a:xfrm>
            <a:off x="3700396" y="1063507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6CF6366-190E-4E62-ADB0-31B03CBE31ED}"/>
              </a:ext>
            </a:extLst>
          </p:cNvPr>
          <p:cNvSpPr/>
          <p:nvPr/>
        </p:nvSpPr>
        <p:spPr>
          <a:xfrm>
            <a:off x="3499689" y="1072444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432131D-9E65-4DE2-8110-DE87105E24DB}"/>
              </a:ext>
            </a:extLst>
          </p:cNvPr>
          <p:cNvGrpSpPr/>
          <p:nvPr/>
        </p:nvGrpSpPr>
        <p:grpSpPr>
          <a:xfrm>
            <a:off x="2179453" y="1602717"/>
            <a:ext cx="867509" cy="646331"/>
            <a:chOff x="2750192" y="5857855"/>
            <a:chExt cx="288645" cy="218523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D70518E-54AE-42F0-9934-19BF3EDC25CD}"/>
                </a:ext>
              </a:extLst>
            </p:cNvPr>
            <p:cNvSpPr txBox="1"/>
            <p:nvPr/>
          </p:nvSpPr>
          <p:spPr>
            <a:xfrm>
              <a:off x="2779570" y="5857855"/>
              <a:ext cx="259267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98D21E6-F30B-40CE-9B33-08B6AEB54C4C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A14BA697-75AB-46DD-ABBC-837B5BE967E4}"/>
              </a:ext>
            </a:extLst>
          </p:cNvPr>
          <p:cNvSpPr txBox="1"/>
          <p:nvPr/>
        </p:nvSpPr>
        <p:spPr>
          <a:xfrm>
            <a:off x="2346433" y="1063507"/>
            <a:ext cx="7247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F2AD1EF-5629-4CD4-8381-91F87EDE177D}"/>
              </a:ext>
            </a:extLst>
          </p:cNvPr>
          <p:cNvSpPr/>
          <p:nvPr/>
        </p:nvSpPr>
        <p:spPr>
          <a:xfrm>
            <a:off x="2179449" y="1072444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1A2CC-DBBC-4D5C-8738-5EF50AA71CAC}"/>
              </a:ext>
            </a:extLst>
          </p:cNvPr>
          <p:cNvSpPr txBox="1"/>
          <p:nvPr/>
        </p:nvSpPr>
        <p:spPr>
          <a:xfrm>
            <a:off x="3059056" y="1319244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D047337-3946-4F2B-B0F3-0107E0224194}"/>
              </a:ext>
            </a:extLst>
          </p:cNvPr>
          <p:cNvSpPr txBox="1"/>
          <p:nvPr/>
        </p:nvSpPr>
        <p:spPr>
          <a:xfrm>
            <a:off x="5774669" y="1303293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063C454-1DD7-4D43-83D8-097674BF0C6A}"/>
              </a:ext>
            </a:extLst>
          </p:cNvPr>
          <p:cNvSpPr txBox="1"/>
          <p:nvPr/>
        </p:nvSpPr>
        <p:spPr>
          <a:xfrm>
            <a:off x="6327945" y="1344164"/>
            <a:ext cx="4642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 + 0.02 + 0.009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90504A1-4E89-4A86-B67C-0361D2D25DD9}"/>
              </a:ext>
            </a:extLst>
          </p:cNvPr>
          <p:cNvSpPr/>
          <p:nvPr/>
        </p:nvSpPr>
        <p:spPr>
          <a:xfrm>
            <a:off x="6249859" y="1353101"/>
            <a:ext cx="47205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BA28455-30D0-4735-8142-60217CD606E7}"/>
              </a:ext>
            </a:extLst>
          </p:cNvPr>
          <p:cNvGrpSpPr/>
          <p:nvPr/>
        </p:nvGrpSpPr>
        <p:grpSpPr>
          <a:xfrm>
            <a:off x="4671528" y="1602716"/>
            <a:ext cx="1135114" cy="646331"/>
            <a:chOff x="2694197" y="5862679"/>
            <a:chExt cx="377685" cy="218523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CEB40EE-112A-477A-8CC3-9F2062A3F836}"/>
                </a:ext>
              </a:extLst>
            </p:cNvPr>
            <p:cNvSpPr txBox="1"/>
            <p:nvPr/>
          </p:nvSpPr>
          <p:spPr>
            <a:xfrm>
              <a:off x="2694197" y="5862679"/>
              <a:ext cx="377685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C5BF80A-BB44-4E64-97F4-E53DD59761A4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75512ECE-D7A7-486A-B624-F025064487B0}"/>
              </a:ext>
            </a:extLst>
          </p:cNvPr>
          <p:cNvSpPr txBox="1"/>
          <p:nvPr/>
        </p:nvSpPr>
        <p:spPr>
          <a:xfrm>
            <a:off x="5040528" y="1062079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6349F8C-E9F6-48B3-9A76-DE6AAB400E45}"/>
              </a:ext>
            </a:extLst>
          </p:cNvPr>
          <p:cNvSpPr/>
          <p:nvPr/>
        </p:nvSpPr>
        <p:spPr>
          <a:xfrm>
            <a:off x="4839821" y="1071016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D134174-564C-4964-995B-5316C88A4923}"/>
              </a:ext>
            </a:extLst>
          </p:cNvPr>
          <p:cNvSpPr txBox="1"/>
          <p:nvPr/>
        </p:nvSpPr>
        <p:spPr>
          <a:xfrm>
            <a:off x="4399188" y="131781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0C6A2A7-71B4-4300-8096-3986499BC2B0}"/>
              </a:ext>
            </a:extLst>
          </p:cNvPr>
          <p:cNvSpPr txBox="1"/>
          <p:nvPr/>
        </p:nvSpPr>
        <p:spPr>
          <a:xfrm>
            <a:off x="1832261" y="3976806"/>
            <a:ext cx="10160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DA5FE57-B676-4DC9-B10C-82FA54644617}"/>
              </a:ext>
            </a:extLst>
          </p:cNvPr>
          <p:cNvSpPr txBox="1"/>
          <p:nvPr/>
        </p:nvSpPr>
        <p:spPr>
          <a:xfrm>
            <a:off x="1331840" y="4899258"/>
            <a:ext cx="5007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2A7C9DC-4817-47D9-84C4-F7C1CC5BEA89}"/>
              </a:ext>
            </a:extLst>
          </p:cNvPr>
          <p:cNvSpPr txBox="1"/>
          <p:nvPr/>
        </p:nvSpPr>
        <p:spPr>
          <a:xfrm>
            <a:off x="1818643" y="4426648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0.0 2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D17F8178-5B1D-45DE-BA58-787AFC0E2716}"/>
              </a:ext>
            </a:extLst>
          </p:cNvPr>
          <p:cNvCxnSpPr>
            <a:cxnSpLocks/>
          </p:cNvCxnSpPr>
          <p:nvPr/>
        </p:nvCxnSpPr>
        <p:spPr>
          <a:xfrm>
            <a:off x="1369956" y="5392344"/>
            <a:ext cx="22436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E6890FDB-F822-4B16-A958-613AF057C3A1}"/>
              </a:ext>
            </a:extLst>
          </p:cNvPr>
          <p:cNvCxnSpPr>
            <a:cxnSpLocks/>
          </p:cNvCxnSpPr>
          <p:nvPr/>
        </p:nvCxnSpPr>
        <p:spPr>
          <a:xfrm>
            <a:off x="1369956" y="5830494"/>
            <a:ext cx="224363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BDFDA27D-7FCC-4C3C-8C26-8D36134372C3}"/>
              </a:ext>
            </a:extLst>
          </p:cNvPr>
          <p:cNvSpPr txBox="1"/>
          <p:nvPr/>
        </p:nvSpPr>
        <p:spPr>
          <a:xfrm>
            <a:off x="2557929" y="3980610"/>
            <a:ext cx="1292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12AB820-C57A-4F34-9FEE-7D40F93F1EBF}"/>
              </a:ext>
            </a:extLst>
          </p:cNvPr>
          <p:cNvSpPr txBox="1"/>
          <p:nvPr/>
        </p:nvSpPr>
        <p:spPr>
          <a:xfrm>
            <a:off x="2120651" y="5300898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9AD4931-D71F-4529-9D4F-2645F974A3DB}"/>
              </a:ext>
            </a:extLst>
          </p:cNvPr>
          <p:cNvSpPr txBox="1"/>
          <p:nvPr/>
        </p:nvSpPr>
        <p:spPr>
          <a:xfrm>
            <a:off x="3151866" y="4419573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8F75F4D-03E1-4F20-9AD0-93C021247513}"/>
              </a:ext>
            </a:extLst>
          </p:cNvPr>
          <p:cNvSpPr txBox="1"/>
          <p:nvPr/>
        </p:nvSpPr>
        <p:spPr>
          <a:xfrm>
            <a:off x="3142740" y="5300898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A0872B2-5BF9-41CE-A7A8-D848F3924394}"/>
              </a:ext>
            </a:extLst>
          </p:cNvPr>
          <p:cNvSpPr txBox="1"/>
          <p:nvPr/>
        </p:nvSpPr>
        <p:spPr>
          <a:xfrm>
            <a:off x="2686872" y="5309561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5E23B05-2FC5-4BAD-9CEB-9E65068C61BE}"/>
              </a:ext>
            </a:extLst>
          </p:cNvPr>
          <p:cNvSpPr txBox="1"/>
          <p:nvPr/>
        </p:nvSpPr>
        <p:spPr>
          <a:xfrm>
            <a:off x="2252028" y="5304479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5FDC4D2-C082-477B-B670-6A978B568A8C}"/>
              </a:ext>
            </a:extLst>
          </p:cNvPr>
          <p:cNvSpPr txBox="1"/>
          <p:nvPr/>
        </p:nvSpPr>
        <p:spPr>
          <a:xfrm>
            <a:off x="1807982" y="5300898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761E580-54B6-4608-8741-9EC461C416FA}"/>
              </a:ext>
            </a:extLst>
          </p:cNvPr>
          <p:cNvSpPr txBox="1"/>
          <p:nvPr/>
        </p:nvSpPr>
        <p:spPr>
          <a:xfrm>
            <a:off x="1817475" y="4869253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0.0 0 9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D6569C88-FE20-4983-8C17-A538776C72F8}"/>
              </a:ext>
            </a:extLst>
          </p:cNvPr>
          <p:cNvGrpSpPr/>
          <p:nvPr/>
        </p:nvGrpSpPr>
        <p:grpSpPr>
          <a:xfrm>
            <a:off x="4929404" y="2700587"/>
            <a:ext cx="558936" cy="517996"/>
            <a:chOff x="7154565" y="884953"/>
            <a:chExt cx="558936" cy="51799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FB39F68A-254C-4C2F-887D-75C859A66FE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6D5DBB5-68C2-45C3-9873-28B2E698858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1D14678-45A2-42D9-92AE-4B598B2ED1A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2C351E3C-94C5-4E8C-B796-CE9919AE732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1D88657-C7F0-4771-AD52-80D55EB6B397}"/>
              </a:ext>
            </a:extLst>
          </p:cNvPr>
          <p:cNvGrpSpPr/>
          <p:nvPr/>
        </p:nvGrpSpPr>
        <p:grpSpPr>
          <a:xfrm>
            <a:off x="4932167" y="3150166"/>
            <a:ext cx="558936" cy="517996"/>
            <a:chOff x="7154565" y="884953"/>
            <a:chExt cx="558936" cy="517996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C917E0B2-CBD3-445F-A4E6-B8EAE5C4429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B01945C5-9AAA-445F-B888-59E1B66C35B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461AD657-E5AA-47AF-BDB6-BC3B908B3D1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0406A92C-C3EE-4865-A6C1-414E05DBC47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4B322435-FF08-4ADF-9564-9722C76117EB}"/>
              </a:ext>
            </a:extLst>
          </p:cNvPr>
          <p:cNvGrpSpPr/>
          <p:nvPr/>
        </p:nvGrpSpPr>
        <p:grpSpPr>
          <a:xfrm>
            <a:off x="4933883" y="3596395"/>
            <a:ext cx="558936" cy="517996"/>
            <a:chOff x="7154565" y="884953"/>
            <a:chExt cx="558936" cy="517996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97DD5191-83FE-4B76-A090-B7CF244AA2D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E859B4F0-4C7C-43C6-85EF-790B5F55CFA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2013EC76-C7C3-42C2-93C0-CE798319046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A1B205C1-1AC3-4DE3-90CA-7F08E81D681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12A42BE-2E92-40ED-B043-BDDAB1A42163}"/>
              </a:ext>
            </a:extLst>
          </p:cNvPr>
          <p:cNvGrpSpPr/>
          <p:nvPr/>
        </p:nvGrpSpPr>
        <p:grpSpPr>
          <a:xfrm>
            <a:off x="4931650" y="4042511"/>
            <a:ext cx="558936" cy="517996"/>
            <a:chOff x="7154565" y="884953"/>
            <a:chExt cx="558936" cy="517996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49D5D3BA-7F33-4E4D-BD95-642A7EC3541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194F0D37-375D-46C0-AC8F-5784F409C42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A872719F-1DE8-4B27-98BB-CB4D63ED896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0413A61F-EE50-4F14-8D0A-E3CEA5F2A3A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0305CA6-D30A-4BF8-8FE9-6C9AE6B13235}"/>
              </a:ext>
            </a:extLst>
          </p:cNvPr>
          <p:cNvGrpSpPr/>
          <p:nvPr/>
        </p:nvGrpSpPr>
        <p:grpSpPr>
          <a:xfrm>
            <a:off x="4931305" y="4490232"/>
            <a:ext cx="558936" cy="517996"/>
            <a:chOff x="7154565" y="884953"/>
            <a:chExt cx="558936" cy="517996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8D72DBE4-64B1-4327-ABBC-BCAF9979889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318949BE-F0CF-4D56-B0CE-168C0F189B9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D0AE1D7-EAB8-4AE0-BF20-ADF479ED4C0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352FF1E5-5781-404B-8728-3B5E137386D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BBDD1FCF-2E5A-448E-9E7D-D0CDB3761A34}"/>
              </a:ext>
            </a:extLst>
          </p:cNvPr>
          <p:cNvGrpSpPr/>
          <p:nvPr/>
        </p:nvGrpSpPr>
        <p:grpSpPr>
          <a:xfrm>
            <a:off x="4929877" y="4935910"/>
            <a:ext cx="558936" cy="517996"/>
            <a:chOff x="7154565" y="884953"/>
            <a:chExt cx="558936" cy="51799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5EA85021-2E29-46CC-8E57-680D40B3806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A49C333A-CBF2-4FD1-8A4B-BADD5313576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299F8CE1-D616-4B4E-BEB9-F3F71C2CD08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2DF27C59-CAA9-41B5-8749-4A350A31E7E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CBAB7525-D335-43F4-A884-80C7F073573C}"/>
              </a:ext>
            </a:extLst>
          </p:cNvPr>
          <p:cNvGrpSpPr/>
          <p:nvPr/>
        </p:nvGrpSpPr>
        <p:grpSpPr>
          <a:xfrm>
            <a:off x="5355814" y="2714751"/>
            <a:ext cx="591105" cy="470388"/>
            <a:chOff x="8024949" y="901783"/>
            <a:chExt cx="591105" cy="470388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BBCC5650-0EF1-4076-BF8E-E25EE0217EA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DA4493E4-A4D3-492B-9F90-F5702F44F94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A06BBFEB-0F62-4A5D-8E0F-4C2FB39CE12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39392E1E-1409-4BF8-9A73-96F4BECAFE6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D5D49D7E-CC0A-4F5E-9696-FFC04EF6E776}"/>
              </a:ext>
            </a:extLst>
          </p:cNvPr>
          <p:cNvGrpSpPr/>
          <p:nvPr/>
        </p:nvGrpSpPr>
        <p:grpSpPr>
          <a:xfrm>
            <a:off x="5356015" y="3158769"/>
            <a:ext cx="591105" cy="470388"/>
            <a:chOff x="8024949" y="901783"/>
            <a:chExt cx="591105" cy="470388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F9FD0ED7-DE01-4CC9-BBD3-F0DAF76BBBC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B6680D5-EFA2-4535-AC53-4E080BBDD80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71D6F289-AFF2-4914-82E6-A1F8F166347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294102EF-0BE0-4203-B448-BB493DC0A67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04804AB-C862-4489-A662-C36034D1A52A}"/>
              </a:ext>
            </a:extLst>
          </p:cNvPr>
          <p:cNvGrpSpPr/>
          <p:nvPr/>
        </p:nvGrpSpPr>
        <p:grpSpPr>
          <a:xfrm>
            <a:off x="5753101" y="2722174"/>
            <a:ext cx="630375" cy="455794"/>
            <a:chOff x="8887627" y="907393"/>
            <a:chExt cx="630375" cy="455794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7074154-A636-4FEE-A984-E5DC53B549C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6ACDB9D2-4025-4C38-B1BC-444AD609268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D39AC37-1B40-4153-AEFE-7E67F3A0789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40D8A5C-FC39-4E78-8BEF-A830E3E29EE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A7C7F471-EDA4-4B0E-B670-57BB6FE69800}"/>
              </a:ext>
            </a:extLst>
          </p:cNvPr>
          <p:cNvGrpSpPr/>
          <p:nvPr/>
        </p:nvGrpSpPr>
        <p:grpSpPr>
          <a:xfrm>
            <a:off x="5754073" y="3168411"/>
            <a:ext cx="630375" cy="455794"/>
            <a:chOff x="8887627" y="907393"/>
            <a:chExt cx="630375" cy="455794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9CE871D1-A6B3-4375-BE7D-B891896A789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F24AEA27-34BC-422B-BCB7-571E2E0C880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524C018B-CC19-4EC2-B792-6DCB119EA4F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28D57D55-0E45-4382-877B-977DAB1126A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FEFADF09-3C82-40AA-9550-865C5F1B6939}"/>
              </a:ext>
            </a:extLst>
          </p:cNvPr>
          <p:cNvGrpSpPr/>
          <p:nvPr/>
        </p:nvGrpSpPr>
        <p:grpSpPr>
          <a:xfrm>
            <a:off x="5753760" y="3613690"/>
            <a:ext cx="630375" cy="455794"/>
            <a:chOff x="8887627" y="907393"/>
            <a:chExt cx="630375" cy="455794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FA887052-1FD9-42C5-A4B1-D2704FA72FC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0A37804-841B-4B68-B751-242DFB80029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088ADAC2-FCDD-4DC8-BABD-4FF23684241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2B691F6B-B9B2-4841-831C-50FA302137F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799CC04F-8F2D-4F44-87B3-C69DC0A9C77C}"/>
              </a:ext>
            </a:extLst>
          </p:cNvPr>
          <p:cNvGrpSpPr/>
          <p:nvPr/>
        </p:nvGrpSpPr>
        <p:grpSpPr>
          <a:xfrm>
            <a:off x="5754732" y="4059927"/>
            <a:ext cx="630375" cy="455794"/>
            <a:chOff x="8887627" y="907393"/>
            <a:chExt cx="630375" cy="455794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F5733879-72FC-4AF4-A1F6-6E8267FB0E3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0DB3CF79-7D88-4C10-A543-DACB7685A7E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51DEE41F-89FA-47A0-95BB-FC9DAEF0F0E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353FE332-788D-4703-B642-9A1A437616A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E086C35C-4BAE-4E41-95F2-18B272D70D62}"/>
              </a:ext>
            </a:extLst>
          </p:cNvPr>
          <p:cNvGrpSpPr/>
          <p:nvPr/>
        </p:nvGrpSpPr>
        <p:grpSpPr>
          <a:xfrm>
            <a:off x="5753742" y="4506553"/>
            <a:ext cx="630375" cy="455794"/>
            <a:chOff x="8887627" y="907393"/>
            <a:chExt cx="630375" cy="455794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AE9D2C6C-FF0C-4449-B205-A826585B120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7AFC601-499E-45A8-9289-0F88641D52A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7CB8CAA6-3624-493F-A70F-3284E994AC8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1B25D5DF-0D30-45B8-86BF-0CA435BB567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E7F76A2-735C-4C69-95BA-7DD5517AC223}"/>
              </a:ext>
            </a:extLst>
          </p:cNvPr>
          <p:cNvGrpSpPr/>
          <p:nvPr/>
        </p:nvGrpSpPr>
        <p:grpSpPr>
          <a:xfrm>
            <a:off x="5753619" y="4952742"/>
            <a:ext cx="630375" cy="455794"/>
            <a:chOff x="8887627" y="907393"/>
            <a:chExt cx="630375" cy="455794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6E54F029-A414-4ACD-9DE7-7A9C5F4E581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D67E0134-1681-4D0F-BBCF-C06DD209638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8E539CDF-7069-40AB-891D-CDE51C96AF7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693D7BDA-0386-48AB-B2F0-C1E753E85BB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37385AF-F7B6-4FA4-94DB-4CE2933247E5}"/>
              </a:ext>
            </a:extLst>
          </p:cNvPr>
          <p:cNvGrpSpPr/>
          <p:nvPr/>
        </p:nvGrpSpPr>
        <p:grpSpPr>
          <a:xfrm>
            <a:off x="5754591" y="5398979"/>
            <a:ext cx="630375" cy="455794"/>
            <a:chOff x="8887627" y="907393"/>
            <a:chExt cx="630375" cy="455794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0C486164-7EE7-4359-BE6D-C6A30816E09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46448D9-2113-4A3E-AFB0-364FE0A6E2C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E4BF83B2-F729-4A81-A2BE-44EACD43906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7433D398-AEF5-46B9-837C-9E5B80EBF5D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417A331-B10A-4111-BAC7-44F8E500EC7D}"/>
              </a:ext>
            </a:extLst>
          </p:cNvPr>
          <p:cNvGrpSpPr/>
          <p:nvPr/>
        </p:nvGrpSpPr>
        <p:grpSpPr>
          <a:xfrm>
            <a:off x="5754278" y="5844258"/>
            <a:ext cx="630375" cy="455794"/>
            <a:chOff x="8887627" y="907393"/>
            <a:chExt cx="630375" cy="455794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256D4459-00CD-4264-9F95-1558CDCDA42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B8A49A02-728B-4BB9-BE6C-C7A0C9A091F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E052F20F-F012-49D9-9E39-4973FF72E17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D6808A29-EA68-47DF-B193-D6700E87FCA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AEC0F5B9-F568-431F-AB92-4D7C8039918C}"/>
              </a:ext>
            </a:extLst>
          </p:cNvPr>
          <p:cNvGrpSpPr/>
          <p:nvPr/>
        </p:nvGrpSpPr>
        <p:grpSpPr>
          <a:xfrm>
            <a:off x="5755250" y="6290495"/>
            <a:ext cx="630375" cy="455794"/>
            <a:chOff x="8887627" y="907393"/>
            <a:chExt cx="630375" cy="455794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ED206D26-895E-48BD-BA23-F126F5BCDF5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70939BBF-FF70-45B1-AA3F-56E1B312C25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E87FD0F0-1964-4357-9AB7-A998358314F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C39CD12E-F6FC-4ED3-8B2C-A2E8CB21C32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949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79D5C7C-9404-4F60-8F49-9DEE2DEBF504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A9799FC-C5A7-4780-803C-D8A57F39F4C6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E0E5EE4-A475-454E-B9B4-CA6C74839A86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2608DC4-83E4-4826-97A1-296C8156C36A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850D33-5EF3-47C3-BB3A-EC95B8335055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5201108-2A1C-40EB-84F8-E71A3BEF46F8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CB32319-8C24-4274-BD72-C09D71157984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B1781D5-64BC-4A38-822B-77D9B6554778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B1C46F-3F77-4367-AF14-0CAAF73AB6FC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8DA1D4E-A0B4-4F3F-A2CA-0C9B10D21BF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26CA2AA-AEEB-472B-A661-ACF57AFC4596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838ADB0-8C78-4DA8-80B3-F24F63A16705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C3C5494-E264-46B1-8BC7-45BCAC47A65A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C91ECFC-56C8-411B-9201-5EFB860556F5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A35FA9-877B-452A-B126-788658D01CE2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883C8C-CCFD-4737-9C3E-C2BF705138E9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0BF0A0F-DB57-419B-BD34-761F164A8FFD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50A86AB-FB56-49F3-A6C6-AF85E719C25F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C30A167-A1BB-4130-A728-30A245BB9F8F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6275B71-0D5A-4B01-A27C-B0CCD772C08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E26C57B-5EE4-4CF3-A97B-9C05AAF42391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E56F648-C394-4874-9E42-9BA612E4EA29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6FFD1B-4ECA-4305-B824-F116346D05E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BACECA5-D866-4673-85EC-EF3C26FC771E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EF5F7ED-7EFF-4F2B-B3DF-EACD101E9873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5226DA8-08BF-42F9-9E05-F31F38448290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397D87E-6E25-449E-852D-4F3592A546E0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76B9B6A-A974-4CCA-B3C6-FD941C2025D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FDBF00D-BAEF-44E0-9647-9E7B3A5B93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4C610EF-9826-4CAB-9172-8D0D102402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27851A3-1F83-4CF3-BC64-B839D74E6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FD7A1-3CB4-4FE3-882E-D7D451225D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5BA1CEC-D5A4-4C1E-910B-31A2AAF197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3CB1165-937C-45C0-9830-35DEF94CC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A9FD2BE-8753-40C9-8C0C-19DEEFA434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38D6E8A-CE52-473C-85D0-730988EB49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C8C6038-8056-49B2-80F6-ABBDDF85C5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B3F15DA-5BDF-4F70-900C-CEA14C27A1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65085E7-2F9A-4D77-A634-C284831542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5B24CFB-D2A0-4D5D-BF85-50ED8F5FB1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6FBF617-9707-4E22-B7E1-ED470E454F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9F6ED13-5FC1-4E01-A108-8886F3661F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ABECF8D-EC52-4AD8-9B57-39E88C544D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4504568-DE30-450D-B9B6-A5F886DD7B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08439CD5-5FF2-418C-99D2-5C92EC97912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B2ED80-7AE7-4BB9-8730-1F5CAE129264}"/>
              </a:ext>
            </a:extLst>
          </p:cNvPr>
          <p:cNvSpPr/>
          <p:nvPr/>
        </p:nvSpPr>
        <p:spPr>
          <a:xfrm>
            <a:off x="461188" y="236664"/>
            <a:ext cx="9820407" cy="44639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Partition into tenths, hundredths and thousandths: </a:t>
            </a:r>
          </a:p>
        </p:txBody>
      </p:sp>
      <p:sp>
        <p:nvSpPr>
          <p:cNvPr id="286" name="Rectangle: Rounded Corners 285">
            <a:extLst>
              <a:ext uri="{FF2B5EF4-FFF2-40B4-BE49-F238E27FC236}">
                <a16:creationId xmlns:a16="http://schemas.microsoft.com/office/drawing/2014/main" id="{1584A97D-315B-4687-9111-8A3A420C6D16}"/>
              </a:ext>
            </a:extLst>
          </p:cNvPr>
          <p:cNvSpPr/>
          <p:nvPr/>
        </p:nvSpPr>
        <p:spPr>
          <a:xfrm>
            <a:off x="472919" y="949830"/>
            <a:ext cx="1063280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3F866170-80F8-48F3-B0EC-1BF367DE3577}"/>
              </a:ext>
            </a:extLst>
          </p:cNvPr>
          <p:cNvGrpSpPr/>
          <p:nvPr/>
        </p:nvGrpSpPr>
        <p:grpSpPr>
          <a:xfrm>
            <a:off x="3425561" y="1603228"/>
            <a:ext cx="931645" cy="518881"/>
            <a:chOff x="2728852" y="5857855"/>
            <a:chExt cx="309985" cy="1754326"/>
          </a:xfrm>
        </p:grpSpPr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A2A2D382-0165-46B9-AC91-E0DC2CAD4B4D}"/>
                </a:ext>
              </a:extLst>
            </p:cNvPr>
            <p:cNvSpPr txBox="1"/>
            <p:nvPr/>
          </p:nvSpPr>
          <p:spPr>
            <a:xfrm>
              <a:off x="2728852" y="5857855"/>
              <a:ext cx="30998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563EC07B-2A5E-442D-8C80-CEAA1E71BDA8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0" name="TextBox 289">
            <a:extLst>
              <a:ext uri="{FF2B5EF4-FFF2-40B4-BE49-F238E27FC236}">
                <a16:creationId xmlns:a16="http://schemas.microsoft.com/office/drawing/2014/main" id="{D33DD8DC-E04E-407C-A0F0-672167F89288}"/>
              </a:ext>
            </a:extLst>
          </p:cNvPr>
          <p:cNvSpPr txBox="1"/>
          <p:nvPr/>
        </p:nvSpPr>
        <p:spPr>
          <a:xfrm>
            <a:off x="533788" y="1315346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0.629 =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753020ED-4BDC-4AFC-A8C9-3A235678631D}"/>
              </a:ext>
            </a:extLst>
          </p:cNvPr>
          <p:cNvSpPr txBox="1"/>
          <p:nvPr/>
        </p:nvSpPr>
        <p:spPr>
          <a:xfrm>
            <a:off x="3690404" y="1064018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B1C4E1BF-250E-4502-BC36-F89A493108FC}"/>
              </a:ext>
            </a:extLst>
          </p:cNvPr>
          <p:cNvSpPr/>
          <p:nvPr/>
        </p:nvSpPr>
        <p:spPr>
          <a:xfrm>
            <a:off x="3489697" y="1072955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6B463890-3F9F-4656-BF84-046BEB551276}"/>
              </a:ext>
            </a:extLst>
          </p:cNvPr>
          <p:cNvGrpSpPr/>
          <p:nvPr/>
        </p:nvGrpSpPr>
        <p:grpSpPr>
          <a:xfrm>
            <a:off x="2169461" y="1603228"/>
            <a:ext cx="867509" cy="646331"/>
            <a:chOff x="2750192" y="5857855"/>
            <a:chExt cx="288645" cy="2185232"/>
          </a:xfrm>
        </p:grpSpPr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45C32B0D-6C92-45F2-B3B2-90E03E5C8EA1}"/>
                </a:ext>
              </a:extLst>
            </p:cNvPr>
            <p:cNvSpPr txBox="1"/>
            <p:nvPr/>
          </p:nvSpPr>
          <p:spPr>
            <a:xfrm>
              <a:off x="2779570" y="5857855"/>
              <a:ext cx="259267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0B093B8A-644F-4C0A-BB9C-4661BCE624F2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6" name="TextBox 295">
            <a:extLst>
              <a:ext uri="{FF2B5EF4-FFF2-40B4-BE49-F238E27FC236}">
                <a16:creationId xmlns:a16="http://schemas.microsoft.com/office/drawing/2014/main" id="{14DD687F-8869-4499-9179-F546820142F6}"/>
              </a:ext>
            </a:extLst>
          </p:cNvPr>
          <p:cNvSpPr txBox="1"/>
          <p:nvPr/>
        </p:nvSpPr>
        <p:spPr>
          <a:xfrm>
            <a:off x="2336441" y="1064018"/>
            <a:ext cx="7247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7371A008-AF4F-42AC-82CD-1BAAE0FC7EA7}"/>
              </a:ext>
            </a:extLst>
          </p:cNvPr>
          <p:cNvSpPr/>
          <p:nvPr/>
        </p:nvSpPr>
        <p:spPr>
          <a:xfrm>
            <a:off x="2169457" y="1072955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986E6EA5-D72E-45FE-A016-10EA14B00D85}"/>
              </a:ext>
            </a:extLst>
          </p:cNvPr>
          <p:cNvSpPr txBox="1"/>
          <p:nvPr/>
        </p:nvSpPr>
        <p:spPr>
          <a:xfrm>
            <a:off x="3049064" y="131975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99678AD0-F628-4527-9E56-EB699E3B8838}"/>
              </a:ext>
            </a:extLst>
          </p:cNvPr>
          <p:cNvSpPr txBox="1"/>
          <p:nvPr/>
        </p:nvSpPr>
        <p:spPr>
          <a:xfrm>
            <a:off x="5764677" y="1303804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88755C51-F134-4123-9836-3699D40697C3}"/>
              </a:ext>
            </a:extLst>
          </p:cNvPr>
          <p:cNvSpPr txBox="1"/>
          <p:nvPr/>
        </p:nvSpPr>
        <p:spPr>
          <a:xfrm>
            <a:off x="6317953" y="1344675"/>
            <a:ext cx="4642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 + 0.02 + 0.009</a:t>
            </a: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3AF0E35D-D823-4FAC-95C7-14A9E84AC9ED}"/>
              </a:ext>
            </a:extLst>
          </p:cNvPr>
          <p:cNvSpPr/>
          <p:nvPr/>
        </p:nvSpPr>
        <p:spPr>
          <a:xfrm>
            <a:off x="6239867" y="1353612"/>
            <a:ext cx="47205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8681B01-9F0A-49A5-831E-AF1A73BF1A42}"/>
              </a:ext>
            </a:extLst>
          </p:cNvPr>
          <p:cNvGrpSpPr/>
          <p:nvPr/>
        </p:nvGrpSpPr>
        <p:grpSpPr>
          <a:xfrm>
            <a:off x="4661536" y="1603227"/>
            <a:ext cx="1135114" cy="646331"/>
            <a:chOff x="2694197" y="5862679"/>
            <a:chExt cx="377685" cy="218523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B02E74F-906C-4068-A368-47F4BAB38D1E}"/>
                </a:ext>
              </a:extLst>
            </p:cNvPr>
            <p:cNvSpPr txBox="1"/>
            <p:nvPr/>
          </p:nvSpPr>
          <p:spPr>
            <a:xfrm>
              <a:off x="2694197" y="5862679"/>
              <a:ext cx="377685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1AFE3AF-17C7-4011-86B7-68ED2F514E76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ADDE5D34-3CEA-4ADE-86A6-96BB7D47B6F1}"/>
              </a:ext>
            </a:extLst>
          </p:cNvPr>
          <p:cNvSpPr txBox="1"/>
          <p:nvPr/>
        </p:nvSpPr>
        <p:spPr>
          <a:xfrm>
            <a:off x="5030536" y="1062590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EBDE8A3-E2CB-4462-8EC1-E78747968783}"/>
              </a:ext>
            </a:extLst>
          </p:cNvPr>
          <p:cNvSpPr/>
          <p:nvPr/>
        </p:nvSpPr>
        <p:spPr>
          <a:xfrm>
            <a:off x="4829829" y="1071527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A07A9B5-F4FD-411F-A60E-92A1C2AC515A}"/>
              </a:ext>
            </a:extLst>
          </p:cNvPr>
          <p:cNvSpPr txBox="1"/>
          <p:nvPr/>
        </p:nvSpPr>
        <p:spPr>
          <a:xfrm>
            <a:off x="4389196" y="1318327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7CFF3C93-50B8-4215-8325-69D504813C78}"/>
              </a:ext>
            </a:extLst>
          </p:cNvPr>
          <p:cNvSpPr/>
          <p:nvPr/>
        </p:nvSpPr>
        <p:spPr>
          <a:xfrm>
            <a:off x="501199" y="2485511"/>
            <a:ext cx="10632801" cy="137932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935E7D8-7D3D-4D58-9DF0-19E22F789B25}"/>
              </a:ext>
            </a:extLst>
          </p:cNvPr>
          <p:cNvSpPr txBox="1"/>
          <p:nvPr/>
        </p:nvSpPr>
        <p:spPr>
          <a:xfrm>
            <a:off x="562068" y="2851027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0.801 =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432131D-9E65-4DE2-8110-DE87105E24DB}"/>
              </a:ext>
            </a:extLst>
          </p:cNvPr>
          <p:cNvGrpSpPr/>
          <p:nvPr/>
        </p:nvGrpSpPr>
        <p:grpSpPr>
          <a:xfrm>
            <a:off x="2197741" y="3138909"/>
            <a:ext cx="867509" cy="646331"/>
            <a:chOff x="2750192" y="5857855"/>
            <a:chExt cx="288645" cy="218523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D70518E-54AE-42F0-9934-19BF3EDC25CD}"/>
                </a:ext>
              </a:extLst>
            </p:cNvPr>
            <p:cNvSpPr txBox="1"/>
            <p:nvPr/>
          </p:nvSpPr>
          <p:spPr>
            <a:xfrm>
              <a:off x="2779570" y="5857855"/>
              <a:ext cx="259267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98D21E6-F30B-40CE-9B33-08B6AEB54C4C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A14BA697-75AB-46DD-ABBC-837B5BE967E4}"/>
              </a:ext>
            </a:extLst>
          </p:cNvPr>
          <p:cNvSpPr txBox="1"/>
          <p:nvPr/>
        </p:nvSpPr>
        <p:spPr>
          <a:xfrm>
            <a:off x="2364721" y="2599699"/>
            <a:ext cx="7247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F2AD1EF-5629-4CD4-8381-91F87EDE177D}"/>
              </a:ext>
            </a:extLst>
          </p:cNvPr>
          <p:cNvSpPr/>
          <p:nvPr/>
        </p:nvSpPr>
        <p:spPr>
          <a:xfrm>
            <a:off x="2197737" y="2608636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451A2CC-DBBC-4D5C-8738-5EF50AA71CAC}"/>
              </a:ext>
            </a:extLst>
          </p:cNvPr>
          <p:cNvSpPr txBox="1"/>
          <p:nvPr/>
        </p:nvSpPr>
        <p:spPr>
          <a:xfrm>
            <a:off x="3077344" y="285543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D047337-3946-4F2B-B0F3-0107E0224194}"/>
              </a:ext>
            </a:extLst>
          </p:cNvPr>
          <p:cNvSpPr txBox="1"/>
          <p:nvPr/>
        </p:nvSpPr>
        <p:spPr>
          <a:xfrm>
            <a:off x="4510063" y="2839485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063C454-1DD7-4D43-83D8-097674BF0C6A}"/>
              </a:ext>
            </a:extLst>
          </p:cNvPr>
          <p:cNvSpPr txBox="1"/>
          <p:nvPr/>
        </p:nvSpPr>
        <p:spPr>
          <a:xfrm>
            <a:off x="5063339" y="2880356"/>
            <a:ext cx="4642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0.8 + 0.001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90504A1-4E89-4A86-B67C-0361D2D25DD9}"/>
              </a:ext>
            </a:extLst>
          </p:cNvPr>
          <p:cNvSpPr/>
          <p:nvPr/>
        </p:nvSpPr>
        <p:spPr>
          <a:xfrm>
            <a:off x="4985253" y="2889293"/>
            <a:ext cx="4720573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BA28455-30D0-4735-8142-60217CD606E7}"/>
              </a:ext>
            </a:extLst>
          </p:cNvPr>
          <p:cNvGrpSpPr/>
          <p:nvPr/>
        </p:nvGrpSpPr>
        <p:grpSpPr>
          <a:xfrm>
            <a:off x="3406922" y="3138908"/>
            <a:ext cx="1135114" cy="646331"/>
            <a:chOff x="2694197" y="5862679"/>
            <a:chExt cx="377685" cy="218523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CEB40EE-112A-477A-8CC3-9F2062A3F836}"/>
                </a:ext>
              </a:extLst>
            </p:cNvPr>
            <p:cNvSpPr txBox="1"/>
            <p:nvPr/>
          </p:nvSpPr>
          <p:spPr>
            <a:xfrm>
              <a:off x="2694197" y="5862679"/>
              <a:ext cx="377685" cy="218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C5BF80A-BB44-4E64-97F4-E53DD59761A4}"/>
                </a:ext>
              </a:extLst>
            </p:cNvPr>
            <p:cNvCxnSpPr>
              <a:cxnSpLocks/>
            </p:cNvCxnSpPr>
            <p:nvPr/>
          </p:nvCxnSpPr>
          <p:spPr>
            <a:xfrm>
              <a:off x="2750192" y="6276332"/>
              <a:ext cx="2656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75512ECE-D7A7-486A-B624-F025064487B0}"/>
              </a:ext>
            </a:extLst>
          </p:cNvPr>
          <p:cNvSpPr txBox="1"/>
          <p:nvPr/>
        </p:nvSpPr>
        <p:spPr>
          <a:xfrm>
            <a:off x="3775922" y="2598271"/>
            <a:ext cx="703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6349F8C-E9F6-48B3-9A76-DE6AAB400E45}"/>
              </a:ext>
            </a:extLst>
          </p:cNvPr>
          <p:cNvSpPr/>
          <p:nvPr/>
        </p:nvSpPr>
        <p:spPr>
          <a:xfrm>
            <a:off x="3575215" y="2607208"/>
            <a:ext cx="7985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3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" grpId="0"/>
      <p:bldP spid="296" grpId="0"/>
      <p:bldP spid="300" grpId="0"/>
      <p:bldP spid="84" grpId="0"/>
      <p:bldP spid="97" grpId="0"/>
      <p:bldP spid="101" grpId="0"/>
      <p:bldP spid="10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8BBD8-546F-4436-A4BA-49DA9FAED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9 Convert decimals to mixed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031A7-8E2D-474A-967E-DA6D82687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4584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7DB00604-E1EF-432F-8572-0C96111CD2E1}"/>
              </a:ext>
            </a:extLst>
          </p:cNvPr>
          <p:cNvSpPr/>
          <p:nvPr/>
        </p:nvSpPr>
        <p:spPr>
          <a:xfrm>
            <a:off x="461187" y="299908"/>
            <a:ext cx="8034811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decimals as mixed numbers: 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74446612-F7C9-485E-A0E3-7EEED2AF0BA2}"/>
              </a:ext>
            </a:extLst>
          </p:cNvPr>
          <p:cNvSpPr/>
          <p:nvPr/>
        </p:nvSpPr>
        <p:spPr>
          <a:xfrm>
            <a:off x="6317045" y="848019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337E9669-5129-4F99-8CCA-70FDA19D0AE1}"/>
              </a:ext>
            </a:extLst>
          </p:cNvPr>
          <p:cNvSpPr/>
          <p:nvPr/>
        </p:nvSpPr>
        <p:spPr>
          <a:xfrm>
            <a:off x="3341520" y="848019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5E9DADE0-19D1-4235-A293-332FE9D3AEA7}"/>
              </a:ext>
            </a:extLst>
          </p:cNvPr>
          <p:cNvSpPr/>
          <p:nvPr/>
        </p:nvSpPr>
        <p:spPr>
          <a:xfrm>
            <a:off x="492747" y="842749"/>
            <a:ext cx="2621560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DA08F42-A3D8-47DE-AC0E-4A83F77122B3}"/>
              </a:ext>
            </a:extLst>
          </p:cNvPr>
          <p:cNvSpPr/>
          <p:nvPr/>
        </p:nvSpPr>
        <p:spPr>
          <a:xfrm>
            <a:off x="1637767" y="96375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0E3E83D-D783-40CB-9159-CB86FE07D221}"/>
              </a:ext>
            </a:extLst>
          </p:cNvPr>
          <p:cNvSpPr txBox="1"/>
          <p:nvPr/>
        </p:nvSpPr>
        <p:spPr>
          <a:xfrm>
            <a:off x="1224845" y="11764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C045AFF-471D-40A7-A910-6C959F890B0E}"/>
              </a:ext>
            </a:extLst>
          </p:cNvPr>
          <p:cNvSpPr/>
          <p:nvPr/>
        </p:nvSpPr>
        <p:spPr>
          <a:xfrm>
            <a:off x="4644191" y="96902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65D6E85-3634-4331-A2B4-FF344042E6CF}"/>
              </a:ext>
            </a:extLst>
          </p:cNvPr>
          <p:cNvSpPr txBox="1"/>
          <p:nvPr/>
        </p:nvSpPr>
        <p:spPr>
          <a:xfrm>
            <a:off x="4231268" y="11816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D11D175-1231-452A-942F-7AA5A59981EE}"/>
              </a:ext>
            </a:extLst>
          </p:cNvPr>
          <p:cNvSpPr/>
          <p:nvPr/>
        </p:nvSpPr>
        <p:spPr>
          <a:xfrm>
            <a:off x="7858418" y="969023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19D2073-90D6-417F-BF06-14A0DB130C60}"/>
              </a:ext>
            </a:extLst>
          </p:cNvPr>
          <p:cNvSpPr txBox="1"/>
          <p:nvPr/>
        </p:nvSpPr>
        <p:spPr>
          <a:xfrm>
            <a:off x="7424475" y="11816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44781FB-A386-4FDF-A45C-75E3EDD2BCD8}"/>
              </a:ext>
            </a:extLst>
          </p:cNvPr>
          <p:cNvSpPr txBox="1"/>
          <p:nvPr/>
        </p:nvSpPr>
        <p:spPr>
          <a:xfrm>
            <a:off x="506897" y="1182673"/>
            <a:ext cx="769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5.4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FDDA1B8-00E7-4921-B27E-3FDBB5CEE705}"/>
              </a:ext>
            </a:extLst>
          </p:cNvPr>
          <p:cNvSpPr txBox="1"/>
          <p:nvPr/>
        </p:nvSpPr>
        <p:spPr>
          <a:xfrm>
            <a:off x="2205760" y="999899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4FC9D17-1A2C-4C03-983D-47297FE48312}"/>
              </a:ext>
            </a:extLst>
          </p:cNvPr>
          <p:cNvSpPr txBox="1"/>
          <p:nvPr/>
        </p:nvSpPr>
        <p:spPr>
          <a:xfrm>
            <a:off x="1771613" y="1202348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1B318B5-614E-4AA6-91D7-7073652F5DBA}"/>
              </a:ext>
            </a:extLst>
          </p:cNvPr>
          <p:cNvGrpSpPr/>
          <p:nvPr/>
        </p:nvGrpSpPr>
        <p:grpSpPr>
          <a:xfrm>
            <a:off x="2055234" y="1436355"/>
            <a:ext cx="832665" cy="630942"/>
            <a:chOff x="1796748" y="476986"/>
            <a:chExt cx="832665" cy="63094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395AF65-6372-47AA-A624-F28FE2A951E9}"/>
                </a:ext>
              </a:extLst>
            </p:cNvPr>
            <p:cNvSpPr txBox="1"/>
            <p:nvPr/>
          </p:nvSpPr>
          <p:spPr>
            <a:xfrm>
              <a:off x="1796748" y="476986"/>
              <a:ext cx="83266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</a:t>
              </a: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213077A9-D2D4-4898-A57E-40EA8C79E63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047D6753-1912-4108-8B87-91963392FF03}"/>
              </a:ext>
            </a:extLst>
          </p:cNvPr>
          <p:cNvSpPr txBox="1"/>
          <p:nvPr/>
        </p:nvSpPr>
        <p:spPr>
          <a:xfrm>
            <a:off x="3344746" y="1203588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5.04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5BEAEE8-2F20-432F-B6FF-7ED864910BB2}"/>
              </a:ext>
            </a:extLst>
          </p:cNvPr>
          <p:cNvSpPr txBox="1"/>
          <p:nvPr/>
        </p:nvSpPr>
        <p:spPr>
          <a:xfrm>
            <a:off x="5223447" y="990233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FA6F815-5AF6-4488-BDAB-5F7B6C00AFE0}"/>
              </a:ext>
            </a:extLst>
          </p:cNvPr>
          <p:cNvSpPr txBox="1"/>
          <p:nvPr/>
        </p:nvSpPr>
        <p:spPr>
          <a:xfrm>
            <a:off x="4635416" y="119268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EF49799-60CF-4478-BD33-0FA22898FC31}"/>
              </a:ext>
            </a:extLst>
          </p:cNvPr>
          <p:cNvGrpSpPr/>
          <p:nvPr/>
        </p:nvGrpSpPr>
        <p:grpSpPr>
          <a:xfrm>
            <a:off x="4919037" y="1426689"/>
            <a:ext cx="1122706" cy="630942"/>
            <a:chOff x="1796748" y="476986"/>
            <a:chExt cx="1122706" cy="630942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82BCBD8-C79E-4209-9BAC-D7726E935A72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398676E-41D6-4500-B693-6F6B80EF3C54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96EBCD5A-8E45-4718-99B5-09BED0C511F6}"/>
              </a:ext>
            </a:extLst>
          </p:cNvPr>
          <p:cNvSpPr txBox="1"/>
          <p:nvPr/>
        </p:nvSpPr>
        <p:spPr>
          <a:xfrm>
            <a:off x="6317045" y="119465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5.004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3E6D773-2EDA-41AA-A350-BCA147009F95}"/>
              </a:ext>
            </a:extLst>
          </p:cNvPr>
          <p:cNvSpPr txBox="1"/>
          <p:nvPr/>
        </p:nvSpPr>
        <p:spPr>
          <a:xfrm>
            <a:off x="8570374" y="1028706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9C54CD6-8C92-4601-BC53-EDD1E11A1A06}"/>
              </a:ext>
            </a:extLst>
          </p:cNvPr>
          <p:cNvSpPr txBox="1"/>
          <p:nvPr/>
        </p:nvSpPr>
        <p:spPr>
          <a:xfrm>
            <a:off x="7871130" y="1231155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94FECAAE-A309-4A21-8731-CA2E8ED8DE8B}"/>
              </a:ext>
            </a:extLst>
          </p:cNvPr>
          <p:cNvGrpSpPr/>
          <p:nvPr/>
        </p:nvGrpSpPr>
        <p:grpSpPr>
          <a:xfrm>
            <a:off x="8154750" y="1465162"/>
            <a:ext cx="1797557" cy="630942"/>
            <a:chOff x="1813219" y="476986"/>
            <a:chExt cx="1408583" cy="630942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E32819F-ADD6-4203-9E94-8A58A1D3A768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EA1A348D-1ADC-4CFB-A102-5A461021E823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D4AA4C13-42B0-4582-9EFA-EC43BE6BACA5}"/>
              </a:ext>
            </a:extLst>
          </p:cNvPr>
          <p:cNvSpPr/>
          <p:nvPr/>
        </p:nvSpPr>
        <p:spPr>
          <a:xfrm>
            <a:off x="3472608" y="2354399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0C3A477E-B2DB-4FC0-B00D-C92C5B2188D3}"/>
              </a:ext>
            </a:extLst>
          </p:cNvPr>
          <p:cNvSpPr/>
          <p:nvPr/>
        </p:nvSpPr>
        <p:spPr>
          <a:xfrm>
            <a:off x="497083" y="2354399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F003C10-7323-4D1D-987B-653774A61062}"/>
              </a:ext>
            </a:extLst>
          </p:cNvPr>
          <p:cNvSpPr/>
          <p:nvPr/>
        </p:nvSpPr>
        <p:spPr>
          <a:xfrm>
            <a:off x="1799754" y="247540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9ABCFD4F-0D11-40D6-8C58-391A3AF6C051}"/>
              </a:ext>
            </a:extLst>
          </p:cNvPr>
          <p:cNvSpPr txBox="1"/>
          <p:nvPr/>
        </p:nvSpPr>
        <p:spPr>
          <a:xfrm>
            <a:off x="1386831" y="26880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D1BBB7C-B848-41C2-906B-347E5B070FFF}"/>
              </a:ext>
            </a:extLst>
          </p:cNvPr>
          <p:cNvSpPr/>
          <p:nvPr/>
        </p:nvSpPr>
        <p:spPr>
          <a:xfrm>
            <a:off x="5013981" y="2475403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A6EEB3C-0BBA-4534-BD88-CAD521727BC2}"/>
              </a:ext>
            </a:extLst>
          </p:cNvPr>
          <p:cNvSpPr txBox="1"/>
          <p:nvPr/>
        </p:nvSpPr>
        <p:spPr>
          <a:xfrm>
            <a:off x="4580038" y="26880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E1723185-6774-49D1-98F7-E1BFE650CFC1}"/>
              </a:ext>
            </a:extLst>
          </p:cNvPr>
          <p:cNvSpPr txBox="1"/>
          <p:nvPr/>
        </p:nvSpPr>
        <p:spPr>
          <a:xfrm>
            <a:off x="500309" y="2709968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6.24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8207A0F5-8653-44BA-BECD-52A717299EEA}"/>
              </a:ext>
            </a:extLst>
          </p:cNvPr>
          <p:cNvSpPr txBox="1"/>
          <p:nvPr/>
        </p:nvSpPr>
        <p:spPr>
          <a:xfrm>
            <a:off x="2292511" y="2496613"/>
            <a:ext cx="7949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93B0873E-2813-4459-96F2-0892D6175699}"/>
              </a:ext>
            </a:extLst>
          </p:cNvPr>
          <p:cNvSpPr txBox="1"/>
          <p:nvPr/>
        </p:nvSpPr>
        <p:spPr>
          <a:xfrm>
            <a:off x="1790979" y="269906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3787B26-3971-4A52-A2A1-92A4214A5D89}"/>
              </a:ext>
            </a:extLst>
          </p:cNvPr>
          <p:cNvGrpSpPr/>
          <p:nvPr/>
        </p:nvGrpSpPr>
        <p:grpSpPr>
          <a:xfrm>
            <a:off x="2074600" y="2933069"/>
            <a:ext cx="1122706" cy="630942"/>
            <a:chOff x="1796748" y="476986"/>
            <a:chExt cx="1122706" cy="630942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D179320-57EC-4E23-B9BF-86BF49F3BF53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2DEF425F-EE93-4206-B8C7-0874456F8FD5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3CB72896-6B04-4203-960D-BB510BAA4D0C}"/>
              </a:ext>
            </a:extLst>
          </p:cNvPr>
          <p:cNvSpPr txBox="1"/>
          <p:nvPr/>
        </p:nvSpPr>
        <p:spPr>
          <a:xfrm>
            <a:off x="3472608" y="270103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7.024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9651D04-4B07-4AA3-8AB4-A1BFB36EE372}"/>
              </a:ext>
            </a:extLst>
          </p:cNvPr>
          <p:cNvSpPr txBox="1"/>
          <p:nvPr/>
        </p:nvSpPr>
        <p:spPr>
          <a:xfrm>
            <a:off x="5614724" y="2535086"/>
            <a:ext cx="7891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1475511-1788-47DD-931F-51AAF23DCFF3}"/>
              </a:ext>
            </a:extLst>
          </p:cNvPr>
          <p:cNvSpPr txBox="1"/>
          <p:nvPr/>
        </p:nvSpPr>
        <p:spPr>
          <a:xfrm>
            <a:off x="5026693" y="2737535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5300888-13DD-4085-8A7F-E9F9A7FF1AA6}"/>
              </a:ext>
            </a:extLst>
          </p:cNvPr>
          <p:cNvGrpSpPr/>
          <p:nvPr/>
        </p:nvGrpSpPr>
        <p:grpSpPr>
          <a:xfrm>
            <a:off x="5310313" y="2971542"/>
            <a:ext cx="1797557" cy="630942"/>
            <a:chOff x="1813219" y="476986"/>
            <a:chExt cx="1408583" cy="630942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CF084F2-AC93-43EE-82A0-2EB655A56D97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166256BE-2C93-49C1-9CD4-18AB701E6511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BBCF787A-4657-40F0-9454-5936CAD26BD6}"/>
              </a:ext>
            </a:extLst>
          </p:cNvPr>
          <p:cNvSpPr/>
          <p:nvPr/>
        </p:nvSpPr>
        <p:spPr>
          <a:xfrm>
            <a:off x="7055318" y="2348117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B85038C-99FF-42B1-B9DC-FC6AB36F7F25}"/>
              </a:ext>
            </a:extLst>
          </p:cNvPr>
          <p:cNvSpPr/>
          <p:nvPr/>
        </p:nvSpPr>
        <p:spPr>
          <a:xfrm>
            <a:off x="8596691" y="2469121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7ABAD7A-EA6E-48F2-86B5-4F9DD7032DE3}"/>
              </a:ext>
            </a:extLst>
          </p:cNvPr>
          <p:cNvSpPr txBox="1"/>
          <p:nvPr/>
        </p:nvSpPr>
        <p:spPr>
          <a:xfrm>
            <a:off x="8162748" y="26817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F86B75D-BB97-47DE-A320-5D4EFCE5F0C6}"/>
              </a:ext>
            </a:extLst>
          </p:cNvPr>
          <p:cNvSpPr txBox="1"/>
          <p:nvPr/>
        </p:nvSpPr>
        <p:spPr>
          <a:xfrm>
            <a:off x="7055318" y="2694751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7.124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013787F-9766-4275-B69D-F8F82979AE74}"/>
              </a:ext>
            </a:extLst>
          </p:cNvPr>
          <p:cNvSpPr txBox="1"/>
          <p:nvPr/>
        </p:nvSpPr>
        <p:spPr>
          <a:xfrm>
            <a:off x="9029273" y="2528804"/>
            <a:ext cx="11655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124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2A1C7DE-0262-4ABC-A638-85852D77848D}"/>
              </a:ext>
            </a:extLst>
          </p:cNvPr>
          <p:cNvSpPr txBox="1"/>
          <p:nvPr/>
        </p:nvSpPr>
        <p:spPr>
          <a:xfrm>
            <a:off x="8609403" y="2731253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B0163BA-5ABA-410D-84F4-7BD7E22578F2}"/>
              </a:ext>
            </a:extLst>
          </p:cNvPr>
          <p:cNvGrpSpPr/>
          <p:nvPr/>
        </p:nvGrpSpPr>
        <p:grpSpPr>
          <a:xfrm>
            <a:off x="8893023" y="2965260"/>
            <a:ext cx="1797557" cy="630942"/>
            <a:chOff x="1813219" y="476986"/>
            <a:chExt cx="1408583" cy="630942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0931AD3-E306-4865-BA9D-A36005D83099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8C5AF31-8D3A-4556-B73F-42816D1C45C3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9962B3FE-ADE5-4556-9750-5BE5F069FAE1}"/>
              </a:ext>
            </a:extLst>
          </p:cNvPr>
          <p:cNvCxnSpPr>
            <a:cxnSpLocks/>
          </p:cNvCxnSpPr>
          <p:nvPr/>
        </p:nvCxnSpPr>
        <p:spPr>
          <a:xfrm>
            <a:off x="850428" y="1638214"/>
            <a:ext cx="44401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>
            <a:extLst>
              <a:ext uri="{FF2B5EF4-FFF2-40B4-BE49-F238E27FC236}">
                <a16:creationId xmlns:a16="http://schemas.microsoft.com/office/drawing/2014/main" id="{5DEA07D1-6ED2-483E-8C85-4BEA601FDB06}"/>
              </a:ext>
            </a:extLst>
          </p:cNvPr>
          <p:cNvSpPr txBox="1"/>
          <p:nvPr/>
        </p:nvSpPr>
        <p:spPr>
          <a:xfrm>
            <a:off x="780584" y="1560399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D740F825-E5B1-4177-88E1-9398901A7B39}"/>
              </a:ext>
            </a:extLst>
          </p:cNvPr>
          <p:cNvCxnSpPr>
            <a:cxnSpLocks/>
          </p:cNvCxnSpPr>
          <p:nvPr/>
        </p:nvCxnSpPr>
        <p:spPr>
          <a:xfrm>
            <a:off x="3713351" y="1634401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20B2F727-2F2E-4904-9EA6-E15D37BC407F}"/>
              </a:ext>
            </a:extLst>
          </p:cNvPr>
          <p:cNvSpPr txBox="1"/>
          <p:nvPr/>
        </p:nvSpPr>
        <p:spPr>
          <a:xfrm>
            <a:off x="3592551" y="1592957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A455A544-4657-44C6-832F-14B18F465073}"/>
              </a:ext>
            </a:extLst>
          </p:cNvPr>
          <p:cNvCxnSpPr>
            <a:cxnSpLocks/>
          </p:cNvCxnSpPr>
          <p:nvPr/>
        </p:nvCxnSpPr>
        <p:spPr>
          <a:xfrm>
            <a:off x="6676085" y="1635954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0D23E70A-BA39-41BC-962F-51808BEEB5AD}"/>
              </a:ext>
            </a:extLst>
          </p:cNvPr>
          <p:cNvSpPr txBox="1"/>
          <p:nvPr/>
        </p:nvSpPr>
        <p:spPr>
          <a:xfrm>
            <a:off x="6593294" y="1572194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7B445240-1F6D-472E-9119-E2C8A41E27B1}"/>
              </a:ext>
            </a:extLst>
          </p:cNvPr>
          <p:cNvCxnSpPr>
            <a:cxnSpLocks/>
          </p:cNvCxnSpPr>
          <p:nvPr/>
        </p:nvCxnSpPr>
        <p:spPr>
          <a:xfrm>
            <a:off x="855086" y="3172806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>
            <a:extLst>
              <a:ext uri="{FF2B5EF4-FFF2-40B4-BE49-F238E27FC236}">
                <a16:creationId xmlns:a16="http://schemas.microsoft.com/office/drawing/2014/main" id="{19E53837-AFEE-443B-9900-93540EDCA8F8}"/>
              </a:ext>
            </a:extLst>
          </p:cNvPr>
          <p:cNvSpPr txBox="1"/>
          <p:nvPr/>
        </p:nvSpPr>
        <p:spPr>
          <a:xfrm>
            <a:off x="734286" y="3131362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D1451FD9-8078-477B-A028-5E018D552E2C}"/>
              </a:ext>
            </a:extLst>
          </p:cNvPr>
          <p:cNvCxnSpPr>
            <a:cxnSpLocks/>
          </p:cNvCxnSpPr>
          <p:nvPr/>
        </p:nvCxnSpPr>
        <p:spPr>
          <a:xfrm>
            <a:off x="3815861" y="3146376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192E548F-620C-4339-BEDD-0B8A7A22283B}"/>
              </a:ext>
            </a:extLst>
          </p:cNvPr>
          <p:cNvSpPr txBox="1"/>
          <p:nvPr/>
        </p:nvSpPr>
        <p:spPr>
          <a:xfrm>
            <a:off x="3733070" y="3082616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AEEED5B1-CAA7-4101-889D-A10019E18B24}"/>
              </a:ext>
            </a:extLst>
          </p:cNvPr>
          <p:cNvCxnSpPr>
            <a:cxnSpLocks/>
          </p:cNvCxnSpPr>
          <p:nvPr/>
        </p:nvCxnSpPr>
        <p:spPr>
          <a:xfrm>
            <a:off x="7420975" y="3147457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1A0520F2-4404-4379-8654-E8C62B43A3CB}"/>
              </a:ext>
            </a:extLst>
          </p:cNvPr>
          <p:cNvSpPr txBox="1"/>
          <p:nvPr/>
        </p:nvSpPr>
        <p:spPr>
          <a:xfrm>
            <a:off x="7338184" y="3083697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BAEE0D7-D252-4E88-8CBF-7C59CE845E5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83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0" grpId="0"/>
      <p:bldP spid="129" grpId="0"/>
      <p:bldP spid="130" grpId="0"/>
      <p:bldP spid="139" grpId="0"/>
      <p:bldP spid="140" grpId="0"/>
      <p:bldP spid="155" grpId="0"/>
      <p:bldP spid="156" grpId="0"/>
      <p:bldP spid="165" grpId="0"/>
      <p:bldP spid="166" grpId="0"/>
      <p:bldP spid="178" grpId="0"/>
      <p:bldP spid="179" grpId="0"/>
      <p:bldP spid="184" grpId="0"/>
      <p:bldP spid="186" grpId="0"/>
      <p:bldP spid="188" grpId="0"/>
      <p:bldP spid="192" grpId="0"/>
      <p:bldP spid="194" grpId="0"/>
      <p:bldP spid="19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D4AA4C13-42B0-4582-9EFA-EC43BE6BACA5}"/>
              </a:ext>
            </a:extLst>
          </p:cNvPr>
          <p:cNvSpPr/>
          <p:nvPr/>
        </p:nvSpPr>
        <p:spPr>
          <a:xfrm>
            <a:off x="326799" y="587191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D1BBB7C-B848-41C2-906B-347E5B070FFF}"/>
              </a:ext>
            </a:extLst>
          </p:cNvPr>
          <p:cNvSpPr/>
          <p:nvPr/>
        </p:nvSpPr>
        <p:spPr>
          <a:xfrm>
            <a:off x="1868172" y="708195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A6EEB3C-0BBA-4534-BD88-CAD521727BC2}"/>
              </a:ext>
            </a:extLst>
          </p:cNvPr>
          <p:cNvSpPr txBox="1"/>
          <p:nvPr/>
        </p:nvSpPr>
        <p:spPr>
          <a:xfrm>
            <a:off x="1434229" y="92085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CB72896-6B04-4203-960D-BB510BAA4D0C}"/>
              </a:ext>
            </a:extLst>
          </p:cNvPr>
          <p:cNvSpPr txBox="1"/>
          <p:nvPr/>
        </p:nvSpPr>
        <p:spPr>
          <a:xfrm>
            <a:off x="326799" y="933825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7.024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9651D04-4B07-4AA3-8AB4-A1BFB36EE372}"/>
              </a:ext>
            </a:extLst>
          </p:cNvPr>
          <p:cNvSpPr txBox="1"/>
          <p:nvPr/>
        </p:nvSpPr>
        <p:spPr>
          <a:xfrm>
            <a:off x="2468915" y="767878"/>
            <a:ext cx="7891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1475511-1788-47DD-931F-51AAF23DCFF3}"/>
              </a:ext>
            </a:extLst>
          </p:cNvPr>
          <p:cNvSpPr txBox="1"/>
          <p:nvPr/>
        </p:nvSpPr>
        <p:spPr>
          <a:xfrm>
            <a:off x="1880884" y="970327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5300888-13DD-4085-8A7F-E9F9A7FF1AA6}"/>
              </a:ext>
            </a:extLst>
          </p:cNvPr>
          <p:cNvGrpSpPr/>
          <p:nvPr/>
        </p:nvGrpSpPr>
        <p:grpSpPr>
          <a:xfrm>
            <a:off x="2164504" y="1204334"/>
            <a:ext cx="1797557" cy="630942"/>
            <a:chOff x="1813219" y="476986"/>
            <a:chExt cx="1408583" cy="630942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CF084F2-AC93-43EE-82A0-2EB655A56D97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166256BE-2C93-49C1-9CD4-18AB701E6511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BBCF787A-4657-40F0-9454-5936CAD26BD6}"/>
              </a:ext>
            </a:extLst>
          </p:cNvPr>
          <p:cNvSpPr/>
          <p:nvPr/>
        </p:nvSpPr>
        <p:spPr>
          <a:xfrm>
            <a:off x="326799" y="2353151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B85038C-99FF-42B1-B9DC-FC6AB36F7F25}"/>
              </a:ext>
            </a:extLst>
          </p:cNvPr>
          <p:cNvSpPr/>
          <p:nvPr/>
        </p:nvSpPr>
        <p:spPr>
          <a:xfrm>
            <a:off x="1868172" y="2474155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7ABAD7A-EA6E-48F2-86B5-4F9DD7032DE3}"/>
              </a:ext>
            </a:extLst>
          </p:cNvPr>
          <p:cNvSpPr txBox="1"/>
          <p:nvPr/>
        </p:nvSpPr>
        <p:spPr>
          <a:xfrm>
            <a:off x="1434229" y="268681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F86B75D-BB97-47DE-A320-5D4EFCE5F0C6}"/>
              </a:ext>
            </a:extLst>
          </p:cNvPr>
          <p:cNvSpPr txBox="1"/>
          <p:nvPr/>
        </p:nvSpPr>
        <p:spPr>
          <a:xfrm>
            <a:off x="326799" y="2699785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7.124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013787F-9766-4275-B69D-F8F82979AE74}"/>
              </a:ext>
            </a:extLst>
          </p:cNvPr>
          <p:cNvSpPr txBox="1"/>
          <p:nvPr/>
        </p:nvSpPr>
        <p:spPr>
          <a:xfrm>
            <a:off x="2300754" y="2533838"/>
            <a:ext cx="11655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124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2A1C7DE-0262-4ABC-A638-85852D77848D}"/>
              </a:ext>
            </a:extLst>
          </p:cNvPr>
          <p:cNvSpPr txBox="1"/>
          <p:nvPr/>
        </p:nvSpPr>
        <p:spPr>
          <a:xfrm>
            <a:off x="1880884" y="2736287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B0163BA-5ABA-410D-84F4-7BD7E22578F2}"/>
              </a:ext>
            </a:extLst>
          </p:cNvPr>
          <p:cNvGrpSpPr/>
          <p:nvPr/>
        </p:nvGrpSpPr>
        <p:grpSpPr>
          <a:xfrm>
            <a:off x="2164504" y="2970294"/>
            <a:ext cx="1797557" cy="630942"/>
            <a:chOff x="1813219" y="476986"/>
            <a:chExt cx="1408583" cy="630942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0931AD3-E306-4865-BA9D-A36005D83099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8C5AF31-8D3A-4556-B73F-42816D1C45C3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D1451FD9-8078-477B-A028-5E018D552E2C}"/>
              </a:ext>
            </a:extLst>
          </p:cNvPr>
          <p:cNvCxnSpPr>
            <a:cxnSpLocks/>
          </p:cNvCxnSpPr>
          <p:nvPr/>
        </p:nvCxnSpPr>
        <p:spPr>
          <a:xfrm>
            <a:off x="670052" y="1379168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192E548F-620C-4339-BEDD-0B8A7A22283B}"/>
              </a:ext>
            </a:extLst>
          </p:cNvPr>
          <p:cNvSpPr txBox="1"/>
          <p:nvPr/>
        </p:nvSpPr>
        <p:spPr>
          <a:xfrm>
            <a:off x="587261" y="1315408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AEEED5B1-CAA7-4101-889D-A10019E18B24}"/>
              </a:ext>
            </a:extLst>
          </p:cNvPr>
          <p:cNvCxnSpPr>
            <a:cxnSpLocks/>
          </p:cNvCxnSpPr>
          <p:nvPr/>
        </p:nvCxnSpPr>
        <p:spPr>
          <a:xfrm>
            <a:off x="692456" y="3152491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1A0520F2-4404-4379-8654-E8C62B43A3CB}"/>
              </a:ext>
            </a:extLst>
          </p:cNvPr>
          <p:cNvSpPr txBox="1"/>
          <p:nvPr/>
        </p:nvSpPr>
        <p:spPr>
          <a:xfrm>
            <a:off x="609665" y="3088731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BAEE0D7-D252-4E88-8CBF-7C59CE845E5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A930B22C-69AE-4ECA-B6D6-1044A8BCB0D7}"/>
              </a:ext>
            </a:extLst>
          </p:cNvPr>
          <p:cNvCxnSpPr>
            <a:cxnSpLocks/>
          </p:cNvCxnSpPr>
          <p:nvPr/>
        </p:nvCxnSpPr>
        <p:spPr>
          <a:xfrm>
            <a:off x="4935329" y="929055"/>
            <a:ext cx="13361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72E160B1-FC7D-446B-BE4D-F225D68EAC00}"/>
              </a:ext>
            </a:extLst>
          </p:cNvPr>
          <p:cNvSpPr txBox="1"/>
          <p:nvPr/>
        </p:nvSpPr>
        <p:spPr>
          <a:xfrm>
            <a:off x="4925195" y="843582"/>
            <a:ext cx="1445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678D8AF-DD57-4978-AEDC-9BD3DE02F580}"/>
              </a:ext>
            </a:extLst>
          </p:cNvPr>
          <p:cNvSpPr txBox="1"/>
          <p:nvPr/>
        </p:nvSpPr>
        <p:spPr>
          <a:xfrm>
            <a:off x="5355210" y="411246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AE5B6DED-D0B7-4ECB-8DEF-5B438EC11FE1}"/>
              </a:ext>
            </a:extLst>
          </p:cNvPr>
          <p:cNvCxnSpPr>
            <a:cxnSpLocks/>
          </p:cNvCxnSpPr>
          <p:nvPr/>
        </p:nvCxnSpPr>
        <p:spPr>
          <a:xfrm>
            <a:off x="4926164" y="2289734"/>
            <a:ext cx="179994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2C5D1E57-63D9-4FA1-97E5-686A4DC52325}"/>
              </a:ext>
            </a:extLst>
          </p:cNvPr>
          <p:cNvSpPr txBox="1"/>
          <p:nvPr/>
        </p:nvSpPr>
        <p:spPr>
          <a:xfrm>
            <a:off x="4926163" y="2227942"/>
            <a:ext cx="1920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326BED6-7333-47EE-912D-19A9DB62EBF7}"/>
              </a:ext>
            </a:extLst>
          </p:cNvPr>
          <p:cNvSpPr txBox="1"/>
          <p:nvPr/>
        </p:nvSpPr>
        <p:spPr>
          <a:xfrm>
            <a:off x="5385150" y="1780020"/>
            <a:ext cx="10978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2D70613-961C-4DD4-A092-25C1EB13A3AF}"/>
              </a:ext>
            </a:extLst>
          </p:cNvPr>
          <p:cNvSpPr txBox="1"/>
          <p:nvPr/>
        </p:nvSpPr>
        <p:spPr>
          <a:xfrm>
            <a:off x="8952561" y="1982154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4734E0F4-D620-47EA-80A0-70A6933068EA}"/>
              </a:ext>
            </a:extLst>
          </p:cNvPr>
          <p:cNvCxnSpPr>
            <a:cxnSpLocks/>
          </p:cNvCxnSpPr>
          <p:nvPr/>
        </p:nvCxnSpPr>
        <p:spPr>
          <a:xfrm>
            <a:off x="9838916" y="2286741"/>
            <a:ext cx="179002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C71C78A1-7578-466F-AB8A-5C5BFDB47715}"/>
              </a:ext>
            </a:extLst>
          </p:cNvPr>
          <p:cNvSpPr txBox="1"/>
          <p:nvPr/>
        </p:nvSpPr>
        <p:spPr>
          <a:xfrm>
            <a:off x="9838915" y="2224949"/>
            <a:ext cx="19099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0C94C06-8FB2-4026-8884-F2894F4373CE}"/>
              </a:ext>
            </a:extLst>
          </p:cNvPr>
          <p:cNvSpPr txBox="1"/>
          <p:nvPr/>
        </p:nvSpPr>
        <p:spPr>
          <a:xfrm>
            <a:off x="10283165" y="1779327"/>
            <a:ext cx="13413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19689121-45D0-430F-94DC-14B1A6743B6A}"/>
              </a:ext>
            </a:extLst>
          </p:cNvPr>
          <p:cNvCxnSpPr>
            <a:cxnSpLocks/>
          </p:cNvCxnSpPr>
          <p:nvPr/>
        </p:nvCxnSpPr>
        <p:spPr>
          <a:xfrm>
            <a:off x="6721221" y="927994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80AD4AC5-F229-422A-8CF3-6251F2D2E22A}"/>
              </a:ext>
            </a:extLst>
          </p:cNvPr>
          <p:cNvSpPr txBox="1"/>
          <p:nvPr/>
        </p:nvSpPr>
        <p:spPr>
          <a:xfrm>
            <a:off x="6721220" y="869614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3308268-270A-4A80-86E6-3203727A9460}"/>
              </a:ext>
            </a:extLst>
          </p:cNvPr>
          <p:cNvSpPr txBox="1"/>
          <p:nvPr/>
        </p:nvSpPr>
        <p:spPr>
          <a:xfrm>
            <a:off x="7381376" y="421692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0A01041-362F-464F-B528-A8868FD710BF}"/>
              </a:ext>
            </a:extLst>
          </p:cNvPr>
          <p:cNvSpPr txBox="1"/>
          <p:nvPr/>
        </p:nvSpPr>
        <p:spPr>
          <a:xfrm>
            <a:off x="6264144" y="623710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601BC51-B3BF-45CD-BB77-806B26889583}"/>
              </a:ext>
            </a:extLst>
          </p:cNvPr>
          <p:cNvSpPr/>
          <p:nvPr/>
        </p:nvSpPr>
        <p:spPr>
          <a:xfrm>
            <a:off x="4937134" y="475948"/>
            <a:ext cx="1337768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44EA325B-9F29-4D91-8456-98767C645CD2}"/>
              </a:ext>
            </a:extLst>
          </p:cNvPr>
          <p:cNvSpPr/>
          <p:nvPr/>
        </p:nvSpPr>
        <p:spPr>
          <a:xfrm>
            <a:off x="4927594" y="1830023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449992CC-1206-4B12-8139-4D6A6F3AEC11}"/>
              </a:ext>
            </a:extLst>
          </p:cNvPr>
          <p:cNvCxnSpPr>
            <a:cxnSpLocks/>
          </p:cNvCxnSpPr>
          <p:nvPr/>
        </p:nvCxnSpPr>
        <p:spPr>
          <a:xfrm>
            <a:off x="7172426" y="2283329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39723D61-B48D-4CA2-9B8E-DF8A76B3BDCD}"/>
              </a:ext>
            </a:extLst>
          </p:cNvPr>
          <p:cNvSpPr txBox="1"/>
          <p:nvPr/>
        </p:nvSpPr>
        <p:spPr>
          <a:xfrm>
            <a:off x="7172425" y="2224949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9494605-10B6-43A8-A533-B10DB2402CD9}"/>
              </a:ext>
            </a:extLst>
          </p:cNvPr>
          <p:cNvSpPr txBox="1"/>
          <p:nvPr/>
        </p:nvSpPr>
        <p:spPr>
          <a:xfrm>
            <a:off x="7832581" y="1777027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C4733DE2-FD22-44B3-A7E3-249ECA77CFD0}"/>
              </a:ext>
            </a:extLst>
          </p:cNvPr>
          <p:cNvSpPr txBox="1"/>
          <p:nvPr/>
        </p:nvSpPr>
        <p:spPr>
          <a:xfrm>
            <a:off x="6715349" y="1979045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0F599CA5-B681-4C76-9961-98E37DAD58FB}"/>
              </a:ext>
            </a:extLst>
          </p:cNvPr>
          <p:cNvCxnSpPr>
            <a:cxnSpLocks/>
          </p:cNvCxnSpPr>
          <p:nvPr/>
        </p:nvCxnSpPr>
        <p:spPr>
          <a:xfrm>
            <a:off x="1373687" y="4503120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>
            <a:extLst>
              <a:ext uri="{FF2B5EF4-FFF2-40B4-BE49-F238E27FC236}">
                <a16:creationId xmlns:a16="http://schemas.microsoft.com/office/drawing/2014/main" id="{68740A56-A5AB-4221-AC04-3AE456F96CAE}"/>
              </a:ext>
            </a:extLst>
          </p:cNvPr>
          <p:cNvSpPr txBox="1"/>
          <p:nvPr/>
        </p:nvSpPr>
        <p:spPr>
          <a:xfrm>
            <a:off x="1373686" y="444132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B40D882C-8CAA-4CA2-9BB4-5399B17A3EA6}"/>
              </a:ext>
            </a:extLst>
          </p:cNvPr>
          <p:cNvSpPr txBox="1"/>
          <p:nvPr/>
        </p:nvSpPr>
        <p:spPr>
          <a:xfrm>
            <a:off x="1604054" y="3995286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B2DD0702-ADC8-4D6C-B3D6-85F7B1C60E3F}"/>
              </a:ext>
            </a:extLst>
          </p:cNvPr>
          <p:cNvCxnSpPr>
            <a:cxnSpLocks/>
          </p:cNvCxnSpPr>
          <p:nvPr/>
        </p:nvCxnSpPr>
        <p:spPr>
          <a:xfrm>
            <a:off x="2706517" y="4508968"/>
            <a:ext cx="13361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91AA06E3-DBD5-424A-A0C3-D23A016CC049}"/>
              </a:ext>
            </a:extLst>
          </p:cNvPr>
          <p:cNvSpPr txBox="1"/>
          <p:nvPr/>
        </p:nvSpPr>
        <p:spPr>
          <a:xfrm>
            <a:off x="2696383" y="4423495"/>
            <a:ext cx="1445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F97AC73-E4C8-441C-B397-36FE00750FBA}"/>
              </a:ext>
            </a:extLst>
          </p:cNvPr>
          <p:cNvSpPr txBox="1"/>
          <p:nvPr/>
        </p:nvSpPr>
        <p:spPr>
          <a:xfrm>
            <a:off x="3126398" y="3991159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455993D3-7311-4A6A-8DEA-936FB55EAD0A}"/>
              </a:ext>
            </a:extLst>
          </p:cNvPr>
          <p:cNvSpPr txBox="1"/>
          <p:nvPr/>
        </p:nvSpPr>
        <p:spPr>
          <a:xfrm>
            <a:off x="2222837" y="4203691"/>
            <a:ext cx="459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01183462-D396-4A83-9A86-5BB64BA4F262}"/>
              </a:ext>
            </a:extLst>
          </p:cNvPr>
          <p:cNvCxnSpPr>
            <a:cxnSpLocks/>
            <a:stCxn id="204" idx="1"/>
          </p:cNvCxnSpPr>
          <p:nvPr/>
        </p:nvCxnSpPr>
        <p:spPr>
          <a:xfrm>
            <a:off x="1367994" y="5839270"/>
            <a:ext cx="1792488" cy="347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B5F87ADD-DF47-4D88-9956-314519F8D06A}"/>
              </a:ext>
            </a:extLst>
          </p:cNvPr>
          <p:cNvSpPr txBox="1"/>
          <p:nvPr/>
        </p:nvSpPr>
        <p:spPr>
          <a:xfrm>
            <a:off x="1348372" y="5793009"/>
            <a:ext cx="1854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C82B21C5-0F38-4A16-BBDA-7391FF42A0DD}"/>
              </a:ext>
            </a:extLst>
          </p:cNvPr>
          <p:cNvSpPr txBox="1"/>
          <p:nvPr/>
        </p:nvSpPr>
        <p:spPr>
          <a:xfrm>
            <a:off x="1592207" y="5345087"/>
            <a:ext cx="1371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7CBE9128-6715-4CF4-9F18-F2E39C9C7A42}"/>
              </a:ext>
            </a:extLst>
          </p:cNvPr>
          <p:cNvSpPr/>
          <p:nvPr/>
        </p:nvSpPr>
        <p:spPr>
          <a:xfrm>
            <a:off x="1366911" y="4036797"/>
            <a:ext cx="894415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F52C1214-1E51-4875-9060-E1D59CD33099}"/>
              </a:ext>
            </a:extLst>
          </p:cNvPr>
          <p:cNvSpPr/>
          <p:nvPr/>
        </p:nvSpPr>
        <p:spPr>
          <a:xfrm>
            <a:off x="1367994" y="5390872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82ED9250-8987-40AE-87FE-E4BAD9ED8C34}"/>
              </a:ext>
            </a:extLst>
          </p:cNvPr>
          <p:cNvCxnSpPr>
            <a:cxnSpLocks/>
          </p:cNvCxnSpPr>
          <p:nvPr/>
        </p:nvCxnSpPr>
        <p:spPr>
          <a:xfrm>
            <a:off x="3595709" y="5848581"/>
            <a:ext cx="179994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4019F4C2-79AF-43BE-AE5C-DD6D9C1F4D30}"/>
              </a:ext>
            </a:extLst>
          </p:cNvPr>
          <p:cNvSpPr txBox="1"/>
          <p:nvPr/>
        </p:nvSpPr>
        <p:spPr>
          <a:xfrm>
            <a:off x="3595708" y="5786789"/>
            <a:ext cx="1920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1F45C695-6189-44CF-8933-583AC377E5E0}"/>
              </a:ext>
            </a:extLst>
          </p:cNvPr>
          <p:cNvSpPr txBox="1"/>
          <p:nvPr/>
        </p:nvSpPr>
        <p:spPr>
          <a:xfrm>
            <a:off x="4054695" y="5338867"/>
            <a:ext cx="10978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BB88CC25-90A3-4CEC-A70E-54CAFA35ADE9}"/>
              </a:ext>
            </a:extLst>
          </p:cNvPr>
          <p:cNvSpPr txBox="1"/>
          <p:nvPr/>
        </p:nvSpPr>
        <p:spPr>
          <a:xfrm>
            <a:off x="3138632" y="5545909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004757AD-7F94-4DE4-812C-36453649754E}"/>
              </a:ext>
            </a:extLst>
          </p:cNvPr>
          <p:cNvSpPr txBox="1"/>
          <p:nvPr/>
        </p:nvSpPr>
        <p:spPr>
          <a:xfrm>
            <a:off x="7609757" y="5546025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D3E2F34D-8A9E-4C61-9B3C-43E12EFCEBB5}"/>
              </a:ext>
            </a:extLst>
          </p:cNvPr>
          <p:cNvCxnSpPr>
            <a:cxnSpLocks/>
          </p:cNvCxnSpPr>
          <p:nvPr/>
        </p:nvCxnSpPr>
        <p:spPr>
          <a:xfrm>
            <a:off x="8500345" y="5850612"/>
            <a:ext cx="179002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Box 210">
            <a:extLst>
              <a:ext uri="{FF2B5EF4-FFF2-40B4-BE49-F238E27FC236}">
                <a16:creationId xmlns:a16="http://schemas.microsoft.com/office/drawing/2014/main" id="{EC96D667-6979-4252-B102-4297530E93F4}"/>
              </a:ext>
            </a:extLst>
          </p:cNvPr>
          <p:cNvSpPr txBox="1"/>
          <p:nvPr/>
        </p:nvSpPr>
        <p:spPr>
          <a:xfrm>
            <a:off x="8500344" y="5788820"/>
            <a:ext cx="19099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376F5FDA-3EF0-4084-889B-D194D520AEB4}"/>
              </a:ext>
            </a:extLst>
          </p:cNvPr>
          <p:cNvSpPr txBox="1"/>
          <p:nvPr/>
        </p:nvSpPr>
        <p:spPr>
          <a:xfrm>
            <a:off x="8771128" y="5343198"/>
            <a:ext cx="15148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1 2 4</a:t>
            </a:r>
          </a:p>
        </p:txBody>
      </p: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AF3E3857-FFCA-4C88-9835-037591569D1E}"/>
              </a:ext>
            </a:extLst>
          </p:cNvPr>
          <p:cNvCxnSpPr>
            <a:cxnSpLocks/>
          </p:cNvCxnSpPr>
          <p:nvPr/>
        </p:nvCxnSpPr>
        <p:spPr>
          <a:xfrm>
            <a:off x="4492409" y="4507907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TextBox 213">
            <a:extLst>
              <a:ext uri="{FF2B5EF4-FFF2-40B4-BE49-F238E27FC236}">
                <a16:creationId xmlns:a16="http://schemas.microsoft.com/office/drawing/2014/main" id="{34816D02-2DAE-40C1-B69B-5C1B3CEA83D0}"/>
              </a:ext>
            </a:extLst>
          </p:cNvPr>
          <p:cNvSpPr txBox="1"/>
          <p:nvPr/>
        </p:nvSpPr>
        <p:spPr>
          <a:xfrm>
            <a:off x="4492408" y="4449527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C37DF31A-5D24-45C3-BA4B-09CD4187BBE5}"/>
              </a:ext>
            </a:extLst>
          </p:cNvPr>
          <p:cNvSpPr txBox="1"/>
          <p:nvPr/>
        </p:nvSpPr>
        <p:spPr>
          <a:xfrm>
            <a:off x="5152564" y="4001605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A1249E-FCC3-4E71-B7EE-566ECA56DE5B}"/>
              </a:ext>
            </a:extLst>
          </p:cNvPr>
          <p:cNvSpPr txBox="1"/>
          <p:nvPr/>
        </p:nvSpPr>
        <p:spPr>
          <a:xfrm>
            <a:off x="4035332" y="4203623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3E622D85-B974-4B3D-A47D-442C1998DC84}"/>
              </a:ext>
            </a:extLst>
          </p:cNvPr>
          <p:cNvSpPr/>
          <p:nvPr/>
        </p:nvSpPr>
        <p:spPr>
          <a:xfrm>
            <a:off x="2708322" y="4045813"/>
            <a:ext cx="1337768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C6D389D9-88BB-4FA3-A967-A946E8C73E5C}"/>
              </a:ext>
            </a:extLst>
          </p:cNvPr>
          <p:cNvSpPr/>
          <p:nvPr/>
        </p:nvSpPr>
        <p:spPr>
          <a:xfrm>
            <a:off x="3597139" y="5388870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1E7CE05D-BE37-435B-9782-77413821D666}"/>
              </a:ext>
            </a:extLst>
          </p:cNvPr>
          <p:cNvCxnSpPr>
            <a:cxnSpLocks/>
          </p:cNvCxnSpPr>
          <p:nvPr/>
        </p:nvCxnSpPr>
        <p:spPr>
          <a:xfrm>
            <a:off x="5841971" y="5847200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2D232880-850A-47F9-8956-3DB78753FB4B}"/>
              </a:ext>
            </a:extLst>
          </p:cNvPr>
          <p:cNvSpPr txBox="1"/>
          <p:nvPr/>
        </p:nvSpPr>
        <p:spPr>
          <a:xfrm>
            <a:off x="5841970" y="5788820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481EE3AF-AC75-40AA-9C6C-5AED61F0A6B8}"/>
              </a:ext>
            </a:extLst>
          </p:cNvPr>
          <p:cNvSpPr txBox="1"/>
          <p:nvPr/>
        </p:nvSpPr>
        <p:spPr>
          <a:xfrm>
            <a:off x="6502126" y="5340898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CFC35D7C-1354-415D-9448-72010B0D8F9E}"/>
              </a:ext>
            </a:extLst>
          </p:cNvPr>
          <p:cNvSpPr txBox="1"/>
          <p:nvPr/>
        </p:nvSpPr>
        <p:spPr>
          <a:xfrm>
            <a:off x="5384894" y="5542916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C4C35A6A-1446-4DC7-A36C-150C39B386D1}"/>
              </a:ext>
            </a:extLst>
          </p:cNvPr>
          <p:cNvSpPr txBox="1"/>
          <p:nvPr/>
        </p:nvSpPr>
        <p:spPr>
          <a:xfrm>
            <a:off x="4011377" y="613559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+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F2942E7B-2E16-49B1-97BA-CA033F184A08}"/>
              </a:ext>
            </a:extLst>
          </p:cNvPr>
          <p:cNvSpPr txBox="1"/>
          <p:nvPr/>
        </p:nvSpPr>
        <p:spPr>
          <a:xfrm>
            <a:off x="4017191" y="1965061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+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EB216C8B-9943-4920-920B-A75125286DD8}"/>
              </a:ext>
            </a:extLst>
          </p:cNvPr>
          <p:cNvSpPr txBox="1"/>
          <p:nvPr/>
        </p:nvSpPr>
        <p:spPr>
          <a:xfrm>
            <a:off x="9385964" y="1969015"/>
            <a:ext cx="6085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6C1C06DD-CAD1-4AB0-8342-7434D75F77CB}"/>
              </a:ext>
            </a:extLst>
          </p:cNvPr>
          <p:cNvSpPr txBox="1"/>
          <p:nvPr/>
        </p:nvSpPr>
        <p:spPr>
          <a:xfrm>
            <a:off x="461187" y="4191414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+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7E9BB1D3-8A63-4601-8E71-245A90434983}"/>
              </a:ext>
            </a:extLst>
          </p:cNvPr>
          <p:cNvSpPr txBox="1"/>
          <p:nvPr/>
        </p:nvSpPr>
        <p:spPr>
          <a:xfrm>
            <a:off x="467001" y="5542916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+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991A15FF-A892-4BCB-ABB6-E4ECE387D9D7}"/>
              </a:ext>
            </a:extLst>
          </p:cNvPr>
          <p:cNvSpPr txBox="1"/>
          <p:nvPr/>
        </p:nvSpPr>
        <p:spPr>
          <a:xfrm>
            <a:off x="8051542" y="5507103"/>
            <a:ext cx="6085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66141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25" grpId="0"/>
      <p:bldP spid="127" grpId="0"/>
      <p:bldP spid="128" grpId="0"/>
      <p:bldP spid="135" grpId="0"/>
      <p:bldP spid="137" grpId="0"/>
      <p:bldP spid="138" grpId="0"/>
      <p:bldP spid="152" grpId="0"/>
      <p:bldP spid="153" grpId="0"/>
      <p:bldP spid="154" grpId="0"/>
      <p:bldP spid="161" grpId="0" animBg="1"/>
      <p:bldP spid="161" grpId="1" animBg="1"/>
      <p:bldP spid="162" grpId="0" animBg="1"/>
      <p:bldP spid="162" grpId="1" animBg="1"/>
      <p:bldP spid="164" grpId="0"/>
      <p:bldP spid="174" grpId="0"/>
      <p:bldP spid="175" grpId="0"/>
      <p:bldP spid="177" grpId="0"/>
      <p:bldP spid="189" grpId="0"/>
      <p:bldP spid="197" grpId="0"/>
      <p:bldP spid="198" grpId="0"/>
      <p:bldP spid="199" grpId="0"/>
      <p:bldP spid="201" grpId="0"/>
      <p:bldP spid="202" grpId="0"/>
      <p:bldP spid="203" grpId="0" animBg="1"/>
      <p:bldP spid="203" grpId="1" animBg="1"/>
      <p:bldP spid="204" grpId="0" animBg="1"/>
      <p:bldP spid="204" grpId="1" animBg="1"/>
      <p:bldP spid="206" grpId="0"/>
      <p:bldP spid="207" grpId="0"/>
      <p:bldP spid="208" grpId="0"/>
      <p:bldP spid="209" grpId="0"/>
      <p:bldP spid="211" grpId="0"/>
      <p:bldP spid="212" grpId="0"/>
      <p:bldP spid="214" grpId="0"/>
      <p:bldP spid="215" grpId="0"/>
      <p:bldP spid="216" grpId="0"/>
      <p:bldP spid="217" grpId="0" animBg="1"/>
      <p:bldP spid="217" grpId="1" animBg="1"/>
      <p:bldP spid="218" grpId="0" animBg="1"/>
      <p:bldP spid="218" grpId="1" animBg="1"/>
      <p:bldP spid="220" grpId="0"/>
      <p:bldP spid="221" grpId="0"/>
      <p:bldP spid="222" grpId="0"/>
      <p:bldP spid="223" grpId="0"/>
      <p:bldP spid="224" grpId="0"/>
      <p:bldP spid="225" grpId="0"/>
      <p:bldP spid="226" grpId="0"/>
      <p:bldP spid="227" grpId="0"/>
      <p:bldP spid="22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D4AA4C13-42B0-4582-9EFA-EC43BE6BACA5}"/>
              </a:ext>
            </a:extLst>
          </p:cNvPr>
          <p:cNvSpPr/>
          <p:nvPr/>
        </p:nvSpPr>
        <p:spPr>
          <a:xfrm>
            <a:off x="326799" y="587191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D1BBB7C-B848-41C2-906B-347E5B070FFF}"/>
              </a:ext>
            </a:extLst>
          </p:cNvPr>
          <p:cNvSpPr/>
          <p:nvPr/>
        </p:nvSpPr>
        <p:spPr>
          <a:xfrm>
            <a:off x="1868172" y="708195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A6EEB3C-0BBA-4534-BD88-CAD521727BC2}"/>
              </a:ext>
            </a:extLst>
          </p:cNvPr>
          <p:cNvSpPr txBox="1"/>
          <p:nvPr/>
        </p:nvSpPr>
        <p:spPr>
          <a:xfrm>
            <a:off x="1434229" y="92085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CB72896-6B04-4203-960D-BB510BAA4D0C}"/>
              </a:ext>
            </a:extLst>
          </p:cNvPr>
          <p:cNvSpPr txBox="1"/>
          <p:nvPr/>
        </p:nvSpPr>
        <p:spPr>
          <a:xfrm>
            <a:off x="326799" y="933825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7.024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9651D04-4B07-4AA3-8AB4-A1BFB36EE372}"/>
              </a:ext>
            </a:extLst>
          </p:cNvPr>
          <p:cNvSpPr txBox="1"/>
          <p:nvPr/>
        </p:nvSpPr>
        <p:spPr>
          <a:xfrm>
            <a:off x="2468915" y="767878"/>
            <a:ext cx="7891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1475511-1788-47DD-931F-51AAF23DCFF3}"/>
              </a:ext>
            </a:extLst>
          </p:cNvPr>
          <p:cNvSpPr txBox="1"/>
          <p:nvPr/>
        </p:nvSpPr>
        <p:spPr>
          <a:xfrm>
            <a:off x="1880884" y="970327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5300888-13DD-4085-8A7F-E9F9A7FF1AA6}"/>
              </a:ext>
            </a:extLst>
          </p:cNvPr>
          <p:cNvGrpSpPr/>
          <p:nvPr/>
        </p:nvGrpSpPr>
        <p:grpSpPr>
          <a:xfrm>
            <a:off x="2164504" y="1204334"/>
            <a:ext cx="1797557" cy="630942"/>
            <a:chOff x="1813219" y="476986"/>
            <a:chExt cx="1408583" cy="630942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CF084F2-AC93-43EE-82A0-2EB655A56D97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166256BE-2C93-49C1-9CD4-18AB701E6511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BAEE0D7-D252-4E88-8CBF-7C59CE845E5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7F873DE1-4BEE-4809-94C2-772C8F286916}"/>
              </a:ext>
            </a:extLst>
          </p:cNvPr>
          <p:cNvGrpSpPr/>
          <p:nvPr/>
        </p:nvGrpSpPr>
        <p:grpSpPr>
          <a:xfrm>
            <a:off x="4038956" y="495215"/>
            <a:ext cx="446399" cy="428686"/>
            <a:chOff x="463698" y="934501"/>
            <a:chExt cx="446399" cy="428686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AA89BF2C-9EE2-47D8-A126-5F7D26F5FC0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B35447B-0095-4D5C-BD57-99ECB47A0EC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0F23F7D5-A018-4459-B84A-19BFF726453C}"/>
              </a:ext>
            </a:extLst>
          </p:cNvPr>
          <p:cNvGrpSpPr/>
          <p:nvPr/>
        </p:nvGrpSpPr>
        <p:grpSpPr>
          <a:xfrm>
            <a:off x="4037390" y="948266"/>
            <a:ext cx="446399" cy="428686"/>
            <a:chOff x="457051" y="1380030"/>
            <a:chExt cx="446399" cy="42868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3FBDFE5-040D-4605-BB45-2FCB024B0E3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21F499A-814C-4837-A53F-F1D62B82955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CFBCEE5-900D-42BE-9BC7-16E4227802E3}"/>
              </a:ext>
            </a:extLst>
          </p:cNvPr>
          <p:cNvGrpSpPr/>
          <p:nvPr/>
        </p:nvGrpSpPr>
        <p:grpSpPr>
          <a:xfrm>
            <a:off x="4040474" y="1391691"/>
            <a:ext cx="446399" cy="428686"/>
            <a:chOff x="460084" y="1832999"/>
            <a:chExt cx="446399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2601A9A7-F3B1-4FE0-84B6-57A529F924A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C1AF3D9B-00C3-4952-86E5-81881C8641F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60AD3C1-FE6B-4853-894C-704C85594EAB}"/>
              </a:ext>
            </a:extLst>
          </p:cNvPr>
          <p:cNvGrpSpPr/>
          <p:nvPr/>
        </p:nvGrpSpPr>
        <p:grpSpPr>
          <a:xfrm>
            <a:off x="4038219" y="1834480"/>
            <a:ext cx="446399" cy="428686"/>
            <a:chOff x="453437" y="2278528"/>
            <a:chExt cx="446399" cy="42868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9CD55578-2E4D-481C-95E9-0AE3E145380A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3AE67840-E052-4425-BF4C-2CA78A1A8939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12089F32-B581-420A-9939-D47FDF1431E8}"/>
              </a:ext>
            </a:extLst>
          </p:cNvPr>
          <p:cNvGrpSpPr/>
          <p:nvPr/>
        </p:nvGrpSpPr>
        <p:grpSpPr>
          <a:xfrm>
            <a:off x="4038183" y="2278732"/>
            <a:ext cx="446399" cy="428686"/>
            <a:chOff x="448639" y="2727542"/>
            <a:chExt cx="446399" cy="428686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96BDE6CF-A03E-4834-B517-4B42D7A53FD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33AD1D5-CF15-4814-94C5-29119BE657B9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EA12D699-8240-4923-8FDA-E308BDC82624}"/>
              </a:ext>
            </a:extLst>
          </p:cNvPr>
          <p:cNvGrpSpPr/>
          <p:nvPr/>
        </p:nvGrpSpPr>
        <p:grpSpPr>
          <a:xfrm>
            <a:off x="4041513" y="2722445"/>
            <a:ext cx="446399" cy="428686"/>
            <a:chOff x="463698" y="934501"/>
            <a:chExt cx="446399" cy="428686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B35ACD7-8F28-4675-A3DB-0A59E686596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15EB1705-D49D-4C6A-956E-BDC1094D61E9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1C006980-83A3-4609-B1A2-EE893BDBB802}"/>
              </a:ext>
            </a:extLst>
          </p:cNvPr>
          <p:cNvGrpSpPr/>
          <p:nvPr/>
        </p:nvGrpSpPr>
        <p:grpSpPr>
          <a:xfrm>
            <a:off x="4039947" y="3175496"/>
            <a:ext cx="446399" cy="428686"/>
            <a:chOff x="457051" y="1380030"/>
            <a:chExt cx="446399" cy="42868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CE7B5B4B-20CB-4967-BC90-597BE271AA9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0041D611-EE9F-45D1-8889-8D6E1B80B5BB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F685F373-D7A4-4C7B-A330-821BF7662005}"/>
              </a:ext>
            </a:extLst>
          </p:cNvPr>
          <p:cNvGrpSpPr/>
          <p:nvPr/>
        </p:nvGrpSpPr>
        <p:grpSpPr>
          <a:xfrm>
            <a:off x="4443298" y="461875"/>
            <a:ext cx="630375" cy="455794"/>
            <a:chOff x="8887627" y="907393"/>
            <a:chExt cx="630375" cy="455794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E051DAAF-CB36-4F0A-AE69-36804E0D2A5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E078893-4E22-4008-A5FF-98CC14C4651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A03644F1-4660-44E9-8E6C-323242D18BE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8335D1D5-3A6F-43AB-8BCF-E23067FEA75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8607E15A-90C2-4D3F-995B-93B4931678D6}"/>
              </a:ext>
            </a:extLst>
          </p:cNvPr>
          <p:cNvGrpSpPr/>
          <p:nvPr/>
        </p:nvGrpSpPr>
        <p:grpSpPr>
          <a:xfrm>
            <a:off x="4444270" y="908112"/>
            <a:ext cx="630375" cy="455794"/>
            <a:chOff x="8887627" y="907393"/>
            <a:chExt cx="630375" cy="455794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678BAD31-8EF7-41F6-B5D5-F280C27C366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4AD94551-42D3-425F-9205-6A98DD1AF1E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E0ADD82B-585E-4E7A-BF91-F5C4DF3932C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13470B8D-0A07-4877-993C-B397CBDAFB7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C522C071-328E-41E3-B612-906ED3443F15}"/>
              </a:ext>
            </a:extLst>
          </p:cNvPr>
          <p:cNvGrpSpPr/>
          <p:nvPr/>
        </p:nvGrpSpPr>
        <p:grpSpPr>
          <a:xfrm>
            <a:off x="4443957" y="1353391"/>
            <a:ext cx="630375" cy="455794"/>
            <a:chOff x="8887627" y="907393"/>
            <a:chExt cx="630375" cy="455794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BEBC95E-58BD-47AB-916A-1EDF4679A4C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25BD9EB4-E3E8-4CE2-A12E-D96786FC65D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58A7A07B-4267-497F-B53F-900D65E76E9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89987162-266C-4151-8F3B-DD923E13C6E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5A17ADD7-B047-4F7B-BB53-29F995FD53B2}"/>
              </a:ext>
            </a:extLst>
          </p:cNvPr>
          <p:cNvGrpSpPr/>
          <p:nvPr/>
        </p:nvGrpSpPr>
        <p:grpSpPr>
          <a:xfrm>
            <a:off x="4444929" y="1799628"/>
            <a:ext cx="630375" cy="455794"/>
            <a:chOff x="8887627" y="907393"/>
            <a:chExt cx="630375" cy="455794"/>
          </a:xfrm>
        </p:grpSpPr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D548B619-E040-4D07-BBA3-3AEB2DD94A9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5689E7EE-14A1-4532-A2D1-474414916D1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0D3AE51D-ECDC-469D-B37F-7CC8834432C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84FAED66-3975-440D-BD41-E553B70504D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AC631836-DED6-40B9-9D0B-5DADFFA85DA2}"/>
              </a:ext>
            </a:extLst>
          </p:cNvPr>
          <p:cNvGrpSpPr/>
          <p:nvPr/>
        </p:nvGrpSpPr>
        <p:grpSpPr>
          <a:xfrm>
            <a:off x="4443939" y="2246254"/>
            <a:ext cx="630375" cy="455794"/>
            <a:chOff x="8887627" y="907393"/>
            <a:chExt cx="630375" cy="455794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E2BE94EF-F1E2-433E-8257-5A55BEAF3E3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6161C247-6B98-4B45-9311-09730A61EEE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7BF8ED2B-4E00-4CF4-9C8C-CF39B668073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974970BC-0BC6-492F-B0BE-A2AF971B1FE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3A591650-5140-432C-A89B-D4AA11FCA29C}"/>
              </a:ext>
            </a:extLst>
          </p:cNvPr>
          <p:cNvGrpSpPr/>
          <p:nvPr/>
        </p:nvGrpSpPr>
        <p:grpSpPr>
          <a:xfrm>
            <a:off x="4443816" y="2692443"/>
            <a:ext cx="630375" cy="455794"/>
            <a:chOff x="8887627" y="907393"/>
            <a:chExt cx="630375" cy="455794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F0FD6FCA-DEA3-41FB-82A6-72A34C24EFF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180833B0-C769-4981-85DF-F8FE2916828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59A0A0CF-12CC-4A76-9580-B2FD873B81D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57C5296E-1445-4622-8057-0753877DB39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45F8624B-46B1-40C5-8D08-9269B7EDDC77}"/>
              </a:ext>
            </a:extLst>
          </p:cNvPr>
          <p:cNvGrpSpPr/>
          <p:nvPr/>
        </p:nvGrpSpPr>
        <p:grpSpPr>
          <a:xfrm>
            <a:off x="4444788" y="3138680"/>
            <a:ext cx="630375" cy="455794"/>
            <a:chOff x="8887627" y="907393"/>
            <a:chExt cx="630375" cy="455794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100525B7-53DA-404F-ABA6-2A2371F93B0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5B4B5BAC-2EDD-40B0-8465-62B03A1A7FA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145120C1-BC32-4450-8FAF-2F9A717F7CB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E06C638E-EE9F-440E-8577-0A25091F4A7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C6A0F564-D6AE-4569-AB2B-6E62A7A30852}"/>
              </a:ext>
            </a:extLst>
          </p:cNvPr>
          <p:cNvGrpSpPr/>
          <p:nvPr/>
        </p:nvGrpSpPr>
        <p:grpSpPr>
          <a:xfrm>
            <a:off x="4444475" y="3583959"/>
            <a:ext cx="630375" cy="455794"/>
            <a:chOff x="8887627" y="907393"/>
            <a:chExt cx="630375" cy="455794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38797F8C-29BE-45AA-8531-BDE88CDDAB5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DF380C6-B96B-4EDB-8BB9-700EE5E82BE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ADDBA35-0717-4874-81D4-4C92517EEA3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D98FBB7A-EA69-49BC-B0B5-51F0228C815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386BEFFE-34D0-4488-A3BD-5BB71F48E607}"/>
              </a:ext>
            </a:extLst>
          </p:cNvPr>
          <p:cNvGrpSpPr/>
          <p:nvPr/>
        </p:nvGrpSpPr>
        <p:grpSpPr>
          <a:xfrm>
            <a:off x="4445447" y="4030196"/>
            <a:ext cx="630375" cy="455794"/>
            <a:chOff x="8887627" y="907393"/>
            <a:chExt cx="630375" cy="455794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274559A0-D238-4954-999C-56AC13F7514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0F88B73E-8D7D-4CF4-9D7D-DC366B74AF5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45A16A89-BA4B-4B2C-939D-2E3E065D835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D6564762-8259-48A3-9922-F53BD807E99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BC429459-19C7-47F5-B74A-E40B08C6D7DE}"/>
              </a:ext>
            </a:extLst>
          </p:cNvPr>
          <p:cNvGrpSpPr/>
          <p:nvPr/>
        </p:nvGrpSpPr>
        <p:grpSpPr>
          <a:xfrm>
            <a:off x="4444457" y="4476822"/>
            <a:ext cx="630375" cy="455794"/>
            <a:chOff x="8887627" y="907393"/>
            <a:chExt cx="630375" cy="455794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E859EADC-B7E2-4B9F-89D1-ADB05F02CF9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3A147A6A-9283-461F-9FFB-1FE3A663D62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B0AC01A6-63CB-4B59-A4E7-D35D3A20DBC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8DCCFBC8-C8C5-4AD3-B58D-3E2766A7170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632E1BFB-076C-4E13-BA8F-5D7A2C5DF61D}"/>
              </a:ext>
            </a:extLst>
          </p:cNvPr>
          <p:cNvGrpSpPr/>
          <p:nvPr/>
        </p:nvGrpSpPr>
        <p:grpSpPr>
          <a:xfrm>
            <a:off x="4474524" y="454234"/>
            <a:ext cx="591105" cy="470388"/>
            <a:chOff x="8024949" y="901783"/>
            <a:chExt cx="591105" cy="470388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94454339-E013-49ED-A121-718744C781A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346443DD-3AEB-4D81-98D2-BCF8AC55FB4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1A2CECA4-9300-4D0A-87B2-88B2D651E7B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4EBFE69C-015B-4FD6-BA0E-F01346F337E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11F98376-465F-4F42-934F-83698AE6D838}"/>
              </a:ext>
            </a:extLst>
          </p:cNvPr>
          <p:cNvGrpSpPr/>
          <p:nvPr/>
        </p:nvGrpSpPr>
        <p:grpSpPr>
          <a:xfrm>
            <a:off x="4895113" y="466427"/>
            <a:ext cx="630375" cy="455794"/>
            <a:chOff x="8887627" y="907393"/>
            <a:chExt cx="630375" cy="455794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A18C35E8-F855-4A61-B1DB-FA6C34C3BFB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74C79B82-67BE-4101-BF33-BEB9065135C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5E7248FB-C3E4-4498-8BC8-3EC54FB8C33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136A59E2-2A18-4A4E-BF71-1DE2F1ECB2B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FEDD5634-1ABC-49CF-B739-FFC5A8B71669}"/>
              </a:ext>
            </a:extLst>
          </p:cNvPr>
          <p:cNvGrpSpPr/>
          <p:nvPr/>
        </p:nvGrpSpPr>
        <p:grpSpPr>
          <a:xfrm>
            <a:off x="4896085" y="912664"/>
            <a:ext cx="630375" cy="455794"/>
            <a:chOff x="8887627" y="907393"/>
            <a:chExt cx="630375" cy="455794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8CA8462F-E302-4FC4-B41D-BABA64A57AE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BB2CC565-CAAD-433C-9B98-A0CEA4012A6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EE7F736E-24BD-453A-88E0-74E97DBC868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F35F430F-ECEA-45C2-885D-15E5A1313A2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9F291E31-66F3-4B50-A0D4-1340E5D98886}"/>
              </a:ext>
            </a:extLst>
          </p:cNvPr>
          <p:cNvGrpSpPr/>
          <p:nvPr/>
        </p:nvGrpSpPr>
        <p:grpSpPr>
          <a:xfrm>
            <a:off x="4895772" y="1357943"/>
            <a:ext cx="630375" cy="455794"/>
            <a:chOff x="8887627" y="907393"/>
            <a:chExt cx="630375" cy="455794"/>
          </a:xfrm>
        </p:grpSpPr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5F5417FB-1557-4722-802A-4E7E6D36EA9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8CD5ED7D-EEFE-4D97-9B51-4F1C825C632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8B76DEB2-72C4-4CD9-8EEF-DD0367708F1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B1581366-7A4E-4DFF-9E32-48103176DC9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ED469814-F1F6-4A76-BF93-CEFF50A1681F}"/>
              </a:ext>
            </a:extLst>
          </p:cNvPr>
          <p:cNvGrpSpPr/>
          <p:nvPr/>
        </p:nvGrpSpPr>
        <p:grpSpPr>
          <a:xfrm>
            <a:off x="4896744" y="1804180"/>
            <a:ext cx="630375" cy="455794"/>
            <a:chOff x="8887627" y="907393"/>
            <a:chExt cx="630375" cy="455794"/>
          </a:xfrm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4D86A2D3-76A3-496D-BB85-44F5AA65EDE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CC2B4A21-5CB2-44F9-B759-F1000DF72C0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DAF62EB5-75B7-4FF5-8894-55DB92652AF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1C12AB79-F35E-490A-BB2E-048B827ECFB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B8D039D8-6EC0-4C70-8117-E13ED828048E}"/>
              </a:ext>
            </a:extLst>
          </p:cNvPr>
          <p:cNvGrpSpPr/>
          <p:nvPr/>
        </p:nvGrpSpPr>
        <p:grpSpPr>
          <a:xfrm>
            <a:off x="4895754" y="2250806"/>
            <a:ext cx="630375" cy="455794"/>
            <a:chOff x="8887627" y="907393"/>
            <a:chExt cx="630375" cy="455794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9ED312A7-52E7-40D3-A8F0-89F7670D9F3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BB2621CF-778A-4589-93AD-A5244F1B650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7EAF5FFE-00D3-40C4-BF23-7382BA0BD52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9B6DB081-7F60-4F8D-AA6F-13EB96521EC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0EB4A359-FC7C-47D1-98ED-F287C3AACDB8}"/>
              </a:ext>
            </a:extLst>
          </p:cNvPr>
          <p:cNvGrpSpPr/>
          <p:nvPr/>
        </p:nvGrpSpPr>
        <p:grpSpPr>
          <a:xfrm>
            <a:off x="4895631" y="2696995"/>
            <a:ext cx="630375" cy="455794"/>
            <a:chOff x="8887627" y="907393"/>
            <a:chExt cx="630375" cy="455794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A775BC35-5B26-4888-8EC1-86396802EB9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7E9680F7-24AD-4700-A6DE-B1436D3E009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34AC5FE0-6CB0-4F20-9620-F8E756375A8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76974597-67BF-4372-BFDD-F8184AD7BF5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9307A7B2-30EC-483D-A786-4A560DE52A43}"/>
              </a:ext>
            </a:extLst>
          </p:cNvPr>
          <p:cNvGrpSpPr/>
          <p:nvPr/>
        </p:nvGrpSpPr>
        <p:grpSpPr>
          <a:xfrm>
            <a:off x="4896603" y="3143232"/>
            <a:ext cx="630375" cy="455794"/>
            <a:chOff x="8887627" y="907393"/>
            <a:chExt cx="630375" cy="455794"/>
          </a:xfrm>
        </p:grpSpPr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24E9D715-FA2C-453A-A74E-EEFDBA25603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EAB158FA-7732-40E5-865B-8B755BCBAEF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2567F6B4-10D6-47EB-B4D8-C02D6022003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DB4D4917-150F-44FF-9029-A4B88DF8646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AFB7DC48-A789-41E2-AD6A-E19596265624}"/>
              </a:ext>
            </a:extLst>
          </p:cNvPr>
          <p:cNvGrpSpPr/>
          <p:nvPr/>
        </p:nvGrpSpPr>
        <p:grpSpPr>
          <a:xfrm>
            <a:off x="4896290" y="3588511"/>
            <a:ext cx="630375" cy="455794"/>
            <a:chOff x="8887627" y="907393"/>
            <a:chExt cx="630375" cy="455794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F6A5DF63-E717-4999-83F3-903803B3FA0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D3D31211-EA6A-43C1-9DF2-1961F20A849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EDB5C055-92F8-4BD1-8F13-9F000ED2015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E4E80BFA-A7E2-422A-95C9-A75F6E6C1E8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60F2D7EC-A186-43C0-8CC7-D1140CD1E85D}"/>
              </a:ext>
            </a:extLst>
          </p:cNvPr>
          <p:cNvGrpSpPr/>
          <p:nvPr/>
        </p:nvGrpSpPr>
        <p:grpSpPr>
          <a:xfrm>
            <a:off x="4897262" y="4034748"/>
            <a:ext cx="630375" cy="455794"/>
            <a:chOff x="8887627" y="907393"/>
            <a:chExt cx="630375" cy="455794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F6DBF9DD-DB09-4D2F-9D69-1742D844666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10C9D3CF-9479-4D03-8E7F-C7B17100C99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42601F06-D9D4-4EF8-A9B8-4A4E6949CA7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57319C27-C95F-4943-BFF3-6277802FF49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5FC4B8E8-69A7-4255-9706-94B45A8E0CF9}"/>
              </a:ext>
            </a:extLst>
          </p:cNvPr>
          <p:cNvGrpSpPr/>
          <p:nvPr/>
        </p:nvGrpSpPr>
        <p:grpSpPr>
          <a:xfrm>
            <a:off x="4896272" y="4481374"/>
            <a:ext cx="630375" cy="455794"/>
            <a:chOff x="8887627" y="907393"/>
            <a:chExt cx="630375" cy="455794"/>
          </a:xfrm>
        </p:grpSpPr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1DBB5A2E-C17D-430A-8E7A-E3CAA8C3D7D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236530E8-F64E-4C4B-A0F3-E562DD4DF67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D374FFC6-299B-4DC2-BFCB-A89527300F1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652059F6-2814-41CD-85C6-1FEDE38CA36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522466CB-8027-424F-B102-EE0DB88AA399}"/>
              </a:ext>
            </a:extLst>
          </p:cNvPr>
          <p:cNvGrpSpPr/>
          <p:nvPr/>
        </p:nvGrpSpPr>
        <p:grpSpPr>
          <a:xfrm>
            <a:off x="4926339" y="458786"/>
            <a:ext cx="591105" cy="470388"/>
            <a:chOff x="8024949" y="901783"/>
            <a:chExt cx="591105" cy="470388"/>
          </a:xfrm>
        </p:grpSpPr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AD4BF241-62C4-4A7A-9C35-360C58C0815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38B4C7A0-72C0-4651-BD9C-43A160D55FE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FF502C17-6EE1-4971-9DD7-0627719C352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38111172-F710-44B8-A2F3-9585C6712B8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EAE1B344-10F6-4F03-8829-293D3F4F32B4}"/>
              </a:ext>
            </a:extLst>
          </p:cNvPr>
          <p:cNvGrpSpPr/>
          <p:nvPr/>
        </p:nvGrpSpPr>
        <p:grpSpPr>
          <a:xfrm>
            <a:off x="5332039" y="462492"/>
            <a:ext cx="630375" cy="455794"/>
            <a:chOff x="8887627" y="907393"/>
            <a:chExt cx="630375" cy="455794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BBB594CC-9CB8-435C-9512-9675B4675D3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C457ADAD-E2BF-4299-A7F1-FBA1E75A408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EC16F694-4EF3-463E-BF7B-6A7CF597CDF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99B9B274-72E8-4CE7-BB77-F8AE9131D62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EE656315-8FA8-4D0E-804D-CF5C18887CB8}"/>
              </a:ext>
            </a:extLst>
          </p:cNvPr>
          <p:cNvGrpSpPr/>
          <p:nvPr/>
        </p:nvGrpSpPr>
        <p:grpSpPr>
          <a:xfrm>
            <a:off x="5333011" y="908729"/>
            <a:ext cx="630375" cy="455794"/>
            <a:chOff x="8887627" y="907393"/>
            <a:chExt cx="630375" cy="455794"/>
          </a:xfrm>
        </p:grpSpPr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CDF8DB5D-3BAB-42F3-9790-B577A410E04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3794D9BC-BB42-4EFD-B97E-6E59E6C6CE3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BD9E1CBB-96DF-4917-B71B-1F8F6206A8D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01C6CA7D-34DB-4E2C-9997-F9E900CDCD8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48091263-C842-4FA5-9D64-1E3ECB00325E}"/>
              </a:ext>
            </a:extLst>
          </p:cNvPr>
          <p:cNvGrpSpPr/>
          <p:nvPr/>
        </p:nvGrpSpPr>
        <p:grpSpPr>
          <a:xfrm>
            <a:off x="5332698" y="1354008"/>
            <a:ext cx="630375" cy="455794"/>
            <a:chOff x="8887627" y="907393"/>
            <a:chExt cx="630375" cy="455794"/>
          </a:xfrm>
        </p:grpSpPr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505EE18C-DCC1-499E-A624-AFF0D21F6DE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24926FEA-BBBC-4739-AA87-096B4672414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744C19C9-9B68-4BE3-B3CA-2B1087D8047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9B2D6D28-AA37-478C-8C84-9DEE42A06B6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91901B6E-AD1F-4390-A977-6864C6EA3338}"/>
              </a:ext>
            </a:extLst>
          </p:cNvPr>
          <p:cNvGrpSpPr/>
          <p:nvPr/>
        </p:nvGrpSpPr>
        <p:grpSpPr>
          <a:xfrm>
            <a:off x="5333670" y="1800245"/>
            <a:ext cx="630375" cy="455794"/>
            <a:chOff x="8887627" y="907393"/>
            <a:chExt cx="630375" cy="455794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7DB86090-0D60-4DD2-8A85-41E6BDF72D4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A06588C3-CAFB-46EF-BAD8-ADD58358F83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D5C82033-2083-4A6D-8BDE-B18F5B321D1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7DD4997E-2D15-4684-8545-0608AC4543B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823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7.40741E-7 L -4.58333E-6 -0.0669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44444E-6 L -4.375E-6 -0.12894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-4.58333E-6 -0.19676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85185E-6 L 0.00092 -0.25533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L -4.375E-6 -0.32685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7.40741E-7 L 0.00079 -0.39213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0.00079 -0.45718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33333E-6 L -4.58333E-6 -0.51875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L -4.58333E-6 -0.58727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6 L -3.75E-6 -0.06689 " pathEditMode="relative" rAng="0" ptsTypes="AA">
                                      <p:cBhvr>
                                        <p:cTn id="92" dur="2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 L -3.75E-6 -0.12894 " pathEditMode="relative" rAng="0" ptsTypes="AA">
                                      <p:cBhvr>
                                        <p:cTn id="94" dur="2000" spd="-100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6 L -3.95833E-6 -0.19676 " pathEditMode="relative" rAng="0" ptsTypes="AA">
                                      <p:cBhvr>
                                        <p:cTn id="96" dur="2000" spd="-100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0.00092 -0.25532 " pathEditMode="relative" rAng="0" ptsTypes="AA">
                                      <p:cBhvr>
                                        <p:cTn id="98" dur="2000" spd="-100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3.75E-6 -0.32685 " pathEditMode="relative" rAng="0" ptsTypes="AA">
                                      <p:cBhvr>
                                        <p:cTn id="100" dur="2000" spd="-100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81481E-6 L 0.00079 -0.39213 " pathEditMode="relative" rAng="0" ptsTypes="AA">
                                      <p:cBhvr>
                                        <p:cTn id="102" dur="2000" spd="-100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0.00079 -0.45717 " pathEditMode="relative" rAng="0" ptsTypes="AA">
                                      <p:cBhvr>
                                        <p:cTn id="104" dur="2000" spd="-100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22222E-6 L -3.95833E-6 -0.51875 " pathEditMode="relative" rAng="0" ptsTypes="AA">
                                      <p:cBhvr>
                                        <p:cTn id="106" dur="2000" spd="-100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3.75E-6 -0.58726 " pathEditMode="relative" rAng="0" ptsTypes="AA">
                                      <p:cBhvr>
                                        <p:cTn id="108" dur="2000" spd="-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BBCF787A-4657-40F0-9454-5936CAD26BD6}"/>
              </a:ext>
            </a:extLst>
          </p:cNvPr>
          <p:cNvSpPr/>
          <p:nvPr/>
        </p:nvSpPr>
        <p:spPr>
          <a:xfrm>
            <a:off x="326799" y="584331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B85038C-99FF-42B1-B9DC-FC6AB36F7F25}"/>
              </a:ext>
            </a:extLst>
          </p:cNvPr>
          <p:cNvSpPr/>
          <p:nvPr/>
        </p:nvSpPr>
        <p:spPr>
          <a:xfrm>
            <a:off x="1868172" y="705335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7ABAD7A-EA6E-48F2-86B5-4F9DD7032DE3}"/>
              </a:ext>
            </a:extLst>
          </p:cNvPr>
          <p:cNvSpPr txBox="1"/>
          <p:nvPr/>
        </p:nvSpPr>
        <p:spPr>
          <a:xfrm>
            <a:off x="1434229" y="91799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F86B75D-BB97-47DE-A320-5D4EFCE5F0C6}"/>
              </a:ext>
            </a:extLst>
          </p:cNvPr>
          <p:cNvSpPr txBox="1"/>
          <p:nvPr/>
        </p:nvSpPr>
        <p:spPr>
          <a:xfrm>
            <a:off x="326799" y="930965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7.124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013787F-9766-4275-B69D-F8F82979AE74}"/>
              </a:ext>
            </a:extLst>
          </p:cNvPr>
          <p:cNvSpPr txBox="1"/>
          <p:nvPr/>
        </p:nvSpPr>
        <p:spPr>
          <a:xfrm>
            <a:off x="2300754" y="765018"/>
            <a:ext cx="11655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124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2A1C7DE-0262-4ABC-A638-85852D77848D}"/>
              </a:ext>
            </a:extLst>
          </p:cNvPr>
          <p:cNvSpPr txBox="1"/>
          <p:nvPr/>
        </p:nvSpPr>
        <p:spPr>
          <a:xfrm>
            <a:off x="1880884" y="967467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B0163BA-5ABA-410D-84F4-7BD7E22578F2}"/>
              </a:ext>
            </a:extLst>
          </p:cNvPr>
          <p:cNvGrpSpPr/>
          <p:nvPr/>
        </p:nvGrpSpPr>
        <p:grpSpPr>
          <a:xfrm>
            <a:off x="2164504" y="1201474"/>
            <a:ext cx="1797557" cy="630942"/>
            <a:chOff x="1813219" y="476986"/>
            <a:chExt cx="1408583" cy="630942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0931AD3-E306-4865-BA9D-A36005D83099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8C5AF31-8D3A-4556-B73F-42816D1C45C3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BAEE0D7-D252-4E88-8CBF-7C59CE845E55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1D49DF7-B8A5-4E49-850F-CFCEF1C8F83F}"/>
              </a:ext>
            </a:extLst>
          </p:cNvPr>
          <p:cNvGrpSpPr/>
          <p:nvPr/>
        </p:nvGrpSpPr>
        <p:grpSpPr>
          <a:xfrm>
            <a:off x="4038956" y="495215"/>
            <a:ext cx="446399" cy="428686"/>
            <a:chOff x="463698" y="934501"/>
            <a:chExt cx="446399" cy="428686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DF9C4AB-6686-4637-9107-1A45636172D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AFC45B4-971A-45E1-8DCA-D36A95239BB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230DC6E-ED28-48FA-BBC9-18472250FA22}"/>
              </a:ext>
            </a:extLst>
          </p:cNvPr>
          <p:cNvGrpSpPr/>
          <p:nvPr/>
        </p:nvGrpSpPr>
        <p:grpSpPr>
          <a:xfrm>
            <a:off x="4037390" y="948266"/>
            <a:ext cx="446399" cy="428686"/>
            <a:chOff x="457051" y="1380030"/>
            <a:chExt cx="446399" cy="428686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290BD1E-F16C-4CFB-A733-243F408DA9C8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82D8E0F-8680-450B-9149-65E1266873DF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4146D10-73B4-4827-BF6B-BEDEA9F487E3}"/>
              </a:ext>
            </a:extLst>
          </p:cNvPr>
          <p:cNvGrpSpPr/>
          <p:nvPr/>
        </p:nvGrpSpPr>
        <p:grpSpPr>
          <a:xfrm>
            <a:off x="4040474" y="1391691"/>
            <a:ext cx="446399" cy="428686"/>
            <a:chOff x="460084" y="1832999"/>
            <a:chExt cx="446399" cy="428686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C0C8E13-2E9D-4C7B-B046-5580EB044A3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B631DDF-92F8-4B1F-87B9-81FAB4C08F4B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371AC79-7085-4F5A-89B2-F75110548469}"/>
              </a:ext>
            </a:extLst>
          </p:cNvPr>
          <p:cNvGrpSpPr/>
          <p:nvPr/>
        </p:nvGrpSpPr>
        <p:grpSpPr>
          <a:xfrm>
            <a:off x="4038219" y="1834480"/>
            <a:ext cx="446399" cy="428686"/>
            <a:chOff x="453437" y="2278528"/>
            <a:chExt cx="446399" cy="428686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7F0D3A4-4961-429C-A646-1F6519C2890F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CDC069E-B70B-49FD-9108-A5B032E8E2A2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E98C724-AD33-4247-B1E2-66A6FBFDF03F}"/>
              </a:ext>
            </a:extLst>
          </p:cNvPr>
          <p:cNvGrpSpPr/>
          <p:nvPr/>
        </p:nvGrpSpPr>
        <p:grpSpPr>
          <a:xfrm>
            <a:off x="4038183" y="2278732"/>
            <a:ext cx="446399" cy="428686"/>
            <a:chOff x="448639" y="2727542"/>
            <a:chExt cx="446399" cy="42868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19A31FFC-F4CC-4A42-9FC9-834C1032D3D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322E182-BA86-4AA6-99FB-DA4F85F9FFA3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6902432-CC98-48D2-A087-CDA4C8C38C6A}"/>
              </a:ext>
            </a:extLst>
          </p:cNvPr>
          <p:cNvGrpSpPr/>
          <p:nvPr/>
        </p:nvGrpSpPr>
        <p:grpSpPr>
          <a:xfrm>
            <a:off x="4041513" y="2722445"/>
            <a:ext cx="446399" cy="428686"/>
            <a:chOff x="463698" y="934501"/>
            <a:chExt cx="446399" cy="42868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6E9B64F-8313-41CE-853A-C9130EAE6A6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AEF7EE3-DC09-4B1D-A3EC-0AA2054AC62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0ADE227-B831-48BE-82D3-254440905AB7}"/>
              </a:ext>
            </a:extLst>
          </p:cNvPr>
          <p:cNvGrpSpPr/>
          <p:nvPr/>
        </p:nvGrpSpPr>
        <p:grpSpPr>
          <a:xfrm>
            <a:off x="4039947" y="3175496"/>
            <a:ext cx="446399" cy="428686"/>
            <a:chOff x="457051" y="1380030"/>
            <a:chExt cx="446399" cy="428686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49A1717C-808C-4FD2-9675-E055C2EC7562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C9C9F8B-8989-42D5-A3AC-BEE89A67FE6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D211BEA5-B09C-452B-92D8-3BFDD7366AC4}"/>
              </a:ext>
            </a:extLst>
          </p:cNvPr>
          <p:cNvGrpSpPr/>
          <p:nvPr/>
        </p:nvGrpSpPr>
        <p:grpSpPr>
          <a:xfrm>
            <a:off x="4453924" y="486534"/>
            <a:ext cx="591105" cy="470388"/>
            <a:chOff x="8024949" y="901783"/>
            <a:chExt cx="591105" cy="470388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5A49CBFF-2526-413F-942A-D747C5080AA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1679FE4B-3D19-4A3E-A98A-85002DEEA38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D728F09-B700-4548-B782-D3B87626198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88792BF0-2E0D-4867-BE8A-5CCD21DE501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235640E9-6FB0-4F15-9262-96BC6EE0197C}"/>
              </a:ext>
            </a:extLst>
          </p:cNvPr>
          <p:cNvGrpSpPr/>
          <p:nvPr/>
        </p:nvGrpSpPr>
        <p:grpSpPr>
          <a:xfrm>
            <a:off x="4905308" y="467946"/>
            <a:ext cx="591105" cy="470388"/>
            <a:chOff x="8024949" y="901783"/>
            <a:chExt cx="591105" cy="470388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4D947561-51B5-4EFD-B567-CA15FF999D9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2D54B9D-A7AF-4A80-AF40-87573F273CF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4F416FA1-F71F-4C9C-BF58-EF0F0267EF2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E5F2B206-1AAE-4100-89A6-9C72B918FDD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5C7B4141-6810-4D52-A8AF-3B0B79BC0273}"/>
              </a:ext>
            </a:extLst>
          </p:cNvPr>
          <p:cNvGrpSpPr/>
          <p:nvPr/>
        </p:nvGrpSpPr>
        <p:grpSpPr>
          <a:xfrm>
            <a:off x="5345200" y="466953"/>
            <a:ext cx="591105" cy="470388"/>
            <a:chOff x="8024949" y="901783"/>
            <a:chExt cx="591105" cy="470388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859FA921-2272-46FA-BD37-18D7C6C93EC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9E0167E0-F6BC-44CB-8844-2B58C4591A6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AB988243-E3D9-46B3-AE13-7B41FF4A1E8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C6E93591-7C74-4EEC-8F22-EE55C9AAD1C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6337192E-8EF0-4102-896A-75B3A52456EA}"/>
              </a:ext>
            </a:extLst>
          </p:cNvPr>
          <p:cNvGrpSpPr/>
          <p:nvPr/>
        </p:nvGrpSpPr>
        <p:grpSpPr>
          <a:xfrm>
            <a:off x="5784446" y="462757"/>
            <a:ext cx="591105" cy="470388"/>
            <a:chOff x="8024949" y="901783"/>
            <a:chExt cx="591105" cy="470388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991D26D2-2BBD-4619-BBDA-416AC6BE15C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896CC1B4-EE30-4622-9CB7-5D98B3647D8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3BC22577-90B2-4B7F-9EF9-E738903BE90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825EA60E-928E-42B7-9432-FC296D28E45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0EA5F2A1-C19B-40EB-9C44-B93B837ACC86}"/>
              </a:ext>
            </a:extLst>
          </p:cNvPr>
          <p:cNvGrpSpPr/>
          <p:nvPr/>
        </p:nvGrpSpPr>
        <p:grpSpPr>
          <a:xfrm>
            <a:off x="6231791" y="466953"/>
            <a:ext cx="591105" cy="470388"/>
            <a:chOff x="8024949" y="901783"/>
            <a:chExt cx="591105" cy="470388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494F599-D2AC-4D03-AD13-4E11A3F2CB8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4F645F09-A98B-430F-9281-1D5FB65165D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D9A0755B-CF08-4CE5-9F24-11F1ED0581F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A95D0B81-4640-403B-A77F-C3DC2089E30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16651F57-7C0A-4AFA-9BE1-3B29E978CA82}"/>
              </a:ext>
            </a:extLst>
          </p:cNvPr>
          <p:cNvGrpSpPr/>
          <p:nvPr/>
        </p:nvGrpSpPr>
        <p:grpSpPr>
          <a:xfrm>
            <a:off x="6679641" y="464072"/>
            <a:ext cx="591105" cy="470388"/>
            <a:chOff x="8024949" y="901783"/>
            <a:chExt cx="591105" cy="470388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1073DB6D-A485-42D8-944A-6E8621EA5BB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17F78201-5F42-4B41-97A5-E47D27797C1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C2CEF25-041E-42C1-9ACA-CBD2552E2CD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C6C8EB17-A5AD-4769-8699-7E194C9A353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A13212F4-819A-4AFC-B829-B08EF1FB520A}"/>
              </a:ext>
            </a:extLst>
          </p:cNvPr>
          <p:cNvGrpSpPr/>
          <p:nvPr/>
        </p:nvGrpSpPr>
        <p:grpSpPr>
          <a:xfrm>
            <a:off x="7133551" y="444879"/>
            <a:ext cx="591105" cy="470388"/>
            <a:chOff x="8024949" y="901783"/>
            <a:chExt cx="591105" cy="470388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2CBD4524-F959-4207-AA8D-432F22898FF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A57DF1F-43A9-43F1-927E-792270FBDB6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1862946E-0AF6-4021-A87C-C83D911FAE5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4205F635-E13C-4601-A27F-FF2527849A9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730C4BFE-701E-4C40-8856-4A78E3BF3804}"/>
              </a:ext>
            </a:extLst>
          </p:cNvPr>
          <p:cNvGrpSpPr/>
          <p:nvPr/>
        </p:nvGrpSpPr>
        <p:grpSpPr>
          <a:xfrm>
            <a:off x="7570423" y="451790"/>
            <a:ext cx="591105" cy="470388"/>
            <a:chOff x="8024949" y="901783"/>
            <a:chExt cx="591105" cy="470388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8AD672B1-F33B-46D8-A056-39DF712C5F5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C3CEE27A-F1B1-441F-8329-A6367C68E08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7B0F9682-7375-4230-BCE0-1C108F80A95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0249AD0-D90F-4B83-80FC-4885BA6A9B9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5D12FAE6-BD63-4039-98B0-6F00126B554E}"/>
              </a:ext>
            </a:extLst>
          </p:cNvPr>
          <p:cNvGrpSpPr/>
          <p:nvPr/>
        </p:nvGrpSpPr>
        <p:grpSpPr>
          <a:xfrm>
            <a:off x="8027463" y="455896"/>
            <a:ext cx="591105" cy="470388"/>
            <a:chOff x="8024949" y="901783"/>
            <a:chExt cx="591105" cy="470388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888B4A88-370F-4637-8D2D-0247A13874C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57E2E259-3E2A-490E-9A0A-4D6939BBC1E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8E70B8A-CED3-4F99-A1AB-81B92F90D73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5C95ACF1-7211-4B28-9127-9C54C1F7A77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26FE0112-FAFF-40C9-A45D-8DEE05496FED}"/>
              </a:ext>
            </a:extLst>
          </p:cNvPr>
          <p:cNvGrpSpPr/>
          <p:nvPr/>
        </p:nvGrpSpPr>
        <p:grpSpPr>
          <a:xfrm>
            <a:off x="8481821" y="456761"/>
            <a:ext cx="591105" cy="470388"/>
            <a:chOff x="8024949" y="901783"/>
            <a:chExt cx="591105" cy="470388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BDC10364-8EEB-4120-B741-F63A0A593BE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903EF0F2-6F90-421A-9A55-8AE4DD76A23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F9F7383E-9183-48A6-81FC-40F067286DA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763DA12A-C55B-4B4F-9D34-F73D2AB37FF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C14E7B16-B853-46B1-BDFD-E764598F27B2}"/>
              </a:ext>
            </a:extLst>
          </p:cNvPr>
          <p:cNvGrpSpPr/>
          <p:nvPr/>
        </p:nvGrpSpPr>
        <p:grpSpPr>
          <a:xfrm>
            <a:off x="4467718" y="449618"/>
            <a:ext cx="558936" cy="517996"/>
            <a:chOff x="7154565" y="884953"/>
            <a:chExt cx="558936" cy="51799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33D6AE40-0B81-4091-B185-5B8879782FF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FAC77432-FD7E-49DF-A380-91782F48F27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25935040-5773-4045-B52D-8143787A69F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C967486-41F6-4058-9937-9CCAD927846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55A4EFFD-B4A3-4816-9D90-B341E4CBA794}"/>
              </a:ext>
            </a:extLst>
          </p:cNvPr>
          <p:cNvGrpSpPr/>
          <p:nvPr/>
        </p:nvGrpSpPr>
        <p:grpSpPr>
          <a:xfrm>
            <a:off x="4426404" y="479518"/>
            <a:ext cx="630375" cy="455794"/>
            <a:chOff x="8887627" y="907393"/>
            <a:chExt cx="630375" cy="455794"/>
          </a:xfrm>
        </p:grpSpPr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1CBA344B-F6C0-4993-BA6D-F3638A97C4F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545896B5-5E5D-463B-BFE6-F310CD9D9EC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94C3BB68-0C84-4C40-8ADA-70581ED61AA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FFC95EC2-4097-4FEF-A776-1727380F482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AFB06FC5-F632-4B25-A318-42F711A48442}"/>
              </a:ext>
            </a:extLst>
          </p:cNvPr>
          <p:cNvGrpSpPr/>
          <p:nvPr/>
        </p:nvGrpSpPr>
        <p:grpSpPr>
          <a:xfrm>
            <a:off x="4427376" y="925755"/>
            <a:ext cx="630375" cy="455794"/>
            <a:chOff x="8887627" y="907393"/>
            <a:chExt cx="630375" cy="455794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F18CA34E-6269-4FD5-804C-D38EF8E9569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5EA344EC-D996-4373-8C98-5CF742C067D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4262AC3F-0361-4D22-94ED-573B7C51D5C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7577A787-53C3-43CF-9C9C-11AE6E15726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F456DD5F-DF17-461D-9039-D83DA689A0F4}"/>
              </a:ext>
            </a:extLst>
          </p:cNvPr>
          <p:cNvGrpSpPr/>
          <p:nvPr/>
        </p:nvGrpSpPr>
        <p:grpSpPr>
          <a:xfrm>
            <a:off x="4427063" y="1371034"/>
            <a:ext cx="630375" cy="455794"/>
            <a:chOff x="8887627" y="907393"/>
            <a:chExt cx="630375" cy="455794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5CB8C6D2-A61E-4429-BCF2-98A789CA72A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5231AC8E-F897-45F4-B2BC-32E776AD1AA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40D0DC95-6695-478E-8F56-B625E616810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FD6221E7-2D3F-402D-9AE1-3F35EE404EB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B19547CD-1075-4C5F-B6A1-36FE0087819F}"/>
              </a:ext>
            </a:extLst>
          </p:cNvPr>
          <p:cNvGrpSpPr/>
          <p:nvPr/>
        </p:nvGrpSpPr>
        <p:grpSpPr>
          <a:xfrm>
            <a:off x="4428035" y="1817271"/>
            <a:ext cx="630375" cy="455794"/>
            <a:chOff x="8887627" y="907393"/>
            <a:chExt cx="630375" cy="455794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A2D01058-64F2-4F55-89D2-04FA1AF8D7B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DC9FC09C-3670-4F8E-8ECD-454F3F78198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FA7000DD-D406-4450-B45A-10E97884DB3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9182388-82CF-4AA0-8567-62A141D0DF9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826F4945-9854-4F6C-BD3A-D4210C8F2ED9}"/>
              </a:ext>
            </a:extLst>
          </p:cNvPr>
          <p:cNvGrpSpPr/>
          <p:nvPr/>
        </p:nvGrpSpPr>
        <p:grpSpPr>
          <a:xfrm>
            <a:off x="4427045" y="2263897"/>
            <a:ext cx="630375" cy="455794"/>
            <a:chOff x="8887627" y="907393"/>
            <a:chExt cx="630375" cy="455794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9C1E129B-8AC4-41D8-A5B2-73838109DE6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5F903FF-DE8C-4545-A6C1-7427646295D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4D8C7F28-F2CC-47C2-943B-305331E46B0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2454BA1E-91DB-49B0-A91F-A12DB6D3C4C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D8A36983-5CBA-4BF5-868E-99E297687086}"/>
              </a:ext>
            </a:extLst>
          </p:cNvPr>
          <p:cNvGrpSpPr/>
          <p:nvPr/>
        </p:nvGrpSpPr>
        <p:grpSpPr>
          <a:xfrm>
            <a:off x="4426922" y="2710086"/>
            <a:ext cx="630375" cy="455794"/>
            <a:chOff x="8887627" y="907393"/>
            <a:chExt cx="630375" cy="455794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D9E29C98-8A99-4EEF-98F4-0B8DA9F0618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5DD6B601-FDFF-40FF-A1C6-B0BA6CE46E3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9C5E9BF5-E8AD-44CE-B3F0-8493C806C1B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C15A739B-4CCA-4F00-8DD6-FE8E1C37A85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237D5350-AE1A-423E-931D-9569D27A83D6}"/>
              </a:ext>
            </a:extLst>
          </p:cNvPr>
          <p:cNvGrpSpPr/>
          <p:nvPr/>
        </p:nvGrpSpPr>
        <p:grpSpPr>
          <a:xfrm>
            <a:off x="4427894" y="3156323"/>
            <a:ext cx="630375" cy="455794"/>
            <a:chOff x="8887627" y="907393"/>
            <a:chExt cx="630375" cy="455794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F290205F-3B05-491A-A328-DBD0ADF51BC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486A5947-6C4D-45CE-A1A7-07BF2078418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A49DE562-9D0C-43FB-8358-1B848E35C1C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EBF2D09E-3216-467B-A25A-C5112389EA1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5FD19C1D-C954-41D9-83AD-54F42E285FE5}"/>
              </a:ext>
            </a:extLst>
          </p:cNvPr>
          <p:cNvGrpSpPr/>
          <p:nvPr/>
        </p:nvGrpSpPr>
        <p:grpSpPr>
          <a:xfrm>
            <a:off x="4427581" y="3601602"/>
            <a:ext cx="630375" cy="455794"/>
            <a:chOff x="8887627" y="907393"/>
            <a:chExt cx="630375" cy="455794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9E1201C1-9C82-4AF4-862E-6F9B54B0F3A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2321B731-9F28-4263-B097-D37AB6E3549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4EAFB13E-432D-4EC4-AB4D-F4FB9780BBF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2B73E957-72AC-45CD-B600-2D8632C5DF8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0B8C38EA-F190-4235-82E0-55D291B9A0F3}"/>
              </a:ext>
            </a:extLst>
          </p:cNvPr>
          <p:cNvGrpSpPr/>
          <p:nvPr/>
        </p:nvGrpSpPr>
        <p:grpSpPr>
          <a:xfrm>
            <a:off x="4428553" y="4047839"/>
            <a:ext cx="630375" cy="455794"/>
            <a:chOff x="8887627" y="907393"/>
            <a:chExt cx="630375" cy="455794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E73C0DE6-84C2-48AE-97FE-1CB8C9C5E0F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10DB2BFE-8B6F-406C-A123-FEFB2A2AEC8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5DFDD643-7373-45F3-8422-FC2363250E0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0A6C5FA8-0231-4DBA-8F63-4918F48FDAE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88BE459E-77D0-4D07-9BB3-26493D459BAD}"/>
              </a:ext>
            </a:extLst>
          </p:cNvPr>
          <p:cNvGrpSpPr/>
          <p:nvPr/>
        </p:nvGrpSpPr>
        <p:grpSpPr>
          <a:xfrm>
            <a:off x="4427563" y="4494465"/>
            <a:ext cx="630375" cy="455794"/>
            <a:chOff x="8887627" y="907393"/>
            <a:chExt cx="630375" cy="455794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82C3CB0E-379B-4621-BA19-5BDC14A4DAD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62A7DEA-E018-4CF8-9305-A7520DAF5D8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9F7674CF-B6E3-4657-8F06-2FC544CCC8A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D7A86DC5-544E-462D-B9CB-FD5BA26410C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FA04785C-F42B-4302-BC44-A0D35C606950}"/>
              </a:ext>
            </a:extLst>
          </p:cNvPr>
          <p:cNvGrpSpPr/>
          <p:nvPr/>
        </p:nvGrpSpPr>
        <p:grpSpPr>
          <a:xfrm>
            <a:off x="4457630" y="471877"/>
            <a:ext cx="591105" cy="470388"/>
            <a:chOff x="8024949" y="901783"/>
            <a:chExt cx="591105" cy="470388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D5BF9CB4-D981-45C0-B0B4-11A932BB774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E4AC8E28-6EE3-4939-880E-9BEC52F246C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FDFC35B6-674F-465E-B6D8-0394B0EBEC6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18DA872-85CE-4F32-9CB1-51FF3B8A77A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992F4FE0-D8E6-403D-92B0-A9423BCA9B5C}"/>
              </a:ext>
            </a:extLst>
          </p:cNvPr>
          <p:cNvGrpSpPr/>
          <p:nvPr/>
        </p:nvGrpSpPr>
        <p:grpSpPr>
          <a:xfrm>
            <a:off x="4875950" y="485487"/>
            <a:ext cx="630375" cy="455794"/>
            <a:chOff x="8887627" y="907393"/>
            <a:chExt cx="630375" cy="455794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C0F6A4EE-9780-4ED6-9084-31C3D2D34A5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330D727C-CA89-45DC-BB29-69A87FFC8D8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243D9B48-C0E7-4E28-B6D5-82A0D4D0287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72AE1184-2997-463F-AA13-3A9BFBA52C8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1B0D9278-EFB6-4552-B7AA-7A6FCAD5C8B2}"/>
              </a:ext>
            </a:extLst>
          </p:cNvPr>
          <p:cNvGrpSpPr/>
          <p:nvPr/>
        </p:nvGrpSpPr>
        <p:grpSpPr>
          <a:xfrm>
            <a:off x="4876922" y="931724"/>
            <a:ext cx="630375" cy="455794"/>
            <a:chOff x="8887627" y="907393"/>
            <a:chExt cx="630375" cy="455794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F27ECEA2-68AE-49E8-98EC-50E480B74CD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99CECBB5-B5E4-4C73-9B27-CD9BBA08D28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A60C2E39-16D3-47A7-9427-68B8031BB86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69C882AD-A267-4F4E-9F7A-17B8A345E27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DFD4334D-99E1-4BD7-A3F8-03886664FF72}"/>
              </a:ext>
            </a:extLst>
          </p:cNvPr>
          <p:cNvGrpSpPr/>
          <p:nvPr/>
        </p:nvGrpSpPr>
        <p:grpSpPr>
          <a:xfrm>
            <a:off x="4876609" y="1377003"/>
            <a:ext cx="630375" cy="455794"/>
            <a:chOff x="8887627" y="907393"/>
            <a:chExt cx="630375" cy="455794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89605908-D507-4304-BB32-3DE9705A7E4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586F197A-EF56-4C16-A498-64052837F49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0E459F27-DA06-4DC9-9659-361036CCB02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B0685B3E-471B-48C4-B696-4F5D7454C7F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3BD98F33-1C77-414C-A9C1-EB0BBE5E2807}"/>
              </a:ext>
            </a:extLst>
          </p:cNvPr>
          <p:cNvGrpSpPr/>
          <p:nvPr/>
        </p:nvGrpSpPr>
        <p:grpSpPr>
          <a:xfrm>
            <a:off x="4877581" y="1823240"/>
            <a:ext cx="630375" cy="455794"/>
            <a:chOff x="8887627" y="907393"/>
            <a:chExt cx="630375" cy="455794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58693F1E-A275-49C6-AB9A-5F215BC8385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9E28216E-AFFD-4ECC-BC40-5976CED6330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58C0A303-8E90-4C03-AE95-3ECD638E62A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D890ACFD-FFBC-453F-9CC8-6087E51D4DA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66E61E48-9482-41D4-AB1F-4B40C2C26975}"/>
              </a:ext>
            </a:extLst>
          </p:cNvPr>
          <p:cNvGrpSpPr/>
          <p:nvPr/>
        </p:nvGrpSpPr>
        <p:grpSpPr>
          <a:xfrm>
            <a:off x="4876591" y="2269866"/>
            <a:ext cx="630375" cy="455794"/>
            <a:chOff x="8887627" y="907393"/>
            <a:chExt cx="630375" cy="455794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1AEBFEA3-50E8-4937-8305-8C6945ADF9E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B787965D-624E-42BB-87C4-CE51BC2CF7C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38BA09C9-5ED3-4DFA-A0D7-1E942E1D875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40A8F50A-961F-49C5-8700-094F729D91C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9BEDD501-FFEF-40E0-B29F-2BF31B94E549}"/>
              </a:ext>
            </a:extLst>
          </p:cNvPr>
          <p:cNvGrpSpPr/>
          <p:nvPr/>
        </p:nvGrpSpPr>
        <p:grpSpPr>
          <a:xfrm>
            <a:off x="4876468" y="2716055"/>
            <a:ext cx="630375" cy="455794"/>
            <a:chOff x="8887627" y="907393"/>
            <a:chExt cx="630375" cy="455794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CC315798-4087-421B-BFCF-DE8405303DB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ED56CA9E-47D7-4F33-B3DD-AC2AD87B798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94417764-82DA-4115-8791-8966E592D29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95FF8350-9CF8-424D-9BC5-A3157F96A5B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1574EE2D-2D79-494C-9482-7DD0389A51E5}"/>
              </a:ext>
            </a:extLst>
          </p:cNvPr>
          <p:cNvGrpSpPr/>
          <p:nvPr/>
        </p:nvGrpSpPr>
        <p:grpSpPr>
          <a:xfrm>
            <a:off x="4877440" y="3162292"/>
            <a:ext cx="630375" cy="455794"/>
            <a:chOff x="8887627" y="907393"/>
            <a:chExt cx="630375" cy="455794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EDB1EF27-67DC-43C0-9607-8E8C0703DF9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50B68EA9-18C0-4666-ACCB-9146949A58D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18AE5985-42FA-43D4-89C8-8BC4139223A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3E877629-10DE-4BBC-9CC1-AEFEEDB2129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E18E7E38-AF10-4EF5-B371-B0C803F6DFDF}"/>
              </a:ext>
            </a:extLst>
          </p:cNvPr>
          <p:cNvGrpSpPr/>
          <p:nvPr/>
        </p:nvGrpSpPr>
        <p:grpSpPr>
          <a:xfrm>
            <a:off x="4877127" y="3607571"/>
            <a:ext cx="630375" cy="455794"/>
            <a:chOff x="8887627" y="907393"/>
            <a:chExt cx="630375" cy="455794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43B3A67A-1141-459D-80EE-B774DF5961B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95446E00-8ADF-4D98-BB62-0682D0053AC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475D0044-8ED3-46AB-B9DE-AC8A1F12512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91A5B1B2-D2DE-4F1F-AFE1-2968D84A8DE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FCAC9DB2-1500-4067-BC09-C3E589FB164C}"/>
              </a:ext>
            </a:extLst>
          </p:cNvPr>
          <p:cNvGrpSpPr/>
          <p:nvPr/>
        </p:nvGrpSpPr>
        <p:grpSpPr>
          <a:xfrm>
            <a:off x="4878099" y="4053808"/>
            <a:ext cx="630375" cy="455794"/>
            <a:chOff x="8887627" y="907393"/>
            <a:chExt cx="630375" cy="455794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E7F5B015-FF7E-47C2-B69C-C6B2636738E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2F1DDD0B-C0A2-493A-914E-F26AAC8F5B1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9BD5196A-D868-43DA-9CF5-67D23FC9CB7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4C506CE0-B337-4D75-B429-508936078F3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66C59E2C-7E7E-442A-963F-570F06B55560}"/>
              </a:ext>
            </a:extLst>
          </p:cNvPr>
          <p:cNvGrpSpPr/>
          <p:nvPr/>
        </p:nvGrpSpPr>
        <p:grpSpPr>
          <a:xfrm>
            <a:off x="4877109" y="4500434"/>
            <a:ext cx="630375" cy="455794"/>
            <a:chOff x="8887627" y="907393"/>
            <a:chExt cx="630375" cy="455794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19B4B67B-413F-4601-827B-518156CFFD2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77A9D33A-8594-477F-AE5A-5D4F7677903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23AE95CE-7BB2-497C-9F67-1AB99E11234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7A92CAD1-7F07-4150-9391-70CD510FEC5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6E02A012-4FDF-4E83-BA34-D4757D6F01FA}"/>
              </a:ext>
            </a:extLst>
          </p:cNvPr>
          <p:cNvGrpSpPr/>
          <p:nvPr/>
        </p:nvGrpSpPr>
        <p:grpSpPr>
          <a:xfrm>
            <a:off x="4907176" y="477846"/>
            <a:ext cx="591105" cy="470388"/>
            <a:chOff x="8024949" y="901783"/>
            <a:chExt cx="591105" cy="470388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797B38DE-3A69-417A-88AA-2BD1997374C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4B89D60C-DCA6-4ECA-9A1A-55600A5911C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997B8A9C-0703-484F-AA55-B32E59206AA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87353469-2B90-492D-9685-8F4B970256F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17399865-E095-4CDA-8EE6-75BC42671150}"/>
              </a:ext>
            </a:extLst>
          </p:cNvPr>
          <p:cNvGrpSpPr/>
          <p:nvPr/>
        </p:nvGrpSpPr>
        <p:grpSpPr>
          <a:xfrm>
            <a:off x="5315115" y="475941"/>
            <a:ext cx="630375" cy="455794"/>
            <a:chOff x="8887627" y="907393"/>
            <a:chExt cx="630375" cy="455794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05FA1EBB-275F-4EB4-AEF6-A436C9E1102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7C5ED8EC-B9CB-4C3D-B362-04D390F9411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787BB9DE-EF57-4E63-A4E7-4002FF21833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825B9B7B-D656-4847-AB88-76C41FFC6DC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AB83E979-D6F1-4D7F-B583-8F045CA58C9C}"/>
              </a:ext>
            </a:extLst>
          </p:cNvPr>
          <p:cNvGrpSpPr/>
          <p:nvPr/>
        </p:nvGrpSpPr>
        <p:grpSpPr>
          <a:xfrm>
            <a:off x="5316087" y="922178"/>
            <a:ext cx="630375" cy="455794"/>
            <a:chOff x="8887627" y="907393"/>
            <a:chExt cx="630375" cy="455794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E73FC3EB-3825-473D-B355-E5954595438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C2BDB106-6A76-4AE2-89CF-5A099D8CEE7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FF054823-0B8E-4D2D-AEDA-2265EDEE30B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AF9222E1-86C1-4522-A95A-C5D9684DBF3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46D06BCF-1126-4033-93E9-04EB93890B6C}"/>
              </a:ext>
            </a:extLst>
          </p:cNvPr>
          <p:cNvGrpSpPr/>
          <p:nvPr/>
        </p:nvGrpSpPr>
        <p:grpSpPr>
          <a:xfrm>
            <a:off x="5315774" y="1367457"/>
            <a:ext cx="630375" cy="455794"/>
            <a:chOff x="8887627" y="907393"/>
            <a:chExt cx="630375" cy="455794"/>
          </a:xfrm>
        </p:grpSpPr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88712555-6BDC-4577-949A-D5CB54B2280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EA71320C-0156-4B1A-9097-C11E934BCD7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E7416717-62C6-4EFD-9AFF-16BD66CA8B0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9B37B353-A5E6-45DD-B722-2FB7A51AB35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C330981A-01A4-4C64-85A4-6479C96C46D1}"/>
              </a:ext>
            </a:extLst>
          </p:cNvPr>
          <p:cNvGrpSpPr/>
          <p:nvPr/>
        </p:nvGrpSpPr>
        <p:grpSpPr>
          <a:xfrm>
            <a:off x="5316746" y="1813694"/>
            <a:ext cx="630375" cy="455794"/>
            <a:chOff x="8887627" y="907393"/>
            <a:chExt cx="630375" cy="455794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0F393A84-D257-4400-8F94-42F8F164661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3B48D048-D71E-48BD-BBB7-28E32D41BBA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67DE75C9-527B-42E7-AFCA-AFABB7FBBC4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1965EB56-8655-4856-A384-2254ED5A81C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D560B2EC-E7EF-47FA-A1AB-584D1AC58893}"/>
              </a:ext>
            </a:extLst>
          </p:cNvPr>
          <p:cNvGrpSpPr/>
          <p:nvPr/>
        </p:nvGrpSpPr>
        <p:grpSpPr>
          <a:xfrm>
            <a:off x="5315756" y="2260320"/>
            <a:ext cx="630375" cy="455794"/>
            <a:chOff x="8887627" y="907393"/>
            <a:chExt cx="630375" cy="455794"/>
          </a:xfrm>
        </p:grpSpPr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03734A5F-2E7E-448A-AB93-442E9D09D0A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CE3F655C-E6F4-4346-BDA6-B24DCF9CF94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3DF29B37-016F-4ACF-A9F7-0062731B5FE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D1702506-F852-4409-A527-D650486D2E8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F205CF47-19CB-464D-A136-5C73108F6C7D}"/>
              </a:ext>
            </a:extLst>
          </p:cNvPr>
          <p:cNvGrpSpPr/>
          <p:nvPr/>
        </p:nvGrpSpPr>
        <p:grpSpPr>
          <a:xfrm>
            <a:off x="5315633" y="2706509"/>
            <a:ext cx="630375" cy="455794"/>
            <a:chOff x="8887627" y="907393"/>
            <a:chExt cx="630375" cy="455794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6F5D2310-E6DA-4A2D-9F84-CC996A8BF99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682A9CDD-4D6C-4A5F-AF1F-F93241A3FBB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BF3DA2A8-1E48-4551-99FE-3B033FB8528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6AC04D27-FA2D-4554-817A-118724FE348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01C7826F-54DB-46DF-80D4-35FCAA6B0705}"/>
              </a:ext>
            </a:extLst>
          </p:cNvPr>
          <p:cNvGrpSpPr/>
          <p:nvPr/>
        </p:nvGrpSpPr>
        <p:grpSpPr>
          <a:xfrm>
            <a:off x="5316605" y="3152746"/>
            <a:ext cx="630375" cy="455794"/>
            <a:chOff x="8887627" y="907393"/>
            <a:chExt cx="630375" cy="455794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6040DBD3-E901-4986-B0B8-40B8F1D2D2C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720689F1-759D-4E5C-8364-41E1B3EA9BD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07722AC6-452B-46CC-89B3-E3378AB6F5A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BB51F536-41C7-4286-9F53-0AFCC5B10C2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0CEDDA79-21AA-4DE3-A452-54FFB41939C5}"/>
              </a:ext>
            </a:extLst>
          </p:cNvPr>
          <p:cNvGrpSpPr/>
          <p:nvPr/>
        </p:nvGrpSpPr>
        <p:grpSpPr>
          <a:xfrm>
            <a:off x="5316292" y="3598025"/>
            <a:ext cx="630375" cy="455794"/>
            <a:chOff x="8887627" y="907393"/>
            <a:chExt cx="630375" cy="455794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690B4EA3-AAFC-4EEC-BBDE-A896EDDE87E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8C4B83F0-C126-4851-823C-F4F9AA2FB85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131B1709-B29C-4633-A62A-45DC57A6A8B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733EE843-7385-4301-ADAA-5F8854D404F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E3BACE25-B679-4DB2-A509-9FBD7A17DABA}"/>
              </a:ext>
            </a:extLst>
          </p:cNvPr>
          <p:cNvGrpSpPr/>
          <p:nvPr/>
        </p:nvGrpSpPr>
        <p:grpSpPr>
          <a:xfrm>
            <a:off x="5317264" y="4044262"/>
            <a:ext cx="630375" cy="455794"/>
            <a:chOff x="8887627" y="907393"/>
            <a:chExt cx="630375" cy="455794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78E8561E-4E1C-44DE-B0B4-9D97DC9B3F4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7A56684E-A3C9-4EA5-B8FD-6C602E2C70F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6F8717CB-1D28-4051-83CC-8953C68C4F6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5A1E3B8C-A100-4090-80DD-F08C41DBFC0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D9A92E2E-E0B0-4B95-9381-A4BC92D43C34}"/>
              </a:ext>
            </a:extLst>
          </p:cNvPr>
          <p:cNvGrpSpPr/>
          <p:nvPr/>
        </p:nvGrpSpPr>
        <p:grpSpPr>
          <a:xfrm>
            <a:off x="5316274" y="4490888"/>
            <a:ext cx="630375" cy="455794"/>
            <a:chOff x="8887627" y="907393"/>
            <a:chExt cx="630375" cy="455794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39662940-9DEA-4D1D-A6E7-2ABA7FA6360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28A2C8AA-5B1D-4333-AC76-004E597A7A2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08656C88-1682-447B-816D-AA61FD3439F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9B052083-5CC4-4434-B65C-88059D296DD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2FCFBB49-A5B0-4367-8D17-A1482C4B1D82}"/>
              </a:ext>
            </a:extLst>
          </p:cNvPr>
          <p:cNvGrpSpPr/>
          <p:nvPr/>
        </p:nvGrpSpPr>
        <p:grpSpPr>
          <a:xfrm>
            <a:off x="5346341" y="468300"/>
            <a:ext cx="591105" cy="470388"/>
            <a:chOff x="8024949" y="901783"/>
            <a:chExt cx="591105" cy="470388"/>
          </a:xfrm>
        </p:grpSpPr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A2396FAA-04A6-45B6-9541-9B99F3FE9A2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8E128624-6BF4-4BFC-AA94-77B070D3435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0B11CD72-289B-47BB-8309-3625436F50D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1E6F9EC6-F432-4705-819F-5F59734DDA4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F26FB933-8BC4-4B7E-BE1B-057E0C6C8318}"/>
              </a:ext>
            </a:extLst>
          </p:cNvPr>
          <p:cNvGrpSpPr/>
          <p:nvPr/>
        </p:nvGrpSpPr>
        <p:grpSpPr>
          <a:xfrm>
            <a:off x="5761631" y="465426"/>
            <a:ext cx="630375" cy="455794"/>
            <a:chOff x="8887627" y="907393"/>
            <a:chExt cx="630375" cy="455794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802C294F-5E49-43F4-A4D8-6944A1AFC5E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D5B4CB2D-D149-497B-ACCC-23D83467DE2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D1737889-3BB0-4A7B-B6FA-FD13C709639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A9230076-97D2-45A0-A09D-4753B310A7E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89CE1375-2A55-4D72-8BD3-5A8309835308}"/>
              </a:ext>
            </a:extLst>
          </p:cNvPr>
          <p:cNvGrpSpPr/>
          <p:nvPr/>
        </p:nvGrpSpPr>
        <p:grpSpPr>
          <a:xfrm>
            <a:off x="5762603" y="911663"/>
            <a:ext cx="630375" cy="455794"/>
            <a:chOff x="8887627" y="907393"/>
            <a:chExt cx="630375" cy="455794"/>
          </a:xfrm>
        </p:grpSpPr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E7272E33-C61B-4EB2-A22D-8EA04F42B03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DE3EB10C-950A-4C9A-99E4-8482F868C40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762A246B-31F3-4833-964E-4FAFAE7A33B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3C2ECA0E-67E0-443A-8B24-2BAF43D1B20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67EAB78C-250A-4BC6-8941-11306F4B2C3A}"/>
              </a:ext>
            </a:extLst>
          </p:cNvPr>
          <p:cNvGrpSpPr/>
          <p:nvPr/>
        </p:nvGrpSpPr>
        <p:grpSpPr>
          <a:xfrm>
            <a:off x="5762290" y="1356942"/>
            <a:ext cx="630375" cy="455794"/>
            <a:chOff x="8887627" y="907393"/>
            <a:chExt cx="630375" cy="455794"/>
          </a:xfrm>
        </p:grpSpPr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6BFABC41-B18C-448A-A050-F4AC560957B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511645D0-1B54-435C-A750-036B07C4901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E8E34E73-3BDB-4271-9FC5-D3A1416923B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F06D4CFE-6DCF-47B5-A602-BB08AE40045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BBAB23AE-185B-4DFA-B2F1-358714FBF3A5}"/>
              </a:ext>
            </a:extLst>
          </p:cNvPr>
          <p:cNvGrpSpPr/>
          <p:nvPr/>
        </p:nvGrpSpPr>
        <p:grpSpPr>
          <a:xfrm>
            <a:off x="5763262" y="1803179"/>
            <a:ext cx="630375" cy="455794"/>
            <a:chOff x="8887627" y="907393"/>
            <a:chExt cx="630375" cy="455794"/>
          </a:xfrm>
        </p:grpSpPr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1DAA093F-4837-4571-9996-9F321C5F165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BCD1BF16-C648-4292-A3FD-B50AFB74C61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FDEFE51B-9049-4D82-9EF7-6B934DDD59C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B413A736-2D06-4955-8D3B-95125317FA2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43DA158C-E882-4DBF-95B1-0456B92F1657}"/>
              </a:ext>
            </a:extLst>
          </p:cNvPr>
          <p:cNvGrpSpPr/>
          <p:nvPr/>
        </p:nvGrpSpPr>
        <p:grpSpPr>
          <a:xfrm>
            <a:off x="5762272" y="2249805"/>
            <a:ext cx="630375" cy="455794"/>
            <a:chOff x="8887627" y="907393"/>
            <a:chExt cx="630375" cy="455794"/>
          </a:xfrm>
        </p:grpSpPr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8CF8288B-8CD4-41CC-A448-EA61FBB8643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DA422F96-6F9F-4671-9D24-1238EA81226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4C2A5A38-3954-4E87-B4CF-BC77A0CD465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C3964148-40B8-45BA-9BE6-4F95ADF5CD3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FB685DD7-ADA2-4369-9846-2F0921E98341}"/>
              </a:ext>
            </a:extLst>
          </p:cNvPr>
          <p:cNvGrpSpPr/>
          <p:nvPr/>
        </p:nvGrpSpPr>
        <p:grpSpPr>
          <a:xfrm>
            <a:off x="5762149" y="2695994"/>
            <a:ext cx="630375" cy="455794"/>
            <a:chOff x="8887627" y="907393"/>
            <a:chExt cx="630375" cy="455794"/>
          </a:xfrm>
        </p:grpSpPr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5BB455B4-64A1-4BB0-ABA2-2FCB9A9B732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463E0287-8F20-4C25-8DDC-7B54152B250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D4D8D902-45FB-460B-933B-2DE68ED42F0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971E75A0-492D-432B-B1AC-59A3AAA8032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4DBF1827-B86A-4AB4-96C7-655F9F15102B}"/>
              </a:ext>
            </a:extLst>
          </p:cNvPr>
          <p:cNvGrpSpPr/>
          <p:nvPr/>
        </p:nvGrpSpPr>
        <p:grpSpPr>
          <a:xfrm>
            <a:off x="5763121" y="3142231"/>
            <a:ext cx="630375" cy="455794"/>
            <a:chOff x="8887627" y="907393"/>
            <a:chExt cx="630375" cy="455794"/>
          </a:xfrm>
        </p:grpSpPr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160B042F-34D3-48DE-85A2-ADFBBB4E6D1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6304587-1E34-4706-B362-1BCCAFD0200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B51449B7-F1FB-4359-8E61-84DEEB98DAF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94652ED1-B254-4880-A7ED-1D06BF1B528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04219BBF-C6D1-47DF-B390-DCEDF4E5BE1D}"/>
              </a:ext>
            </a:extLst>
          </p:cNvPr>
          <p:cNvGrpSpPr/>
          <p:nvPr/>
        </p:nvGrpSpPr>
        <p:grpSpPr>
          <a:xfrm>
            <a:off x="5762808" y="3587510"/>
            <a:ext cx="630375" cy="455794"/>
            <a:chOff x="8887627" y="907393"/>
            <a:chExt cx="630375" cy="455794"/>
          </a:xfrm>
        </p:grpSpPr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95AC6080-F99B-4154-B5DD-F94B8A99745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BE7B7E33-8015-49F8-BF38-B75B4693133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A40460E6-D965-483E-8461-2F88BB06AC4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8C95D2E7-433D-43F4-9F54-9D503896193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251579AE-2CA7-4FE3-8DE2-DD4215250B3D}"/>
              </a:ext>
            </a:extLst>
          </p:cNvPr>
          <p:cNvGrpSpPr/>
          <p:nvPr/>
        </p:nvGrpSpPr>
        <p:grpSpPr>
          <a:xfrm>
            <a:off x="5763780" y="4033747"/>
            <a:ext cx="630375" cy="455794"/>
            <a:chOff x="8887627" y="907393"/>
            <a:chExt cx="630375" cy="455794"/>
          </a:xfrm>
        </p:grpSpPr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0B85E4E9-B218-45AF-97F9-808A98E04A8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0BB3C9FD-7071-430B-B3D7-82EE19DC38E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1" name="TextBox 420">
              <a:extLst>
                <a:ext uri="{FF2B5EF4-FFF2-40B4-BE49-F238E27FC236}">
                  <a16:creationId xmlns:a16="http://schemas.microsoft.com/office/drawing/2014/main" id="{C5CDED14-D0FB-48BF-A798-9C625DF9F12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DC498D97-95CA-4C7C-AADF-119F50EEDB4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ECBA18F7-7662-461A-9FA2-E4E98D3F41F7}"/>
              </a:ext>
            </a:extLst>
          </p:cNvPr>
          <p:cNvGrpSpPr/>
          <p:nvPr/>
        </p:nvGrpSpPr>
        <p:grpSpPr>
          <a:xfrm>
            <a:off x="5762790" y="4480373"/>
            <a:ext cx="630375" cy="455794"/>
            <a:chOff x="8887627" y="907393"/>
            <a:chExt cx="630375" cy="455794"/>
          </a:xfrm>
        </p:grpSpPr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82BD9073-5E2D-45B2-A879-FB6A790AAF9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09518F35-CDCE-4453-97D4-139D8138DD4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6AAEE76A-2A48-471E-AE2F-CD9CCE6AED9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BB76DC08-A685-443C-8764-26C14E96123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3C0D2776-9F51-444A-9614-2692490DEE1B}"/>
              </a:ext>
            </a:extLst>
          </p:cNvPr>
          <p:cNvGrpSpPr/>
          <p:nvPr/>
        </p:nvGrpSpPr>
        <p:grpSpPr>
          <a:xfrm>
            <a:off x="5792857" y="457785"/>
            <a:ext cx="591105" cy="470388"/>
            <a:chOff x="8024949" y="901783"/>
            <a:chExt cx="591105" cy="470388"/>
          </a:xfrm>
        </p:grpSpPr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9CABFF29-C805-41BA-9C3F-2C57A914041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9E7C6F0F-3D5D-4EC6-B166-F26C40600D5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24A58311-C60A-4B80-82E9-B4B2095B38F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6875A58D-10BF-47D7-AE96-C74BDC8811A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9D6132CF-0D35-40C4-8ABA-4809AA9641C4}"/>
              </a:ext>
            </a:extLst>
          </p:cNvPr>
          <p:cNvGrpSpPr/>
          <p:nvPr/>
        </p:nvGrpSpPr>
        <p:grpSpPr>
          <a:xfrm>
            <a:off x="6209559" y="474983"/>
            <a:ext cx="630375" cy="455794"/>
            <a:chOff x="8887627" y="907393"/>
            <a:chExt cx="630375" cy="455794"/>
          </a:xfrm>
        </p:grpSpPr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8513E1B5-A847-4404-856F-386583B5EA7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F9E44326-983F-4838-AF96-988A2C4D2D9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148B73A7-40D8-4A39-B39E-4EB2E28E308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1A84DF1F-4986-4E42-AAD9-368F7B4FF2B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5CB03A7E-5916-45F9-86AB-A2562FB8F0F7}"/>
              </a:ext>
            </a:extLst>
          </p:cNvPr>
          <p:cNvGrpSpPr/>
          <p:nvPr/>
        </p:nvGrpSpPr>
        <p:grpSpPr>
          <a:xfrm>
            <a:off x="6210531" y="921220"/>
            <a:ext cx="630375" cy="455794"/>
            <a:chOff x="8887627" y="907393"/>
            <a:chExt cx="630375" cy="455794"/>
          </a:xfrm>
        </p:grpSpPr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0D88B8CF-B51B-4D1E-9B63-9187BD440E0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0C9E47EC-EF20-49D5-8BED-66FFD3C9DE8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E911E448-6FE1-45EF-B550-77F27C91EE3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F6DD7EAC-DB75-42A4-8F8D-D3BBE24513B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A2770F60-48A0-4D4F-9452-964234311BE3}"/>
              </a:ext>
            </a:extLst>
          </p:cNvPr>
          <p:cNvGrpSpPr/>
          <p:nvPr/>
        </p:nvGrpSpPr>
        <p:grpSpPr>
          <a:xfrm>
            <a:off x="6210218" y="1366499"/>
            <a:ext cx="630375" cy="455794"/>
            <a:chOff x="8887627" y="907393"/>
            <a:chExt cx="630375" cy="455794"/>
          </a:xfrm>
        </p:grpSpPr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3EA38C48-EB20-4345-A1BB-171BB4C40B1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3F9F5FF9-445B-4C4C-9B0F-CA26A20420B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4874883E-016A-4C0D-A604-525611564C1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5C99F628-E279-4EA0-88A0-580ED11B4DC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A2F19E11-6FC4-48A3-B7C8-25B79BAB8798}"/>
              </a:ext>
            </a:extLst>
          </p:cNvPr>
          <p:cNvGrpSpPr/>
          <p:nvPr/>
        </p:nvGrpSpPr>
        <p:grpSpPr>
          <a:xfrm>
            <a:off x="6211190" y="1812736"/>
            <a:ext cx="630375" cy="455794"/>
            <a:chOff x="8887627" y="907393"/>
            <a:chExt cx="630375" cy="455794"/>
          </a:xfrm>
        </p:grpSpPr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355AB97A-9093-46A9-8163-032AA10F1E7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90DD639E-780E-426A-BF3B-6A79EF0B52F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51" name="TextBox 450">
              <a:extLst>
                <a:ext uri="{FF2B5EF4-FFF2-40B4-BE49-F238E27FC236}">
                  <a16:creationId xmlns:a16="http://schemas.microsoft.com/office/drawing/2014/main" id="{CEDC90B5-4D8B-4BB2-8001-478D1327133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93458C4F-8242-4D11-A007-4ADC47722D9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ABAFE265-6413-4459-B26F-241E5CDA19B3}"/>
              </a:ext>
            </a:extLst>
          </p:cNvPr>
          <p:cNvGrpSpPr/>
          <p:nvPr/>
        </p:nvGrpSpPr>
        <p:grpSpPr>
          <a:xfrm>
            <a:off x="6210200" y="2259362"/>
            <a:ext cx="630375" cy="455794"/>
            <a:chOff x="8887627" y="907393"/>
            <a:chExt cx="630375" cy="455794"/>
          </a:xfrm>
        </p:grpSpPr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5D0245B4-6C05-440D-8A99-9EE97BF6D05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8206851B-B7DF-4A48-A257-7DB9DD747B1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B038B435-12A8-45DB-B794-DD55F55AEB6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8996DA5E-0796-4480-8A43-4327A516563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9864C59C-1EBD-45C7-9633-7CE80B2CC14B}"/>
              </a:ext>
            </a:extLst>
          </p:cNvPr>
          <p:cNvGrpSpPr/>
          <p:nvPr/>
        </p:nvGrpSpPr>
        <p:grpSpPr>
          <a:xfrm>
            <a:off x="6210077" y="2705551"/>
            <a:ext cx="630375" cy="455794"/>
            <a:chOff x="8887627" y="907393"/>
            <a:chExt cx="630375" cy="455794"/>
          </a:xfrm>
        </p:grpSpPr>
        <p:sp>
          <p:nvSpPr>
            <p:cNvPr id="459" name="Oval 458">
              <a:extLst>
                <a:ext uri="{FF2B5EF4-FFF2-40B4-BE49-F238E27FC236}">
                  <a16:creationId xmlns:a16="http://schemas.microsoft.com/office/drawing/2014/main" id="{0DF6CC23-C8B7-4643-AA91-D1DCFEA9FD1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10609529-167A-4AEE-B2A8-DBBE1AD4117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F102B193-119B-4B94-BC80-F5C334BC469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C0756D1B-1B41-49C3-A18B-4490267D43F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A7C9E593-C4BB-4E76-B06E-630FB926D077}"/>
              </a:ext>
            </a:extLst>
          </p:cNvPr>
          <p:cNvGrpSpPr/>
          <p:nvPr/>
        </p:nvGrpSpPr>
        <p:grpSpPr>
          <a:xfrm>
            <a:off x="6211049" y="3151788"/>
            <a:ext cx="630375" cy="455794"/>
            <a:chOff x="8887627" y="907393"/>
            <a:chExt cx="630375" cy="455794"/>
          </a:xfrm>
        </p:grpSpPr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132A2E42-8E7F-4329-9617-BEBDB3EFA34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5" name="TextBox 464">
              <a:extLst>
                <a:ext uri="{FF2B5EF4-FFF2-40B4-BE49-F238E27FC236}">
                  <a16:creationId xmlns:a16="http://schemas.microsoft.com/office/drawing/2014/main" id="{7FFD6F6A-8CBF-4614-9DF8-461366F7D36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8E2C46C6-321B-4741-829B-293B7AC8FCD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1CC8908C-96F9-402E-9E27-CA5B240B10C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A54C2B93-1355-4E40-93A6-8B71C812BBEC}"/>
              </a:ext>
            </a:extLst>
          </p:cNvPr>
          <p:cNvGrpSpPr/>
          <p:nvPr/>
        </p:nvGrpSpPr>
        <p:grpSpPr>
          <a:xfrm>
            <a:off x="6210736" y="3597067"/>
            <a:ext cx="630375" cy="455794"/>
            <a:chOff x="8887627" y="907393"/>
            <a:chExt cx="630375" cy="455794"/>
          </a:xfrm>
        </p:grpSpPr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5AD87652-4538-42F8-B6BC-6A0117A53E4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D696E4B9-CEF1-451A-8CF6-808D4E0A3FE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8FDF1763-3BAE-41E2-B17D-C0E7647F1EF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3065F47B-1165-4C45-8B0F-94917D480F4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1214121E-4D7C-4A10-9036-80DC6438D9EB}"/>
              </a:ext>
            </a:extLst>
          </p:cNvPr>
          <p:cNvGrpSpPr/>
          <p:nvPr/>
        </p:nvGrpSpPr>
        <p:grpSpPr>
          <a:xfrm>
            <a:off x="6211708" y="4043304"/>
            <a:ext cx="630375" cy="455794"/>
            <a:chOff x="8887627" y="907393"/>
            <a:chExt cx="630375" cy="455794"/>
          </a:xfrm>
        </p:grpSpPr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48D08756-2EAF-40E4-ADAD-67206CA8AEF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F7FA42DB-A983-4A9B-9769-B794C6AE5E9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A0A17DAC-1568-4F91-8494-50EC5AA7366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51ECF9F5-1911-4613-A1F3-C4032D64CC8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82365492-C379-445F-88F0-5E9A45923996}"/>
              </a:ext>
            </a:extLst>
          </p:cNvPr>
          <p:cNvGrpSpPr/>
          <p:nvPr/>
        </p:nvGrpSpPr>
        <p:grpSpPr>
          <a:xfrm>
            <a:off x="6210718" y="4489930"/>
            <a:ext cx="630375" cy="455794"/>
            <a:chOff x="8887627" y="907393"/>
            <a:chExt cx="630375" cy="455794"/>
          </a:xfrm>
        </p:grpSpPr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B92272CB-9706-410A-AA3E-B3A78537EFF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DA7328F5-6E74-48E1-97F7-70A74C0F0B3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2AAD3728-F4C1-4E94-91FA-1A5658E716D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id="{178233EA-6BBD-4E11-859E-23EE3730292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BD556ABE-3263-4490-AB44-36432EFD399D}"/>
              </a:ext>
            </a:extLst>
          </p:cNvPr>
          <p:cNvGrpSpPr/>
          <p:nvPr/>
        </p:nvGrpSpPr>
        <p:grpSpPr>
          <a:xfrm>
            <a:off x="6240785" y="467342"/>
            <a:ext cx="591105" cy="470388"/>
            <a:chOff x="8024949" y="901783"/>
            <a:chExt cx="591105" cy="470388"/>
          </a:xfrm>
        </p:grpSpPr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4CA18BA7-58C4-4E40-8BAE-D022398BB21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9D769029-8B27-47DA-B129-4C6C7C61EBB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5A513124-295E-4F6E-A8B3-232F252DB40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824D557C-B6C2-455D-BCFC-EDC93C887B4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9060220E-9596-4CC6-AE84-EACD459408D7}"/>
              </a:ext>
            </a:extLst>
          </p:cNvPr>
          <p:cNvGrpSpPr/>
          <p:nvPr/>
        </p:nvGrpSpPr>
        <p:grpSpPr>
          <a:xfrm>
            <a:off x="6657540" y="474931"/>
            <a:ext cx="630375" cy="455794"/>
            <a:chOff x="8887627" y="907393"/>
            <a:chExt cx="630375" cy="455794"/>
          </a:xfrm>
        </p:grpSpPr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FED9882B-E0D2-4232-BDF2-9B9801FDFDB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6073102B-0D36-4F94-9635-5DD41A58D1E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88C87AB1-3B21-489D-99BA-2EBB2975A2A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77F74115-44E4-4A36-9414-F8BF9B53656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3" name="Group 492">
            <a:extLst>
              <a:ext uri="{FF2B5EF4-FFF2-40B4-BE49-F238E27FC236}">
                <a16:creationId xmlns:a16="http://schemas.microsoft.com/office/drawing/2014/main" id="{06293264-54E8-461E-BC7C-3D8BE9944E6F}"/>
              </a:ext>
            </a:extLst>
          </p:cNvPr>
          <p:cNvGrpSpPr/>
          <p:nvPr/>
        </p:nvGrpSpPr>
        <p:grpSpPr>
          <a:xfrm>
            <a:off x="6658512" y="921168"/>
            <a:ext cx="630375" cy="455794"/>
            <a:chOff x="8887627" y="907393"/>
            <a:chExt cx="630375" cy="455794"/>
          </a:xfrm>
        </p:grpSpPr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F854A9DF-79D5-41B3-82BF-BB9E5EC389A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ABC4DAA3-849C-4D78-82BD-8D0C5856ECD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18646333-2B02-4BDA-A412-D88BD919CC4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7FEC788A-F378-4A74-930F-89C932EF300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2F346D1B-EFA1-4368-B9BA-E383F44B6855}"/>
              </a:ext>
            </a:extLst>
          </p:cNvPr>
          <p:cNvGrpSpPr/>
          <p:nvPr/>
        </p:nvGrpSpPr>
        <p:grpSpPr>
          <a:xfrm>
            <a:off x="6658199" y="1366447"/>
            <a:ext cx="630375" cy="455794"/>
            <a:chOff x="8887627" y="907393"/>
            <a:chExt cx="630375" cy="455794"/>
          </a:xfrm>
        </p:grpSpPr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378FFE0C-666D-4918-900D-FF54C5C5DE8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DFB32995-696C-4F41-84C3-DFE91A16AFA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01" name="TextBox 500">
              <a:extLst>
                <a:ext uri="{FF2B5EF4-FFF2-40B4-BE49-F238E27FC236}">
                  <a16:creationId xmlns:a16="http://schemas.microsoft.com/office/drawing/2014/main" id="{BFF4D104-D24E-4201-9842-D7408ACA264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643AA9F5-C688-4B2A-9023-8F4A19D804F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5474DEB4-52A2-4C78-A941-1CA1734D403B}"/>
              </a:ext>
            </a:extLst>
          </p:cNvPr>
          <p:cNvGrpSpPr/>
          <p:nvPr/>
        </p:nvGrpSpPr>
        <p:grpSpPr>
          <a:xfrm>
            <a:off x="6659171" y="1812684"/>
            <a:ext cx="630375" cy="455794"/>
            <a:chOff x="8887627" y="907393"/>
            <a:chExt cx="630375" cy="455794"/>
          </a:xfrm>
        </p:grpSpPr>
        <p:sp>
          <p:nvSpPr>
            <p:cNvPr id="504" name="Oval 503">
              <a:extLst>
                <a:ext uri="{FF2B5EF4-FFF2-40B4-BE49-F238E27FC236}">
                  <a16:creationId xmlns:a16="http://schemas.microsoft.com/office/drawing/2014/main" id="{7B48D939-02C0-4B4F-B15F-9352CCC23F8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0BE38BBE-D4AF-451C-9A13-467D3A9C40F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4EE7D876-A32D-41D4-95AB-EBE5219323B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id="{E00AF31A-42D2-4DD4-B998-368FF10C0D3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8" name="Group 507">
            <a:extLst>
              <a:ext uri="{FF2B5EF4-FFF2-40B4-BE49-F238E27FC236}">
                <a16:creationId xmlns:a16="http://schemas.microsoft.com/office/drawing/2014/main" id="{07E5B3BE-8A13-4EF6-8AFB-FFED0A4FB490}"/>
              </a:ext>
            </a:extLst>
          </p:cNvPr>
          <p:cNvGrpSpPr/>
          <p:nvPr/>
        </p:nvGrpSpPr>
        <p:grpSpPr>
          <a:xfrm>
            <a:off x="6658181" y="2259310"/>
            <a:ext cx="630375" cy="455794"/>
            <a:chOff x="8887627" y="907393"/>
            <a:chExt cx="630375" cy="455794"/>
          </a:xfrm>
        </p:grpSpPr>
        <p:sp>
          <p:nvSpPr>
            <p:cNvPr id="509" name="Oval 508">
              <a:extLst>
                <a:ext uri="{FF2B5EF4-FFF2-40B4-BE49-F238E27FC236}">
                  <a16:creationId xmlns:a16="http://schemas.microsoft.com/office/drawing/2014/main" id="{583A37E3-98A1-4703-B7DB-98A4043B878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0" name="TextBox 509">
              <a:extLst>
                <a:ext uri="{FF2B5EF4-FFF2-40B4-BE49-F238E27FC236}">
                  <a16:creationId xmlns:a16="http://schemas.microsoft.com/office/drawing/2014/main" id="{6ED00372-9666-47A8-80F0-1BA8B9638BF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11" name="TextBox 510">
              <a:extLst>
                <a:ext uri="{FF2B5EF4-FFF2-40B4-BE49-F238E27FC236}">
                  <a16:creationId xmlns:a16="http://schemas.microsoft.com/office/drawing/2014/main" id="{E227BEBA-BE0E-4909-9271-7A7C4140973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id="{712866AE-0AE5-4A96-97B1-D890E819FA5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CE1B8F0D-36EE-4613-B08F-5637A419896B}"/>
              </a:ext>
            </a:extLst>
          </p:cNvPr>
          <p:cNvGrpSpPr/>
          <p:nvPr/>
        </p:nvGrpSpPr>
        <p:grpSpPr>
          <a:xfrm>
            <a:off x="6658058" y="2705499"/>
            <a:ext cx="630375" cy="455794"/>
            <a:chOff x="8887627" y="907393"/>
            <a:chExt cx="630375" cy="455794"/>
          </a:xfrm>
        </p:grpSpPr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08E1E1E9-78E2-4B45-ACF1-815F197EAB4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8EB3FDED-2AC8-4E27-9AE7-B6531EF91CA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16" name="TextBox 515">
              <a:extLst>
                <a:ext uri="{FF2B5EF4-FFF2-40B4-BE49-F238E27FC236}">
                  <a16:creationId xmlns:a16="http://schemas.microsoft.com/office/drawing/2014/main" id="{385F8E63-7FA6-43A8-9D65-2C3AEBE3395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19BDA645-656C-4E16-A175-60794F29442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7FFEE065-DD5E-4BE8-81F0-9E77A10E83CA}"/>
              </a:ext>
            </a:extLst>
          </p:cNvPr>
          <p:cNvGrpSpPr/>
          <p:nvPr/>
        </p:nvGrpSpPr>
        <p:grpSpPr>
          <a:xfrm>
            <a:off x="6659030" y="3151736"/>
            <a:ext cx="630375" cy="455794"/>
            <a:chOff x="8887627" y="907393"/>
            <a:chExt cx="630375" cy="455794"/>
          </a:xfrm>
        </p:grpSpPr>
        <p:sp>
          <p:nvSpPr>
            <p:cNvPr id="519" name="Oval 518">
              <a:extLst>
                <a:ext uri="{FF2B5EF4-FFF2-40B4-BE49-F238E27FC236}">
                  <a16:creationId xmlns:a16="http://schemas.microsoft.com/office/drawing/2014/main" id="{2977AA7D-C913-4A69-A1E2-93A6099AE5F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0" name="TextBox 519">
              <a:extLst>
                <a:ext uri="{FF2B5EF4-FFF2-40B4-BE49-F238E27FC236}">
                  <a16:creationId xmlns:a16="http://schemas.microsoft.com/office/drawing/2014/main" id="{D169354A-6EE6-4A31-888D-DFD70E51816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F1423D9B-8104-4266-B3C2-7E052932FDC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E78DD012-2A86-4326-A870-004562C668D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3" name="Group 522">
            <a:extLst>
              <a:ext uri="{FF2B5EF4-FFF2-40B4-BE49-F238E27FC236}">
                <a16:creationId xmlns:a16="http://schemas.microsoft.com/office/drawing/2014/main" id="{B6302670-48CF-49FB-9250-8F7D2CFA187F}"/>
              </a:ext>
            </a:extLst>
          </p:cNvPr>
          <p:cNvGrpSpPr/>
          <p:nvPr/>
        </p:nvGrpSpPr>
        <p:grpSpPr>
          <a:xfrm>
            <a:off x="6658717" y="3597015"/>
            <a:ext cx="630375" cy="455794"/>
            <a:chOff x="8887627" y="907393"/>
            <a:chExt cx="630375" cy="455794"/>
          </a:xfrm>
        </p:grpSpPr>
        <p:sp>
          <p:nvSpPr>
            <p:cNvPr id="524" name="Oval 523">
              <a:extLst>
                <a:ext uri="{FF2B5EF4-FFF2-40B4-BE49-F238E27FC236}">
                  <a16:creationId xmlns:a16="http://schemas.microsoft.com/office/drawing/2014/main" id="{4D2637A5-AF9A-4D5E-A984-62F9D816B20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5" name="TextBox 524">
              <a:extLst>
                <a:ext uri="{FF2B5EF4-FFF2-40B4-BE49-F238E27FC236}">
                  <a16:creationId xmlns:a16="http://schemas.microsoft.com/office/drawing/2014/main" id="{0411C22B-C1B5-4C16-A5A8-5C0961EF4AA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26" name="TextBox 525">
              <a:extLst>
                <a:ext uri="{FF2B5EF4-FFF2-40B4-BE49-F238E27FC236}">
                  <a16:creationId xmlns:a16="http://schemas.microsoft.com/office/drawing/2014/main" id="{3948B7DD-68B5-4A28-BFCB-A4690264742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id="{C339824E-5C22-46AB-B76B-C5DCAA0073C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8" name="Group 527">
            <a:extLst>
              <a:ext uri="{FF2B5EF4-FFF2-40B4-BE49-F238E27FC236}">
                <a16:creationId xmlns:a16="http://schemas.microsoft.com/office/drawing/2014/main" id="{02CC5AF8-405D-47CB-9D6B-8ED8472872A5}"/>
              </a:ext>
            </a:extLst>
          </p:cNvPr>
          <p:cNvGrpSpPr/>
          <p:nvPr/>
        </p:nvGrpSpPr>
        <p:grpSpPr>
          <a:xfrm>
            <a:off x="6659689" y="4043252"/>
            <a:ext cx="630375" cy="455794"/>
            <a:chOff x="8887627" y="907393"/>
            <a:chExt cx="630375" cy="455794"/>
          </a:xfrm>
        </p:grpSpPr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F56ADD8C-71DF-475B-BCA7-346EAD0EFCA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0" name="TextBox 529">
              <a:extLst>
                <a:ext uri="{FF2B5EF4-FFF2-40B4-BE49-F238E27FC236}">
                  <a16:creationId xmlns:a16="http://schemas.microsoft.com/office/drawing/2014/main" id="{C6C9F488-3C81-4989-8FF4-7CBC400DA8E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31" name="TextBox 530">
              <a:extLst>
                <a:ext uri="{FF2B5EF4-FFF2-40B4-BE49-F238E27FC236}">
                  <a16:creationId xmlns:a16="http://schemas.microsoft.com/office/drawing/2014/main" id="{EE63E7D7-BA7D-44D4-8875-1BF8C8565BF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id="{AD5F75F0-C675-4875-AE9B-DEAF435DE74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A0F7C421-9DBF-4D5A-A2A5-FAD88B1611FA}"/>
              </a:ext>
            </a:extLst>
          </p:cNvPr>
          <p:cNvGrpSpPr/>
          <p:nvPr/>
        </p:nvGrpSpPr>
        <p:grpSpPr>
          <a:xfrm>
            <a:off x="6658699" y="4489878"/>
            <a:ext cx="630375" cy="455794"/>
            <a:chOff x="8887627" y="907393"/>
            <a:chExt cx="630375" cy="455794"/>
          </a:xfrm>
        </p:grpSpPr>
        <p:sp>
          <p:nvSpPr>
            <p:cNvPr id="534" name="Oval 533">
              <a:extLst>
                <a:ext uri="{FF2B5EF4-FFF2-40B4-BE49-F238E27FC236}">
                  <a16:creationId xmlns:a16="http://schemas.microsoft.com/office/drawing/2014/main" id="{A9B88706-FA1B-4C99-B358-B04C9BB8840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5" name="TextBox 534">
              <a:extLst>
                <a:ext uri="{FF2B5EF4-FFF2-40B4-BE49-F238E27FC236}">
                  <a16:creationId xmlns:a16="http://schemas.microsoft.com/office/drawing/2014/main" id="{6057EABA-AC88-4758-AA47-DA51A60CC12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36" name="TextBox 535">
              <a:extLst>
                <a:ext uri="{FF2B5EF4-FFF2-40B4-BE49-F238E27FC236}">
                  <a16:creationId xmlns:a16="http://schemas.microsoft.com/office/drawing/2014/main" id="{EEBC0EF1-98F1-443A-BDDE-1AA6614B252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id="{7C9F90ED-91B0-4D30-A234-C0235FA1262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DC0C79F2-AC65-490E-A567-1ACCE84A59AA}"/>
              </a:ext>
            </a:extLst>
          </p:cNvPr>
          <p:cNvGrpSpPr/>
          <p:nvPr/>
        </p:nvGrpSpPr>
        <p:grpSpPr>
          <a:xfrm>
            <a:off x="6688766" y="467290"/>
            <a:ext cx="591105" cy="470388"/>
            <a:chOff x="8024949" y="901783"/>
            <a:chExt cx="591105" cy="470388"/>
          </a:xfrm>
        </p:grpSpPr>
        <p:sp>
          <p:nvSpPr>
            <p:cNvPr id="539" name="Oval 538">
              <a:extLst>
                <a:ext uri="{FF2B5EF4-FFF2-40B4-BE49-F238E27FC236}">
                  <a16:creationId xmlns:a16="http://schemas.microsoft.com/office/drawing/2014/main" id="{DDF6E126-547A-490A-91B6-01936429C64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0" name="TextBox 539">
              <a:extLst>
                <a:ext uri="{FF2B5EF4-FFF2-40B4-BE49-F238E27FC236}">
                  <a16:creationId xmlns:a16="http://schemas.microsoft.com/office/drawing/2014/main" id="{7F5489F3-0AFA-4155-9615-00662A085D7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541" name="TextBox 540">
              <a:extLst>
                <a:ext uri="{FF2B5EF4-FFF2-40B4-BE49-F238E27FC236}">
                  <a16:creationId xmlns:a16="http://schemas.microsoft.com/office/drawing/2014/main" id="{3F606E94-0E2A-4CB0-8CD2-E90908AF5C6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id="{D068EBEE-DCFB-4BAB-8936-C446B34A942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27B05F4B-193B-448E-9DBB-7777DEC41D00}"/>
              </a:ext>
            </a:extLst>
          </p:cNvPr>
          <p:cNvGrpSpPr/>
          <p:nvPr/>
        </p:nvGrpSpPr>
        <p:grpSpPr>
          <a:xfrm>
            <a:off x="7104208" y="463997"/>
            <a:ext cx="630375" cy="455794"/>
            <a:chOff x="8887627" y="907393"/>
            <a:chExt cx="630375" cy="455794"/>
          </a:xfrm>
        </p:grpSpPr>
        <p:sp>
          <p:nvSpPr>
            <p:cNvPr id="544" name="Oval 543">
              <a:extLst>
                <a:ext uri="{FF2B5EF4-FFF2-40B4-BE49-F238E27FC236}">
                  <a16:creationId xmlns:a16="http://schemas.microsoft.com/office/drawing/2014/main" id="{91F898B1-5A44-4DAF-AC6C-B7F9B7E5A23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7E6C3969-A622-4B40-91D7-0CE8A574CE4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2BF0AAF0-35BC-4A45-93A7-33D0D263174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id="{02FA226A-042F-4E22-930D-A87C733BF27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8" name="Group 547">
            <a:extLst>
              <a:ext uri="{FF2B5EF4-FFF2-40B4-BE49-F238E27FC236}">
                <a16:creationId xmlns:a16="http://schemas.microsoft.com/office/drawing/2014/main" id="{313C74E5-5F0B-4D54-9965-34F38A876B51}"/>
              </a:ext>
            </a:extLst>
          </p:cNvPr>
          <p:cNvGrpSpPr/>
          <p:nvPr/>
        </p:nvGrpSpPr>
        <p:grpSpPr>
          <a:xfrm>
            <a:off x="7105180" y="910234"/>
            <a:ext cx="630375" cy="455794"/>
            <a:chOff x="8887627" y="907393"/>
            <a:chExt cx="630375" cy="455794"/>
          </a:xfrm>
        </p:grpSpPr>
        <p:sp>
          <p:nvSpPr>
            <p:cNvPr id="549" name="Oval 548">
              <a:extLst>
                <a:ext uri="{FF2B5EF4-FFF2-40B4-BE49-F238E27FC236}">
                  <a16:creationId xmlns:a16="http://schemas.microsoft.com/office/drawing/2014/main" id="{180345BD-4498-4571-AA49-CFAF33867BA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0" name="TextBox 549">
              <a:extLst>
                <a:ext uri="{FF2B5EF4-FFF2-40B4-BE49-F238E27FC236}">
                  <a16:creationId xmlns:a16="http://schemas.microsoft.com/office/drawing/2014/main" id="{88E3B30C-8FC8-444B-BAA9-9E629B209D3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51" name="TextBox 550">
              <a:extLst>
                <a:ext uri="{FF2B5EF4-FFF2-40B4-BE49-F238E27FC236}">
                  <a16:creationId xmlns:a16="http://schemas.microsoft.com/office/drawing/2014/main" id="{BFFD7E20-C5BA-4E3D-B40B-F015ABF3BAB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id="{C024738F-DE35-4A69-964C-59D8313BAE5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21207C6A-ABCD-4B5A-8517-648F1C7A48DF}"/>
              </a:ext>
            </a:extLst>
          </p:cNvPr>
          <p:cNvGrpSpPr/>
          <p:nvPr/>
        </p:nvGrpSpPr>
        <p:grpSpPr>
          <a:xfrm>
            <a:off x="7104867" y="1355513"/>
            <a:ext cx="630375" cy="455794"/>
            <a:chOff x="8887627" y="907393"/>
            <a:chExt cx="630375" cy="455794"/>
          </a:xfrm>
        </p:grpSpPr>
        <p:sp>
          <p:nvSpPr>
            <p:cNvPr id="554" name="Oval 553">
              <a:extLst>
                <a:ext uri="{FF2B5EF4-FFF2-40B4-BE49-F238E27FC236}">
                  <a16:creationId xmlns:a16="http://schemas.microsoft.com/office/drawing/2014/main" id="{39382F11-645F-4B8E-ACDE-EA8046FE127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5" name="TextBox 554">
              <a:extLst>
                <a:ext uri="{FF2B5EF4-FFF2-40B4-BE49-F238E27FC236}">
                  <a16:creationId xmlns:a16="http://schemas.microsoft.com/office/drawing/2014/main" id="{03E9ADD6-06D1-484F-BC53-713657352B7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56" name="TextBox 555">
              <a:extLst>
                <a:ext uri="{FF2B5EF4-FFF2-40B4-BE49-F238E27FC236}">
                  <a16:creationId xmlns:a16="http://schemas.microsoft.com/office/drawing/2014/main" id="{9B451991-4B5A-4D9C-BE77-1FD2069815A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id="{DA69C036-B32F-40D6-87EF-18AEF28CE52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EA05C1FF-BC2A-4C12-A590-7F384C73BA56}"/>
              </a:ext>
            </a:extLst>
          </p:cNvPr>
          <p:cNvGrpSpPr/>
          <p:nvPr/>
        </p:nvGrpSpPr>
        <p:grpSpPr>
          <a:xfrm>
            <a:off x="7105839" y="1801750"/>
            <a:ext cx="630375" cy="455794"/>
            <a:chOff x="8887627" y="907393"/>
            <a:chExt cx="630375" cy="455794"/>
          </a:xfrm>
        </p:grpSpPr>
        <p:sp>
          <p:nvSpPr>
            <p:cNvPr id="559" name="Oval 558">
              <a:extLst>
                <a:ext uri="{FF2B5EF4-FFF2-40B4-BE49-F238E27FC236}">
                  <a16:creationId xmlns:a16="http://schemas.microsoft.com/office/drawing/2014/main" id="{460ADBF7-8F66-4150-8107-AE1BAA2701D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9DBC5E1B-265B-49A2-AFF0-0FB7EDCCAD2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61" name="TextBox 560">
              <a:extLst>
                <a:ext uri="{FF2B5EF4-FFF2-40B4-BE49-F238E27FC236}">
                  <a16:creationId xmlns:a16="http://schemas.microsoft.com/office/drawing/2014/main" id="{484CD751-0998-47B2-98CA-94DFCD44E73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82F07F97-EA9E-41B4-8992-621B19FFAC3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F2D9DDEB-BF95-4119-B7CB-657DC538F09E}"/>
              </a:ext>
            </a:extLst>
          </p:cNvPr>
          <p:cNvGrpSpPr/>
          <p:nvPr/>
        </p:nvGrpSpPr>
        <p:grpSpPr>
          <a:xfrm>
            <a:off x="7104849" y="2248376"/>
            <a:ext cx="630375" cy="455794"/>
            <a:chOff x="8887627" y="907393"/>
            <a:chExt cx="630375" cy="455794"/>
          </a:xfrm>
        </p:grpSpPr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BD5002E5-619D-49DA-8C06-90F9D6EED9B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896CE4E2-8FD8-448C-9AAD-1977A4FAA3F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479652C8-079D-4F87-9E8F-4DF1F5746FB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67" name="Straight Connector 566">
              <a:extLst>
                <a:ext uri="{FF2B5EF4-FFF2-40B4-BE49-F238E27FC236}">
                  <a16:creationId xmlns:a16="http://schemas.microsoft.com/office/drawing/2014/main" id="{9D9E17F9-EF82-46BD-AF4F-49DE4AC9D1B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B7207174-781F-4147-A4D3-806B97A93BA6}"/>
              </a:ext>
            </a:extLst>
          </p:cNvPr>
          <p:cNvGrpSpPr/>
          <p:nvPr/>
        </p:nvGrpSpPr>
        <p:grpSpPr>
          <a:xfrm>
            <a:off x="7104726" y="2694565"/>
            <a:ext cx="630375" cy="455794"/>
            <a:chOff x="8887627" y="907393"/>
            <a:chExt cx="630375" cy="455794"/>
          </a:xfrm>
        </p:grpSpPr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47584DA9-ECB3-459F-B776-0AEE6A75841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442FD5F2-7286-48A0-B7A2-1FB3D467E1A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71" name="TextBox 570">
              <a:extLst>
                <a:ext uri="{FF2B5EF4-FFF2-40B4-BE49-F238E27FC236}">
                  <a16:creationId xmlns:a16="http://schemas.microsoft.com/office/drawing/2014/main" id="{101C5EBF-9F44-4151-8B3C-60450D02E8D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2" name="Straight Connector 571">
              <a:extLst>
                <a:ext uri="{FF2B5EF4-FFF2-40B4-BE49-F238E27FC236}">
                  <a16:creationId xmlns:a16="http://schemas.microsoft.com/office/drawing/2014/main" id="{30FBA00C-2F5E-4D60-97FC-68E5FE55C06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DA637546-6306-4E0C-9FAD-B5DA93597912}"/>
              </a:ext>
            </a:extLst>
          </p:cNvPr>
          <p:cNvGrpSpPr/>
          <p:nvPr/>
        </p:nvGrpSpPr>
        <p:grpSpPr>
          <a:xfrm>
            <a:off x="7105698" y="3140802"/>
            <a:ext cx="630375" cy="455794"/>
            <a:chOff x="8887627" y="907393"/>
            <a:chExt cx="630375" cy="455794"/>
          </a:xfrm>
        </p:grpSpPr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8621E40D-25F0-4695-BA48-0649C1C1A2E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5" name="TextBox 574">
              <a:extLst>
                <a:ext uri="{FF2B5EF4-FFF2-40B4-BE49-F238E27FC236}">
                  <a16:creationId xmlns:a16="http://schemas.microsoft.com/office/drawing/2014/main" id="{D61E1009-1D02-4EF2-B929-B0EDFB154CE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79901868-80A3-4D6A-9AF2-578B105D354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77" name="Straight Connector 576">
              <a:extLst>
                <a:ext uri="{FF2B5EF4-FFF2-40B4-BE49-F238E27FC236}">
                  <a16:creationId xmlns:a16="http://schemas.microsoft.com/office/drawing/2014/main" id="{BCC0155F-A5C2-49D9-8A71-5FDC90950B3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F53ADC0D-A8FA-4DDF-BDE9-4C2DFAF10A96}"/>
              </a:ext>
            </a:extLst>
          </p:cNvPr>
          <p:cNvGrpSpPr/>
          <p:nvPr/>
        </p:nvGrpSpPr>
        <p:grpSpPr>
          <a:xfrm>
            <a:off x="7105385" y="3586081"/>
            <a:ext cx="630375" cy="455794"/>
            <a:chOff x="8887627" y="907393"/>
            <a:chExt cx="630375" cy="455794"/>
          </a:xfrm>
        </p:grpSpPr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53A40E99-9A0F-421E-9947-A05CE958B82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0" name="TextBox 579">
              <a:extLst>
                <a:ext uri="{FF2B5EF4-FFF2-40B4-BE49-F238E27FC236}">
                  <a16:creationId xmlns:a16="http://schemas.microsoft.com/office/drawing/2014/main" id="{77D427DC-7972-405C-8AE6-34223FDDCF4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81" name="TextBox 580">
              <a:extLst>
                <a:ext uri="{FF2B5EF4-FFF2-40B4-BE49-F238E27FC236}">
                  <a16:creationId xmlns:a16="http://schemas.microsoft.com/office/drawing/2014/main" id="{9D4F5C06-6C01-4287-B717-34F3EF93CF7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82" name="Straight Connector 581">
              <a:extLst>
                <a:ext uri="{FF2B5EF4-FFF2-40B4-BE49-F238E27FC236}">
                  <a16:creationId xmlns:a16="http://schemas.microsoft.com/office/drawing/2014/main" id="{3506DBF5-D391-4948-B553-8D979BC6CB5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3" name="Group 582">
            <a:extLst>
              <a:ext uri="{FF2B5EF4-FFF2-40B4-BE49-F238E27FC236}">
                <a16:creationId xmlns:a16="http://schemas.microsoft.com/office/drawing/2014/main" id="{905C372D-98EE-4D79-A380-CA37C4EBC6F5}"/>
              </a:ext>
            </a:extLst>
          </p:cNvPr>
          <p:cNvGrpSpPr/>
          <p:nvPr/>
        </p:nvGrpSpPr>
        <p:grpSpPr>
          <a:xfrm>
            <a:off x="7106357" y="4032318"/>
            <a:ext cx="630375" cy="455794"/>
            <a:chOff x="8887627" y="907393"/>
            <a:chExt cx="630375" cy="455794"/>
          </a:xfrm>
        </p:grpSpPr>
        <p:sp>
          <p:nvSpPr>
            <p:cNvPr id="584" name="Oval 583">
              <a:extLst>
                <a:ext uri="{FF2B5EF4-FFF2-40B4-BE49-F238E27FC236}">
                  <a16:creationId xmlns:a16="http://schemas.microsoft.com/office/drawing/2014/main" id="{F98BC3CB-77ED-4412-B537-589AB73C4B3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5" name="TextBox 584">
              <a:extLst>
                <a:ext uri="{FF2B5EF4-FFF2-40B4-BE49-F238E27FC236}">
                  <a16:creationId xmlns:a16="http://schemas.microsoft.com/office/drawing/2014/main" id="{5A4A43B9-E999-44E8-BDDB-DAFECFC9FE7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0DBA8B55-6B3A-4AB7-A67F-6992855A9F5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87" name="Straight Connector 586">
              <a:extLst>
                <a:ext uri="{FF2B5EF4-FFF2-40B4-BE49-F238E27FC236}">
                  <a16:creationId xmlns:a16="http://schemas.microsoft.com/office/drawing/2014/main" id="{1F9701BF-A73D-470F-AE7C-092F17524CB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92205B3C-C6CB-4AB6-8082-FDBB227FA6D1}"/>
              </a:ext>
            </a:extLst>
          </p:cNvPr>
          <p:cNvGrpSpPr/>
          <p:nvPr/>
        </p:nvGrpSpPr>
        <p:grpSpPr>
          <a:xfrm>
            <a:off x="7105367" y="4478944"/>
            <a:ext cx="630375" cy="455794"/>
            <a:chOff x="8887627" y="907393"/>
            <a:chExt cx="630375" cy="455794"/>
          </a:xfrm>
        </p:grpSpPr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48E6D7BF-E8F2-436E-8AAF-E7152697039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0C628DE5-6B3A-4EAD-ABEC-E02BA0072D2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F4E6933B-7634-4242-9B66-AD0AF362A8A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92" name="Straight Connector 591">
              <a:extLst>
                <a:ext uri="{FF2B5EF4-FFF2-40B4-BE49-F238E27FC236}">
                  <a16:creationId xmlns:a16="http://schemas.microsoft.com/office/drawing/2014/main" id="{8116435D-D875-456F-8EA4-6D9862C47F7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25C80E3F-7D1B-4887-88BE-4B904FC210A3}"/>
              </a:ext>
            </a:extLst>
          </p:cNvPr>
          <p:cNvGrpSpPr/>
          <p:nvPr/>
        </p:nvGrpSpPr>
        <p:grpSpPr>
          <a:xfrm>
            <a:off x="7135434" y="456356"/>
            <a:ext cx="591105" cy="470388"/>
            <a:chOff x="8024949" y="901783"/>
            <a:chExt cx="591105" cy="470388"/>
          </a:xfrm>
        </p:grpSpPr>
        <p:sp>
          <p:nvSpPr>
            <p:cNvPr id="594" name="Oval 593">
              <a:extLst>
                <a:ext uri="{FF2B5EF4-FFF2-40B4-BE49-F238E27FC236}">
                  <a16:creationId xmlns:a16="http://schemas.microsoft.com/office/drawing/2014/main" id="{7ED01286-F456-4F2D-AF5D-6DBDE8F8B0E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5" name="TextBox 594">
              <a:extLst>
                <a:ext uri="{FF2B5EF4-FFF2-40B4-BE49-F238E27FC236}">
                  <a16:creationId xmlns:a16="http://schemas.microsoft.com/office/drawing/2014/main" id="{BA294E94-21E8-4C0F-9A55-171B49B1D5E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596" name="TextBox 595">
              <a:extLst>
                <a:ext uri="{FF2B5EF4-FFF2-40B4-BE49-F238E27FC236}">
                  <a16:creationId xmlns:a16="http://schemas.microsoft.com/office/drawing/2014/main" id="{E142B806-E449-4A68-A1B7-34A88A98429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97" name="Straight Connector 596">
              <a:extLst>
                <a:ext uri="{FF2B5EF4-FFF2-40B4-BE49-F238E27FC236}">
                  <a16:creationId xmlns:a16="http://schemas.microsoft.com/office/drawing/2014/main" id="{1600A0DE-4B22-4B73-BEB6-BD99B676B2A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8" name="Group 597">
            <a:extLst>
              <a:ext uri="{FF2B5EF4-FFF2-40B4-BE49-F238E27FC236}">
                <a16:creationId xmlns:a16="http://schemas.microsoft.com/office/drawing/2014/main" id="{84C224C8-AB3E-41FE-B6FB-EB120CB3613F}"/>
              </a:ext>
            </a:extLst>
          </p:cNvPr>
          <p:cNvGrpSpPr/>
          <p:nvPr/>
        </p:nvGrpSpPr>
        <p:grpSpPr>
          <a:xfrm>
            <a:off x="7543219" y="457205"/>
            <a:ext cx="630375" cy="455794"/>
            <a:chOff x="8887627" y="907393"/>
            <a:chExt cx="630375" cy="455794"/>
          </a:xfrm>
        </p:grpSpPr>
        <p:sp>
          <p:nvSpPr>
            <p:cNvPr id="599" name="Oval 598">
              <a:extLst>
                <a:ext uri="{FF2B5EF4-FFF2-40B4-BE49-F238E27FC236}">
                  <a16:creationId xmlns:a16="http://schemas.microsoft.com/office/drawing/2014/main" id="{FC27ED1D-99EE-4C18-B82F-86CCEF5804C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0" name="TextBox 599">
              <a:extLst>
                <a:ext uri="{FF2B5EF4-FFF2-40B4-BE49-F238E27FC236}">
                  <a16:creationId xmlns:a16="http://schemas.microsoft.com/office/drawing/2014/main" id="{5EECE40A-11A5-488F-BD41-CE4F17F42C4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01" name="TextBox 600">
              <a:extLst>
                <a:ext uri="{FF2B5EF4-FFF2-40B4-BE49-F238E27FC236}">
                  <a16:creationId xmlns:a16="http://schemas.microsoft.com/office/drawing/2014/main" id="{76D1D7A0-16F1-45D6-9EF0-C8E42BE75D1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02" name="Straight Connector 601">
              <a:extLst>
                <a:ext uri="{FF2B5EF4-FFF2-40B4-BE49-F238E27FC236}">
                  <a16:creationId xmlns:a16="http://schemas.microsoft.com/office/drawing/2014/main" id="{50F7EF17-3DAA-4018-8D11-ADCB2A634B2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FA59AF6E-5AFF-49F4-BB2F-B17FECC93134}"/>
              </a:ext>
            </a:extLst>
          </p:cNvPr>
          <p:cNvGrpSpPr/>
          <p:nvPr/>
        </p:nvGrpSpPr>
        <p:grpSpPr>
          <a:xfrm>
            <a:off x="7544191" y="903442"/>
            <a:ext cx="630375" cy="455794"/>
            <a:chOff x="8887627" y="907393"/>
            <a:chExt cx="630375" cy="455794"/>
          </a:xfrm>
        </p:grpSpPr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15A9E1B9-ABCE-4950-B41D-99A8638E8EA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5" name="TextBox 604">
              <a:extLst>
                <a:ext uri="{FF2B5EF4-FFF2-40B4-BE49-F238E27FC236}">
                  <a16:creationId xmlns:a16="http://schemas.microsoft.com/office/drawing/2014/main" id="{EC17CCD0-0A0F-4D99-80B8-B62210255DB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06" name="TextBox 605">
              <a:extLst>
                <a:ext uri="{FF2B5EF4-FFF2-40B4-BE49-F238E27FC236}">
                  <a16:creationId xmlns:a16="http://schemas.microsoft.com/office/drawing/2014/main" id="{4EEA6100-3E26-48A4-B10D-0D607FF6A87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103EC138-348C-437D-884E-80356200075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8" name="Group 607">
            <a:extLst>
              <a:ext uri="{FF2B5EF4-FFF2-40B4-BE49-F238E27FC236}">
                <a16:creationId xmlns:a16="http://schemas.microsoft.com/office/drawing/2014/main" id="{88FB7EA0-752C-449F-AAB9-F5B8073B3CC7}"/>
              </a:ext>
            </a:extLst>
          </p:cNvPr>
          <p:cNvGrpSpPr/>
          <p:nvPr/>
        </p:nvGrpSpPr>
        <p:grpSpPr>
          <a:xfrm>
            <a:off x="7543878" y="1348721"/>
            <a:ext cx="630375" cy="455794"/>
            <a:chOff x="8887627" y="907393"/>
            <a:chExt cx="630375" cy="455794"/>
          </a:xfrm>
        </p:grpSpPr>
        <p:sp>
          <p:nvSpPr>
            <p:cNvPr id="609" name="Oval 608">
              <a:extLst>
                <a:ext uri="{FF2B5EF4-FFF2-40B4-BE49-F238E27FC236}">
                  <a16:creationId xmlns:a16="http://schemas.microsoft.com/office/drawing/2014/main" id="{D5C44F41-8E51-45FA-A670-28FD10D0BC7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0" name="TextBox 609">
              <a:extLst>
                <a:ext uri="{FF2B5EF4-FFF2-40B4-BE49-F238E27FC236}">
                  <a16:creationId xmlns:a16="http://schemas.microsoft.com/office/drawing/2014/main" id="{EEE6940B-A30D-432F-A5FE-C05CB2DD863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11" name="TextBox 610">
              <a:extLst>
                <a:ext uri="{FF2B5EF4-FFF2-40B4-BE49-F238E27FC236}">
                  <a16:creationId xmlns:a16="http://schemas.microsoft.com/office/drawing/2014/main" id="{6CA3EC47-2199-468F-913D-9140D646529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12" name="Straight Connector 611">
              <a:extLst>
                <a:ext uri="{FF2B5EF4-FFF2-40B4-BE49-F238E27FC236}">
                  <a16:creationId xmlns:a16="http://schemas.microsoft.com/office/drawing/2014/main" id="{65AE6EB1-3578-4D7A-9EB0-608DC04F702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3" name="Group 612">
            <a:extLst>
              <a:ext uri="{FF2B5EF4-FFF2-40B4-BE49-F238E27FC236}">
                <a16:creationId xmlns:a16="http://schemas.microsoft.com/office/drawing/2014/main" id="{2D432F93-C402-443E-98C9-8E738C1D8E4E}"/>
              </a:ext>
            </a:extLst>
          </p:cNvPr>
          <p:cNvGrpSpPr/>
          <p:nvPr/>
        </p:nvGrpSpPr>
        <p:grpSpPr>
          <a:xfrm>
            <a:off x="7544850" y="1794958"/>
            <a:ext cx="630375" cy="455794"/>
            <a:chOff x="8887627" y="907393"/>
            <a:chExt cx="630375" cy="455794"/>
          </a:xfrm>
        </p:grpSpPr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ACE14AE7-FA55-4284-B4FB-8C93037E093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5" name="TextBox 614">
              <a:extLst>
                <a:ext uri="{FF2B5EF4-FFF2-40B4-BE49-F238E27FC236}">
                  <a16:creationId xmlns:a16="http://schemas.microsoft.com/office/drawing/2014/main" id="{81ADCE1D-CC0B-4241-8EE0-5C5A7CC4E88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16" name="TextBox 615">
              <a:extLst>
                <a:ext uri="{FF2B5EF4-FFF2-40B4-BE49-F238E27FC236}">
                  <a16:creationId xmlns:a16="http://schemas.microsoft.com/office/drawing/2014/main" id="{6056440A-2F6C-4F46-AFB7-70B7F539400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17" name="Straight Connector 616">
              <a:extLst>
                <a:ext uri="{FF2B5EF4-FFF2-40B4-BE49-F238E27FC236}">
                  <a16:creationId xmlns:a16="http://schemas.microsoft.com/office/drawing/2014/main" id="{9AADC5C9-CABF-48B5-8172-C7BDE39BE96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8" name="Group 617">
            <a:extLst>
              <a:ext uri="{FF2B5EF4-FFF2-40B4-BE49-F238E27FC236}">
                <a16:creationId xmlns:a16="http://schemas.microsoft.com/office/drawing/2014/main" id="{96EE3A74-F8AC-4DD1-8D05-24F87B933856}"/>
              </a:ext>
            </a:extLst>
          </p:cNvPr>
          <p:cNvGrpSpPr/>
          <p:nvPr/>
        </p:nvGrpSpPr>
        <p:grpSpPr>
          <a:xfrm>
            <a:off x="7543860" y="2241584"/>
            <a:ext cx="630375" cy="455794"/>
            <a:chOff x="8887627" y="907393"/>
            <a:chExt cx="630375" cy="455794"/>
          </a:xfrm>
        </p:grpSpPr>
        <p:sp>
          <p:nvSpPr>
            <p:cNvPr id="619" name="Oval 618">
              <a:extLst>
                <a:ext uri="{FF2B5EF4-FFF2-40B4-BE49-F238E27FC236}">
                  <a16:creationId xmlns:a16="http://schemas.microsoft.com/office/drawing/2014/main" id="{1E4192C1-FE9F-466D-B285-D2C9EEB7900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0" name="TextBox 619">
              <a:extLst>
                <a:ext uri="{FF2B5EF4-FFF2-40B4-BE49-F238E27FC236}">
                  <a16:creationId xmlns:a16="http://schemas.microsoft.com/office/drawing/2014/main" id="{1B6E9C76-591D-442D-8A31-6814BD467E4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21" name="TextBox 620">
              <a:extLst>
                <a:ext uri="{FF2B5EF4-FFF2-40B4-BE49-F238E27FC236}">
                  <a16:creationId xmlns:a16="http://schemas.microsoft.com/office/drawing/2014/main" id="{F455AB94-910C-455F-A318-043542BB324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22" name="Straight Connector 621">
              <a:extLst>
                <a:ext uri="{FF2B5EF4-FFF2-40B4-BE49-F238E27FC236}">
                  <a16:creationId xmlns:a16="http://schemas.microsoft.com/office/drawing/2014/main" id="{4662D551-41C1-40C3-A2BF-3C3C92E317C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3" name="Group 622">
            <a:extLst>
              <a:ext uri="{FF2B5EF4-FFF2-40B4-BE49-F238E27FC236}">
                <a16:creationId xmlns:a16="http://schemas.microsoft.com/office/drawing/2014/main" id="{8E109E54-3236-4D04-A11C-C46006F58FEF}"/>
              </a:ext>
            </a:extLst>
          </p:cNvPr>
          <p:cNvGrpSpPr/>
          <p:nvPr/>
        </p:nvGrpSpPr>
        <p:grpSpPr>
          <a:xfrm>
            <a:off x="7543737" y="2687773"/>
            <a:ext cx="630375" cy="455794"/>
            <a:chOff x="8887627" y="907393"/>
            <a:chExt cx="630375" cy="455794"/>
          </a:xfrm>
        </p:grpSpPr>
        <p:sp>
          <p:nvSpPr>
            <p:cNvPr id="624" name="Oval 623">
              <a:extLst>
                <a:ext uri="{FF2B5EF4-FFF2-40B4-BE49-F238E27FC236}">
                  <a16:creationId xmlns:a16="http://schemas.microsoft.com/office/drawing/2014/main" id="{D89B1942-46FE-4480-94FF-56F16964357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5" name="TextBox 624">
              <a:extLst>
                <a:ext uri="{FF2B5EF4-FFF2-40B4-BE49-F238E27FC236}">
                  <a16:creationId xmlns:a16="http://schemas.microsoft.com/office/drawing/2014/main" id="{821C1E13-A7E2-44B9-953A-C4429476486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26" name="TextBox 625">
              <a:extLst>
                <a:ext uri="{FF2B5EF4-FFF2-40B4-BE49-F238E27FC236}">
                  <a16:creationId xmlns:a16="http://schemas.microsoft.com/office/drawing/2014/main" id="{BEC43F8B-CDFE-4AC1-9E37-E34B2108512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27" name="Straight Connector 626">
              <a:extLst>
                <a:ext uri="{FF2B5EF4-FFF2-40B4-BE49-F238E27FC236}">
                  <a16:creationId xmlns:a16="http://schemas.microsoft.com/office/drawing/2014/main" id="{3AFCD6C2-73D3-48D3-94BB-A8EE38BBF29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8" name="Group 627">
            <a:extLst>
              <a:ext uri="{FF2B5EF4-FFF2-40B4-BE49-F238E27FC236}">
                <a16:creationId xmlns:a16="http://schemas.microsoft.com/office/drawing/2014/main" id="{F0113B10-C1E4-4937-AB95-5FBB06D4A9B0}"/>
              </a:ext>
            </a:extLst>
          </p:cNvPr>
          <p:cNvGrpSpPr/>
          <p:nvPr/>
        </p:nvGrpSpPr>
        <p:grpSpPr>
          <a:xfrm>
            <a:off x="7544709" y="3134010"/>
            <a:ext cx="630375" cy="455794"/>
            <a:chOff x="8887627" y="907393"/>
            <a:chExt cx="630375" cy="455794"/>
          </a:xfrm>
        </p:grpSpPr>
        <p:sp>
          <p:nvSpPr>
            <p:cNvPr id="629" name="Oval 628">
              <a:extLst>
                <a:ext uri="{FF2B5EF4-FFF2-40B4-BE49-F238E27FC236}">
                  <a16:creationId xmlns:a16="http://schemas.microsoft.com/office/drawing/2014/main" id="{AF24644D-8FA5-4341-ABCC-85BADB2DF86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0" name="TextBox 629">
              <a:extLst>
                <a:ext uri="{FF2B5EF4-FFF2-40B4-BE49-F238E27FC236}">
                  <a16:creationId xmlns:a16="http://schemas.microsoft.com/office/drawing/2014/main" id="{0D91E6D8-F570-4710-9626-746CF388C71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31" name="TextBox 630">
              <a:extLst>
                <a:ext uri="{FF2B5EF4-FFF2-40B4-BE49-F238E27FC236}">
                  <a16:creationId xmlns:a16="http://schemas.microsoft.com/office/drawing/2014/main" id="{34D7DFBB-037B-499E-A520-6D1A773DE13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32" name="Straight Connector 631">
              <a:extLst>
                <a:ext uri="{FF2B5EF4-FFF2-40B4-BE49-F238E27FC236}">
                  <a16:creationId xmlns:a16="http://schemas.microsoft.com/office/drawing/2014/main" id="{1810F38E-3785-40E9-8BC6-0B3FD7DD6AC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3" name="Group 632">
            <a:extLst>
              <a:ext uri="{FF2B5EF4-FFF2-40B4-BE49-F238E27FC236}">
                <a16:creationId xmlns:a16="http://schemas.microsoft.com/office/drawing/2014/main" id="{9BC444D6-B47E-4E25-B4D4-4AF5A054F57B}"/>
              </a:ext>
            </a:extLst>
          </p:cNvPr>
          <p:cNvGrpSpPr/>
          <p:nvPr/>
        </p:nvGrpSpPr>
        <p:grpSpPr>
          <a:xfrm>
            <a:off x="7544396" y="3579289"/>
            <a:ext cx="630375" cy="455794"/>
            <a:chOff x="8887627" y="907393"/>
            <a:chExt cx="630375" cy="455794"/>
          </a:xfrm>
        </p:grpSpPr>
        <p:sp>
          <p:nvSpPr>
            <p:cNvPr id="634" name="Oval 633">
              <a:extLst>
                <a:ext uri="{FF2B5EF4-FFF2-40B4-BE49-F238E27FC236}">
                  <a16:creationId xmlns:a16="http://schemas.microsoft.com/office/drawing/2014/main" id="{A6B78B1A-761E-48B1-ADDF-CE9D62E4D6D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5" name="TextBox 634">
              <a:extLst>
                <a:ext uri="{FF2B5EF4-FFF2-40B4-BE49-F238E27FC236}">
                  <a16:creationId xmlns:a16="http://schemas.microsoft.com/office/drawing/2014/main" id="{19B14F21-4058-456D-A1FC-D4541F80FA5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36" name="TextBox 635">
              <a:extLst>
                <a:ext uri="{FF2B5EF4-FFF2-40B4-BE49-F238E27FC236}">
                  <a16:creationId xmlns:a16="http://schemas.microsoft.com/office/drawing/2014/main" id="{3BF8D0F8-6C23-4CAA-A357-E9A0D62A550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37" name="Straight Connector 636">
              <a:extLst>
                <a:ext uri="{FF2B5EF4-FFF2-40B4-BE49-F238E27FC236}">
                  <a16:creationId xmlns:a16="http://schemas.microsoft.com/office/drawing/2014/main" id="{9D5575BF-55A8-4B8F-8482-0E841452947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8" name="Group 637">
            <a:extLst>
              <a:ext uri="{FF2B5EF4-FFF2-40B4-BE49-F238E27FC236}">
                <a16:creationId xmlns:a16="http://schemas.microsoft.com/office/drawing/2014/main" id="{FB7446BE-BDD8-4283-8A0E-76445E465589}"/>
              </a:ext>
            </a:extLst>
          </p:cNvPr>
          <p:cNvGrpSpPr/>
          <p:nvPr/>
        </p:nvGrpSpPr>
        <p:grpSpPr>
          <a:xfrm>
            <a:off x="7545368" y="4025526"/>
            <a:ext cx="630375" cy="455794"/>
            <a:chOff x="8887627" y="907393"/>
            <a:chExt cx="630375" cy="455794"/>
          </a:xfrm>
        </p:grpSpPr>
        <p:sp>
          <p:nvSpPr>
            <p:cNvPr id="639" name="Oval 638">
              <a:extLst>
                <a:ext uri="{FF2B5EF4-FFF2-40B4-BE49-F238E27FC236}">
                  <a16:creationId xmlns:a16="http://schemas.microsoft.com/office/drawing/2014/main" id="{26383205-B481-44CB-BB69-7F1D1AC438D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91A1ABDE-B7B8-4D42-B8ED-D69171223FA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41" name="TextBox 640">
              <a:extLst>
                <a:ext uri="{FF2B5EF4-FFF2-40B4-BE49-F238E27FC236}">
                  <a16:creationId xmlns:a16="http://schemas.microsoft.com/office/drawing/2014/main" id="{7E2F84F9-7FB1-4B6E-A972-25BBF6D9CBD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42" name="Straight Connector 641">
              <a:extLst>
                <a:ext uri="{FF2B5EF4-FFF2-40B4-BE49-F238E27FC236}">
                  <a16:creationId xmlns:a16="http://schemas.microsoft.com/office/drawing/2014/main" id="{168E7BC9-47DF-458A-91A2-1A8A44B063E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3" name="Group 642">
            <a:extLst>
              <a:ext uri="{FF2B5EF4-FFF2-40B4-BE49-F238E27FC236}">
                <a16:creationId xmlns:a16="http://schemas.microsoft.com/office/drawing/2014/main" id="{86B2037C-173D-42BC-BAA0-1B879F24B628}"/>
              </a:ext>
            </a:extLst>
          </p:cNvPr>
          <p:cNvGrpSpPr/>
          <p:nvPr/>
        </p:nvGrpSpPr>
        <p:grpSpPr>
          <a:xfrm>
            <a:off x="7544378" y="4472152"/>
            <a:ext cx="630375" cy="455794"/>
            <a:chOff x="8887627" y="907393"/>
            <a:chExt cx="630375" cy="455794"/>
          </a:xfrm>
        </p:grpSpPr>
        <p:sp>
          <p:nvSpPr>
            <p:cNvPr id="644" name="Oval 643">
              <a:extLst>
                <a:ext uri="{FF2B5EF4-FFF2-40B4-BE49-F238E27FC236}">
                  <a16:creationId xmlns:a16="http://schemas.microsoft.com/office/drawing/2014/main" id="{8A6F3D3F-AD98-4CC3-B03E-87855781DA7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5" name="TextBox 644">
              <a:extLst>
                <a:ext uri="{FF2B5EF4-FFF2-40B4-BE49-F238E27FC236}">
                  <a16:creationId xmlns:a16="http://schemas.microsoft.com/office/drawing/2014/main" id="{A9398B5F-69AB-4E13-8C8B-34D9E73A85E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46" name="TextBox 645">
              <a:extLst>
                <a:ext uri="{FF2B5EF4-FFF2-40B4-BE49-F238E27FC236}">
                  <a16:creationId xmlns:a16="http://schemas.microsoft.com/office/drawing/2014/main" id="{5C6721CF-69FF-4ED9-BF32-FB2FE6B7E03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47" name="Straight Connector 646">
              <a:extLst>
                <a:ext uri="{FF2B5EF4-FFF2-40B4-BE49-F238E27FC236}">
                  <a16:creationId xmlns:a16="http://schemas.microsoft.com/office/drawing/2014/main" id="{02F220D6-82A0-4F44-95C5-86418A8A7B9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id="{BFEB8B6A-DC42-47A7-9456-3979EB0AFD46}"/>
              </a:ext>
            </a:extLst>
          </p:cNvPr>
          <p:cNvGrpSpPr/>
          <p:nvPr/>
        </p:nvGrpSpPr>
        <p:grpSpPr>
          <a:xfrm>
            <a:off x="7574445" y="449564"/>
            <a:ext cx="591105" cy="470388"/>
            <a:chOff x="8024949" y="901783"/>
            <a:chExt cx="591105" cy="470388"/>
          </a:xfrm>
        </p:grpSpPr>
        <p:sp>
          <p:nvSpPr>
            <p:cNvPr id="649" name="Oval 648">
              <a:extLst>
                <a:ext uri="{FF2B5EF4-FFF2-40B4-BE49-F238E27FC236}">
                  <a16:creationId xmlns:a16="http://schemas.microsoft.com/office/drawing/2014/main" id="{BB5CEF5B-2ACF-45A8-B051-B593C88D23F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836CD1C4-E90A-4BE7-A49A-6F434BA0CD3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651" name="TextBox 650">
              <a:extLst>
                <a:ext uri="{FF2B5EF4-FFF2-40B4-BE49-F238E27FC236}">
                  <a16:creationId xmlns:a16="http://schemas.microsoft.com/office/drawing/2014/main" id="{8911802D-2917-4B0A-A7F8-08D10AB3159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52" name="Straight Connector 651">
              <a:extLst>
                <a:ext uri="{FF2B5EF4-FFF2-40B4-BE49-F238E27FC236}">
                  <a16:creationId xmlns:a16="http://schemas.microsoft.com/office/drawing/2014/main" id="{A4EED1DD-0B3E-481B-B460-E91CFC95501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19D93307-647A-4FB4-87C6-E95ECFEEB46D}"/>
              </a:ext>
            </a:extLst>
          </p:cNvPr>
          <p:cNvGrpSpPr/>
          <p:nvPr/>
        </p:nvGrpSpPr>
        <p:grpSpPr>
          <a:xfrm>
            <a:off x="8000425" y="463997"/>
            <a:ext cx="630375" cy="455794"/>
            <a:chOff x="8887627" y="907393"/>
            <a:chExt cx="630375" cy="455794"/>
          </a:xfrm>
        </p:grpSpPr>
        <p:sp>
          <p:nvSpPr>
            <p:cNvPr id="654" name="Oval 653">
              <a:extLst>
                <a:ext uri="{FF2B5EF4-FFF2-40B4-BE49-F238E27FC236}">
                  <a16:creationId xmlns:a16="http://schemas.microsoft.com/office/drawing/2014/main" id="{5FDBD91E-D9FA-40A8-8F95-E3C5143FDCD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5" name="TextBox 654">
              <a:extLst>
                <a:ext uri="{FF2B5EF4-FFF2-40B4-BE49-F238E27FC236}">
                  <a16:creationId xmlns:a16="http://schemas.microsoft.com/office/drawing/2014/main" id="{94B61A1E-B42B-4235-8A5A-5F724A0BB36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56" name="TextBox 655">
              <a:extLst>
                <a:ext uri="{FF2B5EF4-FFF2-40B4-BE49-F238E27FC236}">
                  <a16:creationId xmlns:a16="http://schemas.microsoft.com/office/drawing/2014/main" id="{9CD55AB2-ED3F-48DE-BAEB-B290A8D4F84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57" name="Straight Connector 656">
              <a:extLst>
                <a:ext uri="{FF2B5EF4-FFF2-40B4-BE49-F238E27FC236}">
                  <a16:creationId xmlns:a16="http://schemas.microsoft.com/office/drawing/2014/main" id="{36D2CA56-8E78-4B5A-AF88-EF94E2AAE65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8" name="Group 657">
            <a:extLst>
              <a:ext uri="{FF2B5EF4-FFF2-40B4-BE49-F238E27FC236}">
                <a16:creationId xmlns:a16="http://schemas.microsoft.com/office/drawing/2014/main" id="{01E65872-0F98-481D-BC3F-FAF891882B39}"/>
              </a:ext>
            </a:extLst>
          </p:cNvPr>
          <p:cNvGrpSpPr/>
          <p:nvPr/>
        </p:nvGrpSpPr>
        <p:grpSpPr>
          <a:xfrm>
            <a:off x="8001397" y="910234"/>
            <a:ext cx="630375" cy="455794"/>
            <a:chOff x="8887627" y="907393"/>
            <a:chExt cx="630375" cy="455794"/>
          </a:xfrm>
        </p:grpSpPr>
        <p:sp>
          <p:nvSpPr>
            <p:cNvPr id="659" name="Oval 658">
              <a:extLst>
                <a:ext uri="{FF2B5EF4-FFF2-40B4-BE49-F238E27FC236}">
                  <a16:creationId xmlns:a16="http://schemas.microsoft.com/office/drawing/2014/main" id="{A5BD0820-675C-4C48-B976-60180477689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0" name="TextBox 659">
              <a:extLst>
                <a:ext uri="{FF2B5EF4-FFF2-40B4-BE49-F238E27FC236}">
                  <a16:creationId xmlns:a16="http://schemas.microsoft.com/office/drawing/2014/main" id="{1EB424F0-7CAF-4E37-8E33-83FD0AF9740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61" name="TextBox 660">
              <a:extLst>
                <a:ext uri="{FF2B5EF4-FFF2-40B4-BE49-F238E27FC236}">
                  <a16:creationId xmlns:a16="http://schemas.microsoft.com/office/drawing/2014/main" id="{001F6AF7-D5E0-4DD6-96D4-B505EE441FB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62" name="Straight Connector 661">
              <a:extLst>
                <a:ext uri="{FF2B5EF4-FFF2-40B4-BE49-F238E27FC236}">
                  <a16:creationId xmlns:a16="http://schemas.microsoft.com/office/drawing/2014/main" id="{214953CA-6C43-421A-B87B-284645C6FF6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3" name="Group 662">
            <a:extLst>
              <a:ext uri="{FF2B5EF4-FFF2-40B4-BE49-F238E27FC236}">
                <a16:creationId xmlns:a16="http://schemas.microsoft.com/office/drawing/2014/main" id="{3835859B-0790-40D5-978A-CF773B7DFBF3}"/>
              </a:ext>
            </a:extLst>
          </p:cNvPr>
          <p:cNvGrpSpPr/>
          <p:nvPr/>
        </p:nvGrpSpPr>
        <p:grpSpPr>
          <a:xfrm>
            <a:off x="8001084" y="1355513"/>
            <a:ext cx="630375" cy="455794"/>
            <a:chOff x="8887627" y="907393"/>
            <a:chExt cx="630375" cy="455794"/>
          </a:xfrm>
        </p:grpSpPr>
        <p:sp>
          <p:nvSpPr>
            <p:cNvPr id="664" name="Oval 663">
              <a:extLst>
                <a:ext uri="{FF2B5EF4-FFF2-40B4-BE49-F238E27FC236}">
                  <a16:creationId xmlns:a16="http://schemas.microsoft.com/office/drawing/2014/main" id="{1858C1F5-9F95-47AD-8E31-4A1D1A4DA8C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E6C0B428-A097-4BD3-8C1E-B5478F548F2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66" name="TextBox 665">
              <a:extLst>
                <a:ext uri="{FF2B5EF4-FFF2-40B4-BE49-F238E27FC236}">
                  <a16:creationId xmlns:a16="http://schemas.microsoft.com/office/drawing/2014/main" id="{E1432CA4-C94C-407B-9F62-2D87575DE3E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67" name="Straight Connector 666">
              <a:extLst>
                <a:ext uri="{FF2B5EF4-FFF2-40B4-BE49-F238E27FC236}">
                  <a16:creationId xmlns:a16="http://schemas.microsoft.com/office/drawing/2014/main" id="{C4968F43-9546-4843-833D-77703A6325D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8" name="Group 667">
            <a:extLst>
              <a:ext uri="{FF2B5EF4-FFF2-40B4-BE49-F238E27FC236}">
                <a16:creationId xmlns:a16="http://schemas.microsoft.com/office/drawing/2014/main" id="{1E47FDB0-9EB5-4757-A755-8F9330B14815}"/>
              </a:ext>
            </a:extLst>
          </p:cNvPr>
          <p:cNvGrpSpPr/>
          <p:nvPr/>
        </p:nvGrpSpPr>
        <p:grpSpPr>
          <a:xfrm>
            <a:off x="8002056" y="1801750"/>
            <a:ext cx="630375" cy="455794"/>
            <a:chOff x="8887627" y="907393"/>
            <a:chExt cx="630375" cy="455794"/>
          </a:xfrm>
        </p:grpSpPr>
        <p:sp>
          <p:nvSpPr>
            <p:cNvPr id="669" name="Oval 668">
              <a:extLst>
                <a:ext uri="{FF2B5EF4-FFF2-40B4-BE49-F238E27FC236}">
                  <a16:creationId xmlns:a16="http://schemas.microsoft.com/office/drawing/2014/main" id="{A36C6DCB-3A92-427D-86DB-B14EA52D90F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0" name="TextBox 669">
              <a:extLst>
                <a:ext uri="{FF2B5EF4-FFF2-40B4-BE49-F238E27FC236}">
                  <a16:creationId xmlns:a16="http://schemas.microsoft.com/office/drawing/2014/main" id="{6822FEED-C089-46E3-B25F-98352DE907C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71" name="TextBox 670">
              <a:extLst>
                <a:ext uri="{FF2B5EF4-FFF2-40B4-BE49-F238E27FC236}">
                  <a16:creationId xmlns:a16="http://schemas.microsoft.com/office/drawing/2014/main" id="{5B0CA467-CB4E-4DF2-AC31-4E53A4EDB81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72" name="Straight Connector 671">
              <a:extLst>
                <a:ext uri="{FF2B5EF4-FFF2-40B4-BE49-F238E27FC236}">
                  <a16:creationId xmlns:a16="http://schemas.microsoft.com/office/drawing/2014/main" id="{DC19AF7D-2992-42F7-B741-A24BB2A6C37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3" name="Group 672">
            <a:extLst>
              <a:ext uri="{FF2B5EF4-FFF2-40B4-BE49-F238E27FC236}">
                <a16:creationId xmlns:a16="http://schemas.microsoft.com/office/drawing/2014/main" id="{D0169B75-6BF2-45A1-BFC7-37DA386E365E}"/>
              </a:ext>
            </a:extLst>
          </p:cNvPr>
          <p:cNvGrpSpPr/>
          <p:nvPr/>
        </p:nvGrpSpPr>
        <p:grpSpPr>
          <a:xfrm>
            <a:off x="8001066" y="2248376"/>
            <a:ext cx="630375" cy="455794"/>
            <a:chOff x="8887627" y="907393"/>
            <a:chExt cx="630375" cy="455794"/>
          </a:xfrm>
        </p:grpSpPr>
        <p:sp>
          <p:nvSpPr>
            <p:cNvPr id="674" name="Oval 673">
              <a:extLst>
                <a:ext uri="{FF2B5EF4-FFF2-40B4-BE49-F238E27FC236}">
                  <a16:creationId xmlns:a16="http://schemas.microsoft.com/office/drawing/2014/main" id="{20249BF2-AA6F-4FB7-BE3C-12DE3D39EC6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5" name="TextBox 674">
              <a:extLst>
                <a:ext uri="{FF2B5EF4-FFF2-40B4-BE49-F238E27FC236}">
                  <a16:creationId xmlns:a16="http://schemas.microsoft.com/office/drawing/2014/main" id="{9FFF2E76-0521-4D59-ACB8-5FCA5AB4E2E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76" name="TextBox 675">
              <a:extLst>
                <a:ext uri="{FF2B5EF4-FFF2-40B4-BE49-F238E27FC236}">
                  <a16:creationId xmlns:a16="http://schemas.microsoft.com/office/drawing/2014/main" id="{5A85D3B7-EA0F-4700-99CE-79AA1B86CB9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77" name="Straight Connector 676">
              <a:extLst>
                <a:ext uri="{FF2B5EF4-FFF2-40B4-BE49-F238E27FC236}">
                  <a16:creationId xmlns:a16="http://schemas.microsoft.com/office/drawing/2014/main" id="{9849CF27-4E97-4E49-A01F-FDAB30820E6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8" name="Group 677">
            <a:extLst>
              <a:ext uri="{FF2B5EF4-FFF2-40B4-BE49-F238E27FC236}">
                <a16:creationId xmlns:a16="http://schemas.microsoft.com/office/drawing/2014/main" id="{19B0874F-1539-4F1C-8F49-C83D09206DC0}"/>
              </a:ext>
            </a:extLst>
          </p:cNvPr>
          <p:cNvGrpSpPr/>
          <p:nvPr/>
        </p:nvGrpSpPr>
        <p:grpSpPr>
          <a:xfrm>
            <a:off x="8000943" y="2694565"/>
            <a:ext cx="630375" cy="455794"/>
            <a:chOff x="8887627" y="907393"/>
            <a:chExt cx="630375" cy="455794"/>
          </a:xfrm>
        </p:grpSpPr>
        <p:sp>
          <p:nvSpPr>
            <p:cNvPr id="679" name="Oval 678">
              <a:extLst>
                <a:ext uri="{FF2B5EF4-FFF2-40B4-BE49-F238E27FC236}">
                  <a16:creationId xmlns:a16="http://schemas.microsoft.com/office/drawing/2014/main" id="{358E50BB-D6CB-4308-960B-801DDA9BCE5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0" name="TextBox 679">
              <a:extLst>
                <a:ext uri="{FF2B5EF4-FFF2-40B4-BE49-F238E27FC236}">
                  <a16:creationId xmlns:a16="http://schemas.microsoft.com/office/drawing/2014/main" id="{7531F90D-BF0A-4CA3-B576-51E321CE767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81" name="TextBox 680">
              <a:extLst>
                <a:ext uri="{FF2B5EF4-FFF2-40B4-BE49-F238E27FC236}">
                  <a16:creationId xmlns:a16="http://schemas.microsoft.com/office/drawing/2014/main" id="{04B854AF-2E00-4956-AAC2-1CAEF103C63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82" name="Straight Connector 681">
              <a:extLst>
                <a:ext uri="{FF2B5EF4-FFF2-40B4-BE49-F238E27FC236}">
                  <a16:creationId xmlns:a16="http://schemas.microsoft.com/office/drawing/2014/main" id="{EFF583F8-383E-4128-AC1E-12C589C7729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3" name="Group 682">
            <a:extLst>
              <a:ext uri="{FF2B5EF4-FFF2-40B4-BE49-F238E27FC236}">
                <a16:creationId xmlns:a16="http://schemas.microsoft.com/office/drawing/2014/main" id="{B6B0C824-67BE-4673-91A4-05FB2578EE32}"/>
              </a:ext>
            </a:extLst>
          </p:cNvPr>
          <p:cNvGrpSpPr/>
          <p:nvPr/>
        </p:nvGrpSpPr>
        <p:grpSpPr>
          <a:xfrm>
            <a:off x="8001915" y="3140802"/>
            <a:ext cx="630375" cy="455794"/>
            <a:chOff x="8887627" y="907393"/>
            <a:chExt cx="630375" cy="455794"/>
          </a:xfrm>
        </p:grpSpPr>
        <p:sp>
          <p:nvSpPr>
            <p:cNvPr id="684" name="Oval 683">
              <a:extLst>
                <a:ext uri="{FF2B5EF4-FFF2-40B4-BE49-F238E27FC236}">
                  <a16:creationId xmlns:a16="http://schemas.microsoft.com/office/drawing/2014/main" id="{4278B7B3-D8AE-40C4-A2B4-AEFD9D442C5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5" name="TextBox 684">
              <a:extLst>
                <a:ext uri="{FF2B5EF4-FFF2-40B4-BE49-F238E27FC236}">
                  <a16:creationId xmlns:a16="http://schemas.microsoft.com/office/drawing/2014/main" id="{46407B44-2588-4CCF-8926-3F421A128AE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86" name="TextBox 685">
              <a:extLst>
                <a:ext uri="{FF2B5EF4-FFF2-40B4-BE49-F238E27FC236}">
                  <a16:creationId xmlns:a16="http://schemas.microsoft.com/office/drawing/2014/main" id="{CE794C2A-1DB6-49C4-A00A-B273B4C9C34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87" name="Straight Connector 686">
              <a:extLst>
                <a:ext uri="{FF2B5EF4-FFF2-40B4-BE49-F238E27FC236}">
                  <a16:creationId xmlns:a16="http://schemas.microsoft.com/office/drawing/2014/main" id="{CD41B048-8B25-4C49-9384-3C22F6206BE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8" name="Group 687">
            <a:extLst>
              <a:ext uri="{FF2B5EF4-FFF2-40B4-BE49-F238E27FC236}">
                <a16:creationId xmlns:a16="http://schemas.microsoft.com/office/drawing/2014/main" id="{3785E948-F6A6-452B-B1E1-582E3FEB1BB4}"/>
              </a:ext>
            </a:extLst>
          </p:cNvPr>
          <p:cNvGrpSpPr/>
          <p:nvPr/>
        </p:nvGrpSpPr>
        <p:grpSpPr>
          <a:xfrm>
            <a:off x="8001602" y="3586081"/>
            <a:ext cx="630375" cy="455794"/>
            <a:chOff x="8887627" y="907393"/>
            <a:chExt cx="630375" cy="455794"/>
          </a:xfrm>
        </p:grpSpPr>
        <p:sp>
          <p:nvSpPr>
            <p:cNvPr id="689" name="Oval 688">
              <a:extLst>
                <a:ext uri="{FF2B5EF4-FFF2-40B4-BE49-F238E27FC236}">
                  <a16:creationId xmlns:a16="http://schemas.microsoft.com/office/drawing/2014/main" id="{9A9781C4-28B9-4BC2-9DE3-6E8BAD29A65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0" name="TextBox 689">
              <a:extLst>
                <a:ext uri="{FF2B5EF4-FFF2-40B4-BE49-F238E27FC236}">
                  <a16:creationId xmlns:a16="http://schemas.microsoft.com/office/drawing/2014/main" id="{3490BA0C-802E-4ADC-A969-3391760CCFA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91" name="TextBox 690">
              <a:extLst>
                <a:ext uri="{FF2B5EF4-FFF2-40B4-BE49-F238E27FC236}">
                  <a16:creationId xmlns:a16="http://schemas.microsoft.com/office/drawing/2014/main" id="{F031CA25-5862-43A6-AF68-B4D5C41E374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92" name="Straight Connector 691">
              <a:extLst>
                <a:ext uri="{FF2B5EF4-FFF2-40B4-BE49-F238E27FC236}">
                  <a16:creationId xmlns:a16="http://schemas.microsoft.com/office/drawing/2014/main" id="{3D486BB5-0FC8-41F1-9244-C0C05791F42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3" name="Group 692">
            <a:extLst>
              <a:ext uri="{FF2B5EF4-FFF2-40B4-BE49-F238E27FC236}">
                <a16:creationId xmlns:a16="http://schemas.microsoft.com/office/drawing/2014/main" id="{4A74379F-C82F-45E5-90C9-4443D434EDE8}"/>
              </a:ext>
            </a:extLst>
          </p:cNvPr>
          <p:cNvGrpSpPr/>
          <p:nvPr/>
        </p:nvGrpSpPr>
        <p:grpSpPr>
          <a:xfrm>
            <a:off x="8002574" y="4032318"/>
            <a:ext cx="630375" cy="455794"/>
            <a:chOff x="8887627" y="907393"/>
            <a:chExt cx="630375" cy="455794"/>
          </a:xfrm>
        </p:grpSpPr>
        <p:sp>
          <p:nvSpPr>
            <p:cNvPr id="694" name="Oval 693">
              <a:extLst>
                <a:ext uri="{FF2B5EF4-FFF2-40B4-BE49-F238E27FC236}">
                  <a16:creationId xmlns:a16="http://schemas.microsoft.com/office/drawing/2014/main" id="{D3C2F2BA-F3D4-4E35-B865-37AD01F9379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5" name="TextBox 694">
              <a:extLst>
                <a:ext uri="{FF2B5EF4-FFF2-40B4-BE49-F238E27FC236}">
                  <a16:creationId xmlns:a16="http://schemas.microsoft.com/office/drawing/2014/main" id="{401A6583-B13B-49D5-BF8F-ACE035C5AF2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96" name="TextBox 695">
              <a:extLst>
                <a:ext uri="{FF2B5EF4-FFF2-40B4-BE49-F238E27FC236}">
                  <a16:creationId xmlns:a16="http://schemas.microsoft.com/office/drawing/2014/main" id="{BBBBD129-7728-4088-93A9-850CC06DBF7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97" name="Straight Connector 696">
              <a:extLst>
                <a:ext uri="{FF2B5EF4-FFF2-40B4-BE49-F238E27FC236}">
                  <a16:creationId xmlns:a16="http://schemas.microsoft.com/office/drawing/2014/main" id="{CECA3B23-F9A8-42A8-B1DD-D1613BAA6EA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8" name="Group 697">
            <a:extLst>
              <a:ext uri="{FF2B5EF4-FFF2-40B4-BE49-F238E27FC236}">
                <a16:creationId xmlns:a16="http://schemas.microsoft.com/office/drawing/2014/main" id="{1B347FB8-972C-47CA-8F86-2CDB661C8E35}"/>
              </a:ext>
            </a:extLst>
          </p:cNvPr>
          <p:cNvGrpSpPr/>
          <p:nvPr/>
        </p:nvGrpSpPr>
        <p:grpSpPr>
          <a:xfrm>
            <a:off x="8001584" y="4478944"/>
            <a:ext cx="630375" cy="455794"/>
            <a:chOff x="8887627" y="907393"/>
            <a:chExt cx="630375" cy="455794"/>
          </a:xfrm>
        </p:grpSpPr>
        <p:sp>
          <p:nvSpPr>
            <p:cNvPr id="699" name="Oval 698">
              <a:extLst>
                <a:ext uri="{FF2B5EF4-FFF2-40B4-BE49-F238E27FC236}">
                  <a16:creationId xmlns:a16="http://schemas.microsoft.com/office/drawing/2014/main" id="{E01955FC-B003-4626-B0B9-0CD85598B49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0" name="TextBox 699">
              <a:extLst>
                <a:ext uri="{FF2B5EF4-FFF2-40B4-BE49-F238E27FC236}">
                  <a16:creationId xmlns:a16="http://schemas.microsoft.com/office/drawing/2014/main" id="{69EF1FEE-AEC1-4392-BB83-E97B0E7B805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01" name="TextBox 700">
              <a:extLst>
                <a:ext uri="{FF2B5EF4-FFF2-40B4-BE49-F238E27FC236}">
                  <a16:creationId xmlns:a16="http://schemas.microsoft.com/office/drawing/2014/main" id="{9A14B565-2D89-4DEE-B220-ED0F7C81E84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02" name="Straight Connector 701">
              <a:extLst>
                <a:ext uri="{FF2B5EF4-FFF2-40B4-BE49-F238E27FC236}">
                  <a16:creationId xmlns:a16="http://schemas.microsoft.com/office/drawing/2014/main" id="{9FDD3A5D-8A9F-4711-8210-C62B6F66705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3" name="Group 702">
            <a:extLst>
              <a:ext uri="{FF2B5EF4-FFF2-40B4-BE49-F238E27FC236}">
                <a16:creationId xmlns:a16="http://schemas.microsoft.com/office/drawing/2014/main" id="{CB69C846-0B80-4C5D-8282-F3665849A746}"/>
              </a:ext>
            </a:extLst>
          </p:cNvPr>
          <p:cNvGrpSpPr/>
          <p:nvPr/>
        </p:nvGrpSpPr>
        <p:grpSpPr>
          <a:xfrm>
            <a:off x="8031651" y="456356"/>
            <a:ext cx="591105" cy="470388"/>
            <a:chOff x="8024949" y="901783"/>
            <a:chExt cx="591105" cy="470388"/>
          </a:xfrm>
        </p:grpSpPr>
        <p:sp>
          <p:nvSpPr>
            <p:cNvPr id="704" name="Oval 703">
              <a:extLst>
                <a:ext uri="{FF2B5EF4-FFF2-40B4-BE49-F238E27FC236}">
                  <a16:creationId xmlns:a16="http://schemas.microsoft.com/office/drawing/2014/main" id="{F1D14ABA-B712-4DBF-93DA-C0C04985FA7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5" name="TextBox 704">
              <a:extLst>
                <a:ext uri="{FF2B5EF4-FFF2-40B4-BE49-F238E27FC236}">
                  <a16:creationId xmlns:a16="http://schemas.microsoft.com/office/drawing/2014/main" id="{62CA4ADB-F114-4686-A346-64944916713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06" name="TextBox 705">
              <a:extLst>
                <a:ext uri="{FF2B5EF4-FFF2-40B4-BE49-F238E27FC236}">
                  <a16:creationId xmlns:a16="http://schemas.microsoft.com/office/drawing/2014/main" id="{AE543CA3-3918-430D-8524-B8DE72788E8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07" name="Straight Connector 706">
              <a:extLst>
                <a:ext uri="{FF2B5EF4-FFF2-40B4-BE49-F238E27FC236}">
                  <a16:creationId xmlns:a16="http://schemas.microsoft.com/office/drawing/2014/main" id="{70A701AD-D39A-4958-9CEB-8D507042060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8" name="Group 707">
            <a:extLst>
              <a:ext uri="{FF2B5EF4-FFF2-40B4-BE49-F238E27FC236}">
                <a16:creationId xmlns:a16="http://schemas.microsoft.com/office/drawing/2014/main" id="{199AEFA5-5DDE-4DF8-9452-A6FF649976B5}"/>
              </a:ext>
            </a:extLst>
          </p:cNvPr>
          <p:cNvGrpSpPr/>
          <p:nvPr/>
        </p:nvGrpSpPr>
        <p:grpSpPr>
          <a:xfrm>
            <a:off x="8436019" y="461560"/>
            <a:ext cx="630375" cy="455794"/>
            <a:chOff x="8887627" y="907393"/>
            <a:chExt cx="630375" cy="455794"/>
          </a:xfrm>
        </p:grpSpPr>
        <p:sp>
          <p:nvSpPr>
            <p:cNvPr id="709" name="Oval 708">
              <a:extLst>
                <a:ext uri="{FF2B5EF4-FFF2-40B4-BE49-F238E27FC236}">
                  <a16:creationId xmlns:a16="http://schemas.microsoft.com/office/drawing/2014/main" id="{7262A135-8FA4-4D34-895C-C7DF8ED4ECB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0" name="TextBox 709">
              <a:extLst>
                <a:ext uri="{FF2B5EF4-FFF2-40B4-BE49-F238E27FC236}">
                  <a16:creationId xmlns:a16="http://schemas.microsoft.com/office/drawing/2014/main" id="{E1FD729A-E209-4A2E-974D-C5A50D66F14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11" name="TextBox 710">
              <a:extLst>
                <a:ext uri="{FF2B5EF4-FFF2-40B4-BE49-F238E27FC236}">
                  <a16:creationId xmlns:a16="http://schemas.microsoft.com/office/drawing/2014/main" id="{E95E5039-43AD-447A-8BCF-99213F133BC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12" name="Straight Connector 711">
              <a:extLst>
                <a:ext uri="{FF2B5EF4-FFF2-40B4-BE49-F238E27FC236}">
                  <a16:creationId xmlns:a16="http://schemas.microsoft.com/office/drawing/2014/main" id="{A33FB1BB-BB28-4FA4-96F5-54C9A6536B1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3" name="Group 712">
            <a:extLst>
              <a:ext uri="{FF2B5EF4-FFF2-40B4-BE49-F238E27FC236}">
                <a16:creationId xmlns:a16="http://schemas.microsoft.com/office/drawing/2014/main" id="{72D3F4A4-23A0-4023-A70A-25C20F62914B}"/>
              </a:ext>
            </a:extLst>
          </p:cNvPr>
          <p:cNvGrpSpPr/>
          <p:nvPr/>
        </p:nvGrpSpPr>
        <p:grpSpPr>
          <a:xfrm>
            <a:off x="8436991" y="907797"/>
            <a:ext cx="630375" cy="455794"/>
            <a:chOff x="8887627" y="907393"/>
            <a:chExt cx="630375" cy="455794"/>
          </a:xfrm>
        </p:grpSpPr>
        <p:sp>
          <p:nvSpPr>
            <p:cNvPr id="714" name="Oval 713">
              <a:extLst>
                <a:ext uri="{FF2B5EF4-FFF2-40B4-BE49-F238E27FC236}">
                  <a16:creationId xmlns:a16="http://schemas.microsoft.com/office/drawing/2014/main" id="{758B9C1C-CECA-4A21-A5BE-62315094A6B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5" name="TextBox 714">
              <a:extLst>
                <a:ext uri="{FF2B5EF4-FFF2-40B4-BE49-F238E27FC236}">
                  <a16:creationId xmlns:a16="http://schemas.microsoft.com/office/drawing/2014/main" id="{E881E2C4-14A3-4D8E-815C-101F0C7A9F5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16" name="TextBox 715">
              <a:extLst>
                <a:ext uri="{FF2B5EF4-FFF2-40B4-BE49-F238E27FC236}">
                  <a16:creationId xmlns:a16="http://schemas.microsoft.com/office/drawing/2014/main" id="{D8A4CA74-57C6-479D-B754-F38D57DEE40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17" name="Straight Connector 716">
              <a:extLst>
                <a:ext uri="{FF2B5EF4-FFF2-40B4-BE49-F238E27FC236}">
                  <a16:creationId xmlns:a16="http://schemas.microsoft.com/office/drawing/2014/main" id="{4940B7FE-6F7D-4A33-859A-1389FDA6E8E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8" name="Group 717">
            <a:extLst>
              <a:ext uri="{FF2B5EF4-FFF2-40B4-BE49-F238E27FC236}">
                <a16:creationId xmlns:a16="http://schemas.microsoft.com/office/drawing/2014/main" id="{5E2EE758-4331-4906-A100-436DBE9A20AB}"/>
              </a:ext>
            </a:extLst>
          </p:cNvPr>
          <p:cNvGrpSpPr/>
          <p:nvPr/>
        </p:nvGrpSpPr>
        <p:grpSpPr>
          <a:xfrm>
            <a:off x="8436678" y="1353076"/>
            <a:ext cx="630375" cy="455794"/>
            <a:chOff x="8887627" y="907393"/>
            <a:chExt cx="630375" cy="455794"/>
          </a:xfrm>
        </p:grpSpPr>
        <p:sp>
          <p:nvSpPr>
            <p:cNvPr id="719" name="Oval 718">
              <a:extLst>
                <a:ext uri="{FF2B5EF4-FFF2-40B4-BE49-F238E27FC236}">
                  <a16:creationId xmlns:a16="http://schemas.microsoft.com/office/drawing/2014/main" id="{8B6B47B5-0CE0-4938-B332-0C05909AC4F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0" name="TextBox 719">
              <a:extLst>
                <a:ext uri="{FF2B5EF4-FFF2-40B4-BE49-F238E27FC236}">
                  <a16:creationId xmlns:a16="http://schemas.microsoft.com/office/drawing/2014/main" id="{875A1C14-5A7A-493D-8F60-6A6BC962FA2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9596C5E9-ECDA-47EA-A482-9F5AAB25DB9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22" name="Straight Connector 721">
              <a:extLst>
                <a:ext uri="{FF2B5EF4-FFF2-40B4-BE49-F238E27FC236}">
                  <a16:creationId xmlns:a16="http://schemas.microsoft.com/office/drawing/2014/main" id="{C44683EC-9EA8-483E-B068-4B046D230B6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3" name="Group 722">
            <a:extLst>
              <a:ext uri="{FF2B5EF4-FFF2-40B4-BE49-F238E27FC236}">
                <a16:creationId xmlns:a16="http://schemas.microsoft.com/office/drawing/2014/main" id="{F91C5476-12CD-4F5E-8E88-12D791F3F7DA}"/>
              </a:ext>
            </a:extLst>
          </p:cNvPr>
          <p:cNvGrpSpPr/>
          <p:nvPr/>
        </p:nvGrpSpPr>
        <p:grpSpPr>
          <a:xfrm>
            <a:off x="8437650" y="1799313"/>
            <a:ext cx="630375" cy="455794"/>
            <a:chOff x="8887627" y="907393"/>
            <a:chExt cx="630375" cy="455794"/>
          </a:xfrm>
        </p:grpSpPr>
        <p:sp>
          <p:nvSpPr>
            <p:cNvPr id="724" name="Oval 723">
              <a:extLst>
                <a:ext uri="{FF2B5EF4-FFF2-40B4-BE49-F238E27FC236}">
                  <a16:creationId xmlns:a16="http://schemas.microsoft.com/office/drawing/2014/main" id="{39A04AF4-AE3A-448E-8981-07A3518EBD9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5" name="TextBox 724">
              <a:extLst>
                <a:ext uri="{FF2B5EF4-FFF2-40B4-BE49-F238E27FC236}">
                  <a16:creationId xmlns:a16="http://schemas.microsoft.com/office/drawing/2014/main" id="{93D4C76D-C549-4777-9B8B-7AD0BDB6440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26" name="TextBox 725">
              <a:extLst>
                <a:ext uri="{FF2B5EF4-FFF2-40B4-BE49-F238E27FC236}">
                  <a16:creationId xmlns:a16="http://schemas.microsoft.com/office/drawing/2014/main" id="{5AB19C13-280D-4831-95AB-3C951D89FEE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27" name="Straight Connector 726">
              <a:extLst>
                <a:ext uri="{FF2B5EF4-FFF2-40B4-BE49-F238E27FC236}">
                  <a16:creationId xmlns:a16="http://schemas.microsoft.com/office/drawing/2014/main" id="{228D586E-5205-422D-83D4-7C587690B73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8" name="Group 727">
            <a:extLst>
              <a:ext uri="{FF2B5EF4-FFF2-40B4-BE49-F238E27FC236}">
                <a16:creationId xmlns:a16="http://schemas.microsoft.com/office/drawing/2014/main" id="{763F2AB6-C7AA-460B-A7FF-8C27373EF691}"/>
              </a:ext>
            </a:extLst>
          </p:cNvPr>
          <p:cNvGrpSpPr/>
          <p:nvPr/>
        </p:nvGrpSpPr>
        <p:grpSpPr>
          <a:xfrm>
            <a:off x="8436660" y="2245939"/>
            <a:ext cx="630375" cy="455794"/>
            <a:chOff x="8887627" y="907393"/>
            <a:chExt cx="630375" cy="455794"/>
          </a:xfrm>
        </p:grpSpPr>
        <p:sp>
          <p:nvSpPr>
            <p:cNvPr id="729" name="Oval 728">
              <a:extLst>
                <a:ext uri="{FF2B5EF4-FFF2-40B4-BE49-F238E27FC236}">
                  <a16:creationId xmlns:a16="http://schemas.microsoft.com/office/drawing/2014/main" id="{7BC87D2D-EE4A-4B01-8060-052EE6584C3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0" name="TextBox 729">
              <a:extLst>
                <a:ext uri="{FF2B5EF4-FFF2-40B4-BE49-F238E27FC236}">
                  <a16:creationId xmlns:a16="http://schemas.microsoft.com/office/drawing/2014/main" id="{5BCC648E-FEBC-4610-BD07-71830BC2048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31" name="TextBox 730">
              <a:extLst>
                <a:ext uri="{FF2B5EF4-FFF2-40B4-BE49-F238E27FC236}">
                  <a16:creationId xmlns:a16="http://schemas.microsoft.com/office/drawing/2014/main" id="{7C1346C1-C170-4E63-8B86-AF41CD4F884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32" name="Straight Connector 731">
              <a:extLst>
                <a:ext uri="{FF2B5EF4-FFF2-40B4-BE49-F238E27FC236}">
                  <a16:creationId xmlns:a16="http://schemas.microsoft.com/office/drawing/2014/main" id="{2FB24673-B97C-4C1F-9482-F5D8913FC74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3" name="Group 732">
            <a:extLst>
              <a:ext uri="{FF2B5EF4-FFF2-40B4-BE49-F238E27FC236}">
                <a16:creationId xmlns:a16="http://schemas.microsoft.com/office/drawing/2014/main" id="{26BDF461-AD9A-4528-9DB0-0979663CF175}"/>
              </a:ext>
            </a:extLst>
          </p:cNvPr>
          <p:cNvGrpSpPr/>
          <p:nvPr/>
        </p:nvGrpSpPr>
        <p:grpSpPr>
          <a:xfrm>
            <a:off x="8436537" y="2692128"/>
            <a:ext cx="630375" cy="455794"/>
            <a:chOff x="8887627" y="907393"/>
            <a:chExt cx="630375" cy="455794"/>
          </a:xfrm>
        </p:grpSpPr>
        <p:sp>
          <p:nvSpPr>
            <p:cNvPr id="734" name="Oval 733">
              <a:extLst>
                <a:ext uri="{FF2B5EF4-FFF2-40B4-BE49-F238E27FC236}">
                  <a16:creationId xmlns:a16="http://schemas.microsoft.com/office/drawing/2014/main" id="{8D315B37-7435-439A-9B37-1795A89DCD4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5" name="TextBox 734">
              <a:extLst>
                <a:ext uri="{FF2B5EF4-FFF2-40B4-BE49-F238E27FC236}">
                  <a16:creationId xmlns:a16="http://schemas.microsoft.com/office/drawing/2014/main" id="{561E695D-914A-4539-9EFD-5757210DDD2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36" name="TextBox 735">
              <a:extLst>
                <a:ext uri="{FF2B5EF4-FFF2-40B4-BE49-F238E27FC236}">
                  <a16:creationId xmlns:a16="http://schemas.microsoft.com/office/drawing/2014/main" id="{8A25A97C-12F8-48F9-AE33-D1389D410D4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37" name="Straight Connector 736">
              <a:extLst>
                <a:ext uri="{FF2B5EF4-FFF2-40B4-BE49-F238E27FC236}">
                  <a16:creationId xmlns:a16="http://schemas.microsoft.com/office/drawing/2014/main" id="{F2E71E38-138D-4BF4-BA0E-D83B0CF49D5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8" name="Group 737">
            <a:extLst>
              <a:ext uri="{FF2B5EF4-FFF2-40B4-BE49-F238E27FC236}">
                <a16:creationId xmlns:a16="http://schemas.microsoft.com/office/drawing/2014/main" id="{4D861D22-428F-4137-AE98-B083E1CAE203}"/>
              </a:ext>
            </a:extLst>
          </p:cNvPr>
          <p:cNvGrpSpPr/>
          <p:nvPr/>
        </p:nvGrpSpPr>
        <p:grpSpPr>
          <a:xfrm>
            <a:off x="8437509" y="3138365"/>
            <a:ext cx="630375" cy="455794"/>
            <a:chOff x="8887627" y="907393"/>
            <a:chExt cx="630375" cy="455794"/>
          </a:xfrm>
        </p:grpSpPr>
        <p:sp>
          <p:nvSpPr>
            <p:cNvPr id="739" name="Oval 738">
              <a:extLst>
                <a:ext uri="{FF2B5EF4-FFF2-40B4-BE49-F238E27FC236}">
                  <a16:creationId xmlns:a16="http://schemas.microsoft.com/office/drawing/2014/main" id="{ADF1FA62-5A5F-47C8-8312-F0793BB0B15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0" name="TextBox 739">
              <a:extLst>
                <a:ext uri="{FF2B5EF4-FFF2-40B4-BE49-F238E27FC236}">
                  <a16:creationId xmlns:a16="http://schemas.microsoft.com/office/drawing/2014/main" id="{21B6D4C4-2904-447C-9661-CB413FC76F4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41" name="TextBox 740">
              <a:extLst>
                <a:ext uri="{FF2B5EF4-FFF2-40B4-BE49-F238E27FC236}">
                  <a16:creationId xmlns:a16="http://schemas.microsoft.com/office/drawing/2014/main" id="{E5E1D7C0-5577-4CF1-AC30-6B31D605737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42" name="Straight Connector 741">
              <a:extLst>
                <a:ext uri="{FF2B5EF4-FFF2-40B4-BE49-F238E27FC236}">
                  <a16:creationId xmlns:a16="http://schemas.microsoft.com/office/drawing/2014/main" id="{779ECB64-9C98-43C5-9729-A4CD0B998C5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3" name="Group 742">
            <a:extLst>
              <a:ext uri="{FF2B5EF4-FFF2-40B4-BE49-F238E27FC236}">
                <a16:creationId xmlns:a16="http://schemas.microsoft.com/office/drawing/2014/main" id="{3877A4A0-C703-4C41-A897-48C6FEE0433D}"/>
              </a:ext>
            </a:extLst>
          </p:cNvPr>
          <p:cNvGrpSpPr/>
          <p:nvPr/>
        </p:nvGrpSpPr>
        <p:grpSpPr>
          <a:xfrm>
            <a:off x="8437196" y="3583644"/>
            <a:ext cx="630375" cy="455794"/>
            <a:chOff x="8887627" y="907393"/>
            <a:chExt cx="630375" cy="455794"/>
          </a:xfrm>
        </p:grpSpPr>
        <p:sp>
          <p:nvSpPr>
            <p:cNvPr id="744" name="Oval 743">
              <a:extLst>
                <a:ext uri="{FF2B5EF4-FFF2-40B4-BE49-F238E27FC236}">
                  <a16:creationId xmlns:a16="http://schemas.microsoft.com/office/drawing/2014/main" id="{68F6DEC5-ECF9-43D5-8B2C-26EDE205EA3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5" name="TextBox 744">
              <a:extLst>
                <a:ext uri="{FF2B5EF4-FFF2-40B4-BE49-F238E27FC236}">
                  <a16:creationId xmlns:a16="http://schemas.microsoft.com/office/drawing/2014/main" id="{1D4ED98E-41C5-464A-B494-220B942184F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46" name="TextBox 745">
              <a:extLst>
                <a:ext uri="{FF2B5EF4-FFF2-40B4-BE49-F238E27FC236}">
                  <a16:creationId xmlns:a16="http://schemas.microsoft.com/office/drawing/2014/main" id="{CFD4D8D8-F7B6-4ABD-8BA4-30439F8088E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47" name="Straight Connector 746">
              <a:extLst>
                <a:ext uri="{FF2B5EF4-FFF2-40B4-BE49-F238E27FC236}">
                  <a16:creationId xmlns:a16="http://schemas.microsoft.com/office/drawing/2014/main" id="{8A10676C-D321-4127-8969-0EE5E32052C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8" name="Group 747">
            <a:extLst>
              <a:ext uri="{FF2B5EF4-FFF2-40B4-BE49-F238E27FC236}">
                <a16:creationId xmlns:a16="http://schemas.microsoft.com/office/drawing/2014/main" id="{50BC4363-8A5D-4715-9408-0B35A0A8EA86}"/>
              </a:ext>
            </a:extLst>
          </p:cNvPr>
          <p:cNvGrpSpPr/>
          <p:nvPr/>
        </p:nvGrpSpPr>
        <p:grpSpPr>
          <a:xfrm>
            <a:off x="8438168" y="4029881"/>
            <a:ext cx="630375" cy="455794"/>
            <a:chOff x="8887627" y="907393"/>
            <a:chExt cx="630375" cy="455794"/>
          </a:xfrm>
        </p:grpSpPr>
        <p:sp>
          <p:nvSpPr>
            <p:cNvPr id="749" name="Oval 748">
              <a:extLst>
                <a:ext uri="{FF2B5EF4-FFF2-40B4-BE49-F238E27FC236}">
                  <a16:creationId xmlns:a16="http://schemas.microsoft.com/office/drawing/2014/main" id="{2DD320CE-0284-40C8-8CCD-DEB36BF09F1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0" name="TextBox 749">
              <a:extLst>
                <a:ext uri="{FF2B5EF4-FFF2-40B4-BE49-F238E27FC236}">
                  <a16:creationId xmlns:a16="http://schemas.microsoft.com/office/drawing/2014/main" id="{43807401-C346-45F7-9B25-65DF84F0782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51" name="TextBox 750">
              <a:extLst>
                <a:ext uri="{FF2B5EF4-FFF2-40B4-BE49-F238E27FC236}">
                  <a16:creationId xmlns:a16="http://schemas.microsoft.com/office/drawing/2014/main" id="{E14F38F9-0773-40B6-A328-79F0B61E147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52" name="Straight Connector 751">
              <a:extLst>
                <a:ext uri="{FF2B5EF4-FFF2-40B4-BE49-F238E27FC236}">
                  <a16:creationId xmlns:a16="http://schemas.microsoft.com/office/drawing/2014/main" id="{C2A6EC9A-77B7-485F-A0DD-661526581FA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3" name="Group 752">
            <a:extLst>
              <a:ext uri="{FF2B5EF4-FFF2-40B4-BE49-F238E27FC236}">
                <a16:creationId xmlns:a16="http://schemas.microsoft.com/office/drawing/2014/main" id="{E337778B-3CD4-4743-8A39-8BCFA335F1C4}"/>
              </a:ext>
            </a:extLst>
          </p:cNvPr>
          <p:cNvGrpSpPr/>
          <p:nvPr/>
        </p:nvGrpSpPr>
        <p:grpSpPr>
          <a:xfrm>
            <a:off x="8437178" y="4476507"/>
            <a:ext cx="630375" cy="455794"/>
            <a:chOff x="8887627" y="907393"/>
            <a:chExt cx="630375" cy="455794"/>
          </a:xfrm>
        </p:grpSpPr>
        <p:sp>
          <p:nvSpPr>
            <p:cNvPr id="754" name="Oval 753">
              <a:extLst>
                <a:ext uri="{FF2B5EF4-FFF2-40B4-BE49-F238E27FC236}">
                  <a16:creationId xmlns:a16="http://schemas.microsoft.com/office/drawing/2014/main" id="{21544D86-078B-4D0C-B151-DD57D8691B9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5" name="TextBox 754">
              <a:extLst>
                <a:ext uri="{FF2B5EF4-FFF2-40B4-BE49-F238E27FC236}">
                  <a16:creationId xmlns:a16="http://schemas.microsoft.com/office/drawing/2014/main" id="{8A72B46F-5CCF-4672-A921-3DF1D29A1B8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56" name="TextBox 755">
              <a:extLst>
                <a:ext uri="{FF2B5EF4-FFF2-40B4-BE49-F238E27FC236}">
                  <a16:creationId xmlns:a16="http://schemas.microsoft.com/office/drawing/2014/main" id="{EC5F0803-201D-4838-A5ED-E76B36C301E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57" name="Straight Connector 756">
              <a:extLst>
                <a:ext uri="{FF2B5EF4-FFF2-40B4-BE49-F238E27FC236}">
                  <a16:creationId xmlns:a16="http://schemas.microsoft.com/office/drawing/2014/main" id="{E3315F00-F85F-4898-895F-BCAAF473EBC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8" name="Group 757">
            <a:extLst>
              <a:ext uri="{FF2B5EF4-FFF2-40B4-BE49-F238E27FC236}">
                <a16:creationId xmlns:a16="http://schemas.microsoft.com/office/drawing/2014/main" id="{48719982-9FDF-45C4-8504-56411365151B}"/>
              </a:ext>
            </a:extLst>
          </p:cNvPr>
          <p:cNvGrpSpPr/>
          <p:nvPr/>
        </p:nvGrpSpPr>
        <p:grpSpPr>
          <a:xfrm>
            <a:off x="8467245" y="453919"/>
            <a:ext cx="591105" cy="470388"/>
            <a:chOff x="8024949" y="901783"/>
            <a:chExt cx="591105" cy="470388"/>
          </a:xfrm>
        </p:grpSpPr>
        <p:sp>
          <p:nvSpPr>
            <p:cNvPr id="759" name="Oval 758">
              <a:extLst>
                <a:ext uri="{FF2B5EF4-FFF2-40B4-BE49-F238E27FC236}">
                  <a16:creationId xmlns:a16="http://schemas.microsoft.com/office/drawing/2014/main" id="{264662AB-BE59-4462-B194-22EED76C53B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0" name="TextBox 759">
              <a:extLst>
                <a:ext uri="{FF2B5EF4-FFF2-40B4-BE49-F238E27FC236}">
                  <a16:creationId xmlns:a16="http://schemas.microsoft.com/office/drawing/2014/main" id="{D4A8991D-70B0-4C7C-8723-70556003878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761" name="TextBox 760">
              <a:extLst>
                <a:ext uri="{FF2B5EF4-FFF2-40B4-BE49-F238E27FC236}">
                  <a16:creationId xmlns:a16="http://schemas.microsoft.com/office/drawing/2014/main" id="{858E1F39-77F0-43E6-81CA-E9E8251D16A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62" name="Straight Connector 761">
              <a:extLst>
                <a:ext uri="{FF2B5EF4-FFF2-40B4-BE49-F238E27FC236}">
                  <a16:creationId xmlns:a16="http://schemas.microsoft.com/office/drawing/2014/main" id="{A58F73AA-C4A0-4B8B-BE9D-9789E8459FB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3" name="Group 762">
            <a:extLst>
              <a:ext uri="{FF2B5EF4-FFF2-40B4-BE49-F238E27FC236}">
                <a16:creationId xmlns:a16="http://schemas.microsoft.com/office/drawing/2014/main" id="{25CE814D-2F1D-466D-96FF-9EA3F43A4DD1}"/>
              </a:ext>
            </a:extLst>
          </p:cNvPr>
          <p:cNvGrpSpPr/>
          <p:nvPr/>
        </p:nvGrpSpPr>
        <p:grpSpPr>
          <a:xfrm>
            <a:off x="8887474" y="474674"/>
            <a:ext cx="630375" cy="455794"/>
            <a:chOff x="8887627" y="907393"/>
            <a:chExt cx="630375" cy="455794"/>
          </a:xfrm>
        </p:grpSpPr>
        <p:sp>
          <p:nvSpPr>
            <p:cNvPr id="764" name="Oval 763">
              <a:extLst>
                <a:ext uri="{FF2B5EF4-FFF2-40B4-BE49-F238E27FC236}">
                  <a16:creationId xmlns:a16="http://schemas.microsoft.com/office/drawing/2014/main" id="{38889EA0-0312-4825-9E33-915847CB9B2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5" name="TextBox 764">
              <a:extLst>
                <a:ext uri="{FF2B5EF4-FFF2-40B4-BE49-F238E27FC236}">
                  <a16:creationId xmlns:a16="http://schemas.microsoft.com/office/drawing/2014/main" id="{F4479D00-FA7E-4F01-ACB9-19C646A815F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66" name="TextBox 765">
              <a:extLst>
                <a:ext uri="{FF2B5EF4-FFF2-40B4-BE49-F238E27FC236}">
                  <a16:creationId xmlns:a16="http://schemas.microsoft.com/office/drawing/2014/main" id="{7309B444-8BF5-4073-8BEE-73227DF787C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67" name="Straight Connector 766">
              <a:extLst>
                <a:ext uri="{FF2B5EF4-FFF2-40B4-BE49-F238E27FC236}">
                  <a16:creationId xmlns:a16="http://schemas.microsoft.com/office/drawing/2014/main" id="{CB5EB22A-AA31-4701-959E-7055FFC1AB4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8" name="Group 767">
            <a:extLst>
              <a:ext uri="{FF2B5EF4-FFF2-40B4-BE49-F238E27FC236}">
                <a16:creationId xmlns:a16="http://schemas.microsoft.com/office/drawing/2014/main" id="{0F626883-A11D-485B-9C1D-4DE888AFC506}"/>
              </a:ext>
            </a:extLst>
          </p:cNvPr>
          <p:cNvGrpSpPr/>
          <p:nvPr/>
        </p:nvGrpSpPr>
        <p:grpSpPr>
          <a:xfrm>
            <a:off x="8888446" y="920911"/>
            <a:ext cx="630375" cy="455794"/>
            <a:chOff x="8887627" y="907393"/>
            <a:chExt cx="630375" cy="455794"/>
          </a:xfrm>
        </p:grpSpPr>
        <p:sp>
          <p:nvSpPr>
            <p:cNvPr id="769" name="Oval 768">
              <a:extLst>
                <a:ext uri="{FF2B5EF4-FFF2-40B4-BE49-F238E27FC236}">
                  <a16:creationId xmlns:a16="http://schemas.microsoft.com/office/drawing/2014/main" id="{30B8D598-524C-494A-AF14-5EAB775E3B5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0" name="TextBox 769">
              <a:extLst>
                <a:ext uri="{FF2B5EF4-FFF2-40B4-BE49-F238E27FC236}">
                  <a16:creationId xmlns:a16="http://schemas.microsoft.com/office/drawing/2014/main" id="{7720C4B0-1D9B-497F-A53A-4844D437AB0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71" name="TextBox 770">
              <a:extLst>
                <a:ext uri="{FF2B5EF4-FFF2-40B4-BE49-F238E27FC236}">
                  <a16:creationId xmlns:a16="http://schemas.microsoft.com/office/drawing/2014/main" id="{8A44073C-2EAC-4D56-8FE0-02E6068112B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72" name="Straight Connector 771">
              <a:extLst>
                <a:ext uri="{FF2B5EF4-FFF2-40B4-BE49-F238E27FC236}">
                  <a16:creationId xmlns:a16="http://schemas.microsoft.com/office/drawing/2014/main" id="{94C17ECF-B13B-48B9-B0F4-0320133BB7A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3" name="Group 772">
            <a:extLst>
              <a:ext uri="{FF2B5EF4-FFF2-40B4-BE49-F238E27FC236}">
                <a16:creationId xmlns:a16="http://schemas.microsoft.com/office/drawing/2014/main" id="{3DA9057C-E71A-4E79-B64D-34C1BA1C9A75}"/>
              </a:ext>
            </a:extLst>
          </p:cNvPr>
          <p:cNvGrpSpPr/>
          <p:nvPr/>
        </p:nvGrpSpPr>
        <p:grpSpPr>
          <a:xfrm>
            <a:off x="8888133" y="1366190"/>
            <a:ext cx="630375" cy="455794"/>
            <a:chOff x="8887627" y="907393"/>
            <a:chExt cx="630375" cy="455794"/>
          </a:xfrm>
        </p:grpSpPr>
        <p:sp>
          <p:nvSpPr>
            <p:cNvPr id="774" name="Oval 773">
              <a:extLst>
                <a:ext uri="{FF2B5EF4-FFF2-40B4-BE49-F238E27FC236}">
                  <a16:creationId xmlns:a16="http://schemas.microsoft.com/office/drawing/2014/main" id="{C9680177-93A2-4936-A22E-2C91A83BAFA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5" name="TextBox 774">
              <a:extLst>
                <a:ext uri="{FF2B5EF4-FFF2-40B4-BE49-F238E27FC236}">
                  <a16:creationId xmlns:a16="http://schemas.microsoft.com/office/drawing/2014/main" id="{3791BEAD-9147-4B92-AD0F-9B5596B575F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76" name="TextBox 775">
              <a:extLst>
                <a:ext uri="{FF2B5EF4-FFF2-40B4-BE49-F238E27FC236}">
                  <a16:creationId xmlns:a16="http://schemas.microsoft.com/office/drawing/2014/main" id="{89E64CF6-22D8-48DA-ABA9-7CA1ADB5B74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77" name="Straight Connector 776">
              <a:extLst>
                <a:ext uri="{FF2B5EF4-FFF2-40B4-BE49-F238E27FC236}">
                  <a16:creationId xmlns:a16="http://schemas.microsoft.com/office/drawing/2014/main" id="{85226580-CFAB-4B9F-B120-76878EF478B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8" name="Group 777">
            <a:extLst>
              <a:ext uri="{FF2B5EF4-FFF2-40B4-BE49-F238E27FC236}">
                <a16:creationId xmlns:a16="http://schemas.microsoft.com/office/drawing/2014/main" id="{0317582D-35F7-48BF-987A-3C89B1925FEF}"/>
              </a:ext>
            </a:extLst>
          </p:cNvPr>
          <p:cNvGrpSpPr/>
          <p:nvPr/>
        </p:nvGrpSpPr>
        <p:grpSpPr>
          <a:xfrm>
            <a:off x="8889105" y="1812427"/>
            <a:ext cx="630375" cy="455794"/>
            <a:chOff x="8887627" y="907393"/>
            <a:chExt cx="630375" cy="455794"/>
          </a:xfrm>
        </p:grpSpPr>
        <p:sp>
          <p:nvSpPr>
            <p:cNvPr id="779" name="Oval 778">
              <a:extLst>
                <a:ext uri="{FF2B5EF4-FFF2-40B4-BE49-F238E27FC236}">
                  <a16:creationId xmlns:a16="http://schemas.microsoft.com/office/drawing/2014/main" id="{6C8FEED7-EE76-42F3-A861-AC0355758B6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0" name="TextBox 779">
              <a:extLst>
                <a:ext uri="{FF2B5EF4-FFF2-40B4-BE49-F238E27FC236}">
                  <a16:creationId xmlns:a16="http://schemas.microsoft.com/office/drawing/2014/main" id="{11E65DF0-F61B-4E72-BFE5-3356CFB5928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81" name="TextBox 780">
              <a:extLst>
                <a:ext uri="{FF2B5EF4-FFF2-40B4-BE49-F238E27FC236}">
                  <a16:creationId xmlns:a16="http://schemas.microsoft.com/office/drawing/2014/main" id="{B8AD3D8D-56C9-4EA7-9B18-AE640E6BB79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82" name="Straight Connector 781">
              <a:extLst>
                <a:ext uri="{FF2B5EF4-FFF2-40B4-BE49-F238E27FC236}">
                  <a16:creationId xmlns:a16="http://schemas.microsoft.com/office/drawing/2014/main" id="{73D186D3-1F7D-4778-8D32-F4C3E4518FC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3" name="Group 782">
            <a:extLst>
              <a:ext uri="{FF2B5EF4-FFF2-40B4-BE49-F238E27FC236}">
                <a16:creationId xmlns:a16="http://schemas.microsoft.com/office/drawing/2014/main" id="{BE5F4E52-CC0C-4588-9F5B-E0093E4CF0A1}"/>
              </a:ext>
            </a:extLst>
          </p:cNvPr>
          <p:cNvGrpSpPr/>
          <p:nvPr/>
        </p:nvGrpSpPr>
        <p:grpSpPr>
          <a:xfrm>
            <a:off x="8888115" y="2259053"/>
            <a:ext cx="630375" cy="455794"/>
            <a:chOff x="8887627" y="907393"/>
            <a:chExt cx="630375" cy="455794"/>
          </a:xfrm>
        </p:grpSpPr>
        <p:sp>
          <p:nvSpPr>
            <p:cNvPr id="784" name="Oval 783">
              <a:extLst>
                <a:ext uri="{FF2B5EF4-FFF2-40B4-BE49-F238E27FC236}">
                  <a16:creationId xmlns:a16="http://schemas.microsoft.com/office/drawing/2014/main" id="{CDD01FAB-CD24-428C-AE18-923AB9FCA71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5" name="TextBox 784">
              <a:extLst>
                <a:ext uri="{FF2B5EF4-FFF2-40B4-BE49-F238E27FC236}">
                  <a16:creationId xmlns:a16="http://schemas.microsoft.com/office/drawing/2014/main" id="{B0DA951F-0FBF-450E-831D-69E3DF8884E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86" name="TextBox 785">
              <a:extLst>
                <a:ext uri="{FF2B5EF4-FFF2-40B4-BE49-F238E27FC236}">
                  <a16:creationId xmlns:a16="http://schemas.microsoft.com/office/drawing/2014/main" id="{F020355A-2AF3-46CA-AC4C-95DDB0E2CC3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87" name="Straight Connector 786">
              <a:extLst>
                <a:ext uri="{FF2B5EF4-FFF2-40B4-BE49-F238E27FC236}">
                  <a16:creationId xmlns:a16="http://schemas.microsoft.com/office/drawing/2014/main" id="{820F8C50-EB3F-4F80-B183-8959FC89FE7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8" name="Group 787">
            <a:extLst>
              <a:ext uri="{FF2B5EF4-FFF2-40B4-BE49-F238E27FC236}">
                <a16:creationId xmlns:a16="http://schemas.microsoft.com/office/drawing/2014/main" id="{9CEC5114-9125-4078-8453-10E944F4F707}"/>
              </a:ext>
            </a:extLst>
          </p:cNvPr>
          <p:cNvGrpSpPr/>
          <p:nvPr/>
        </p:nvGrpSpPr>
        <p:grpSpPr>
          <a:xfrm>
            <a:off x="8887992" y="2705242"/>
            <a:ext cx="630375" cy="455794"/>
            <a:chOff x="8887627" y="907393"/>
            <a:chExt cx="630375" cy="455794"/>
          </a:xfrm>
        </p:grpSpPr>
        <p:sp>
          <p:nvSpPr>
            <p:cNvPr id="789" name="Oval 788">
              <a:extLst>
                <a:ext uri="{FF2B5EF4-FFF2-40B4-BE49-F238E27FC236}">
                  <a16:creationId xmlns:a16="http://schemas.microsoft.com/office/drawing/2014/main" id="{1D2F7C77-2BEB-4C1C-B900-794A6C2CBCA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0" name="TextBox 789">
              <a:extLst>
                <a:ext uri="{FF2B5EF4-FFF2-40B4-BE49-F238E27FC236}">
                  <a16:creationId xmlns:a16="http://schemas.microsoft.com/office/drawing/2014/main" id="{0C4985FD-877D-4D8E-86B4-7A6D967A5CF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91" name="TextBox 790">
              <a:extLst>
                <a:ext uri="{FF2B5EF4-FFF2-40B4-BE49-F238E27FC236}">
                  <a16:creationId xmlns:a16="http://schemas.microsoft.com/office/drawing/2014/main" id="{53F92D91-018E-4303-BDD9-A1151C121A9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92" name="Straight Connector 791">
              <a:extLst>
                <a:ext uri="{FF2B5EF4-FFF2-40B4-BE49-F238E27FC236}">
                  <a16:creationId xmlns:a16="http://schemas.microsoft.com/office/drawing/2014/main" id="{70C9888B-6CCD-4A79-B514-ECDC5E176D1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3" name="Group 792">
            <a:extLst>
              <a:ext uri="{FF2B5EF4-FFF2-40B4-BE49-F238E27FC236}">
                <a16:creationId xmlns:a16="http://schemas.microsoft.com/office/drawing/2014/main" id="{64893EB2-911E-47C4-A0B5-D888A67D4D8B}"/>
              </a:ext>
            </a:extLst>
          </p:cNvPr>
          <p:cNvGrpSpPr/>
          <p:nvPr/>
        </p:nvGrpSpPr>
        <p:grpSpPr>
          <a:xfrm>
            <a:off x="8888964" y="3151479"/>
            <a:ext cx="630375" cy="455794"/>
            <a:chOff x="8887627" y="907393"/>
            <a:chExt cx="630375" cy="455794"/>
          </a:xfrm>
        </p:grpSpPr>
        <p:sp>
          <p:nvSpPr>
            <p:cNvPr id="794" name="Oval 793">
              <a:extLst>
                <a:ext uri="{FF2B5EF4-FFF2-40B4-BE49-F238E27FC236}">
                  <a16:creationId xmlns:a16="http://schemas.microsoft.com/office/drawing/2014/main" id="{367E43A7-777D-41FE-B4C7-5C081C4557E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5" name="TextBox 794">
              <a:extLst>
                <a:ext uri="{FF2B5EF4-FFF2-40B4-BE49-F238E27FC236}">
                  <a16:creationId xmlns:a16="http://schemas.microsoft.com/office/drawing/2014/main" id="{1A8A27F3-C0D9-40C1-ADDF-A31B52D6123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796" name="TextBox 795">
              <a:extLst>
                <a:ext uri="{FF2B5EF4-FFF2-40B4-BE49-F238E27FC236}">
                  <a16:creationId xmlns:a16="http://schemas.microsoft.com/office/drawing/2014/main" id="{500E4A2C-BF83-47FF-9BB0-1190FC4C6B5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797" name="Straight Connector 796">
              <a:extLst>
                <a:ext uri="{FF2B5EF4-FFF2-40B4-BE49-F238E27FC236}">
                  <a16:creationId xmlns:a16="http://schemas.microsoft.com/office/drawing/2014/main" id="{0F43C9A5-E676-4115-9086-C16EE420DF6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8" name="Group 797">
            <a:extLst>
              <a:ext uri="{FF2B5EF4-FFF2-40B4-BE49-F238E27FC236}">
                <a16:creationId xmlns:a16="http://schemas.microsoft.com/office/drawing/2014/main" id="{9E774F93-1228-4DA0-8CB0-5D73039F8B30}"/>
              </a:ext>
            </a:extLst>
          </p:cNvPr>
          <p:cNvGrpSpPr/>
          <p:nvPr/>
        </p:nvGrpSpPr>
        <p:grpSpPr>
          <a:xfrm>
            <a:off x="8888651" y="3596758"/>
            <a:ext cx="630375" cy="455794"/>
            <a:chOff x="8887627" y="907393"/>
            <a:chExt cx="630375" cy="455794"/>
          </a:xfrm>
        </p:grpSpPr>
        <p:sp>
          <p:nvSpPr>
            <p:cNvPr id="799" name="Oval 798">
              <a:extLst>
                <a:ext uri="{FF2B5EF4-FFF2-40B4-BE49-F238E27FC236}">
                  <a16:creationId xmlns:a16="http://schemas.microsoft.com/office/drawing/2014/main" id="{12D47B0F-9E98-4F05-87A9-8B628266E94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0" name="TextBox 799">
              <a:extLst>
                <a:ext uri="{FF2B5EF4-FFF2-40B4-BE49-F238E27FC236}">
                  <a16:creationId xmlns:a16="http://schemas.microsoft.com/office/drawing/2014/main" id="{A2C7E307-A687-4502-8558-9124B6017A5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01" name="TextBox 800">
              <a:extLst>
                <a:ext uri="{FF2B5EF4-FFF2-40B4-BE49-F238E27FC236}">
                  <a16:creationId xmlns:a16="http://schemas.microsoft.com/office/drawing/2014/main" id="{EA4BE206-E7BE-455C-8EB2-8ADBF9BA19E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02" name="Straight Connector 801">
              <a:extLst>
                <a:ext uri="{FF2B5EF4-FFF2-40B4-BE49-F238E27FC236}">
                  <a16:creationId xmlns:a16="http://schemas.microsoft.com/office/drawing/2014/main" id="{F86AE99F-255A-4334-9674-AF5D109B486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3" name="Group 802">
            <a:extLst>
              <a:ext uri="{FF2B5EF4-FFF2-40B4-BE49-F238E27FC236}">
                <a16:creationId xmlns:a16="http://schemas.microsoft.com/office/drawing/2014/main" id="{70DFA231-93B3-44B7-9BC2-4D986F654EE3}"/>
              </a:ext>
            </a:extLst>
          </p:cNvPr>
          <p:cNvGrpSpPr/>
          <p:nvPr/>
        </p:nvGrpSpPr>
        <p:grpSpPr>
          <a:xfrm>
            <a:off x="8889623" y="4042995"/>
            <a:ext cx="630375" cy="455794"/>
            <a:chOff x="8887627" y="907393"/>
            <a:chExt cx="630375" cy="455794"/>
          </a:xfrm>
        </p:grpSpPr>
        <p:sp>
          <p:nvSpPr>
            <p:cNvPr id="804" name="Oval 803">
              <a:extLst>
                <a:ext uri="{FF2B5EF4-FFF2-40B4-BE49-F238E27FC236}">
                  <a16:creationId xmlns:a16="http://schemas.microsoft.com/office/drawing/2014/main" id="{24A6DE15-51A1-4A36-B92B-D93F8F80ACD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5" name="TextBox 804">
              <a:extLst>
                <a:ext uri="{FF2B5EF4-FFF2-40B4-BE49-F238E27FC236}">
                  <a16:creationId xmlns:a16="http://schemas.microsoft.com/office/drawing/2014/main" id="{4311269D-B613-480D-853B-4CB42F48627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06" name="TextBox 805">
              <a:extLst>
                <a:ext uri="{FF2B5EF4-FFF2-40B4-BE49-F238E27FC236}">
                  <a16:creationId xmlns:a16="http://schemas.microsoft.com/office/drawing/2014/main" id="{18703756-6428-431D-8C8F-5A0686F121A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07" name="Straight Connector 806">
              <a:extLst>
                <a:ext uri="{FF2B5EF4-FFF2-40B4-BE49-F238E27FC236}">
                  <a16:creationId xmlns:a16="http://schemas.microsoft.com/office/drawing/2014/main" id="{643AE484-1EAF-403D-A90A-70136380C12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8" name="Group 807">
            <a:extLst>
              <a:ext uri="{FF2B5EF4-FFF2-40B4-BE49-F238E27FC236}">
                <a16:creationId xmlns:a16="http://schemas.microsoft.com/office/drawing/2014/main" id="{12FCE42A-787B-40C9-9CC7-885D1D44B181}"/>
              </a:ext>
            </a:extLst>
          </p:cNvPr>
          <p:cNvGrpSpPr/>
          <p:nvPr/>
        </p:nvGrpSpPr>
        <p:grpSpPr>
          <a:xfrm>
            <a:off x="8888633" y="4489621"/>
            <a:ext cx="630375" cy="455794"/>
            <a:chOff x="8887627" y="907393"/>
            <a:chExt cx="630375" cy="455794"/>
          </a:xfrm>
        </p:grpSpPr>
        <p:sp>
          <p:nvSpPr>
            <p:cNvPr id="809" name="Oval 808">
              <a:extLst>
                <a:ext uri="{FF2B5EF4-FFF2-40B4-BE49-F238E27FC236}">
                  <a16:creationId xmlns:a16="http://schemas.microsoft.com/office/drawing/2014/main" id="{ABA36674-60EC-4464-94DE-A2588CA96D5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0" name="TextBox 809">
              <a:extLst>
                <a:ext uri="{FF2B5EF4-FFF2-40B4-BE49-F238E27FC236}">
                  <a16:creationId xmlns:a16="http://schemas.microsoft.com/office/drawing/2014/main" id="{ECF385F3-09D2-4047-9163-3BCCBEFFC71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11" name="TextBox 810">
              <a:extLst>
                <a:ext uri="{FF2B5EF4-FFF2-40B4-BE49-F238E27FC236}">
                  <a16:creationId xmlns:a16="http://schemas.microsoft.com/office/drawing/2014/main" id="{7846DEE6-5DBE-40BA-86FB-7FA0FE02303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12" name="Straight Connector 811">
              <a:extLst>
                <a:ext uri="{FF2B5EF4-FFF2-40B4-BE49-F238E27FC236}">
                  <a16:creationId xmlns:a16="http://schemas.microsoft.com/office/drawing/2014/main" id="{03882D30-F073-4866-A4F3-66236BED271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3" name="Group 812">
            <a:extLst>
              <a:ext uri="{FF2B5EF4-FFF2-40B4-BE49-F238E27FC236}">
                <a16:creationId xmlns:a16="http://schemas.microsoft.com/office/drawing/2014/main" id="{4E1A32FE-216F-4295-859B-992DD8F1F9F3}"/>
              </a:ext>
            </a:extLst>
          </p:cNvPr>
          <p:cNvGrpSpPr/>
          <p:nvPr/>
        </p:nvGrpSpPr>
        <p:grpSpPr>
          <a:xfrm>
            <a:off x="8918700" y="467033"/>
            <a:ext cx="591105" cy="470388"/>
            <a:chOff x="8024949" y="901783"/>
            <a:chExt cx="591105" cy="470388"/>
          </a:xfrm>
        </p:grpSpPr>
        <p:sp>
          <p:nvSpPr>
            <p:cNvPr id="814" name="Oval 813">
              <a:extLst>
                <a:ext uri="{FF2B5EF4-FFF2-40B4-BE49-F238E27FC236}">
                  <a16:creationId xmlns:a16="http://schemas.microsoft.com/office/drawing/2014/main" id="{8E333841-AF55-4CAE-B7E0-16AF8A48D08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5" name="TextBox 814">
              <a:extLst>
                <a:ext uri="{FF2B5EF4-FFF2-40B4-BE49-F238E27FC236}">
                  <a16:creationId xmlns:a16="http://schemas.microsoft.com/office/drawing/2014/main" id="{A119E270-2339-4668-82AA-2F20A57E320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816" name="TextBox 815">
              <a:extLst>
                <a:ext uri="{FF2B5EF4-FFF2-40B4-BE49-F238E27FC236}">
                  <a16:creationId xmlns:a16="http://schemas.microsoft.com/office/drawing/2014/main" id="{A478FF06-7937-4C54-923A-1F4BD8892BB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17" name="Straight Connector 816">
              <a:extLst>
                <a:ext uri="{FF2B5EF4-FFF2-40B4-BE49-F238E27FC236}">
                  <a16:creationId xmlns:a16="http://schemas.microsoft.com/office/drawing/2014/main" id="{D841C1AC-FE92-454C-8A5B-47D2B1C0F11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8" name="Group 817">
            <a:extLst>
              <a:ext uri="{FF2B5EF4-FFF2-40B4-BE49-F238E27FC236}">
                <a16:creationId xmlns:a16="http://schemas.microsoft.com/office/drawing/2014/main" id="{AE1E090C-CFE1-41E0-857D-3A241C08D384}"/>
              </a:ext>
            </a:extLst>
          </p:cNvPr>
          <p:cNvGrpSpPr/>
          <p:nvPr/>
        </p:nvGrpSpPr>
        <p:grpSpPr>
          <a:xfrm>
            <a:off x="9329967" y="469936"/>
            <a:ext cx="630375" cy="455794"/>
            <a:chOff x="8887627" y="907393"/>
            <a:chExt cx="630375" cy="455794"/>
          </a:xfrm>
        </p:grpSpPr>
        <p:sp>
          <p:nvSpPr>
            <p:cNvPr id="819" name="Oval 818">
              <a:extLst>
                <a:ext uri="{FF2B5EF4-FFF2-40B4-BE49-F238E27FC236}">
                  <a16:creationId xmlns:a16="http://schemas.microsoft.com/office/drawing/2014/main" id="{8FB3CBDB-94A5-447E-B54F-0E6B92BA129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0" name="TextBox 819">
              <a:extLst>
                <a:ext uri="{FF2B5EF4-FFF2-40B4-BE49-F238E27FC236}">
                  <a16:creationId xmlns:a16="http://schemas.microsoft.com/office/drawing/2014/main" id="{3BD2A31C-C9D9-4B40-998F-BDAD38A9E63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21" name="TextBox 820">
              <a:extLst>
                <a:ext uri="{FF2B5EF4-FFF2-40B4-BE49-F238E27FC236}">
                  <a16:creationId xmlns:a16="http://schemas.microsoft.com/office/drawing/2014/main" id="{B48C4CFE-E952-439F-86AA-5940BBF59F9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22" name="Straight Connector 821">
              <a:extLst>
                <a:ext uri="{FF2B5EF4-FFF2-40B4-BE49-F238E27FC236}">
                  <a16:creationId xmlns:a16="http://schemas.microsoft.com/office/drawing/2014/main" id="{3AB1C6BE-6310-4154-8911-0CEB08A230B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3" name="Group 822">
            <a:extLst>
              <a:ext uri="{FF2B5EF4-FFF2-40B4-BE49-F238E27FC236}">
                <a16:creationId xmlns:a16="http://schemas.microsoft.com/office/drawing/2014/main" id="{B56E4724-3B01-4A4B-8E11-678D2FCF78B4}"/>
              </a:ext>
            </a:extLst>
          </p:cNvPr>
          <p:cNvGrpSpPr/>
          <p:nvPr/>
        </p:nvGrpSpPr>
        <p:grpSpPr>
          <a:xfrm>
            <a:off x="9330939" y="916173"/>
            <a:ext cx="630375" cy="455794"/>
            <a:chOff x="8887627" y="907393"/>
            <a:chExt cx="630375" cy="455794"/>
          </a:xfrm>
        </p:grpSpPr>
        <p:sp>
          <p:nvSpPr>
            <p:cNvPr id="824" name="Oval 823">
              <a:extLst>
                <a:ext uri="{FF2B5EF4-FFF2-40B4-BE49-F238E27FC236}">
                  <a16:creationId xmlns:a16="http://schemas.microsoft.com/office/drawing/2014/main" id="{863C14C9-5233-433E-A60A-900F930EF5B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5" name="TextBox 824">
              <a:extLst>
                <a:ext uri="{FF2B5EF4-FFF2-40B4-BE49-F238E27FC236}">
                  <a16:creationId xmlns:a16="http://schemas.microsoft.com/office/drawing/2014/main" id="{94BBCC96-DC3F-4043-A173-6F6483F5DE4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26" name="TextBox 825">
              <a:extLst>
                <a:ext uri="{FF2B5EF4-FFF2-40B4-BE49-F238E27FC236}">
                  <a16:creationId xmlns:a16="http://schemas.microsoft.com/office/drawing/2014/main" id="{B4C62509-56EA-4ED8-AE89-E92D3A6D4B7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27" name="Straight Connector 826">
              <a:extLst>
                <a:ext uri="{FF2B5EF4-FFF2-40B4-BE49-F238E27FC236}">
                  <a16:creationId xmlns:a16="http://schemas.microsoft.com/office/drawing/2014/main" id="{3C1466B7-F17C-45EF-BA96-F94DDE1980B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8" name="Group 827">
            <a:extLst>
              <a:ext uri="{FF2B5EF4-FFF2-40B4-BE49-F238E27FC236}">
                <a16:creationId xmlns:a16="http://schemas.microsoft.com/office/drawing/2014/main" id="{B2BF7825-6555-4174-AC1D-1D917C01AC46}"/>
              </a:ext>
            </a:extLst>
          </p:cNvPr>
          <p:cNvGrpSpPr/>
          <p:nvPr/>
        </p:nvGrpSpPr>
        <p:grpSpPr>
          <a:xfrm>
            <a:off x="9330626" y="1361452"/>
            <a:ext cx="630375" cy="455794"/>
            <a:chOff x="8887627" y="907393"/>
            <a:chExt cx="630375" cy="455794"/>
          </a:xfrm>
        </p:grpSpPr>
        <p:sp>
          <p:nvSpPr>
            <p:cNvPr id="829" name="Oval 828">
              <a:extLst>
                <a:ext uri="{FF2B5EF4-FFF2-40B4-BE49-F238E27FC236}">
                  <a16:creationId xmlns:a16="http://schemas.microsoft.com/office/drawing/2014/main" id="{3B9F3DBB-2C67-487F-95ED-98AF55CAA12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0" name="TextBox 829">
              <a:extLst>
                <a:ext uri="{FF2B5EF4-FFF2-40B4-BE49-F238E27FC236}">
                  <a16:creationId xmlns:a16="http://schemas.microsoft.com/office/drawing/2014/main" id="{3A6EFC1E-68EA-4E55-90AB-BB9C9FD7EA3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31" name="TextBox 830">
              <a:extLst>
                <a:ext uri="{FF2B5EF4-FFF2-40B4-BE49-F238E27FC236}">
                  <a16:creationId xmlns:a16="http://schemas.microsoft.com/office/drawing/2014/main" id="{29AEF432-CA96-4BE0-BF13-380766E924E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32" name="Straight Connector 831">
              <a:extLst>
                <a:ext uri="{FF2B5EF4-FFF2-40B4-BE49-F238E27FC236}">
                  <a16:creationId xmlns:a16="http://schemas.microsoft.com/office/drawing/2014/main" id="{724AB9C9-8AB0-4AC3-B7F6-00D18A1AA04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3" name="Group 832">
            <a:extLst>
              <a:ext uri="{FF2B5EF4-FFF2-40B4-BE49-F238E27FC236}">
                <a16:creationId xmlns:a16="http://schemas.microsoft.com/office/drawing/2014/main" id="{14EC1953-D111-4B36-9B5B-F6ABB5958D64}"/>
              </a:ext>
            </a:extLst>
          </p:cNvPr>
          <p:cNvGrpSpPr/>
          <p:nvPr/>
        </p:nvGrpSpPr>
        <p:grpSpPr>
          <a:xfrm>
            <a:off x="9331598" y="1807689"/>
            <a:ext cx="630375" cy="455794"/>
            <a:chOff x="8887627" y="907393"/>
            <a:chExt cx="630375" cy="455794"/>
          </a:xfrm>
        </p:grpSpPr>
        <p:sp>
          <p:nvSpPr>
            <p:cNvPr id="834" name="Oval 833">
              <a:extLst>
                <a:ext uri="{FF2B5EF4-FFF2-40B4-BE49-F238E27FC236}">
                  <a16:creationId xmlns:a16="http://schemas.microsoft.com/office/drawing/2014/main" id="{B1DBE469-070C-42FB-93C2-052EBC2B122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5" name="TextBox 834">
              <a:extLst>
                <a:ext uri="{FF2B5EF4-FFF2-40B4-BE49-F238E27FC236}">
                  <a16:creationId xmlns:a16="http://schemas.microsoft.com/office/drawing/2014/main" id="{4E0B6D8B-6E65-4CBE-A582-E7996E2B503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36" name="TextBox 835">
              <a:extLst>
                <a:ext uri="{FF2B5EF4-FFF2-40B4-BE49-F238E27FC236}">
                  <a16:creationId xmlns:a16="http://schemas.microsoft.com/office/drawing/2014/main" id="{E8EA0894-FDD0-4A75-8199-B97A2248E31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37" name="Straight Connector 836">
              <a:extLst>
                <a:ext uri="{FF2B5EF4-FFF2-40B4-BE49-F238E27FC236}">
                  <a16:creationId xmlns:a16="http://schemas.microsoft.com/office/drawing/2014/main" id="{48973982-E9FC-485C-B356-B8E38ACAD06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8" name="Group 837">
            <a:extLst>
              <a:ext uri="{FF2B5EF4-FFF2-40B4-BE49-F238E27FC236}">
                <a16:creationId xmlns:a16="http://schemas.microsoft.com/office/drawing/2014/main" id="{7807432C-E350-47CE-969C-3B468E2287DA}"/>
              </a:ext>
            </a:extLst>
          </p:cNvPr>
          <p:cNvGrpSpPr/>
          <p:nvPr/>
        </p:nvGrpSpPr>
        <p:grpSpPr>
          <a:xfrm>
            <a:off x="9330608" y="2254315"/>
            <a:ext cx="630375" cy="455794"/>
            <a:chOff x="8887627" y="907393"/>
            <a:chExt cx="630375" cy="455794"/>
          </a:xfrm>
        </p:grpSpPr>
        <p:sp>
          <p:nvSpPr>
            <p:cNvPr id="839" name="Oval 838">
              <a:extLst>
                <a:ext uri="{FF2B5EF4-FFF2-40B4-BE49-F238E27FC236}">
                  <a16:creationId xmlns:a16="http://schemas.microsoft.com/office/drawing/2014/main" id="{9EA50CB3-A208-4F2D-8732-E9A7008D0AE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0" name="TextBox 839">
              <a:extLst>
                <a:ext uri="{FF2B5EF4-FFF2-40B4-BE49-F238E27FC236}">
                  <a16:creationId xmlns:a16="http://schemas.microsoft.com/office/drawing/2014/main" id="{BFBAB874-3559-482B-B9E9-2B0E03375E5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41" name="TextBox 840">
              <a:extLst>
                <a:ext uri="{FF2B5EF4-FFF2-40B4-BE49-F238E27FC236}">
                  <a16:creationId xmlns:a16="http://schemas.microsoft.com/office/drawing/2014/main" id="{7835241D-5889-4949-BB88-29299485600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42" name="Straight Connector 841">
              <a:extLst>
                <a:ext uri="{FF2B5EF4-FFF2-40B4-BE49-F238E27FC236}">
                  <a16:creationId xmlns:a16="http://schemas.microsoft.com/office/drawing/2014/main" id="{1ED68A4C-6AC6-4A5D-98E4-17EF28DA865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3" name="Group 842">
            <a:extLst>
              <a:ext uri="{FF2B5EF4-FFF2-40B4-BE49-F238E27FC236}">
                <a16:creationId xmlns:a16="http://schemas.microsoft.com/office/drawing/2014/main" id="{3C8DF277-05FB-46CA-B366-F58AD53409DC}"/>
              </a:ext>
            </a:extLst>
          </p:cNvPr>
          <p:cNvGrpSpPr/>
          <p:nvPr/>
        </p:nvGrpSpPr>
        <p:grpSpPr>
          <a:xfrm>
            <a:off x="9330485" y="2700504"/>
            <a:ext cx="630375" cy="455794"/>
            <a:chOff x="8887627" y="907393"/>
            <a:chExt cx="630375" cy="455794"/>
          </a:xfrm>
        </p:grpSpPr>
        <p:sp>
          <p:nvSpPr>
            <p:cNvPr id="844" name="Oval 843">
              <a:extLst>
                <a:ext uri="{FF2B5EF4-FFF2-40B4-BE49-F238E27FC236}">
                  <a16:creationId xmlns:a16="http://schemas.microsoft.com/office/drawing/2014/main" id="{D6EA935A-6A8E-45E1-8CFB-BC3278F6857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5" name="TextBox 844">
              <a:extLst>
                <a:ext uri="{FF2B5EF4-FFF2-40B4-BE49-F238E27FC236}">
                  <a16:creationId xmlns:a16="http://schemas.microsoft.com/office/drawing/2014/main" id="{E09EF322-6560-45A8-8955-AA8797CAA4D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46" name="TextBox 845">
              <a:extLst>
                <a:ext uri="{FF2B5EF4-FFF2-40B4-BE49-F238E27FC236}">
                  <a16:creationId xmlns:a16="http://schemas.microsoft.com/office/drawing/2014/main" id="{57FADF55-E80B-4495-9A90-7106756ED97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47" name="Straight Connector 846">
              <a:extLst>
                <a:ext uri="{FF2B5EF4-FFF2-40B4-BE49-F238E27FC236}">
                  <a16:creationId xmlns:a16="http://schemas.microsoft.com/office/drawing/2014/main" id="{596962BD-CDD2-462F-B8C9-19B6E419E92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8" name="Group 847">
            <a:extLst>
              <a:ext uri="{FF2B5EF4-FFF2-40B4-BE49-F238E27FC236}">
                <a16:creationId xmlns:a16="http://schemas.microsoft.com/office/drawing/2014/main" id="{9D63C63F-B035-468B-895D-C64BF2E64B62}"/>
              </a:ext>
            </a:extLst>
          </p:cNvPr>
          <p:cNvGrpSpPr/>
          <p:nvPr/>
        </p:nvGrpSpPr>
        <p:grpSpPr>
          <a:xfrm>
            <a:off x="9331457" y="3146741"/>
            <a:ext cx="630375" cy="455794"/>
            <a:chOff x="8887627" y="907393"/>
            <a:chExt cx="630375" cy="455794"/>
          </a:xfrm>
        </p:grpSpPr>
        <p:sp>
          <p:nvSpPr>
            <p:cNvPr id="849" name="Oval 848">
              <a:extLst>
                <a:ext uri="{FF2B5EF4-FFF2-40B4-BE49-F238E27FC236}">
                  <a16:creationId xmlns:a16="http://schemas.microsoft.com/office/drawing/2014/main" id="{48A86410-002F-4E18-B4DD-0D4E1A75FF2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0" name="TextBox 849">
              <a:extLst>
                <a:ext uri="{FF2B5EF4-FFF2-40B4-BE49-F238E27FC236}">
                  <a16:creationId xmlns:a16="http://schemas.microsoft.com/office/drawing/2014/main" id="{C7F660DF-90FE-45AA-A35D-213C032C3E8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51" name="TextBox 850">
              <a:extLst>
                <a:ext uri="{FF2B5EF4-FFF2-40B4-BE49-F238E27FC236}">
                  <a16:creationId xmlns:a16="http://schemas.microsoft.com/office/drawing/2014/main" id="{05DBECFA-F1B7-46D2-9081-54E14344DB9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52" name="Straight Connector 851">
              <a:extLst>
                <a:ext uri="{FF2B5EF4-FFF2-40B4-BE49-F238E27FC236}">
                  <a16:creationId xmlns:a16="http://schemas.microsoft.com/office/drawing/2014/main" id="{FA0C6B08-906A-4744-B4B5-1A91C33C00D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3" name="Group 852">
            <a:extLst>
              <a:ext uri="{FF2B5EF4-FFF2-40B4-BE49-F238E27FC236}">
                <a16:creationId xmlns:a16="http://schemas.microsoft.com/office/drawing/2014/main" id="{DADBCFCC-133D-432B-B6EF-F0842EE9F785}"/>
              </a:ext>
            </a:extLst>
          </p:cNvPr>
          <p:cNvGrpSpPr/>
          <p:nvPr/>
        </p:nvGrpSpPr>
        <p:grpSpPr>
          <a:xfrm>
            <a:off x="9331144" y="3592020"/>
            <a:ext cx="630375" cy="455794"/>
            <a:chOff x="8887627" y="907393"/>
            <a:chExt cx="630375" cy="455794"/>
          </a:xfrm>
        </p:grpSpPr>
        <p:sp>
          <p:nvSpPr>
            <p:cNvPr id="854" name="Oval 853">
              <a:extLst>
                <a:ext uri="{FF2B5EF4-FFF2-40B4-BE49-F238E27FC236}">
                  <a16:creationId xmlns:a16="http://schemas.microsoft.com/office/drawing/2014/main" id="{D86BF231-70DC-4414-96BA-473A0325169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5" name="TextBox 854">
              <a:extLst>
                <a:ext uri="{FF2B5EF4-FFF2-40B4-BE49-F238E27FC236}">
                  <a16:creationId xmlns:a16="http://schemas.microsoft.com/office/drawing/2014/main" id="{1663D792-F723-41A4-B7DB-A6872C4AB95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56" name="TextBox 855">
              <a:extLst>
                <a:ext uri="{FF2B5EF4-FFF2-40B4-BE49-F238E27FC236}">
                  <a16:creationId xmlns:a16="http://schemas.microsoft.com/office/drawing/2014/main" id="{64AF0A79-E2DB-49B1-8736-15B0C35B764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57" name="Straight Connector 856">
              <a:extLst>
                <a:ext uri="{FF2B5EF4-FFF2-40B4-BE49-F238E27FC236}">
                  <a16:creationId xmlns:a16="http://schemas.microsoft.com/office/drawing/2014/main" id="{A0F26739-04E0-4A02-A1E5-E723E43E299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8" name="Group 857">
            <a:extLst>
              <a:ext uri="{FF2B5EF4-FFF2-40B4-BE49-F238E27FC236}">
                <a16:creationId xmlns:a16="http://schemas.microsoft.com/office/drawing/2014/main" id="{1AF3D629-6BF0-4DAB-AEA4-CF8E0E1D03DC}"/>
              </a:ext>
            </a:extLst>
          </p:cNvPr>
          <p:cNvGrpSpPr/>
          <p:nvPr/>
        </p:nvGrpSpPr>
        <p:grpSpPr>
          <a:xfrm>
            <a:off x="9332116" y="4038257"/>
            <a:ext cx="630375" cy="455794"/>
            <a:chOff x="8887627" y="907393"/>
            <a:chExt cx="630375" cy="455794"/>
          </a:xfrm>
        </p:grpSpPr>
        <p:sp>
          <p:nvSpPr>
            <p:cNvPr id="859" name="Oval 858">
              <a:extLst>
                <a:ext uri="{FF2B5EF4-FFF2-40B4-BE49-F238E27FC236}">
                  <a16:creationId xmlns:a16="http://schemas.microsoft.com/office/drawing/2014/main" id="{D86004D2-BAB8-4574-A5E0-C5574992EAB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0" name="TextBox 859">
              <a:extLst>
                <a:ext uri="{FF2B5EF4-FFF2-40B4-BE49-F238E27FC236}">
                  <a16:creationId xmlns:a16="http://schemas.microsoft.com/office/drawing/2014/main" id="{88FA1383-78D1-4EFE-A900-2449DE943F6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61" name="TextBox 860">
              <a:extLst>
                <a:ext uri="{FF2B5EF4-FFF2-40B4-BE49-F238E27FC236}">
                  <a16:creationId xmlns:a16="http://schemas.microsoft.com/office/drawing/2014/main" id="{87448925-3C6D-4650-881A-5A375B47CBA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62" name="Straight Connector 861">
              <a:extLst>
                <a:ext uri="{FF2B5EF4-FFF2-40B4-BE49-F238E27FC236}">
                  <a16:creationId xmlns:a16="http://schemas.microsoft.com/office/drawing/2014/main" id="{C59D04EB-B403-40BD-969C-8D49541A519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3" name="Group 862">
            <a:extLst>
              <a:ext uri="{FF2B5EF4-FFF2-40B4-BE49-F238E27FC236}">
                <a16:creationId xmlns:a16="http://schemas.microsoft.com/office/drawing/2014/main" id="{4E8148CE-7B13-4A1B-ABC0-D5C45AE1B60E}"/>
              </a:ext>
            </a:extLst>
          </p:cNvPr>
          <p:cNvGrpSpPr/>
          <p:nvPr/>
        </p:nvGrpSpPr>
        <p:grpSpPr>
          <a:xfrm>
            <a:off x="9331126" y="4484883"/>
            <a:ext cx="630375" cy="455794"/>
            <a:chOff x="8887627" y="907393"/>
            <a:chExt cx="630375" cy="455794"/>
          </a:xfrm>
        </p:grpSpPr>
        <p:sp>
          <p:nvSpPr>
            <p:cNvPr id="864" name="Oval 863">
              <a:extLst>
                <a:ext uri="{FF2B5EF4-FFF2-40B4-BE49-F238E27FC236}">
                  <a16:creationId xmlns:a16="http://schemas.microsoft.com/office/drawing/2014/main" id="{92896A4B-A069-49DE-BE23-31950F5F7E6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5" name="TextBox 864">
              <a:extLst>
                <a:ext uri="{FF2B5EF4-FFF2-40B4-BE49-F238E27FC236}">
                  <a16:creationId xmlns:a16="http://schemas.microsoft.com/office/drawing/2014/main" id="{03776589-2ADA-4B29-8463-66A2AEB1D5D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66" name="TextBox 865">
              <a:extLst>
                <a:ext uri="{FF2B5EF4-FFF2-40B4-BE49-F238E27FC236}">
                  <a16:creationId xmlns:a16="http://schemas.microsoft.com/office/drawing/2014/main" id="{D567BA88-B466-42F9-AF32-A84BA1E2290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67" name="Straight Connector 866">
              <a:extLst>
                <a:ext uri="{FF2B5EF4-FFF2-40B4-BE49-F238E27FC236}">
                  <a16:creationId xmlns:a16="http://schemas.microsoft.com/office/drawing/2014/main" id="{87F056F7-92A3-45D1-9362-D4756477A95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8" name="Group 867">
            <a:extLst>
              <a:ext uri="{FF2B5EF4-FFF2-40B4-BE49-F238E27FC236}">
                <a16:creationId xmlns:a16="http://schemas.microsoft.com/office/drawing/2014/main" id="{E1EBE64B-E3F2-4BEF-AA96-59D67F5C70DE}"/>
              </a:ext>
            </a:extLst>
          </p:cNvPr>
          <p:cNvGrpSpPr/>
          <p:nvPr/>
        </p:nvGrpSpPr>
        <p:grpSpPr>
          <a:xfrm>
            <a:off x="9361193" y="462295"/>
            <a:ext cx="591105" cy="470388"/>
            <a:chOff x="8024949" y="901783"/>
            <a:chExt cx="591105" cy="470388"/>
          </a:xfrm>
        </p:grpSpPr>
        <p:sp>
          <p:nvSpPr>
            <p:cNvPr id="869" name="Oval 868">
              <a:extLst>
                <a:ext uri="{FF2B5EF4-FFF2-40B4-BE49-F238E27FC236}">
                  <a16:creationId xmlns:a16="http://schemas.microsoft.com/office/drawing/2014/main" id="{95FA3CB5-DF85-402D-B2CD-818DD94154C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0" name="TextBox 869">
              <a:extLst>
                <a:ext uri="{FF2B5EF4-FFF2-40B4-BE49-F238E27FC236}">
                  <a16:creationId xmlns:a16="http://schemas.microsoft.com/office/drawing/2014/main" id="{D0D8246A-83E7-450F-B1E3-B607386A8FE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871" name="TextBox 870">
              <a:extLst>
                <a:ext uri="{FF2B5EF4-FFF2-40B4-BE49-F238E27FC236}">
                  <a16:creationId xmlns:a16="http://schemas.microsoft.com/office/drawing/2014/main" id="{79FAD51A-612D-49D9-8C6B-B5297D8836F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72" name="Straight Connector 871">
              <a:extLst>
                <a:ext uri="{FF2B5EF4-FFF2-40B4-BE49-F238E27FC236}">
                  <a16:creationId xmlns:a16="http://schemas.microsoft.com/office/drawing/2014/main" id="{1E898B2A-59C3-4954-A1D6-782902A3EE2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3" name="Group 872">
            <a:extLst>
              <a:ext uri="{FF2B5EF4-FFF2-40B4-BE49-F238E27FC236}">
                <a16:creationId xmlns:a16="http://schemas.microsoft.com/office/drawing/2014/main" id="{5DFA8CBF-17C4-46BC-8EDE-665113204E81}"/>
              </a:ext>
            </a:extLst>
          </p:cNvPr>
          <p:cNvGrpSpPr/>
          <p:nvPr/>
        </p:nvGrpSpPr>
        <p:grpSpPr>
          <a:xfrm>
            <a:off x="9779249" y="464740"/>
            <a:ext cx="630375" cy="455794"/>
            <a:chOff x="8887627" y="907393"/>
            <a:chExt cx="630375" cy="455794"/>
          </a:xfrm>
        </p:grpSpPr>
        <p:sp>
          <p:nvSpPr>
            <p:cNvPr id="874" name="Oval 873">
              <a:extLst>
                <a:ext uri="{FF2B5EF4-FFF2-40B4-BE49-F238E27FC236}">
                  <a16:creationId xmlns:a16="http://schemas.microsoft.com/office/drawing/2014/main" id="{C9B374E9-062B-4824-8731-4C3979C118F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5" name="TextBox 874">
              <a:extLst>
                <a:ext uri="{FF2B5EF4-FFF2-40B4-BE49-F238E27FC236}">
                  <a16:creationId xmlns:a16="http://schemas.microsoft.com/office/drawing/2014/main" id="{CDDBE045-170E-4453-A5CC-F1A469C261D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76" name="TextBox 875">
              <a:extLst>
                <a:ext uri="{FF2B5EF4-FFF2-40B4-BE49-F238E27FC236}">
                  <a16:creationId xmlns:a16="http://schemas.microsoft.com/office/drawing/2014/main" id="{4736CDB8-2674-4486-B606-FAF2E1BF61E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77" name="Straight Connector 876">
              <a:extLst>
                <a:ext uri="{FF2B5EF4-FFF2-40B4-BE49-F238E27FC236}">
                  <a16:creationId xmlns:a16="http://schemas.microsoft.com/office/drawing/2014/main" id="{FA3C3C7C-2CC2-467E-905F-AE113E4402B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8" name="Group 877">
            <a:extLst>
              <a:ext uri="{FF2B5EF4-FFF2-40B4-BE49-F238E27FC236}">
                <a16:creationId xmlns:a16="http://schemas.microsoft.com/office/drawing/2014/main" id="{53B38847-0378-4BE7-B689-054F39D6445E}"/>
              </a:ext>
            </a:extLst>
          </p:cNvPr>
          <p:cNvGrpSpPr/>
          <p:nvPr/>
        </p:nvGrpSpPr>
        <p:grpSpPr>
          <a:xfrm>
            <a:off x="9780221" y="910977"/>
            <a:ext cx="630375" cy="455794"/>
            <a:chOff x="8887627" y="907393"/>
            <a:chExt cx="630375" cy="455794"/>
          </a:xfrm>
        </p:grpSpPr>
        <p:sp>
          <p:nvSpPr>
            <p:cNvPr id="879" name="Oval 878">
              <a:extLst>
                <a:ext uri="{FF2B5EF4-FFF2-40B4-BE49-F238E27FC236}">
                  <a16:creationId xmlns:a16="http://schemas.microsoft.com/office/drawing/2014/main" id="{61505B36-8567-40C4-95F0-441E1A0298F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0" name="TextBox 879">
              <a:extLst>
                <a:ext uri="{FF2B5EF4-FFF2-40B4-BE49-F238E27FC236}">
                  <a16:creationId xmlns:a16="http://schemas.microsoft.com/office/drawing/2014/main" id="{8CF07464-8605-468A-A652-ED89EC7AD52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81" name="TextBox 880">
              <a:extLst>
                <a:ext uri="{FF2B5EF4-FFF2-40B4-BE49-F238E27FC236}">
                  <a16:creationId xmlns:a16="http://schemas.microsoft.com/office/drawing/2014/main" id="{96B44B74-BA33-42FC-B13B-0F7929EBCE7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82" name="Straight Connector 881">
              <a:extLst>
                <a:ext uri="{FF2B5EF4-FFF2-40B4-BE49-F238E27FC236}">
                  <a16:creationId xmlns:a16="http://schemas.microsoft.com/office/drawing/2014/main" id="{6325B7C2-B40F-481D-A081-B80E93491EE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3" name="Group 882">
            <a:extLst>
              <a:ext uri="{FF2B5EF4-FFF2-40B4-BE49-F238E27FC236}">
                <a16:creationId xmlns:a16="http://schemas.microsoft.com/office/drawing/2014/main" id="{535F0B92-94A5-44FC-AD42-37CC05BABBA4}"/>
              </a:ext>
            </a:extLst>
          </p:cNvPr>
          <p:cNvGrpSpPr/>
          <p:nvPr/>
        </p:nvGrpSpPr>
        <p:grpSpPr>
          <a:xfrm>
            <a:off x="9779908" y="1356256"/>
            <a:ext cx="630375" cy="455794"/>
            <a:chOff x="8887627" y="907393"/>
            <a:chExt cx="630375" cy="455794"/>
          </a:xfrm>
        </p:grpSpPr>
        <p:sp>
          <p:nvSpPr>
            <p:cNvPr id="884" name="Oval 883">
              <a:extLst>
                <a:ext uri="{FF2B5EF4-FFF2-40B4-BE49-F238E27FC236}">
                  <a16:creationId xmlns:a16="http://schemas.microsoft.com/office/drawing/2014/main" id="{9E347FD4-A434-4AC6-8568-417BCFC781F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5" name="TextBox 884">
              <a:extLst>
                <a:ext uri="{FF2B5EF4-FFF2-40B4-BE49-F238E27FC236}">
                  <a16:creationId xmlns:a16="http://schemas.microsoft.com/office/drawing/2014/main" id="{5570CFBC-CB25-4CB9-B8D0-20A2CEF03BA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86" name="TextBox 885">
              <a:extLst>
                <a:ext uri="{FF2B5EF4-FFF2-40B4-BE49-F238E27FC236}">
                  <a16:creationId xmlns:a16="http://schemas.microsoft.com/office/drawing/2014/main" id="{F7CAE46A-294E-4156-B262-DA86A25E424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87" name="Straight Connector 886">
              <a:extLst>
                <a:ext uri="{FF2B5EF4-FFF2-40B4-BE49-F238E27FC236}">
                  <a16:creationId xmlns:a16="http://schemas.microsoft.com/office/drawing/2014/main" id="{CFE91ADA-245B-49AA-8E85-137378AB846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8" name="Group 887">
            <a:extLst>
              <a:ext uri="{FF2B5EF4-FFF2-40B4-BE49-F238E27FC236}">
                <a16:creationId xmlns:a16="http://schemas.microsoft.com/office/drawing/2014/main" id="{C103C504-8FB9-4383-A18B-FE5A2D43B951}"/>
              </a:ext>
            </a:extLst>
          </p:cNvPr>
          <p:cNvGrpSpPr/>
          <p:nvPr/>
        </p:nvGrpSpPr>
        <p:grpSpPr>
          <a:xfrm>
            <a:off x="9780880" y="1802493"/>
            <a:ext cx="630375" cy="455794"/>
            <a:chOff x="8887627" y="907393"/>
            <a:chExt cx="630375" cy="455794"/>
          </a:xfrm>
        </p:grpSpPr>
        <p:sp>
          <p:nvSpPr>
            <p:cNvPr id="889" name="Oval 888">
              <a:extLst>
                <a:ext uri="{FF2B5EF4-FFF2-40B4-BE49-F238E27FC236}">
                  <a16:creationId xmlns:a16="http://schemas.microsoft.com/office/drawing/2014/main" id="{7FA88412-8EA7-42FF-BBCE-F76BF2629A3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0" name="TextBox 889">
              <a:extLst>
                <a:ext uri="{FF2B5EF4-FFF2-40B4-BE49-F238E27FC236}">
                  <a16:creationId xmlns:a16="http://schemas.microsoft.com/office/drawing/2014/main" id="{DAEC78D7-24ED-4F42-8850-2F5DDA3CD4F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91" name="TextBox 890">
              <a:extLst>
                <a:ext uri="{FF2B5EF4-FFF2-40B4-BE49-F238E27FC236}">
                  <a16:creationId xmlns:a16="http://schemas.microsoft.com/office/drawing/2014/main" id="{5019A208-678A-4FB1-9493-3431B58EBB1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92" name="Straight Connector 891">
              <a:extLst>
                <a:ext uri="{FF2B5EF4-FFF2-40B4-BE49-F238E27FC236}">
                  <a16:creationId xmlns:a16="http://schemas.microsoft.com/office/drawing/2014/main" id="{10737302-DE19-4688-A550-97F076CC9DD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496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03789 0.00277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13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-0.07292 0.00255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11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-0.10873 0.00509 " pathEditMode="relative" rAng="0" ptsTypes="AA">
                                      <p:cBhvr>
                                        <p:cTn id="43" dur="2000" spd="-100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43" y="25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-0.14662 0.00093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31" y="4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85185E-6 L -0.18386 0.00347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93" y="16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-0.21875 0.00487 " pathEditMode="relative" rAng="0" ptsTypes="AA">
                                      <p:cBhvr>
                                        <p:cTn id="49" dur="2000" spd="-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38" y="23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0.25729 0.00509 " pathEditMode="relative" rAng="0" ptsTypes="AA">
                                      <p:cBhvr>
                                        <p:cTn id="51" dur="2000" spd="-100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25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-0.29453 0.00116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7" y="4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-0.33008 0.00625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10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44444E-6 L -2.29167E-6 -0.0669 " pathEditMode="relative" rAng="0" ptsTypes="AA">
                                      <p:cBhvr>
                                        <p:cTn id="153" dur="2000" spd="-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85185E-6 L -2.29167E-6 -0.12893 " pathEditMode="relative" rAng="0" ptsTypes="AA">
                                      <p:cBhvr>
                                        <p:cTn id="155" dur="2000" spd="-100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-2.29167E-6 -0.19676 " pathEditMode="relative" rAng="0" ptsTypes="AA">
                                      <p:cBhvr>
                                        <p:cTn id="157" dur="2000" spd="-100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00091 -0.25532 " pathEditMode="relative" rAng="0" ptsTypes="AA">
                                      <p:cBhvr>
                                        <p:cTn id="159" dur="2000" spd="-100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2.29167E-6 -0.32685 " pathEditMode="relative" rAng="0" ptsTypes="AA">
                                      <p:cBhvr>
                                        <p:cTn id="161" dur="2000" spd="-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96296E-6 L 0.00078 -0.39213 " pathEditMode="relative" rAng="0" ptsTypes="AA">
                                      <p:cBhvr>
                                        <p:cTn id="163" dur="2000" spd="-100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33333E-6 L 0.00078 -0.45717 " pathEditMode="relative" rAng="0" ptsTypes="AA">
                                      <p:cBhvr>
                                        <p:cTn id="165" dur="2000" spd="-100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2.5E-6 -0.51875 " pathEditMode="relative" rAng="0" ptsTypes="AA">
                                      <p:cBhvr>
                                        <p:cTn id="167" dur="2000" spd="-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-2.29167E-6 -0.58727 " pathEditMode="relative" rAng="0" ptsTypes="AA">
                                      <p:cBhvr>
                                        <p:cTn id="169" dur="2000" spd="-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1.25E-6 -0.0669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L -1.25E-6 -0.12894 " pathEditMode="relative" rAng="0" ptsTypes="AA">
                                      <p:cBhvr>
                                        <p:cTn id="208" dur="2000" spd="-100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-1.45833E-6 -0.19676 " pathEditMode="relative" rAng="0" ptsTypes="AA">
                                      <p:cBhvr>
                                        <p:cTn id="210" dur="2000" spd="-100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7 L 0.00091 -0.25532 " pathEditMode="relative" rAng="0" ptsTypes="AA">
                                      <p:cBhvr>
                                        <p:cTn id="212" dur="2000" spd="-100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-1.25E-6 -0.32686 " pathEditMode="relative" rAng="0" ptsTypes="AA">
                                      <p:cBhvr>
                                        <p:cTn id="214" dur="2000" spd="-100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96296E-6 L 0.00078 -0.39213 " pathEditMode="relative" rAng="0" ptsTypes="AA">
                                      <p:cBhvr>
                                        <p:cTn id="216" dur="2000" spd="-100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0.00078 -0.45718 " pathEditMode="relative" rAng="0" ptsTypes="AA">
                                      <p:cBhvr>
                                        <p:cTn id="218" dur="2000" spd="-100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-1.45833E-6 -0.51875 " pathEditMode="relative" rAng="0" ptsTypes="AA">
                                      <p:cBhvr>
                                        <p:cTn id="220" dur="2000" spd="-100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1.25E-6 -0.58727 " pathEditMode="relative" rAng="0" ptsTypes="AA">
                                      <p:cBhvr>
                                        <p:cTn id="222" dur="2000" spd="-100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1.04167E-6 -0.0669 " pathEditMode="relative" rAng="0" ptsTypes="AA">
                                      <p:cBhvr>
                                        <p:cTn id="259" dur="2000" spd="-100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1.04167E-6 -0.12894 " pathEditMode="relative" rAng="0" ptsTypes="AA">
                                      <p:cBhvr>
                                        <p:cTn id="261" dur="2000" spd="-100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81481E-6 L 1.04167E-6 -0.19676 " pathEditMode="relative" rAng="0" ptsTypes="AA">
                                      <p:cBhvr>
                                        <p:cTn id="263" dur="2000" spd="-100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0.00091 -0.25532 " pathEditMode="relative" rAng="0" ptsTypes="AA">
                                      <p:cBhvr>
                                        <p:cTn id="265" dur="2000" spd="-100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1.04167E-6 -0.32685 " pathEditMode="relative" rAng="0" ptsTypes="AA">
                                      <p:cBhvr>
                                        <p:cTn id="267" dur="2000" spd="-100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0.00078 -0.39213 " pathEditMode="relative" rAng="0" ptsTypes="AA">
                                      <p:cBhvr>
                                        <p:cTn id="269" dur="2000" spd="-100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0.00078 -0.45718 " pathEditMode="relative" rAng="0" ptsTypes="AA">
                                      <p:cBhvr>
                                        <p:cTn id="271" dur="2000" spd="-100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8.33333E-7 -0.51875 " pathEditMode="relative" rAng="0" ptsTypes="AA">
                                      <p:cBhvr>
                                        <p:cTn id="273" dur="2000" spd="-100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1.04167E-6 -0.58727 " pathEditMode="relative" rAng="0" ptsTypes="AA">
                                      <p:cBhvr>
                                        <p:cTn id="275" dur="2000" spd="-100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2.5E-6 -0.0669 " pathEditMode="relative" rAng="0" ptsTypes="AA">
                                      <p:cBhvr>
                                        <p:cTn id="312" dur="2000" spd="-100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2.5E-6 -0.12894 " pathEditMode="relative" rAng="0" ptsTypes="AA">
                                      <p:cBhvr>
                                        <p:cTn id="314" dur="2000" spd="-100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2.5E-6 -0.19675 " pathEditMode="relative" rAng="0" ptsTypes="AA">
                                      <p:cBhvr>
                                        <p:cTn id="316" dur="2000" spd="-10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0.00091 -0.25532 " pathEditMode="relative" rAng="0" ptsTypes="AA">
                                      <p:cBhvr>
                                        <p:cTn id="318" dur="2000" spd="-100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2.5E-6 -0.32685 " pathEditMode="relative" rAng="0" ptsTypes="AA">
                                      <p:cBhvr>
                                        <p:cTn id="320" dur="2000" spd="-10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0.00078 -0.39213 " pathEditMode="relative" rAng="0" ptsTypes="AA">
                                      <p:cBhvr>
                                        <p:cTn id="322" dur="2000" spd="-100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0.00078 -0.45718 " pathEditMode="relative" rAng="0" ptsTypes="AA">
                                      <p:cBhvr>
                                        <p:cTn id="324" dur="2000" spd="-100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2.29167E-6 -0.51875 " pathEditMode="relative" rAng="0" ptsTypes="AA">
                                      <p:cBhvr>
                                        <p:cTn id="326" dur="2000" spd="-100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2.5E-6 -0.58727 " pathEditMode="relative" rAng="0" ptsTypes="AA">
                                      <p:cBhvr>
                                        <p:cTn id="328" dur="2000" spd="-100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11111E-6 L 3.75E-6 -0.0669 " pathEditMode="relative" rAng="0" ptsTypes="AA">
                                      <p:cBhvr>
                                        <p:cTn id="365" dur="2000" spd="-100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59259E-6 L 3.75E-6 -0.12894 " pathEditMode="relative" rAng="0" ptsTypes="AA">
                                      <p:cBhvr>
                                        <p:cTn id="367" dur="2000" spd="-100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3.54167E-6 -0.19676 " pathEditMode="relative" rAng="0" ptsTypes="AA">
                                      <p:cBhvr>
                                        <p:cTn id="369" dur="2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5.55112E-17 L 0.00091 -0.25532 " pathEditMode="relative" rAng="0" ptsTypes="AA">
                                      <p:cBhvr>
                                        <p:cTn id="371" dur="2000" spd="-100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6 L 3.75E-6 -0.32686 " pathEditMode="relative" rAng="0" ptsTypes="AA">
                                      <p:cBhvr>
                                        <p:cTn id="373" dur="2000" spd="-100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3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0.00078 -0.39213 " pathEditMode="relative" rAng="0" ptsTypes="AA">
                                      <p:cBhvr>
                                        <p:cTn id="375" dur="2000" spd="-10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3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L 0.00078 -0.45718 " pathEditMode="relative" rAng="0" ptsTypes="AA">
                                      <p:cBhvr>
                                        <p:cTn id="377" dur="2000" spd="-100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3.54167E-6 -0.51875 " pathEditMode="relative" rAng="0" ptsTypes="AA">
                                      <p:cBhvr>
                                        <p:cTn id="379" dur="2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48148E-6 L 3.75E-6 -0.58727 " pathEditMode="relative" rAng="0" ptsTypes="AA">
                                      <p:cBhvr>
                                        <p:cTn id="381" dur="2000" spd="-100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5E-6 -0.0669 " pathEditMode="relative" rAng="0" ptsTypes="AA">
                                      <p:cBhvr>
                                        <p:cTn id="418" dur="2000" spd="-100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5E-6 -0.12894 " pathEditMode="relative" rAng="0" ptsTypes="AA">
                                      <p:cBhvr>
                                        <p:cTn id="420" dur="2000" spd="-100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4.79167E-6 -0.19676 " pathEditMode="relative" rAng="0" ptsTypes="AA">
                                      <p:cBhvr>
                                        <p:cTn id="422" dur="2000" spd="-1000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55112E-17 L 0.00092 -0.25532 " pathEditMode="relative" rAng="0" ptsTypes="AA">
                                      <p:cBhvr>
                                        <p:cTn id="424" dur="2000" spd="-100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5E-6 -0.32686 " pathEditMode="relative" rAng="0" ptsTypes="AA">
                                      <p:cBhvr>
                                        <p:cTn id="426" dur="2000" spd="-100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59259E-6 L 0.00078 -0.39213 " pathEditMode="relative" rAng="0" ptsTypes="AA">
                                      <p:cBhvr>
                                        <p:cTn id="428" dur="2000" spd="-100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11111E-6 L 0.00078 -0.45718 " pathEditMode="relative" rAng="0" ptsTypes="AA">
                                      <p:cBhvr>
                                        <p:cTn id="430" dur="2000" spd="-100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L 4.79167E-6 -0.51875 " pathEditMode="relative" rAng="0" ptsTypes="AA">
                                      <p:cBhvr>
                                        <p:cTn id="432" dur="2000" spd="-100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48148E-6 L 4.79167E-6 -0.58727 " pathEditMode="relative" rAng="0" ptsTypes="AA">
                                      <p:cBhvr>
                                        <p:cTn id="434" dur="2000" spd="-100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L -3.75E-6 -0.0669 " pathEditMode="relative" rAng="0" ptsTypes="AA">
                                      <p:cBhvr>
                                        <p:cTn id="471" dur="2000" spd="-1000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4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-3.75E-6 -0.12894 " pathEditMode="relative" rAng="0" ptsTypes="AA">
                                      <p:cBhvr>
                                        <p:cTn id="473" dur="2000" spd="-100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4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33333E-6 L -3.75E-6 -0.19676 " pathEditMode="relative" rAng="0" ptsTypes="AA">
                                      <p:cBhvr>
                                        <p:cTn id="475" dur="2000" spd="-100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4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7 L 0.00092 -0.25532 " pathEditMode="relative" rAng="0" ptsTypes="AA">
                                      <p:cBhvr>
                                        <p:cTn id="477" dur="2000" spd="-100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L -3.75E-6 -0.32686 " pathEditMode="relative" rAng="0" ptsTypes="AA">
                                      <p:cBhvr>
                                        <p:cTn id="479" dur="2000" spd="-100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4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6 L 0.00079 -0.39213 " pathEditMode="relative" rAng="0" ptsTypes="AA">
                                      <p:cBhvr>
                                        <p:cTn id="481" dur="2000" spd="-100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4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0.00079 -0.45718 " pathEditMode="relative" rAng="0" ptsTypes="AA">
                                      <p:cBhvr>
                                        <p:cTn id="483" dur="2000" spd="-1000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4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81481E-6 L -3.95833E-6 -0.51875 " pathEditMode="relative" rAng="0" ptsTypes="AA">
                                      <p:cBhvr>
                                        <p:cTn id="485" dur="2000" spd="-100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4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-3.75E-6 -0.58727 " pathEditMode="relative" rAng="0" ptsTypes="AA">
                                      <p:cBhvr>
                                        <p:cTn id="487" dur="2000" spd="-1000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1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7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0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81481E-6 L -1.25E-6 -0.06689 " pathEditMode="relative" rAng="0" ptsTypes="AA">
                                      <p:cBhvr>
                                        <p:cTn id="524" dur="2000" spd="-1000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-1.25E-6 -0.12893 " pathEditMode="relative" rAng="0" ptsTypes="AA">
                                      <p:cBhvr>
                                        <p:cTn id="526" dur="2000" spd="-1000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59259E-6 L -1.45833E-6 -0.19676 " pathEditMode="relative" rAng="0" ptsTypes="AA">
                                      <p:cBhvr>
                                        <p:cTn id="528" dur="2000" spd="-1000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00091 -0.25532 " pathEditMode="relative" rAng="0" ptsTypes="AA">
                                      <p:cBhvr>
                                        <p:cTn id="530" dur="2000" spd="-1000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5.55112E-17 L -1.25E-6 -0.32685 " pathEditMode="relative" rAng="0" ptsTypes="AA">
                                      <p:cBhvr>
                                        <p:cTn id="532" dur="2000" spd="-100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0.00078 -0.39213 " pathEditMode="relative" rAng="0" ptsTypes="AA">
                                      <p:cBhvr>
                                        <p:cTn id="534" dur="2000" spd="-100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0.00078 -0.45717 " pathEditMode="relative" rAng="0" ptsTypes="AA">
                                      <p:cBhvr>
                                        <p:cTn id="536" dur="2000" spd="-1000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11111E-6 L -1.45833E-6 -0.51875 " pathEditMode="relative" rAng="0" ptsTypes="AA">
                                      <p:cBhvr>
                                        <p:cTn id="538" dur="2000" spd="-1000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81481E-6 L -1.25E-6 -0.58727 " pathEditMode="relative" rAng="0" ptsTypes="AA">
                                      <p:cBhvr>
                                        <p:cTn id="540" dur="2000" spd="-100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1" fill="hold">
                      <p:stCondLst>
                        <p:cond delay="indefinite"/>
                      </p:stCondLst>
                      <p:childTnLst>
                        <p:par>
                          <p:cTn id="542" fill="hold">
                            <p:stCondLst>
                              <p:cond delay="0"/>
                            </p:stCondLst>
                            <p:childTnLst>
                              <p:par>
                                <p:cTn id="5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4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8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1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4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7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6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9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2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5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-1.25E-6 -0.0669 " pathEditMode="relative" rAng="0" ptsTypes="AA">
                                      <p:cBhvr>
                                        <p:cTn id="577" dur="2000" spd="-1000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5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96296E-6 L -1.25E-6 -0.12894 " pathEditMode="relative" rAng="0" ptsTypes="AA">
                                      <p:cBhvr>
                                        <p:cTn id="579" dur="2000" spd="-1000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-1.45833E-6 -0.19676 " pathEditMode="relative" rAng="0" ptsTypes="AA">
                                      <p:cBhvr>
                                        <p:cTn id="581" dur="2000" spd="-1000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5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7 L 0.00091 -0.25532 " pathEditMode="relative" rAng="0" ptsTypes="AA">
                                      <p:cBhvr>
                                        <p:cTn id="583" dur="2000" spd="-1000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5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-1.25E-6 -0.32686 " pathEditMode="relative" rAng="0" ptsTypes="AA">
                                      <p:cBhvr>
                                        <p:cTn id="585" dur="2000" spd="-1000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5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6 L 0.00078 -0.39213 " pathEditMode="relative" rAng="0" ptsTypes="AA">
                                      <p:cBhvr>
                                        <p:cTn id="587" dur="2000" spd="-1000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0.00078 -0.45718 " pathEditMode="relative" rAng="0" ptsTypes="AA">
                                      <p:cBhvr>
                                        <p:cTn id="589" dur="2000" spd="-1000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5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81481E-6 L -1.45833E-6 -0.51875 " pathEditMode="relative" rAng="0" ptsTypes="AA">
                                      <p:cBhvr>
                                        <p:cTn id="591" dur="2000" spd="-1000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5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-1.25E-6 -0.58727 " pathEditMode="relative" rAng="0" ptsTypes="AA">
                                      <p:cBhvr>
                                        <p:cTn id="593" dur="2000" spd="-1000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4" fill="hold">
                      <p:stCondLst>
                        <p:cond delay="indefinite"/>
                      </p:stCondLst>
                      <p:childTnLst>
                        <p:par>
                          <p:cTn id="595" fill="hold">
                            <p:stCondLst>
                              <p:cond delay="0"/>
                            </p:stCondLst>
                            <p:childTnLst>
                              <p:par>
                                <p:cTn id="5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7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1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3" dur="5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9"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2"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5" dur="5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8"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1.45833E-6 -0.0669 " pathEditMode="relative" rAng="0" ptsTypes="AA">
                                      <p:cBhvr>
                                        <p:cTn id="630" dur="2000" spd="-1000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1.45833E-6 -0.12893 " pathEditMode="relative" rAng="0" ptsTypes="AA">
                                      <p:cBhvr>
                                        <p:cTn id="632" dur="2000" spd="-10000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6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1.45833E-6 -0.19676 " pathEditMode="relative" rAng="0" ptsTypes="AA">
                                      <p:cBhvr>
                                        <p:cTn id="634" dur="2000" spd="-1000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6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85185E-6 L 0.00091 -0.25533 " pathEditMode="relative" rAng="0" ptsTypes="AA">
                                      <p:cBhvr>
                                        <p:cTn id="636" dur="2000" spd="-10000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6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1.66667E-6 -0.32685 " pathEditMode="relative" rAng="0" ptsTypes="AA">
                                      <p:cBhvr>
                                        <p:cTn id="638" dur="2000" spd="-10000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6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00078 -0.39213 " pathEditMode="relative" rAng="0" ptsTypes="AA">
                                      <p:cBhvr>
                                        <p:cTn id="640" dur="2000" spd="-1000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6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96296E-6 L 0.00078 -0.45718 " pathEditMode="relative" rAng="0" ptsTypes="AA">
                                      <p:cBhvr>
                                        <p:cTn id="642" dur="2000" spd="-100000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6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1.45833E-6 -0.51875 " pathEditMode="relative" rAng="0" ptsTypes="AA">
                                      <p:cBhvr>
                                        <p:cTn id="644" dur="2000" spd="-100000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6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7 L 1.45833E-6 -0.58727 " pathEditMode="relative" rAng="0" ptsTypes="AA">
                                      <p:cBhvr>
                                        <p:cTn id="646" dur="2000" spd="-100000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0"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0"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3" dur="5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6" dur="5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9" dur="5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2" dur="5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5" dur="5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8" dur="5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1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2.29167E-6 -0.0669 " pathEditMode="relative" rAng="0" ptsTypes="AA">
                                      <p:cBhvr>
                                        <p:cTn id="683" dur="2000" spd="-1000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6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2.29167E-6 -0.12894 " pathEditMode="relative" rAng="0" ptsTypes="AA">
                                      <p:cBhvr>
                                        <p:cTn id="685" dur="2000" spd="-100000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6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2.08333E-6 -0.19676 " pathEditMode="relative" rAng="0" ptsTypes="AA">
                                      <p:cBhvr>
                                        <p:cTn id="687" dur="2000" spd="-1000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6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5.55112E-17 L 0.00091 -0.25532 " pathEditMode="relative" rAng="0" ptsTypes="AA">
                                      <p:cBhvr>
                                        <p:cTn id="689" dur="2000" spd="-1000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6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2.29167E-6 -0.32686 " pathEditMode="relative" rAng="0" ptsTypes="AA">
                                      <p:cBhvr>
                                        <p:cTn id="691" dur="2000" spd="-100000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6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59259E-6 L 0.00078 -0.39213 " pathEditMode="relative" rAng="0" ptsTypes="AA">
                                      <p:cBhvr>
                                        <p:cTn id="693" dur="2000" spd="-100000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6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0.00078 -0.45718 " pathEditMode="relative" rAng="0" ptsTypes="AA">
                                      <p:cBhvr>
                                        <p:cTn id="695" dur="2000" spd="-1000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6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L 2.08333E-6 -0.51875 " pathEditMode="relative" rAng="0" ptsTypes="AA">
                                      <p:cBhvr>
                                        <p:cTn id="697" dur="2000" spd="-100000" fill="hold"/>
                                        <p:tgtEl>
                                          <p:spTgt spid="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6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2.29167E-6 -0.58727 " pathEditMode="relative" rAng="0" ptsTypes="AA">
                                      <p:cBhvr>
                                        <p:cTn id="699" dur="2000" spd="-1000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0" fill="hold">
                      <p:stCondLst>
                        <p:cond delay="indefinite"/>
                      </p:stCondLst>
                      <p:childTnLst>
                        <p:par>
                          <p:cTn id="701" fill="hold">
                            <p:stCondLst>
                              <p:cond delay="0"/>
                            </p:stCondLst>
                            <p:childTnLst>
                              <p:par>
                                <p:cTn id="7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3" dur="500"/>
                                        <p:tgtEl>
                                          <p:spTgt spid="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7" dur="5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0"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3" dur="500"/>
                                        <p:tgtEl>
                                          <p:spTgt spid="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6" dur="5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9" dur="500"/>
                                        <p:tgtEl>
                                          <p:spTgt spid="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2" dur="500"/>
                                        <p:tgtEl>
                                          <p:spTgt spid="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5" dur="5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8" dur="5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1" dur="500"/>
                                        <p:tgtEl>
                                          <p:spTgt spid="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4" dur="5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4.16667E-6 -0.0669 " pathEditMode="relative" rAng="0" ptsTypes="AA">
                                      <p:cBhvr>
                                        <p:cTn id="736" dur="2000" spd="-100000" fill="hold"/>
                                        <p:tgtEl>
                                          <p:spTgt spid="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7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4.16667E-6 -0.12893 " pathEditMode="relative" rAng="0" ptsTypes="AA">
                                      <p:cBhvr>
                                        <p:cTn id="738" dur="2000" spd="-100000" fill="hold"/>
                                        <p:tgtEl>
                                          <p:spTgt spid="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7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4.16667E-6 -0.19676 " pathEditMode="relative" rAng="0" ptsTypes="AA">
                                      <p:cBhvr>
                                        <p:cTn id="740" dur="2000" spd="-10000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7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L 0.00091 -0.25533 " pathEditMode="relative" rAng="0" ptsTypes="AA">
                                      <p:cBhvr>
                                        <p:cTn id="742" dur="2000" spd="-10000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7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4.16667E-6 -0.32685 " pathEditMode="relative" rAng="0" ptsTypes="AA">
                                      <p:cBhvr>
                                        <p:cTn id="744" dur="2000" spd="-100000" fill="hold"/>
                                        <p:tgtEl>
                                          <p:spTgt spid="8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7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00078 -0.39213 " pathEditMode="relative" rAng="0" ptsTypes="AA">
                                      <p:cBhvr>
                                        <p:cTn id="746" dur="2000" spd="-10000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7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00078 -0.45717 " pathEditMode="relative" rAng="0" ptsTypes="AA">
                                      <p:cBhvr>
                                        <p:cTn id="748" dur="2000" spd="-100000" fill="hold"/>
                                        <p:tgtEl>
                                          <p:spTgt spid="8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7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3.95833E-6 -0.51875 " pathEditMode="relative" rAng="0" ptsTypes="AA">
                                      <p:cBhvr>
                                        <p:cTn id="750" dur="2000" spd="-100000" fill="hold"/>
                                        <p:tgtEl>
                                          <p:spTgt spid="8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7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4.16667E-6 -0.58727 " pathEditMode="relative" rAng="0" ptsTypes="AA">
                                      <p:cBhvr>
                                        <p:cTn id="752" dur="2000" spd="-100000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7DB00604-E1EF-432F-8572-0C96111CD2E1}"/>
              </a:ext>
            </a:extLst>
          </p:cNvPr>
          <p:cNvSpPr/>
          <p:nvPr/>
        </p:nvSpPr>
        <p:spPr>
          <a:xfrm>
            <a:off x="461187" y="299908"/>
            <a:ext cx="8034811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decimals as mixed numbers: 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74446612-F7C9-485E-A0E3-7EEED2AF0BA2}"/>
              </a:ext>
            </a:extLst>
          </p:cNvPr>
          <p:cNvSpPr/>
          <p:nvPr/>
        </p:nvSpPr>
        <p:spPr>
          <a:xfrm>
            <a:off x="6317045" y="848019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337E9669-5129-4F99-8CCA-70FDA19D0AE1}"/>
              </a:ext>
            </a:extLst>
          </p:cNvPr>
          <p:cNvSpPr/>
          <p:nvPr/>
        </p:nvSpPr>
        <p:spPr>
          <a:xfrm>
            <a:off x="3341520" y="848019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5E9DADE0-19D1-4235-A293-332FE9D3AEA7}"/>
              </a:ext>
            </a:extLst>
          </p:cNvPr>
          <p:cNvSpPr/>
          <p:nvPr/>
        </p:nvSpPr>
        <p:spPr>
          <a:xfrm>
            <a:off x="492747" y="842749"/>
            <a:ext cx="2621560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DA08F42-A3D8-47DE-AC0E-4A83F77122B3}"/>
              </a:ext>
            </a:extLst>
          </p:cNvPr>
          <p:cNvSpPr/>
          <p:nvPr/>
        </p:nvSpPr>
        <p:spPr>
          <a:xfrm>
            <a:off x="1637767" y="96375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0E3E83D-D783-40CB-9159-CB86FE07D221}"/>
              </a:ext>
            </a:extLst>
          </p:cNvPr>
          <p:cNvSpPr txBox="1"/>
          <p:nvPr/>
        </p:nvSpPr>
        <p:spPr>
          <a:xfrm>
            <a:off x="1224845" y="11764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C045AFF-471D-40A7-A910-6C959F890B0E}"/>
              </a:ext>
            </a:extLst>
          </p:cNvPr>
          <p:cNvSpPr/>
          <p:nvPr/>
        </p:nvSpPr>
        <p:spPr>
          <a:xfrm>
            <a:off x="4644191" y="96902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65D6E85-3634-4331-A2B4-FF344042E6CF}"/>
              </a:ext>
            </a:extLst>
          </p:cNvPr>
          <p:cNvSpPr txBox="1"/>
          <p:nvPr/>
        </p:nvSpPr>
        <p:spPr>
          <a:xfrm>
            <a:off x="4231268" y="11816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D11D175-1231-452A-942F-7AA5A59981EE}"/>
              </a:ext>
            </a:extLst>
          </p:cNvPr>
          <p:cNvSpPr/>
          <p:nvPr/>
        </p:nvSpPr>
        <p:spPr>
          <a:xfrm>
            <a:off x="7858418" y="969023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19D2073-90D6-417F-BF06-14A0DB130C60}"/>
              </a:ext>
            </a:extLst>
          </p:cNvPr>
          <p:cNvSpPr txBox="1"/>
          <p:nvPr/>
        </p:nvSpPr>
        <p:spPr>
          <a:xfrm>
            <a:off x="7424475" y="11816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44781FB-A386-4FDF-A45C-75E3EDD2BCD8}"/>
              </a:ext>
            </a:extLst>
          </p:cNvPr>
          <p:cNvSpPr txBox="1"/>
          <p:nvPr/>
        </p:nvSpPr>
        <p:spPr>
          <a:xfrm>
            <a:off x="506897" y="1182673"/>
            <a:ext cx="769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2.2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FDDA1B8-00E7-4921-B27E-3FDBB5CEE705}"/>
              </a:ext>
            </a:extLst>
          </p:cNvPr>
          <p:cNvSpPr txBox="1"/>
          <p:nvPr/>
        </p:nvSpPr>
        <p:spPr>
          <a:xfrm>
            <a:off x="2205760" y="999899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4FC9D17-1A2C-4C03-983D-47297FE48312}"/>
              </a:ext>
            </a:extLst>
          </p:cNvPr>
          <p:cNvSpPr txBox="1"/>
          <p:nvPr/>
        </p:nvSpPr>
        <p:spPr>
          <a:xfrm>
            <a:off x="1771613" y="1202348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1B318B5-614E-4AA6-91D7-7073652F5DBA}"/>
              </a:ext>
            </a:extLst>
          </p:cNvPr>
          <p:cNvGrpSpPr/>
          <p:nvPr/>
        </p:nvGrpSpPr>
        <p:grpSpPr>
          <a:xfrm>
            <a:off x="2055234" y="1436355"/>
            <a:ext cx="832665" cy="630942"/>
            <a:chOff x="1796748" y="476986"/>
            <a:chExt cx="832665" cy="63094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395AF65-6372-47AA-A624-F28FE2A951E9}"/>
                </a:ext>
              </a:extLst>
            </p:cNvPr>
            <p:cNvSpPr txBox="1"/>
            <p:nvPr/>
          </p:nvSpPr>
          <p:spPr>
            <a:xfrm>
              <a:off x="1796748" y="476986"/>
              <a:ext cx="83266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</a:t>
              </a: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213077A9-D2D4-4898-A57E-40EA8C79E639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7" y="554976"/>
              <a:ext cx="444019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047D6753-1912-4108-8B87-91963392FF03}"/>
              </a:ext>
            </a:extLst>
          </p:cNvPr>
          <p:cNvSpPr txBox="1"/>
          <p:nvPr/>
        </p:nvSpPr>
        <p:spPr>
          <a:xfrm>
            <a:off x="3344746" y="1203588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2.02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5BEAEE8-2F20-432F-B6FF-7ED864910BB2}"/>
              </a:ext>
            </a:extLst>
          </p:cNvPr>
          <p:cNvSpPr txBox="1"/>
          <p:nvPr/>
        </p:nvSpPr>
        <p:spPr>
          <a:xfrm>
            <a:off x="5223447" y="990233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FA6F815-5AF6-4488-BDAB-5F7B6C00AFE0}"/>
              </a:ext>
            </a:extLst>
          </p:cNvPr>
          <p:cNvSpPr txBox="1"/>
          <p:nvPr/>
        </p:nvSpPr>
        <p:spPr>
          <a:xfrm>
            <a:off x="4635416" y="119268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EF49799-60CF-4478-BD33-0FA22898FC31}"/>
              </a:ext>
            </a:extLst>
          </p:cNvPr>
          <p:cNvGrpSpPr/>
          <p:nvPr/>
        </p:nvGrpSpPr>
        <p:grpSpPr>
          <a:xfrm>
            <a:off x="4919037" y="1426689"/>
            <a:ext cx="1122706" cy="630942"/>
            <a:chOff x="1796748" y="476986"/>
            <a:chExt cx="1122706" cy="630942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82BCBD8-C79E-4209-9BAC-D7726E935A72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398676E-41D6-4500-B693-6F6B80EF3C54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96EBCD5A-8E45-4718-99B5-09BED0C511F6}"/>
              </a:ext>
            </a:extLst>
          </p:cNvPr>
          <p:cNvSpPr txBox="1"/>
          <p:nvPr/>
        </p:nvSpPr>
        <p:spPr>
          <a:xfrm>
            <a:off x="6317045" y="119465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2.002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3E6D773-2EDA-41AA-A350-BCA147009F95}"/>
              </a:ext>
            </a:extLst>
          </p:cNvPr>
          <p:cNvSpPr txBox="1"/>
          <p:nvPr/>
        </p:nvSpPr>
        <p:spPr>
          <a:xfrm>
            <a:off x="8570374" y="1028706"/>
            <a:ext cx="3554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9C54CD6-8C92-4601-BC53-EDD1E11A1A06}"/>
              </a:ext>
            </a:extLst>
          </p:cNvPr>
          <p:cNvSpPr txBox="1"/>
          <p:nvPr/>
        </p:nvSpPr>
        <p:spPr>
          <a:xfrm>
            <a:off x="7871130" y="1231155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94FECAAE-A309-4A21-8731-CA2E8ED8DE8B}"/>
              </a:ext>
            </a:extLst>
          </p:cNvPr>
          <p:cNvGrpSpPr/>
          <p:nvPr/>
        </p:nvGrpSpPr>
        <p:grpSpPr>
          <a:xfrm>
            <a:off x="8154750" y="1465162"/>
            <a:ext cx="1797557" cy="630942"/>
            <a:chOff x="1813219" y="476986"/>
            <a:chExt cx="1408583" cy="630942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E32819F-ADD6-4203-9E94-8A58A1D3A768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EA1A348D-1ADC-4CFB-A102-5A461021E823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D4AA4C13-42B0-4582-9EFA-EC43BE6BACA5}"/>
              </a:ext>
            </a:extLst>
          </p:cNvPr>
          <p:cNvSpPr/>
          <p:nvPr/>
        </p:nvSpPr>
        <p:spPr>
          <a:xfrm>
            <a:off x="3472608" y="2354399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0C3A477E-B2DB-4FC0-B00D-C92C5B2188D3}"/>
              </a:ext>
            </a:extLst>
          </p:cNvPr>
          <p:cNvSpPr/>
          <p:nvPr/>
        </p:nvSpPr>
        <p:spPr>
          <a:xfrm>
            <a:off x="497083" y="2354399"/>
            <a:ext cx="2777027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F003C10-7323-4D1D-987B-653774A61062}"/>
              </a:ext>
            </a:extLst>
          </p:cNvPr>
          <p:cNvSpPr/>
          <p:nvPr/>
        </p:nvSpPr>
        <p:spPr>
          <a:xfrm>
            <a:off x="1799754" y="2475403"/>
            <a:ext cx="136526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9ABCFD4F-0D11-40D6-8C58-391A3AF6C051}"/>
              </a:ext>
            </a:extLst>
          </p:cNvPr>
          <p:cNvSpPr txBox="1"/>
          <p:nvPr/>
        </p:nvSpPr>
        <p:spPr>
          <a:xfrm>
            <a:off x="1386831" y="26880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D1BBB7C-B848-41C2-906B-347E5B070FFF}"/>
              </a:ext>
            </a:extLst>
          </p:cNvPr>
          <p:cNvSpPr/>
          <p:nvPr/>
        </p:nvSpPr>
        <p:spPr>
          <a:xfrm>
            <a:off x="5013981" y="2475403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A6EEB3C-0BBA-4534-BD88-CAD521727BC2}"/>
              </a:ext>
            </a:extLst>
          </p:cNvPr>
          <p:cNvSpPr txBox="1"/>
          <p:nvPr/>
        </p:nvSpPr>
        <p:spPr>
          <a:xfrm>
            <a:off x="4580038" y="26880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E1723185-6774-49D1-98F7-E1BFE650CFC1}"/>
              </a:ext>
            </a:extLst>
          </p:cNvPr>
          <p:cNvSpPr txBox="1"/>
          <p:nvPr/>
        </p:nvSpPr>
        <p:spPr>
          <a:xfrm>
            <a:off x="500309" y="2709968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5.55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8207A0F5-8653-44BA-BECD-52A717299EEA}"/>
              </a:ext>
            </a:extLst>
          </p:cNvPr>
          <p:cNvSpPr txBox="1"/>
          <p:nvPr/>
        </p:nvSpPr>
        <p:spPr>
          <a:xfrm>
            <a:off x="2295455" y="2496613"/>
            <a:ext cx="9377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55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93B0873E-2813-4459-96F2-0892D6175699}"/>
              </a:ext>
            </a:extLst>
          </p:cNvPr>
          <p:cNvSpPr txBox="1"/>
          <p:nvPr/>
        </p:nvSpPr>
        <p:spPr>
          <a:xfrm>
            <a:off x="1790979" y="2699062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3787B26-3971-4A52-A2A1-92A4214A5D89}"/>
              </a:ext>
            </a:extLst>
          </p:cNvPr>
          <p:cNvGrpSpPr/>
          <p:nvPr/>
        </p:nvGrpSpPr>
        <p:grpSpPr>
          <a:xfrm>
            <a:off x="2074600" y="2933069"/>
            <a:ext cx="1122706" cy="630942"/>
            <a:chOff x="1796748" y="476986"/>
            <a:chExt cx="1122706" cy="630942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D179320-57EC-4E23-B9BF-86BF49F3BF53}"/>
                </a:ext>
              </a:extLst>
            </p:cNvPr>
            <p:cNvSpPr txBox="1"/>
            <p:nvPr/>
          </p:nvSpPr>
          <p:spPr>
            <a:xfrm>
              <a:off x="1796748" y="476986"/>
              <a:ext cx="112270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2DEF425F-EE93-4206-B8C7-0874456F8FD5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3CB72896-6B04-4203-960D-BB510BAA4D0C}"/>
              </a:ext>
            </a:extLst>
          </p:cNvPr>
          <p:cNvSpPr txBox="1"/>
          <p:nvPr/>
        </p:nvSpPr>
        <p:spPr>
          <a:xfrm>
            <a:off x="3472608" y="2701033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5.055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9651D04-4B07-4AA3-8AB4-A1BFB36EE372}"/>
              </a:ext>
            </a:extLst>
          </p:cNvPr>
          <p:cNvSpPr txBox="1"/>
          <p:nvPr/>
        </p:nvSpPr>
        <p:spPr>
          <a:xfrm>
            <a:off x="5614724" y="2535086"/>
            <a:ext cx="7891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55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1475511-1788-47DD-931F-51AAF23DCFF3}"/>
              </a:ext>
            </a:extLst>
          </p:cNvPr>
          <p:cNvSpPr txBox="1"/>
          <p:nvPr/>
        </p:nvSpPr>
        <p:spPr>
          <a:xfrm>
            <a:off x="5026693" y="2737535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5300888-13DD-4085-8A7F-E9F9A7FF1AA6}"/>
              </a:ext>
            </a:extLst>
          </p:cNvPr>
          <p:cNvGrpSpPr/>
          <p:nvPr/>
        </p:nvGrpSpPr>
        <p:grpSpPr>
          <a:xfrm>
            <a:off x="5310313" y="2971542"/>
            <a:ext cx="1797557" cy="630942"/>
            <a:chOff x="1813219" y="476986"/>
            <a:chExt cx="1408583" cy="630942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CF084F2-AC93-43EE-82A0-2EB655A56D97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166256BE-2C93-49C1-9CD4-18AB701E6511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BBCF787A-4657-40F0-9454-5936CAD26BD6}"/>
              </a:ext>
            </a:extLst>
          </p:cNvPr>
          <p:cNvSpPr/>
          <p:nvPr/>
        </p:nvSpPr>
        <p:spPr>
          <a:xfrm>
            <a:off x="7055318" y="2348117"/>
            <a:ext cx="3328742" cy="132065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B85038C-99FF-42B1-B9DC-FC6AB36F7F25}"/>
              </a:ext>
            </a:extLst>
          </p:cNvPr>
          <p:cNvSpPr/>
          <p:nvPr/>
        </p:nvSpPr>
        <p:spPr>
          <a:xfrm>
            <a:off x="8596691" y="2469121"/>
            <a:ext cx="1648359" cy="107164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7ABAD7A-EA6E-48F2-86B5-4F9DD7032DE3}"/>
              </a:ext>
            </a:extLst>
          </p:cNvPr>
          <p:cNvSpPr txBox="1"/>
          <p:nvPr/>
        </p:nvSpPr>
        <p:spPr>
          <a:xfrm>
            <a:off x="8162748" y="26817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F86B75D-BB97-47DE-A320-5D4EFCE5F0C6}"/>
              </a:ext>
            </a:extLst>
          </p:cNvPr>
          <p:cNvSpPr txBox="1"/>
          <p:nvPr/>
        </p:nvSpPr>
        <p:spPr>
          <a:xfrm>
            <a:off x="7055318" y="2694751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5.555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013787F-9766-4275-B69D-F8F82979AE74}"/>
              </a:ext>
            </a:extLst>
          </p:cNvPr>
          <p:cNvSpPr txBox="1"/>
          <p:nvPr/>
        </p:nvSpPr>
        <p:spPr>
          <a:xfrm>
            <a:off x="9029273" y="2528804"/>
            <a:ext cx="11655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555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2A1C7DE-0262-4ABC-A638-85852D77848D}"/>
              </a:ext>
            </a:extLst>
          </p:cNvPr>
          <p:cNvSpPr txBox="1"/>
          <p:nvPr/>
        </p:nvSpPr>
        <p:spPr>
          <a:xfrm>
            <a:off x="8609403" y="2731253"/>
            <a:ext cx="5092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B0163BA-5ABA-410D-84F4-7BD7E22578F2}"/>
              </a:ext>
            </a:extLst>
          </p:cNvPr>
          <p:cNvGrpSpPr/>
          <p:nvPr/>
        </p:nvGrpSpPr>
        <p:grpSpPr>
          <a:xfrm>
            <a:off x="8893023" y="2965260"/>
            <a:ext cx="1797557" cy="630942"/>
            <a:chOff x="1813219" y="476986"/>
            <a:chExt cx="1408583" cy="630942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0931AD3-E306-4865-BA9D-A36005D83099}"/>
                </a:ext>
              </a:extLst>
            </p:cNvPr>
            <p:cNvSpPr txBox="1"/>
            <p:nvPr/>
          </p:nvSpPr>
          <p:spPr>
            <a:xfrm>
              <a:off x="1813219" y="476986"/>
              <a:ext cx="140858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</a:rPr>
                <a:t>1000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8C5AF31-8D3A-4556-B73F-42816D1C45C3}"/>
                </a:ext>
              </a:extLst>
            </p:cNvPr>
            <p:cNvCxnSpPr>
              <a:cxnSpLocks/>
            </p:cNvCxnSpPr>
            <p:nvPr/>
          </p:nvCxnSpPr>
          <p:spPr>
            <a:xfrm>
              <a:off x="1936423" y="554976"/>
              <a:ext cx="85687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9962B3FE-ADE5-4556-9750-5BE5F069FAE1}"/>
              </a:ext>
            </a:extLst>
          </p:cNvPr>
          <p:cNvCxnSpPr>
            <a:cxnSpLocks/>
          </p:cNvCxnSpPr>
          <p:nvPr/>
        </p:nvCxnSpPr>
        <p:spPr>
          <a:xfrm>
            <a:off x="850428" y="1638214"/>
            <a:ext cx="44401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>
            <a:extLst>
              <a:ext uri="{FF2B5EF4-FFF2-40B4-BE49-F238E27FC236}">
                <a16:creationId xmlns:a16="http://schemas.microsoft.com/office/drawing/2014/main" id="{5DEA07D1-6ED2-483E-8C85-4BEA601FDB06}"/>
              </a:ext>
            </a:extLst>
          </p:cNvPr>
          <p:cNvSpPr txBox="1"/>
          <p:nvPr/>
        </p:nvSpPr>
        <p:spPr>
          <a:xfrm>
            <a:off x="780584" y="1560399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D740F825-E5B1-4177-88E1-9398901A7B39}"/>
              </a:ext>
            </a:extLst>
          </p:cNvPr>
          <p:cNvCxnSpPr>
            <a:cxnSpLocks/>
          </p:cNvCxnSpPr>
          <p:nvPr/>
        </p:nvCxnSpPr>
        <p:spPr>
          <a:xfrm>
            <a:off x="3713351" y="1634401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20B2F727-2F2E-4904-9EA6-E15D37BC407F}"/>
              </a:ext>
            </a:extLst>
          </p:cNvPr>
          <p:cNvSpPr txBox="1"/>
          <p:nvPr/>
        </p:nvSpPr>
        <p:spPr>
          <a:xfrm>
            <a:off x="3592551" y="1592957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A455A544-4657-44C6-832F-14B18F465073}"/>
              </a:ext>
            </a:extLst>
          </p:cNvPr>
          <p:cNvCxnSpPr>
            <a:cxnSpLocks/>
          </p:cNvCxnSpPr>
          <p:nvPr/>
        </p:nvCxnSpPr>
        <p:spPr>
          <a:xfrm>
            <a:off x="6676085" y="1635954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0D23E70A-BA39-41BC-962F-51808BEEB5AD}"/>
              </a:ext>
            </a:extLst>
          </p:cNvPr>
          <p:cNvSpPr txBox="1"/>
          <p:nvPr/>
        </p:nvSpPr>
        <p:spPr>
          <a:xfrm>
            <a:off x="6593294" y="1572194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7B445240-1F6D-472E-9119-E2C8A41E27B1}"/>
              </a:ext>
            </a:extLst>
          </p:cNvPr>
          <p:cNvCxnSpPr>
            <a:cxnSpLocks/>
          </p:cNvCxnSpPr>
          <p:nvPr/>
        </p:nvCxnSpPr>
        <p:spPr>
          <a:xfrm>
            <a:off x="855086" y="3172806"/>
            <a:ext cx="56447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>
            <a:extLst>
              <a:ext uri="{FF2B5EF4-FFF2-40B4-BE49-F238E27FC236}">
                <a16:creationId xmlns:a16="http://schemas.microsoft.com/office/drawing/2014/main" id="{19E53837-AFEE-443B-9900-93540EDCA8F8}"/>
              </a:ext>
            </a:extLst>
          </p:cNvPr>
          <p:cNvSpPr txBox="1"/>
          <p:nvPr/>
        </p:nvSpPr>
        <p:spPr>
          <a:xfrm>
            <a:off x="734286" y="3131362"/>
            <a:ext cx="107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</a:t>
            </a: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D1451FD9-8078-477B-A028-5E018D552E2C}"/>
              </a:ext>
            </a:extLst>
          </p:cNvPr>
          <p:cNvCxnSpPr>
            <a:cxnSpLocks/>
          </p:cNvCxnSpPr>
          <p:nvPr/>
        </p:nvCxnSpPr>
        <p:spPr>
          <a:xfrm>
            <a:off x="3815861" y="3146376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192E548F-620C-4339-BEDD-0B8A7A22283B}"/>
              </a:ext>
            </a:extLst>
          </p:cNvPr>
          <p:cNvSpPr txBox="1"/>
          <p:nvPr/>
        </p:nvSpPr>
        <p:spPr>
          <a:xfrm>
            <a:off x="3733070" y="3082616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AEEED5B1-CAA7-4101-889D-A10019E18B24}"/>
              </a:ext>
            </a:extLst>
          </p:cNvPr>
          <p:cNvCxnSpPr>
            <a:cxnSpLocks/>
          </p:cNvCxnSpPr>
          <p:nvPr/>
        </p:nvCxnSpPr>
        <p:spPr>
          <a:xfrm>
            <a:off x="7420975" y="3147457"/>
            <a:ext cx="83500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1A0520F2-4404-4379-8654-E8C62B43A3CB}"/>
              </a:ext>
            </a:extLst>
          </p:cNvPr>
          <p:cNvSpPr txBox="1"/>
          <p:nvPr/>
        </p:nvSpPr>
        <p:spPr>
          <a:xfrm>
            <a:off x="7338184" y="3083697"/>
            <a:ext cx="213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1000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41E0098-03FB-499E-9FA9-27297265B069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78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0" grpId="0"/>
      <p:bldP spid="129" grpId="0"/>
      <p:bldP spid="130" grpId="0"/>
      <p:bldP spid="139" grpId="0"/>
      <p:bldP spid="140" grpId="0"/>
      <p:bldP spid="155" grpId="0"/>
      <p:bldP spid="156" grpId="0"/>
      <p:bldP spid="165" grpId="0"/>
      <p:bldP spid="166" grpId="0"/>
      <p:bldP spid="178" grpId="0"/>
      <p:bldP spid="179" grpId="0"/>
      <p:bldP spid="184" grpId="0"/>
      <p:bldP spid="186" grpId="0"/>
      <p:bldP spid="188" grpId="0"/>
      <p:bldP spid="192" grpId="0"/>
      <p:bldP spid="194" grpId="0"/>
      <p:bldP spid="19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8BBD8-546F-4436-A4BA-49DA9FAED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10 Convert mixed numbers to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031A7-8E2D-474A-967E-DA6D82687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9614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FDAE6332-2C3D-45CE-B8D4-0B35A64AE82A}"/>
              </a:ext>
            </a:extLst>
          </p:cNvPr>
          <p:cNvSpPr/>
          <p:nvPr/>
        </p:nvSpPr>
        <p:spPr>
          <a:xfrm>
            <a:off x="461188" y="292162"/>
            <a:ext cx="8034811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mixed numbers as decimals: </a:t>
            </a:r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2E7E82EB-EA75-40C7-9323-81F927554B0E}"/>
              </a:ext>
            </a:extLst>
          </p:cNvPr>
          <p:cNvSpPr/>
          <p:nvPr/>
        </p:nvSpPr>
        <p:spPr>
          <a:xfrm>
            <a:off x="466204" y="861979"/>
            <a:ext cx="2672996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7832BAAE-166C-4B74-9E8D-C0A0C2055861}"/>
              </a:ext>
            </a:extLst>
          </p:cNvPr>
          <p:cNvGrpSpPr/>
          <p:nvPr/>
        </p:nvGrpSpPr>
        <p:grpSpPr>
          <a:xfrm>
            <a:off x="896629" y="825058"/>
            <a:ext cx="652743" cy="1032867"/>
            <a:chOff x="2607973" y="5471319"/>
            <a:chExt cx="652743" cy="1032867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00013B4-D65C-430B-B018-9CB8E5E0630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ECE8FB08-7112-424F-A60F-CCC06E6B437E}"/>
                </a:ext>
              </a:extLst>
            </p:cNvPr>
            <p:cNvSpPr txBox="1"/>
            <p:nvPr/>
          </p:nvSpPr>
          <p:spPr>
            <a:xfrm>
              <a:off x="2607973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7E84F22-50BB-4CE0-9F17-2958B87F0F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9" name="TextBox 278">
            <a:extLst>
              <a:ext uri="{FF2B5EF4-FFF2-40B4-BE49-F238E27FC236}">
                <a16:creationId xmlns:a16="http://schemas.microsoft.com/office/drawing/2014/main" id="{A3D7DE8F-0FEF-4281-84C0-411333CEB4A0}"/>
              </a:ext>
            </a:extLst>
          </p:cNvPr>
          <p:cNvSpPr txBox="1"/>
          <p:nvPr/>
        </p:nvSpPr>
        <p:spPr>
          <a:xfrm>
            <a:off x="1533206" y="102726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F3184AC7-DB30-404D-BAAF-01097417EE78}"/>
              </a:ext>
            </a:extLst>
          </p:cNvPr>
          <p:cNvSpPr/>
          <p:nvPr/>
        </p:nvSpPr>
        <p:spPr>
          <a:xfrm>
            <a:off x="1942528" y="975887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7F5EDD62-A47B-4EF9-99C5-6A16F3C05212}"/>
              </a:ext>
            </a:extLst>
          </p:cNvPr>
          <p:cNvSpPr txBox="1"/>
          <p:nvPr/>
        </p:nvSpPr>
        <p:spPr>
          <a:xfrm>
            <a:off x="639295" y="100247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94E5E7B0-59E8-4930-B37A-12FFC0B02836}"/>
              </a:ext>
            </a:extLst>
          </p:cNvPr>
          <p:cNvSpPr/>
          <p:nvPr/>
        </p:nvSpPr>
        <p:spPr>
          <a:xfrm>
            <a:off x="3353940" y="876615"/>
            <a:ext cx="3007132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EFF95235-9A86-4C0B-ABF3-DD7162FD97B3}"/>
              </a:ext>
            </a:extLst>
          </p:cNvPr>
          <p:cNvGrpSpPr/>
          <p:nvPr/>
        </p:nvGrpSpPr>
        <p:grpSpPr>
          <a:xfrm>
            <a:off x="3807225" y="839694"/>
            <a:ext cx="886781" cy="1032867"/>
            <a:chOff x="2630833" y="5471319"/>
            <a:chExt cx="886781" cy="1032867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516440B-F3F1-4A22-B59F-64C64FF8E824}"/>
                </a:ext>
              </a:extLst>
            </p:cNvPr>
            <p:cNvSpPr txBox="1"/>
            <p:nvPr/>
          </p:nvSpPr>
          <p:spPr>
            <a:xfrm>
              <a:off x="2921057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5A0EDD96-961D-467A-8053-A3C017E91618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168CB792-61CC-406C-919A-A89A47491E8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5" name="TextBox 294">
            <a:extLst>
              <a:ext uri="{FF2B5EF4-FFF2-40B4-BE49-F238E27FC236}">
                <a16:creationId xmlns:a16="http://schemas.microsoft.com/office/drawing/2014/main" id="{4B3986FA-F470-4B80-BF5C-188742BE4825}"/>
              </a:ext>
            </a:extLst>
          </p:cNvPr>
          <p:cNvSpPr txBox="1"/>
          <p:nvPr/>
        </p:nvSpPr>
        <p:spPr>
          <a:xfrm>
            <a:off x="4618527" y="10418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67FEE8A7-B2F3-4BEF-9174-43FA13B2A69D}"/>
              </a:ext>
            </a:extLst>
          </p:cNvPr>
          <p:cNvSpPr/>
          <p:nvPr/>
        </p:nvSpPr>
        <p:spPr>
          <a:xfrm>
            <a:off x="5013633" y="990523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2D4B22CD-178F-4BE3-B2E9-4B818DF09179}"/>
              </a:ext>
            </a:extLst>
          </p:cNvPr>
          <p:cNvSpPr txBox="1"/>
          <p:nvPr/>
        </p:nvSpPr>
        <p:spPr>
          <a:xfrm>
            <a:off x="3527031" y="10171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4297B069-735C-446A-9BFF-C43BB3196717}"/>
              </a:ext>
            </a:extLst>
          </p:cNvPr>
          <p:cNvSpPr/>
          <p:nvPr/>
        </p:nvSpPr>
        <p:spPr>
          <a:xfrm>
            <a:off x="6571727" y="876615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24F7A908-F9EC-410D-9843-16CA09F2B6CA}"/>
              </a:ext>
            </a:extLst>
          </p:cNvPr>
          <p:cNvGrpSpPr/>
          <p:nvPr/>
        </p:nvGrpSpPr>
        <p:grpSpPr>
          <a:xfrm>
            <a:off x="7048019" y="839694"/>
            <a:ext cx="1421385" cy="1032867"/>
            <a:chOff x="2657736" y="5471319"/>
            <a:chExt cx="1071057" cy="1032867"/>
          </a:xfrm>
        </p:grpSpPr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938A7248-29E3-4945-896F-CF21B7619596}"/>
                </a:ext>
              </a:extLst>
            </p:cNvPr>
            <p:cNvSpPr txBox="1"/>
            <p:nvPr/>
          </p:nvSpPr>
          <p:spPr>
            <a:xfrm>
              <a:off x="2921057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23DC77F3-F721-4181-9BF2-434E5D50850C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D3ECAEDE-12C8-4E18-972F-7FF67CF66DE7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3" name="TextBox 302">
            <a:extLst>
              <a:ext uri="{FF2B5EF4-FFF2-40B4-BE49-F238E27FC236}">
                <a16:creationId xmlns:a16="http://schemas.microsoft.com/office/drawing/2014/main" id="{C118D2D3-CE57-4D30-A733-728C73A5970E}"/>
              </a:ext>
            </a:extLst>
          </p:cNvPr>
          <p:cNvSpPr txBox="1"/>
          <p:nvPr/>
        </p:nvSpPr>
        <p:spPr>
          <a:xfrm>
            <a:off x="8051471" y="10418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CBA408B8-3AB2-402B-A611-3A0BE56B7148}"/>
              </a:ext>
            </a:extLst>
          </p:cNvPr>
          <p:cNvSpPr/>
          <p:nvPr/>
        </p:nvSpPr>
        <p:spPr>
          <a:xfrm>
            <a:off x="8456271" y="990523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29D15AF0-CDDE-49CC-B1FB-F62A02F5905A}"/>
              </a:ext>
            </a:extLst>
          </p:cNvPr>
          <p:cNvSpPr txBox="1"/>
          <p:nvPr/>
        </p:nvSpPr>
        <p:spPr>
          <a:xfrm>
            <a:off x="6744819" y="10171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16B128A-AD7D-4C23-BDEE-66DB310AA302}"/>
              </a:ext>
            </a:extLst>
          </p:cNvPr>
          <p:cNvSpPr txBox="1"/>
          <p:nvPr/>
        </p:nvSpPr>
        <p:spPr>
          <a:xfrm>
            <a:off x="1980493" y="1048482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1.2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FDEED079-FC50-43B3-A02D-3FA0599310EA}"/>
              </a:ext>
            </a:extLst>
          </p:cNvPr>
          <p:cNvSpPr txBox="1"/>
          <p:nvPr/>
        </p:nvSpPr>
        <p:spPr>
          <a:xfrm>
            <a:off x="4990771" y="1084101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1.02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BA6292FC-8CE1-46C7-B99F-98F23BAF34C6}"/>
              </a:ext>
            </a:extLst>
          </p:cNvPr>
          <p:cNvSpPr txBox="1"/>
          <p:nvPr/>
        </p:nvSpPr>
        <p:spPr>
          <a:xfrm>
            <a:off x="8472960" y="1073323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1.002</a:t>
            </a:r>
          </a:p>
        </p:txBody>
      </p:sp>
      <p:sp>
        <p:nvSpPr>
          <p:cNvPr id="317" name="Rectangle: Rounded Corners 316">
            <a:extLst>
              <a:ext uri="{FF2B5EF4-FFF2-40B4-BE49-F238E27FC236}">
                <a16:creationId xmlns:a16="http://schemas.microsoft.com/office/drawing/2014/main" id="{0CC7F729-2014-450F-A356-06137974ABFE}"/>
              </a:ext>
            </a:extLst>
          </p:cNvPr>
          <p:cNvSpPr/>
          <p:nvPr/>
        </p:nvSpPr>
        <p:spPr>
          <a:xfrm>
            <a:off x="467708" y="1992684"/>
            <a:ext cx="3007132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55A0A365-E1B9-4BAE-A4F8-93687CFCF9B4}"/>
              </a:ext>
            </a:extLst>
          </p:cNvPr>
          <p:cNvGrpSpPr/>
          <p:nvPr/>
        </p:nvGrpSpPr>
        <p:grpSpPr>
          <a:xfrm>
            <a:off x="920993" y="1955763"/>
            <a:ext cx="886781" cy="1032867"/>
            <a:chOff x="2630833" y="5471319"/>
            <a:chExt cx="886781" cy="103286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1D4EF8BE-6FDD-4DA5-97D0-E39862C07F31}"/>
                </a:ext>
              </a:extLst>
            </p:cNvPr>
            <p:cNvSpPr txBox="1"/>
            <p:nvPr/>
          </p:nvSpPr>
          <p:spPr>
            <a:xfrm>
              <a:off x="2790433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32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1812C535-5759-4B95-A846-6498A32EF84D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F7762709-803F-49C4-9F88-79DCD3A104EF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2" name="TextBox 321">
            <a:extLst>
              <a:ext uri="{FF2B5EF4-FFF2-40B4-BE49-F238E27FC236}">
                <a16:creationId xmlns:a16="http://schemas.microsoft.com/office/drawing/2014/main" id="{38DA32B2-4BD2-4FC7-959E-2058223A2298}"/>
              </a:ext>
            </a:extLst>
          </p:cNvPr>
          <p:cNvSpPr txBox="1"/>
          <p:nvPr/>
        </p:nvSpPr>
        <p:spPr>
          <a:xfrm>
            <a:off x="1732295" y="21579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7CFC03E2-A884-4935-B1C5-00CCB44A4522}"/>
              </a:ext>
            </a:extLst>
          </p:cNvPr>
          <p:cNvSpPr/>
          <p:nvPr/>
        </p:nvSpPr>
        <p:spPr>
          <a:xfrm>
            <a:off x="2127401" y="2106592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74F57132-C7BB-4636-936A-412929D94FA0}"/>
              </a:ext>
            </a:extLst>
          </p:cNvPr>
          <p:cNvSpPr txBox="1"/>
          <p:nvPr/>
        </p:nvSpPr>
        <p:spPr>
          <a:xfrm>
            <a:off x="640799" y="21331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44694050-55CB-43F1-8CA1-593E3C3B5877}"/>
              </a:ext>
            </a:extLst>
          </p:cNvPr>
          <p:cNvSpPr/>
          <p:nvPr/>
        </p:nvSpPr>
        <p:spPr>
          <a:xfrm>
            <a:off x="3685495" y="1992684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8B64BC5C-2A95-4F39-B2CE-74879279A0EE}"/>
              </a:ext>
            </a:extLst>
          </p:cNvPr>
          <p:cNvGrpSpPr/>
          <p:nvPr/>
        </p:nvGrpSpPr>
        <p:grpSpPr>
          <a:xfrm>
            <a:off x="4161787" y="1955763"/>
            <a:ext cx="1421385" cy="1032867"/>
            <a:chOff x="2657736" y="5471319"/>
            <a:chExt cx="1071057" cy="1032867"/>
          </a:xfrm>
        </p:grpSpPr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5311476C-83EA-4D77-9F99-D0A05CC0EC44}"/>
                </a:ext>
              </a:extLst>
            </p:cNvPr>
            <p:cNvSpPr txBox="1"/>
            <p:nvPr/>
          </p:nvSpPr>
          <p:spPr>
            <a:xfrm>
              <a:off x="2860485" y="5471319"/>
              <a:ext cx="491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32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56A7FC7-0A9B-4564-BEB2-42E6171C88DA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8D9F055-27A6-477B-9EC8-ADE25B97E62D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868D4A31-0EA0-46C0-93F5-3EC9F21BF00C}"/>
              </a:ext>
            </a:extLst>
          </p:cNvPr>
          <p:cNvSpPr txBox="1"/>
          <p:nvPr/>
        </p:nvSpPr>
        <p:spPr>
          <a:xfrm>
            <a:off x="5165239" y="21579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74BF0CCE-4F51-40B7-B755-AD09EFF55B5D}"/>
              </a:ext>
            </a:extLst>
          </p:cNvPr>
          <p:cNvSpPr/>
          <p:nvPr/>
        </p:nvSpPr>
        <p:spPr>
          <a:xfrm>
            <a:off x="5570039" y="210659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87EE2EF5-F756-4046-820C-9A1B4CF05985}"/>
              </a:ext>
            </a:extLst>
          </p:cNvPr>
          <p:cNvSpPr txBox="1"/>
          <p:nvPr/>
        </p:nvSpPr>
        <p:spPr>
          <a:xfrm>
            <a:off x="3858587" y="21331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4703D980-2C20-4CF7-8FD5-7DC9E1580193}"/>
              </a:ext>
            </a:extLst>
          </p:cNvPr>
          <p:cNvSpPr txBox="1"/>
          <p:nvPr/>
        </p:nvSpPr>
        <p:spPr>
          <a:xfrm>
            <a:off x="2104540" y="2200170"/>
            <a:ext cx="1641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4.32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480414A3-ED10-4C99-BC8A-D472CD79E7B4}"/>
              </a:ext>
            </a:extLst>
          </p:cNvPr>
          <p:cNvSpPr txBox="1"/>
          <p:nvPr/>
        </p:nvSpPr>
        <p:spPr>
          <a:xfrm>
            <a:off x="5586728" y="218939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5.032</a:t>
            </a:r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3C8C8868-C93D-4F84-93A0-4D8DA348DD75}"/>
              </a:ext>
            </a:extLst>
          </p:cNvPr>
          <p:cNvSpPr/>
          <p:nvPr/>
        </p:nvSpPr>
        <p:spPr>
          <a:xfrm>
            <a:off x="7425521" y="1992684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B3E7D7C1-0FD1-41EB-9565-7DD0E874BE29}"/>
              </a:ext>
            </a:extLst>
          </p:cNvPr>
          <p:cNvGrpSpPr/>
          <p:nvPr/>
        </p:nvGrpSpPr>
        <p:grpSpPr>
          <a:xfrm>
            <a:off x="7901813" y="1955763"/>
            <a:ext cx="1421385" cy="1032867"/>
            <a:chOff x="2657736" y="5471319"/>
            <a:chExt cx="1071057" cy="1032867"/>
          </a:xfrm>
        </p:grpSpPr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919A6F35-0627-4A97-AA87-70015CC75954}"/>
                </a:ext>
              </a:extLst>
            </p:cNvPr>
            <p:cNvSpPr txBox="1"/>
            <p:nvPr/>
          </p:nvSpPr>
          <p:spPr>
            <a:xfrm>
              <a:off x="2769625" y="5471319"/>
              <a:ext cx="668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321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4150CDB1-BF56-4127-B671-CB91D2BAB7B5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36CB3CAC-9939-4C2F-803C-7E8EEEB5C93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1" name="TextBox 340">
            <a:extLst>
              <a:ext uri="{FF2B5EF4-FFF2-40B4-BE49-F238E27FC236}">
                <a16:creationId xmlns:a16="http://schemas.microsoft.com/office/drawing/2014/main" id="{4D4556A4-3C03-4A18-A9E4-78367E2797A8}"/>
              </a:ext>
            </a:extLst>
          </p:cNvPr>
          <p:cNvSpPr txBox="1"/>
          <p:nvPr/>
        </p:nvSpPr>
        <p:spPr>
          <a:xfrm>
            <a:off x="8905265" y="21579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D67E2C37-EDCC-492F-A39D-5457EB17ABDF}"/>
              </a:ext>
            </a:extLst>
          </p:cNvPr>
          <p:cNvSpPr/>
          <p:nvPr/>
        </p:nvSpPr>
        <p:spPr>
          <a:xfrm>
            <a:off x="9310065" y="210659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7F4996AA-5721-4C7D-8615-8D5AEE2CBA07}"/>
              </a:ext>
            </a:extLst>
          </p:cNvPr>
          <p:cNvSpPr txBox="1"/>
          <p:nvPr/>
        </p:nvSpPr>
        <p:spPr>
          <a:xfrm>
            <a:off x="7598613" y="21331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C236471-1997-40BD-919C-6684238B2FD3}"/>
              </a:ext>
            </a:extLst>
          </p:cNvPr>
          <p:cNvSpPr txBox="1"/>
          <p:nvPr/>
        </p:nvSpPr>
        <p:spPr>
          <a:xfrm>
            <a:off x="9326754" y="218939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6.321</a:t>
            </a:r>
          </a:p>
        </p:txBody>
      </p:sp>
    </p:spTree>
    <p:extLst>
      <p:ext uri="{BB962C8B-B14F-4D97-AF65-F5344CB8AC3E}">
        <p14:creationId xmlns:p14="http://schemas.microsoft.com/office/powerpoint/2010/main" val="239698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0"/>
      <p:bldP spid="307" grpId="0"/>
      <p:bldP spid="308" grpId="0"/>
      <p:bldP spid="334" grpId="0"/>
      <p:bldP spid="335" grpId="0"/>
      <p:bldP spid="34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44694050-55CB-43F1-8CA1-593E3C3B5877}"/>
              </a:ext>
            </a:extLst>
          </p:cNvPr>
          <p:cNvSpPr/>
          <p:nvPr/>
        </p:nvSpPr>
        <p:spPr>
          <a:xfrm>
            <a:off x="326390" y="609290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8B64BC5C-2A95-4F39-B2CE-74879279A0EE}"/>
              </a:ext>
            </a:extLst>
          </p:cNvPr>
          <p:cNvGrpSpPr/>
          <p:nvPr/>
        </p:nvGrpSpPr>
        <p:grpSpPr>
          <a:xfrm>
            <a:off x="802682" y="572369"/>
            <a:ext cx="1421385" cy="1032867"/>
            <a:chOff x="2657736" y="5471319"/>
            <a:chExt cx="1071057" cy="1032867"/>
          </a:xfrm>
        </p:grpSpPr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5311476C-83EA-4D77-9F99-D0A05CC0EC44}"/>
                </a:ext>
              </a:extLst>
            </p:cNvPr>
            <p:cNvSpPr txBox="1"/>
            <p:nvPr/>
          </p:nvSpPr>
          <p:spPr>
            <a:xfrm>
              <a:off x="2860485" y="5471319"/>
              <a:ext cx="491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32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56A7FC7-0A9B-4564-BEB2-42E6171C88DA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8D9F055-27A6-477B-9EC8-ADE25B97E62D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868D4A31-0EA0-46C0-93F5-3EC9F21BF00C}"/>
              </a:ext>
            </a:extLst>
          </p:cNvPr>
          <p:cNvSpPr txBox="1"/>
          <p:nvPr/>
        </p:nvSpPr>
        <p:spPr>
          <a:xfrm>
            <a:off x="1806134" y="77457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74BF0CCE-4F51-40B7-B755-AD09EFF55B5D}"/>
              </a:ext>
            </a:extLst>
          </p:cNvPr>
          <p:cNvSpPr/>
          <p:nvPr/>
        </p:nvSpPr>
        <p:spPr>
          <a:xfrm>
            <a:off x="2210934" y="723198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87EE2EF5-F756-4046-820C-9A1B4CF05985}"/>
              </a:ext>
            </a:extLst>
          </p:cNvPr>
          <p:cNvSpPr txBox="1"/>
          <p:nvPr/>
        </p:nvSpPr>
        <p:spPr>
          <a:xfrm>
            <a:off x="499482" y="74978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480414A3-ED10-4C99-BC8A-D472CD79E7B4}"/>
              </a:ext>
            </a:extLst>
          </p:cNvPr>
          <p:cNvSpPr txBox="1"/>
          <p:nvPr/>
        </p:nvSpPr>
        <p:spPr>
          <a:xfrm>
            <a:off x="2227623" y="805998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5.032</a:t>
            </a:r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3C8C8868-C93D-4F84-93A0-4D8DA348DD75}"/>
              </a:ext>
            </a:extLst>
          </p:cNvPr>
          <p:cNvSpPr/>
          <p:nvPr/>
        </p:nvSpPr>
        <p:spPr>
          <a:xfrm>
            <a:off x="326390" y="2246686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B3E7D7C1-0FD1-41EB-9565-7DD0E874BE29}"/>
              </a:ext>
            </a:extLst>
          </p:cNvPr>
          <p:cNvGrpSpPr/>
          <p:nvPr/>
        </p:nvGrpSpPr>
        <p:grpSpPr>
          <a:xfrm>
            <a:off x="802682" y="2209765"/>
            <a:ext cx="1421385" cy="1032867"/>
            <a:chOff x="2657736" y="5471319"/>
            <a:chExt cx="1071057" cy="1032867"/>
          </a:xfrm>
        </p:grpSpPr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919A6F35-0627-4A97-AA87-70015CC75954}"/>
                </a:ext>
              </a:extLst>
            </p:cNvPr>
            <p:cNvSpPr txBox="1"/>
            <p:nvPr/>
          </p:nvSpPr>
          <p:spPr>
            <a:xfrm>
              <a:off x="2769625" y="5471319"/>
              <a:ext cx="668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321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4150CDB1-BF56-4127-B671-CB91D2BAB7B5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36CB3CAC-9939-4C2F-803C-7E8EEEB5C93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1" name="TextBox 340">
            <a:extLst>
              <a:ext uri="{FF2B5EF4-FFF2-40B4-BE49-F238E27FC236}">
                <a16:creationId xmlns:a16="http://schemas.microsoft.com/office/drawing/2014/main" id="{4D4556A4-3C03-4A18-A9E4-78367E2797A8}"/>
              </a:ext>
            </a:extLst>
          </p:cNvPr>
          <p:cNvSpPr txBox="1"/>
          <p:nvPr/>
        </p:nvSpPr>
        <p:spPr>
          <a:xfrm>
            <a:off x="1806134" y="241197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D67E2C37-EDCC-492F-A39D-5457EB17ABDF}"/>
              </a:ext>
            </a:extLst>
          </p:cNvPr>
          <p:cNvSpPr/>
          <p:nvPr/>
        </p:nvSpPr>
        <p:spPr>
          <a:xfrm>
            <a:off x="2210934" y="2360594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7F4996AA-5721-4C7D-8615-8D5AEE2CBA07}"/>
              </a:ext>
            </a:extLst>
          </p:cNvPr>
          <p:cNvSpPr txBox="1"/>
          <p:nvPr/>
        </p:nvSpPr>
        <p:spPr>
          <a:xfrm>
            <a:off x="499482" y="23871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C236471-1997-40BD-919C-6684238B2FD3}"/>
              </a:ext>
            </a:extLst>
          </p:cNvPr>
          <p:cNvSpPr txBox="1"/>
          <p:nvPr/>
        </p:nvSpPr>
        <p:spPr>
          <a:xfrm>
            <a:off x="2227623" y="2443394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6.321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8F5CC43-AD47-42D9-A873-CCB6765B6D98}"/>
              </a:ext>
            </a:extLst>
          </p:cNvPr>
          <p:cNvCxnSpPr>
            <a:cxnSpLocks/>
          </p:cNvCxnSpPr>
          <p:nvPr/>
        </p:nvCxnSpPr>
        <p:spPr>
          <a:xfrm>
            <a:off x="4936208" y="934151"/>
            <a:ext cx="13361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EC1F5180-667B-4D9D-B794-277BAF6934D6}"/>
              </a:ext>
            </a:extLst>
          </p:cNvPr>
          <p:cNvSpPr txBox="1"/>
          <p:nvPr/>
        </p:nvSpPr>
        <p:spPr>
          <a:xfrm>
            <a:off x="4926074" y="848678"/>
            <a:ext cx="1445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06A7E6B-7629-42F6-8D92-0845BE5A7C35}"/>
              </a:ext>
            </a:extLst>
          </p:cNvPr>
          <p:cNvSpPr txBox="1"/>
          <p:nvPr/>
        </p:nvSpPr>
        <p:spPr>
          <a:xfrm>
            <a:off x="5356089" y="416342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0AB5AFD4-143D-42B5-808C-0AF8D663DB61}"/>
              </a:ext>
            </a:extLst>
          </p:cNvPr>
          <p:cNvCxnSpPr>
            <a:cxnSpLocks/>
          </p:cNvCxnSpPr>
          <p:nvPr/>
        </p:nvCxnSpPr>
        <p:spPr>
          <a:xfrm>
            <a:off x="4940691" y="2281182"/>
            <a:ext cx="179994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5FC0ED9E-37C1-4AA0-874A-9CC2BE86965A}"/>
              </a:ext>
            </a:extLst>
          </p:cNvPr>
          <p:cNvSpPr txBox="1"/>
          <p:nvPr/>
        </p:nvSpPr>
        <p:spPr>
          <a:xfrm>
            <a:off x="4940690" y="2219390"/>
            <a:ext cx="1920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D049DAF-0A44-4179-8793-C8DAD4B79856}"/>
              </a:ext>
            </a:extLst>
          </p:cNvPr>
          <p:cNvSpPr txBox="1"/>
          <p:nvPr/>
        </p:nvSpPr>
        <p:spPr>
          <a:xfrm>
            <a:off x="5399677" y="1771468"/>
            <a:ext cx="10978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060204C-BA11-4600-89B2-05162583FEE1}"/>
              </a:ext>
            </a:extLst>
          </p:cNvPr>
          <p:cNvSpPr txBox="1"/>
          <p:nvPr/>
        </p:nvSpPr>
        <p:spPr>
          <a:xfrm>
            <a:off x="8943229" y="1973602"/>
            <a:ext cx="4710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D661B379-DA80-4923-9DA0-712BBB0E025E}"/>
              </a:ext>
            </a:extLst>
          </p:cNvPr>
          <p:cNvCxnSpPr>
            <a:cxnSpLocks/>
          </p:cNvCxnSpPr>
          <p:nvPr/>
        </p:nvCxnSpPr>
        <p:spPr>
          <a:xfrm>
            <a:off x="9839916" y="2278189"/>
            <a:ext cx="179002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E6209810-B305-4685-8859-87305B9811B0}"/>
              </a:ext>
            </a:extLst>
          </p:cNvPr>
          <p:cNvSpPr txBox="1"/>
          <p:nvPr/>
        </p:nvSpPr>
        <p:spPr>
          <a:xfrm>
            <a:off x="9839915" y="2216397"/>
            <a:ext cx="19099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6E8DD0C-51FB-4085-92FD-F9F49DF695CA}"/>
              </a:ext>
            </a:extLst>
          </p:cNvPr>
          <p:cNvSpPr txBox="1"/>
          <p:nvPr/>
        </p:nvSpPr>
        <p:spPr>
          <a:xfrm>
            <a:off x="10284165" y="1770775"/>
            <a:ext cx="13413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FCCF15FD-8C2F-488F-B8BA-B85037DB6F09}"/>
              </a:ext>
            </a:extLst>
          </p:cNvPr>
          <p:cNvCxnSpPr>
            <a:cxnSpLocks/>
          </p:cNvCxnSpPr>
          <p:nvPr/>
        </p:nvCxnSpPr>
        <p:spPr>
          <a:xfrm>
            <a:off x="6722100" y="933090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20C9A4E2-C821-4189-91F5-B454CA1E066F}"/>
              </a:ext>
            </a:extLst>
          </p:cNvPr>
          <p:cNvSpPr txBox="1"/>
          <p:nvPr/>
        </p:nvSpPr>
        <p:spPr>
          <a:xfrm>
            <a:off x="6722099" y="874710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FB8ECEA-B996-4B33-B452-2090670BB846}"/>
              </a:ext>
            </a:extLst>
          </p:cNvPr>
          <p:cNvSpPr txBox="1"/>
          <p:nvPr/>
        </p:nvSpPr>
        <p:spPr>
          <a:xfrm>
            <a:off x="7382255" y="426788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BED53AF-5233-4E9F-8D22-A5EA0D5F8378}"/>
              </a:ext>
            </a:extLst>
          </p:cNvPr>
          <p:cNvSpPr txBox="1"/>
          <p:nvPr/>
        </p:nvSpPr>
        <p:spPr>
          <a:xfrm>
            <a:off x="6265023" y="628806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7600F365-6E8F-4A50-8D2E-1F7C1C52664F}"/>
              </a:ext>
            </a:extLst>
          </p:cNvPr>
          <p:cNvSpPr/>
          <p:nvPr/>
        </p:nvSpPr>
        <p:spPr>
          <a:xfrm>
            <a:off x="4938013" y="481044"/>
            <a:ext cx="1337768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D1511E8-6814-4223-8832-5C14E113180F}"/>
              </a:ext>
            </a:extLst>
          </p:cNvPr>
          <p:cNvSpPr/>
          <p:nvPr/>
        </p:nvSpPr>
        <p:spPr>
          <a:xfrm>
            <a:off x="4933453" y="1821471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F4A499DB-0BFB-42EB-8FF4-D46BC3656363}"/>
              </a:ext>
            </a:extLst>
          </p:cNvPr>
          <p:cNvCxnSpPr>
            <a:cxnSpLocks/>
          </p:cNvCxnSpPr>
          <p:nvPr/>
        </p:nvCxnSpPr>
        <p:spPr>
          <a:xfrm>
            <a:off x="7186953" y="2274777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648D83F0-95FD-4E4F-8B4F-4F938251B5BF}"/>
              </a:ext>
            </a:extLst>
          </p:cNvPr>
          <p:cNvSpPr txBox="1"/>
          <p:nvPr/>
        </p:nvSpPr>
        <p:spPr>
          <a:xfrm>
            <a:off x="7186952" y="2216397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019D1BE-B6BD-4360-8A24-0D8A48A399C4}"/>
              </a:ext>
            </a:extLst>
          </p:cNvPr>
          <p:cNvSpPr txBox="1"/>
          <p:nvPr/>
        </p:nvSpPr>
        <p:spPr>
          <a:xfrm>
            <a:off x="7847108" y="1768475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D0C3906-62C6-4B59-A9E0-DB50ADBC9DBE}"/>
              </a:ext>
            </a:extLst>
          </p:cNvPr>
          <p:cNvSpPr txBox="1"/>
          <p:nvPr/>
        </p:nvSpPr>
        <p:spPr>
          <a:xfrm>
            <a:off x="6729876" y="1970493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399C028-F385-495D-A0CB-E26B0A3E3734}"/>
              </a:ext>
            </a:extLst>
          </p:cNvPr>
          <p:cNvSpPr txBox="1"/>
          <p:nvPr/>
        </p:nvSpPr>
        <p:spPr>
          <a:xfrm>
            <a:off x="4011377" y="613559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+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2AF7184-9203-4A9A-9C69-36E49B5661F5}"/>
              </a:ext>
            </a:extLst>
          </p:cNvPr>
          <p:cNvSpPr txBox="1"/>
          <p:nvPr/>
        </p:nvSpPr>
        <p:spPr>
          <a:xfrm>
            <a:off x="4017191" y="1965061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+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2F9240C-5FC9-40CC-8177-CB0A68586E98}"/>
              </a:ext>
            </a:extLst>
          </p:cNvPr>
          <p:cNvSpPr txBox="1"/>
          <p:nvPr/>
        </p:nvSpPr>
        <p:spPr>
          <a:xfrm>
            <a:off x="9385964" y="1969015"/>
            <a:ext cx="6085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FB490D74-08BD-4F8B-A694-E61D68998E1C}"/>
              </a:ext>
            </a:extLst>
          </p:cNvPr>
          <p:cNvCxnSpPr>
            <a:cxnSpLocks/>
          </p:cNvCxnSpPr>
          <p:nvPr/>
        </p:nvCxnSpPr>
        <p:spPr>
          <a:xfrm>
            <a:off x="1361363" y="4063923"/>
            <a:ext cx="8870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98FB1CEB-0DFA-4041-8DE6-EE3972275145}"/>
              </a:ext>
            </a:extLst>
          </p:cNvPr>
          <p:cNvSpPr txBox="1"/>
          <p:nvPr/>
        </p:nvSpPr>
        <p:spPr>
          <a:xfrm>
            <a:off x="1361362" y="400213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A7DAE16-6C52-4796-A4AF-FE1C96C6FECA}"/>
              </a:ext>
            </a:extLst>
          </p:cNvPr>
          <p:cNvSpPr txBox="1"/>
          <p:nvPr/>
        </p:nvSpPr>
        <p:spPr>
          <a:xfrm>
            <a:off x="1591730" y="3556089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67D9F0FE-6BB6-4DC2-860E-AC580BABF19C}"/>
              </a:ext>
            </a:extLst>
          </p:cNvPr>
          <p:cNvCxnSpPr>
            <a:cxnSpLocks/>
          </p:cNvCxnSpPr>
          <p:nvPr/>
        </p:nvCxnSpPr>
        <p:spPr>
          <a:xfrm>
            <a:off x="2694193" y="4069771"/>
            <a:ext cx="13361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E6B1E2A2-93EE-4691-B18B-19C979D8CC78}"/>
              </a:ext>
            </a:extLst>
          </p:cNvPr>
          <p:cNvSpPr txBox="1"/>
          <p:nvPr/>
        </p:nvSpPr>
        <p:spPr>
          <a:xfrm>
            <a:off x="2684059" y="3984298"/>
            <a:ext cx="14450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F88D738-0A50-4C07-8451-40B4D8C954A0}"/>
              </a:ext>
            </a:extLst>
          </p:cNvPr>
          <p:cNvSpPr txBox="1"/>
          <p:nvPr/>
        </p:nvSpPr>
        <p:spPr>
          <a:xfrm>
            <a:off x="3114074" y="3551962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C79A8731-CDA3-4893-B0AD-4D1D58686F6D}"/>
              </a:ext>
            </a:extLst>
          </p:cNvPr>
          <p:cNvSpPr txBox="1"/>
          <p:nvPr/>
        </p:nvSpPr>
        <p:spPr>
          <a:xfrm>
            <a:off x="2210513" y="3764494"/>
            <a:ext cx="459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58ACBE45-4175-4508-B192-6590B6DAC029}"/>
              </a:ext>
            </a:extLst>
          </p:cNvPr>
          <p:cNvCxnSpPr>
            <a:cxnSpLocks/>
            <a:stCxn id="136" idx="1"/>
          </p:cNvCxnSpPr>
          <p:nvPr/>
        </p:nvCxnSpPr>
        <p:spPr>
          <a:xfrm>
            <a:off x="1355670" y="5400073"/>
            <a:ext cx="1792488" cy="347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EFAB5104-156E-44D6-8D87-C4EF0A8C9A22}"/>
              </a:ext>
            </a:extLst>
          </p:cNvPr>
          <p:cNvSpPr txBox="1"/>
          <p:nvPr/>
        </p:nvSpPr>
        <p:spPr>
          <a:xfrm>
            <a:off x="1336048" y="5353812"/>
            <a:ext cx="18543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460B28B-3D36-49DD-A450-166F21C74962}"/>
              </a:ext>
            </a:extLst>
          </p:cNvPr>
          <p:cNvSpPr txBox="1"/>
          <p:nvPr/>
        </p:nvSpPr>
        <p:spPr>
          <a:xfrm>
            <a:off x="1579883" y="4905890"/>
            <a:ext cx="1371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2B99E312-DA26-4E6A-AA76-B6D149259B45}"/>
              </a:ext>
            </a:extLst>
          </p:cNvPr>
          <p:cNvSpPr/>
          <p:nvPr/>
        </p:nvSpPr>
        <p:spPr>
          <a:xfrm>
            <a:off x="1354587" y="3597600"/>
            <a:ext cx="894415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F1D3C38B-9638-490C-A497-995029C532B6}"/>
              </a:ext>
            </a:extLst>
          </p:cNvPr>
          <p:cNvSpPr/>
          <p:nvPr/>
        </p:nvSpPr>
        <p:spPr>
          <a:xfrm>
            <a:off x="1355670" y="4951675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4212F1F-FF24-4953-B086-E8079717CFEF}"/>
              </a:ext>
            </a:extLst>
          </p:cNvPr>
          <p:cNvCxnSpPr>
            <a:cxnSpLocks/>
          </p:cNvCxnSpPr>
          <p:nvPr/>
        </p:nvCxnSpPr>
        <p:spPr>
          <a:xfrm>
            <a:off x="3583385" y="5409384"/>
            <a:ext cx="179994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FA3763C5-A36C-46B6-A5A9-3DA243BC06BD}"/>
              </a:ext>
            </a:extLst>
          </p:cNvPr>
          <p:cNvSpPr txBox="1"/>
          <p:nvPr/>
        </p:nvSpPr>
        <p:spPr>
          <a:xfrm>
            <a:off x="3583384" y="5347592"/>
            <a:ext cx="1920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0A18988-2072-43C3-98CF-C1FC50B52CF7}"/>
              </a:ext>
            </a:extLst>
          </p:cNvPr>
          <p:cNvSpPr txBox="1"/>
          <p:nvPr/>
        </p:nvSpPr>
        <p:spPr>
          <a:xfrm>
            <a:off x="4042371" y="4899670"/>
            <a:ext cx="10978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D7BC962-262A-4317-BD87-2F657D0E36A0}"/>
              </a:ext>
            </a:extLst>
          </p:cNvPr>
          <p:cNvSpPr txBox="1"/>
          <p:nvPr/>
        </p:nvSpPr>
        <p:spPr>
          <a:xfrm>
            <a:off x="3126308" y="5106712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0D7ABD0-CC3D-4676-9243-F819A35FCEFD}"/>
              </a:ext>
            </a:extLst>
          </p:cNvPr>
          <p:cNvSpPr txBox="1"/>
          <p:nvPr/>
        </p:nvSpPr>
        <p:spPr>
          <a:xfrm>
            <a:off x="7597425" y="5106828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431525A3-3FA9-4B69-8784-5DDC694BC1F0}"/>
              </a:ext>
            </a:extLst>
          </p:cNvPr>
          <p:cNvCxnSpPr>
            <a:cxnSpLocks/>
          </p:cNvCxnSpPr>
          <p:nvPr/>
        </p:nvCxnSpPr>
        <p:spPr>
          <a:xfrm>
            <a:off x="8501460" y="5411415"/>
            <a:ext cx="179002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0B4A386C-7DEB-43FA-8DE1-D753B9A3B1DD}"/>
              </a:ext>
            </a:extLst>
          </p:cNvPr>
          <p:cNvSpPr txBox="1"/>
          <p:nvPr/>
        </p:nvSpPr>
        <p:spPr>
          <a:xfrm>
            <a:off x="8501459" y="5349623"/>
            <a:ext cx="19099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A218DCBD-53AB-4494-A805-7F22E922C5F2}"/>
              </a:ext>
            </a:extLst>
          </p:cNvPr>
          <p:cNvSpPr txBox="1"/>
          <p:nvPr/>
        </p:nvSpPr>
        <p:spPr>
          <a:xfrm>
            <a:off x="8772243" y="4904001"/>
            <a:ext cx="15148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3 2 1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36FCB004-D898-4B69-A08B-2BCB8DBA5674}"/>
              </a:ext>
            </a:extLst>
          </p:cNvPr>
          <p:cNvCxnSpPr>
            <a:cxnSpLocks/>
          </p:cNvCxnSpPr>
          <p:nvPr/>
        </p:nvCxnSpPr>
        <p:spPr>
          <a:xfrm>
            <a:off x="4480085" y="4068710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307DF6B6-7AC6-4AB3-9BB8-E4EDC101C2C9}"/>
              </a:ext>
            </a:extLst>
          </p:cNvPr>
          <p:cNvSpPr txBox="1"/>
          <p:nvPr/>
        </p:nvSpPr>
        <p:spPr>
          <a:xfrm>
            <a:off x="4480084" y="4010330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9471AE7E-3E1C-4BFA-B0DE-BD2B1DE6B748}"/>
              </a:ext>
            </a:extLst>
          </p:cNvPr>
          <p:cNvSpPr txBox="1"/>
          <p:nvPr/>
        </p:nvSpPr>
        <p:spPr>
          <a:xfrm>
            <a:off x="5140240" y="3562408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B4AEF79-4926-4D20-9265-92EF195FDC45}"/>
              </a:ext>
            </a:extLst>
          </p:cNvPr>
          <p:cNvSpPr txBox="1"/>
          <p:nvPr/>
        </p:nvSpPr>
        <p:spPr>
          <a:xfrm>
            <a:off x="4023008" y="3764426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9CADA49-E0F9-4412-B003-256F42BB10E8}"/>
              </a:ext>
            </a:extLst>
          </p:cNvPr>
          <p:cNvSpPr/>
          <p:nvPr/>
        </p:nvSpPr>
        <p:spPr>
          <a:xfrm>
            <a:off x="2695998" y="3606616"/>
            <a:ext cx="1337768" cy="8955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5076F3B9-8801-41D7-94D0-51A143EF6B09}"/>
              </a:ext>
            </a:extLst>
          </p:cNvPr>
          <p:cNvSpPr/>
          <p:nvPr/>
        </p:nvSpPr>
        <p:spPr>
          <a:xfrm>
            <a:off x="3584815" y="4949673"/>
            <a:ext cx="1790336" cy="896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0E8ABD97-F688-4934-8420-684A3BD9CA13}"/>
              </a:ext>
            </a:extLst>
          </p:cNvPr>
          <p:cNvCxnSpPr>
            <a:cxnSpLocks/>
          </p:cNvCxnSpPr>
          <p:nvPr/>
        </p:nvCxnSpPr>
        <p:spPr>
          <a:xfrm>
            <a:off x="5829647" y="5408003"/>
            <a:ext cx="1785599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6C7B653E-294F-48F5-BCCE-9AD2B75C6D74}"/>
              </a:ext>
            </a:extLst>
          </p:cNvPr>
          <p:cNvSpPr txBox="1"/>
          <p:nvPr/>
        </p:nvSpPr>
        <p:spPr>
          <a:xfrm>
            <a:off x="5829646" y="5349623"/>
            <a:ext cx="18502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1 0 0 0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C3E9748-9789-4BF6-8CFA-C57930FBD92C}"/>
              </a:ext>
            </a:extLst>
          </p:cNvPr>
          <p:cNvSpPr txBox="1"/>
          <p:nvPr/>
        </p:nvSpPr>
        <p:spPr>
          <a:xfrm>
            <a:off x="6489802" y="4901701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D66BC377-7955-4303-BE19-E50A449579A1}"/>
              </a:ext>
            </a:extLst>
          </p:cNvPr>
          <p:cNvSpPr txBox="1"/>
          <p:nvPr/>
        </p:nvSpPr>
        <p:spPr>
          <a:xfrm>
            <a:off x="5372570" y="5103719"/>
            <a:ext cx="78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48CC306-DA98-4AD5-B196-A57A3D5DEA78}"/>
              </a:ext>
            </a:extLst>
          </p:cNvPr>
          <p:cNvSpPr txBox="1"/>
          <p:nvPr/>
        </p:nvSpPr>
        <p:spPr>
          <a:xfrm>
            <a:off x="461187" y="3744289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+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FC9777B5-E7BD-43AF-98A3-5AF2F5A4D393}"/>
              </a:ext>
            </a:extLst>
          </p:cNvPr>
          <p:cNvSpPr txBox="1"/>
          <p:nvPr/>
        </p:nvSpPr>
        <p:spPr>
          <a:xfrm>
            <a:off x="467001" y="5095791"/>
            <a:ext cx="953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+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B0D85B3-8A9D-4ABA-BAEA-157441E3B50D}"/>
              </a:ext>
            </a:extLst>
          </p:cNvPr>
          <p:cNvSpPr txBox="1"/>
          <p:nvPr/>
        </p:nvSpPr>
        <p:spPr>
          <a:xfrm>
            <a:off x="8051542" y="5059978"/>
            <a:ext cx="6085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78738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6" grpId="0"/>
      <p:bldP spid="107" grpId="0"/>
      <p:bldP spid="108" grpId="0"/>
      <p:bldP spid="110" grpId="0"/>
      <p:bldP spid="111" grpId="0"/>
      <p:bldP spid="113" grpId="0"/>
      <p:bldP spid="114" grpId="0"/>
      <p:bldP spid="115" grpId="0"/>
      <p:bldP spid="116" grpId="0" animBg="1"/>
      <p:bldP spid="116" grpId="1" animBg="1"/>
      <p:bldP spid="117" grpId="0" animBg="1"/>
      <p:bldP spid="117" grpId="1" animBg="1"/>
      <p:bldP spid="119" grpId="0"/>
      <p:bldP spid="120" grpId="0"/>
      <p:bldP spid="121" grpId="0"/>
      <p:bldP spid="122" grpId="0"/>
      <p:bldP spid="123" grpId="0"/>
      <p:bldP spid="124" grpId="0"/>
      <p:bldP spid="126" grpId="0"/>
      <p:bldP spid="127" grpId="0"/>
      <p:bldP spid="129" grpId="0"/>
      <p:bldP spid="130" grpId="0"/>
      <p:bldP spid="131" grpId="0"/>
      <p:bldP spid="133" grpId="0"/>
      <p:bldP spid="134" grpId="0"/>
      <p:bldP spid="135" grpId="0" animBg="1"/>
      <p:bldP spid="135" grpId="1" animBg="1"/>
      <p:bldP spid="136" grpId="0" animBg="1"/>
      <p:bldP spid="136" grpId="1" animBg="1"/>
      <p:bldP spid="138" grpId="0"/>
      <p:bldP spid="139" grpId="0"/>
      <p:bldP spid="140" grpId="0"/>
      <p:bldP spid="141" grpId="0"/>
      <p:bldP spid="143" grpId="0"/>
      <p:bldP spid="144" grpId="0"/>
      <p:bldP spid="146" grpId="0"/>
      <p:bldP spid="147" grpId="0"/>
      <p:bldP spid="148" grpId="0"/>
      <p:bldP spid="149" grpId="0" animBg="1"/>
      <p:bldP spid="149" grpId="1" animBg="1"/>
      <p:bldP spid="150" grpId="0" animBg="1"/>
      <p:bldP spid="150" grpId="1" animBg="1"/>
      <p:bldP spid="152" grpId="0"/>
      <p:bldP spid="153" grpId="0"/>
      <p:bldP spid="154" grpId="0"/>
      <p:bldP spid="155" grpId="0"/>
      <p:bldP spid="156" grpId="0"/>
      <p:bldP spid="15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44694050-55CB-43F1-8CA1-593E3C3B5877}"/>
              </a:ext>
            </a:extLst>
          </p:cNvPr>
          <p:cNvSpPr/>
          <p:nvPr/>
        </p:nvSpPr>
        <p:spPr>
          <a:xfrm>
            <a:off x="326390" y="609290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8B64BC5C-2A95-4F39-B2CE-74879279A0EE}"/>
              </a:ext>
            </a:extLst>
          </p:cNvPr>
          <p:cNvGrpSpPr/>
          <p:nvPr/>
        </p:nvGrpSpPr>
        <p:grpSpPr>
          <a:xfrm>
            <a:off x="802682" y="572369"/>
            <a:ext cx="1421385" cy="1032867"/>
            <a:chOff x="2657736" y="5471319"/>
            <a:chExt cx="1071057" cy="1032867"/>
          </a:xfrm>
        </p:grpSpPr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5311476C-83EA-4D77-9F99-D0A05CC0EC44}"/>
                </a:ext>
              </a:extLst>
            </p:cNvPr>
            <p:cNvSpPr txBox="1"/>
            <p:nvPr/>
          </p:nvSpPr>
          <p:spPr>
            <a:xfrm>
              <a:off x="2860485" y="5471319"/>
              <a:ext cx="491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32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56A7FC7-0A9B-4564-BEB2-42E6171C88DA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8D9F055-27A6-477B-9EC8-ADE25B97E62D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868D4A31-0EA0-46C0-93F5-3EC9F21BF00C}"/>
              </a:ext>
            </a:extLst>
          </p:cNvPr>
          <p:cNvSpPr txBox="1"/>
          <p:nvPr/>
        </p:nvSpPr>
        <p:spPr>
          <a:xfrm>
            <a:off x="1806134" y="77457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74BF0CCE-4F51-40B7-B755-AD09EFF55B5D}"/>
              </a:ext>
            </a:extLst>
          </p:cNvPr>
          <p:cNvSpPr/>
          <p:nvPr/>
        </p:nvSpPr>
        <p:spPr>
          <a:xfrm>
            <a:off x="2210934" y="723198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87EE2EF5-F756-4046-820C-9A1B4CF05985}"/>
              </a:ext>
            </a:extLst>
          </p:cNvPr>
          <p:cNvSpPr txBox="1"/>
          <p:nvPr/>
        </p:nvSpPr>
        <p:spPr>
          <a:xfrm>
            <a:off x="499482" y="74978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480414A3-ED10-4C99-BC8A-D472CD79E7B4}"/>
              </a:ext>
            </a:extLst>
          </p:cNvPr>
          <p:cNvSpPr txBox="1"/>
          <p:nvPr/>
        </p:nvSpPr>
        <p:spPr>
          <a:xfrm>
            <a:off x="2227623" y="805998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5.032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B42C789B-F9C5-47A3-8205-E94BCD027FCC}"/>
              </a:ext>
            </a:extLst>
          </p:cNvPr>
          <p:cNvGrpSpPr/>
          <p:nvPr/>
        </p:nvGrpSpPr>
        <p:grpSpPr>
          <a:xfrm>
            <a:off x="4485929" y="1838266"/>
            <a:ext cx="446399" cy="428686"/>
            <a:chOff x="463698" y="934501"/>
            <a:chExt cx="446399" cy="42868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3B911A52-95A7-4433-A7E3-C80C970413F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C9223B24-4236-4BE2-80E8-90DD42495DB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00E8214-828F-43B6-A7A1-79BA3B92A655}"/>
              </a:ext>
            </a:extLst>
          </p:cNvPr>
          <p:cNvGrpSpPr/>
          <p:nvPr/>
        </p:nvGrpSpPr>
        <p:grpSpPr>
          <a:xfrm>
            <a:off x="4484363" y="2291317"/>
            <a:ext cx="446399" cy="428686"/>
            <a:chOff x="457051" y="1380030"/>
            <a:chExt cx="446399" cy="428686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F7C80C6E-C760-41ED-8EF5-76AEFBB980F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E2579A16-18CF-40DC-A18D-7C9F6059AF3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73DB2432-43B1-4DC5-B0FE-FA2798CC73E7}"/>
              </a:ext>
            </a:extLst>
          </p:cNvPr>
          <p:cNvGrpSpPr/>
          <p:nvPr/>
        </p:nvGrpSpPr>
        <p:grpSpPr>
          <a:xfrm>
            <a:off x="4487447" y="2734742"/>
            <a:ext cx="446399" cy="428686"/>
            <a:chOff x="460084" y="1832999"/>
            <a:chExt cx="446399" cy="428686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434A7D62-1249-4E0A-9494-DBE38663244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264ACE28-7D2A-4E26-AE39-5DA043AB61A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9123BC6F-29BC-488E-8239-37260FFFFFD6}"/>
              </a:ext>
            </a:extLst>
          </p:cNvPr>
          <p:cNvGrpSpPr/>
          <p:nvPr/>
        </p:nvGrpSpPr>
        <p:grpSpPr>
          <a:xfrm>
            <a:off x="4485192" y="3177531"/>
            <a:ext cx="446399" cy="428686"/>
            <a:chOff x="453437" y="2278528"/>
            <a:chExt cx="446399" cy="42868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92F3A608-69E3-4E9B-811E-D7BA6DCE92B2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FE646323-55AE-4CD9-B972-3FB06687C1A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3D0F62F0-D822-400E-A101-4A606FF912FB}"/>
              </a:ext>
            </a:extLst>
          </p:cNvPr>
          <p:cNvGrpSpPr/>
          <p:nvPr/>
        </p:nvGrpSpPr>
        <p:grpSpPr>
          <a:xfrm>
            <a:off x="4485156" y="3621783"/>
            <a:ext cx="446399" cy="428686"/>
            <a:chOff x="448639" y="2727542"/>
            <a:chExt cx="446399" cy="42868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F8F11D99-13E4-4D6D-9766-4CC40DF6FDBF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BF3CB85-FECA-4859-AA7C-C5D62321EEAB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94C62526-C764-4AE9-A75E-7A19D9A268EC}"/>
              </a:ext>
            </a:extLst>
          </p:cNvPr>
          <p:cNvGrpSpPr/>
          <p:nvPr/>
        </p:nvGrpSpPr>
        <p:grpSpPr>
          <a:xfrm>
            <a:off x="4874200" y="1814182"/>
            <a:ext cx="630375" cy="455794"/>
            <a:chOff x="8887627" y="907393"/>
            <a:chExt cx="630375" cy="455794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696F68F1-6184-4C68-A966-2ECA46F2D0F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EC4A76F-6AA1-43A3-8023-DB7EE2D5E19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D44E8A63-CC52-45BE-B07E-B0EEC2E2C3B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B3BC60A8-9826-4E75-9093-1F8DAC6299F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89AA09CA-97B7-4E8A-9CAF-DDA00813FB8D}"/>
              </a:ext>
            </a:extLst>
          </p:cNvPr>
          <p:cNvGrpSpPr/>
          <p:nvPr/>
        </p:nvGrpSpPr>
        <p:grpSpPr>
          <a:xfrm>
            <a:off x="4875172" y="2260419"/>
            <a:ext cx="630375" cy="455794"/>
            <a:chOff x="8887627" y="907393"/>
            <a:chExt cx="630375" cy="455794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504495C4-40FA-46C2-99AF-5B66E71649C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D995928-81EF-4503-9934-13EC0C540EF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DCD45DCC-D926-40F4-8A99-91ADC885C85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BE1E1E53-BBC4-4CF1-B0B1-DFC6EA25C40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71899315-95EF-4584-AC9D-8611B7637B16}"/>
              </a:ext>
            </a:extLst>
          </p:cNvPr>
          <p:cNvGrpSpPr/>
          <p:nvPr/>
        </p:nvGrpSpPr>
        <p:grpSpPr>
          <a:xfrm>
            <a:off x="4874859" y="2705698"/>
            <a:ext cx="630375" cy="455794"/>
            <a:chOff x="8887627" y="907393"/>
            <a:chExt cx="630375" cy="455794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0732A0F9-43A5-45E4-84FE-0C9BB877B1F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1E2732A0-9768-4862-8D91-13E62AEEC7F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5BE6062-852A-44AE-A0AA-B501BCBC950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FA14302F-0E7B-4A3B-B5AD-10DED3A9E7F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C25FD7FE-0A5F-4895-9285-A81DB79C70EE}"/>
              </a:ext>
            </a:extLst>
          </p:cNvPr>
          <p:cNvGrpSpPr/>
          <p:nvPr/>
        </p:nvGrpSpPr>
        <p:grpSpPr>
          <a:xfrm>
            <a:off x="4875831" y="3151935"/>
            <a:ext cx="630375" cy="455794"/>
            <a:chOff x="8887627" y="907393"/>
            <a:chExt cx="630375" cy="455794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419B0322-1423-439D-9026-416D8208DED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D5285E79-278A-47EC-A4E1-0C10A6C643A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4D67A0B8-3053-4096-8EEA-BC007ADAE2E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21524982-3228-4D8C-A3C1-DC1DCF09693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9F069F7C-0122-46BA-AED8-D464FD782819}"/>
              </a:ext>
            </a:extLst>
          </p:cNvPr>
          <p:cNvGrpSpPr/>
          <p:nvPr/>
        </p:nvGrpSpPr>
        <p:grpSpPr>
          <a:xfrm>
            <a:off x="4874841" y="3598561"/>
            <a:ext cx="630375" cy="455794"/>
            <a:chOff x="8887627" y="907393"/>
            <a:chExt cx="630375" cy="455794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CBFB7BD6-E0E5-463D-9B42-4074DBDA2B7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B357533C-D79D-4C07-9C10-BA4FAF69B1D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5384A591-CCEB-4321-AF05-12539D29A28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FE6F11CE-51DA-44FF-8959-2E2134FD93F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7A6C820C-71DB-4C56-8203-5D50939D9A38}"/>
              </a:ext>
            </a:extLst>
          </p:cNvPr>
          <p:cNvGrpSpPr/>
          <p:nvPr/>
        </p:nvGrpSpPr>
        <p:grpSpPr>
          <a:xfrm>
            <a:off x="4874718" y="4044750"/>
            <a:ext cx="630375" cy="455794"/>
            <a:chOff x="8887627" y="907393"/>
            <a:chExt cx="630375" cy="455794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CA08235C-566A-474E-B534-87C92EA853F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4CC44C50-CCCF-42A8-B759-5C2AC90D675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8BC3FB4-EF7D-41F1-A838-45A39F25D00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404E3D3D-84F0-4026-B6E5-266738C3064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CCEB65AD-79E8-419A-B6D9-AC70D207E8EB}"/>
              </a:ext>
            </a:extLst>
          </p:cNvPr>
          <p:cNvGrpSpPr/>
          <p:nvPr/>
        </p:nvGrpSpPr>
        <p:grpSpPr>
          <a:xfrm>
            <a:off x="4875690" y="4490987"/>
            <a:ext cx="630375" cy="455794"/>
            <a:chOff x="8887627" y="907393"/>
            <a:chExt cx="630375" cy="455794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E7F126A9-18A0-490F-9EB3-EFDCF4A2A1E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E7865E37-64B9-4E1F-966C-22FBCCFE4F4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F561D68-53E9-470F-BA3E-0E394AC8F78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310F0F62-8C1E-49DC-9257-A164D0EFDED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6F974A9A-31F5-4D1D-B7AE-B8C06E35EBEE}"/>
              </a:ext>
            </a:extLst>
          </p:cNvPr>
          <p:cNvGrpSpPr/>
          <p:nvPr/>
        </p:nvGrpSpPr>
        <p:grpSpPr>
          <a:xfrm>
            <a:off x="4875377" y="4936266"/>
            <a:ext cx="630375" cy="455794"/>
            <a:chOff x="8887627" y="907393"/>
            <a:chExt cx="630375" cy="455794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E5169499-E3F9-41B0-8BDD-9C3CEACF767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92E48D13-3E50-4A88-B271-94A9757AED2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7100BB8B-CBE5-46F3-9479-B63088DD659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150FE765-30EF-4AF6-AF92-90C2B042A35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CB72EB83-052E-42CE-AED6-B2D9B2D3FBAF}"/>
              </a:ext>
            </a:extLst>
          </p:cNvPr>
          <p:cNvGrpSpPr/>
          <p:nvPr/>
        </p:nvGrpSpPr>
        <p:grpSpPr>
          <a:xfrm>
            <a:off x="4876349" y="5382503"/>
            <a:ext cx="630375" cy="455794"/>
            <a:chOff x="8887627" y="907393"/>
            <a:chExt cx="630375" cy="455794"/>
          </a:xfrm>
        </p:grpSpPr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79179D8F-E92C-42A9-8779-B6F30351B7B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10EC116D-96E0-4E90-8211-846EBC9CAA3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41725DE1-19A0-4894-91F9-5D12BD5E0DC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3E117E75-7DC3-4185-8A8F-5D4757DA05B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879001B1-48B7-490F-920C-DEAA15FE059F}"/>
              </a:ext>
            </a:extLst>
          </p:cNvPr>
          <p:cNvGrpSpPr/>
          <p:nvPr/>
        </p:nvGrpSpPr>
        <p:grpSpPr>
          <a:xfrm>
            <a:off x="4875359" y="5829129"/>
            <a:ext cx="630375" cy="455794"/>
            <a:chOff x="8887627" y="907393"/>
            <a:chExt cx="630375" cy="455794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E62813B7-9511-444E-9167-70A9A255314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7BFB066F-46B4-46F5-8992-872A613B758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3D868CFF-9CDD-4AD8-AFCD-9290F5D91D8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BFC3BA88-73EF-4BC5-B76E-1AC424E9715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68AD53B3-3660-4F99-9A4E-54CC3CA5B81D}"/>
              </a:ext>
            </a:extLst>
          </p:cNvPr>
          <p:cNvGrpSpPr/>
          <p:nvPr/>
        </p:nvGrpSpPr>
        <p:grpSpPr>
          <a:xfrm>
            <a:off x="4905426" y="1806541"/>
            <a:ext cx="591105" cy="470388"/>
            <a:chOff x="8024949" y="901783"/>
            <a:chExt cx="591105" cy="470388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E3913236-F434-41F4-936B-E173AB38978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0DE8A794-369E-4134-9E80-FF95549CAC3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C4F70A5D-73B8-461B-A6C2-87DC4CE5DF4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B2F7689A-7C31-4BD0-9196-88C3D1E829A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ED5815A3-F8E0-458F-828B-4643F80EED16}"/>
              </a:ext>
            </a:extLst>
          </p:cNvPr>
          <p:cNvGrpSpPr/>
          <p:nvPr/>
        </p:nvGrpSpPr>
        <p:grpSpPr>
          <a:xfrm>
            <a:off x="5317626" y="1808543"/>
            <a:ext cx="630375" cy="455794"/>
            <a:chOff x="8887627" y="907393"/>
            <a:chExt cx="630375" cy="455794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8D2A8EA9-55D0-496E-9C2C-79CF11E9D5E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F71B6F2D-65D9-493A-A211-60D7061FDF4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8231ED06-E1A9-4BD8-8911-B04CB2750EC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F1A9BD2D-1ABD-4316-94BA-1593F871D27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65774211-ECBD-4A67-AEE7-56A2C2234786}"/>
              </a:ext>
            </a:extLst>
          </p:cNvPr>
          <p:cNvGrpSpPr/>
          <p:nvPr/>
        </p:nvGrpSpPr>
        <p:grpSpPr>
          <a:xfrm>
            <a:off x="5318598" y="2254780"/>
            <a:ext cx="630375" cy="455794"/>
            <a:chOff x="8887627" y="907393"/>
            <a:chExt cx="630375" cy="455794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8DFCB947-65A2-408B-B681-01999CA75AB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9C50C94F-4139-4B67-BC48-163138E6313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33E51876-8989-4C2C-93CC-EA310CF33C9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543253EF-57A1-477A-AEC9-E8A5658A2B8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E914CA29-6884-492E-A24A-0FCD28340D20}"/>
              </a:ext>
            </a:extLst>
          </p:cNvPr>
          <p:cNvGrpSpPr/>
          <p:nvPr/>
        </p:nvGrpSpPr>
        <p:grpSpPr>
          <a:xfrm>
            <a:off x="5318285" y="2700059"/>
            <a:ext cx="630375" cy="455794"/>
            <a:chOff x="8887627" y="907393"/>
            <a:chExt cx="630375" cy="455794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B3B8B69D-4C08-46CE-B7C2-88675988E67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414959DB-5649-45F3-ACEF-748C22FB176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5B74C0A2-F004-4AAC-A953-02FB0F3F78B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96704C8E-3B1D-41F4-AA59-72B4FDD821A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6DA4EC9B-A92E-445E-A203-3A1E5E1B2323}"/>
              </a:ext>
            </a:extLst>
          </p:cNvPr>
          <p:cNvGrpSpPr/>
          <p:nvPr/>
        </p:nvGrpSpPr>
        <p:grpSpPr>
          <a:xfrm>
            <a:off x="5319257" y="3146296"/>
            <a:ext cx="630375" cy="455794"/>
            <a:chOff x="8887627" y="907393"/>
            <a:chExt cx="630375" cy="455794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4F8AB35F-EC11-4824-AB3A-9F74B700F0F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3D1964F5-EDB6-4585-B3B2-1183E65830F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FD54D5B5-2122-4B21-A84F-B0CE686784D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14F33FC3-31D3-4BC2-A192-77BECBA0A27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6BA68347-20DD-41EF-B1E9-A6466D3242F1}"/>
              </a:ext>
            </a:extLst>
          </p:cNvPr>
          <p:cNvGrpSpPr/>
          <p:nvPr/>
        </p:nvGrpSpPr>
        <p:grpSpPr>
          <a:xfrm>
            <a:off x="5318267" y="3592922"/>
            <a:ext cx="630375" cy="455794"/>
            <a:chOff x="8887627" y="907393"/>
            <a:chExt cx="630375" cy="455794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BD3552AA-E028-4F93-A871-ADC4F1BFB95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B850C1A4-71D8-4FD6-9AC4-4152D41B56A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63DB4D1E-A459-4A6F-B67F-0BC0F18115A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FC266C31-056E-40FC-BCB4-69FC75B0A7B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A07D13A1-F3BD-4C0F-85AE-848B0D2353B0}"/>
              </a:ext>
            </a:extLst>
          </p:cNvPr>
          <p:cNvGrpSpPr/>
          <p:nvPr/>
        </p:nvGrpSpPr>
        <p:grpSpPr>
          <a:xfrm>
            <a:off x="5318144" y="4039111"/>
            <a:ext cx="630375" cy="455794"/>
            <a:chOff x="8887627" y="907393"/>
            <a:chExt cx="630375" cy="455794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1E6020C0-3660-47EE-BEE4-46EA9A9ED2D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A439B754-208C-4455-88B9-4AC9F3147E5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2418A07E-A085-44FA-A0F8-F1A152C8C93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9FA3AA3B-EDE6-4844-9B93-05F718DA130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DE9E83D6-7948-4011-997A-C51A1195F614}"/>
              </a:ext>
            </a:extLst>
          </p:cNvPr>
          <p:cNvGrpSpPr/>
          <p:nvPr/>
        </p:nvGrpSpPr>
        <p:grpSpPr>
          <a:xfrm>
            <a:off x="5319116" y="4485348"/>
            <a:ext cx="630375" cy="455794"/>
            <a:chOff x="8887627" y="907393"/>
            <a:chExt cx="630375" cy="455794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33EF10D7-15F6-4CDD-A113-3C7A6B2A013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6834A8B4-2629-4019-982E-314891138F5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44A69080-C671-456E-B697-F9338B9AA3D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516AA986-87BD-4291-A8A8-64F9EFFCF28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55630176-650A-4108-8345-D29A561CD5E4}"/>
              </a:ext>
            </a:extLst>
          </p:cNvPr>
          <p:cNvGrpSpPr/>
          <p:nvPr/>
        </p:nvGrpSpPr>
        <p:grpSpPr>
          <a:xfrm>
            <a:off x="5318803" y="4930627"/>
            <a:ext cx="630375" cy="455794"/>
            <a:chOff x="8887627" y="907393"/>
            <a:chExt cx="630375" cy="455794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57B19C87-3310-4FF9-ADD2-D9606D85636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79D835EC-4898-405F-B9CD-0335527A326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E4C6E5E1-048D-4432-8699-43CE2F6F9D8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852A09F8-EF28-4C9E-A472-073D51E4E99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99E83B65-3138-463A-B3D0-55AE0760EE7F}"/>
              </a:ext>
            </a:extLst>
          </p:cNvPr>
          <p:cNvGrpSpPr/>
          <p:nvPr/>
        </p:nvGrpSpPr>
        <p:grpSpPr>
          <a:xfrm>
            <a:off x="5319775" y="5376864"/>
            <a:ext cx="630375" cy="455794"/>
            <a:chOff x="8887627" y="907393"/>
            <a:chExt cx="630375" cy="455794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E90D7FCF-F6EC-49A8-931F-361C331F30F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89871ABF-1E6E-4AA8-961F-EBF9B866E96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D286E4B5-AD8A-4020-9926-30A1C321EAA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D92629E9-152A-4380-B0C3-2FAB263E21C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C5A7C729-E587-47BB-BDC2-5B80E9DE396C}"/>
              </a:ext>
            </a:extLst>
          </p:cNvPr>
          <p:cNvGrpSpPr/>
          <p:nvPr/>
        </p:nvGrpSpPr>
        <p:grpSpPr>
          <a:xfrm>
            <a:off x="5318785" y="5823490"/>
            <a:ext cx="630375" cy="455794"/>
            <a:chOff x="8887627" y="907393"/>
            <a:chExt cx="630375" cy="455794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BD5DF12E-67D0-4E9D-9865-5D9E291BC53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491C3024-574E-460D-8327-5CC53AD8A60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485885C0-CF0C-419B-B28B-6267B336F92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D64F3E85-1678-4F54-A1E5-A1AD43693D2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8FB0C88C-D90E-463F-B310-D2CFC317BBCD}"/>
              </a:ext>
            </a:extLst>
          </p:cNvPr>
          <p:cNvGrpSpPr/>
          <p:nvPr/>
        </p:nvGrpSpPr>
        <p:grpSpPr>
          <a:xfrm>
            <a:off x="5348852" y="1800902"/>
            <a:ext cx="591105" cy="470388"/>
            <a:chOff x="8024949" y="901783"/>
            <a:chExt cx="591105" cy="470388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BD39A138-4937-4140-BE5C-C47CB43F7BD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57CE1283-B08C-4E8A-B5F2-221BC91F31D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4B5B5E53-404D-4AF4-A5D2-DDF2988C818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B9D455DE-26CE-4D2A-B116-72E46EFC28F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88B5923E-B966-4E1C-9E8C-AA11477EA5DA}"/>
              </a:ext>
            </a:extLst>
          </p:cNvPr>
          <p:cNvGrpSpPr/>
          <p:nvPr/>
        </p:nvGrpSpPr>
        <p:grpSpPr>
          <a:xfrm>
            <a:off x="5758043" y="1817190"/>
            <a:ext cx="630375" cy="455794"/>
            <a:chOff x="8887627" y="907393"/>
            <a:chExt cx="630375" cy="455794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9B4C4BAE-E85A-44EF-BB67-174F9A0ED34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6B20415C-02FC-498E-8778-63FBB76E3FC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8F10F138-BDB6-48F8-AA93-651654D705F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A47C0462-D420-4CC8-A44F-773E0C96B6D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77B62182-0B95-4B1B-9A72-5641A72E4378}"/>
              </a:ext>
            </a:extLst>
          </p:cNvPr>
          <p:cNvGrpSpPr/>
          <p:nvPr/>
        </p:nvGrpSpPr>
        <p:grpSpPr>
          <a:xfrm>
            <a:off x="5759015" y="2263427"/>
            <a:ext cx="630375" cy="455794"/>
            <a:chOff x="8887627" y="907393"/>
            <a:chExt cx="630375" cy="455794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DC01ACE8-7EF6-4FE9-B49B-40A6AFC9720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E21BF559-6B33-435B-8F1C-88C21FC7170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A93BD013-A3AC-4EB0-AADD-F97F5037261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84C8D840-D909-47A1-A15A-2DB67EE8CBE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8B3D1E3E-8E3C-4179-8FCA-AF9334A40545}"/>
              </a:ext>
            </a:extLst>
          </p:cNvPr>
          <p:cNvGrpSpPr/>
          <p:nvPr/>
        </p:nvGrpSpPr>
        <p:grpSpPr>
          <a:xfrm>
            <a:off x="5758702" y="2708706"/>
            <a:ext cx="630375" cy="455794"/>
            <a:chOff x="8887627" y="907393"/>
            <a:chExt cx="630375" cy="455794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628F4CE5-9998-4B22-A3E9-C44C4005005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B5C78395-FAA2-446B-9B58-6396AF4CD69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54ABBFB5-B333-4AF7-9F11-448AF449540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D81B2FA5-A0A9-47C5-88BA-E0816B0CEA6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75B8F96B-F4AB-4913-A76D-7AEED56A8232}"/>
              </a:ext>
            </a:extLst>
          </p:cNvPr>
          <p:cNvGrpSpPr/>
          <p:nvPr/>
        </p:nvGrpSpPr>
        <p:grpSpPr>
          <a:xfrm>
            <a:off x="5759674" y="3154943"/>
            <a:ext cx="630375" cy="455794"/>
            <a:chOff x="8887627" y="907393"/>
            <a:chExt cx="630375" cy="455794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13E78FBE-058C-4E29-B05E-4BDBB2D88EA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CD4818CD-5D35-472B-A7F4-C9C5DD0D25F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F3088AB1-C183-47C0-9659-A10B29F8EF6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F001B4DC-CBF6-4695-B165-647B1F67338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C28F6CF0-9B8E-40D6-9AA8-774C1670D6BD}"/>
              </a:ext>
            </a:extLst>
          </p:cNvPr>
          <p:cNvGrpSpPr/>
          <p:nvPr/>
        </p:nvGrpSpPr>
        <p:grpSpPr>
          <a:xfrm>
            <a:off x="5758684" y="3601569"/>
            <a:ext cx="630375" cy="455794"/>
            <a:chOff x="8887627" y="907393"/>
            <a:chExt cx="630375" cy="455794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FE93058F-9EB1-4E20-86A7-C415EF439A3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6023E4E4-455C-4E37-BFFD-AA97BCC51CE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A308DE6D-BC3B-410C-8FC3-66BD9A61CCC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9BC4A7AE-0615-47A6-8405-5DF2112EBD7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1451EE6C-17CC-424F-BE2E-D8065E12ADEB}"/>
              </a:ext>
            </a:extLst>
          </p:cNvPr>
          <p:cNvGrpSpPr/>
          <p:nvPr/>
        </p:nvGrpSpPr>
        <p:grpSpPr>
          <a:xfrm>
            <a:off x="5758561" y="4047758"/>
            <a:ext cx="630375" cy="455794"/>
            <a:chOff x="8887627" y="907393"/>
            <a:chExt cx="630375" cy="455794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CC33ACFF-BA06-47C3-8A4D-07A1D88C903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739D862A-3714-46F7-A84C-200BA377C25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BB3D517B-9783-4112-AB29-C46E41553CC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D14DA316-602B-4276-8D48-8EDB9003305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24EE9773-5631-4C96-97F5-9C987739E526}"/>
              </a:ext>
            </a:extLst>
          </p:cNvPr>
          <p:cNvGrpSpPr/>
          <p:nvPr/>
        </p:nvGrpSpPr>
        <p:grpSpPr>
          <a:xfrm>
            <a:off x="5759533" y="4493995"/>
            <a:ext cx="630375" cy="455794"/>
            <a:chOff x="8887627" y="907393"/>
            <a:chExt cx="630375" cy="455794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B7B06E50-E3BA-4086-9C6A-101F5300B0F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F55EFEC2-4219-4939-82EA-B5655F362D3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DBB838F5-DDFE-43AF-9EF0-80032AAF1DE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55DB448B-CAAF-41CD-BF0D-4F998AC282A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F44AC0B9-0E27-4153-A8D1-813817E4B2BC}"/>
              </a:ext>
            </a:extLst>
          </p:cNvPr>
          <p:cNvGrpSpPr/>
          <p:nvPr/>
        </p:nvGrpSpPr>
        <p:grpSpPr>
          <a:xfrm>
            <a:off x="5759220" y="4939274"/>
            <a:ext cx="630375" cy="455794"/>
            <a:chOff x="8887627" y="907393"/>
            <a:chExt cx="630375" cy="455794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FC034117-BCCE-48F5-B532-624E6E35E30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9F225E84-EAEA-493C-8320-186879F9D73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CA560535-B6AC-45DF-A3BC-9D64472EC42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0F64A6A2-381C-4DE6-950F-429184A7E9F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2FF4FAEB-B3A5-436B-A3D5-EEE6CC454053}"/>
              </a:ext>
            </a:extLst>
          </p:cNvPr>
          <p:cNvGrpSpPr/>
          <p:nvPr/>
        </p:nvGrpSpPr>
        <p:grpSpPr>
          <a:xfrm>
            <a:off x="5760192" y="5385511"/>
            <a:ext cx="630375" cy="455794"/>
            <a:chOff x="8887627" y="907393"/>
            <a:chExt cx="630375" cy="455794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99B8A64D-1503-4CCE-A683-4F18F74EB91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61E17C09-0595-4534-A5D0-33499EF55CA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1A941D8C-5C62-4659-978D-C8C8F255821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E1EE2948-6738-4358-B999-03D4E6FD6C9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F1BDDECF-AC6C-4601-AF94-D2F98E551752}"/>
              </a:ext>
            </a:extLst>
          </p:cNvPr>
          <p:cNvGrpSpPr/>
          <p:nvPr/>
        </p:nvGrpSpPr>
        <p:grpSpPr>
          <a:xfrm>
            <a:off x="5759202" y="5832137"/>
            <a:ext cx="630375" cy="455794"/>
            <a:chOff x="8887627" y="907393"/>
            <a:chExt cx="630375" cy="455794"/>
          </a:xfrm>
        </p:grpSpPr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2C887431-6C8E-4370-A3D9-A55267545D1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F7B5AC1E-00F7-4B35-B4DA-5AC735BBBCA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2D7F962E-31B6-46C8-9C02-57B3D458A9D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EA77F61F-48C7-45DC-B3DA-1626B2613DF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AAA13D5F-5048-4986-BE26-DA66A1DF1E7F}"/>
              </a:ext>
            </a:extLst>
          </p:cNvPr>
          <p:cNvGrpSpPr/>
          <p:nvPr/>
        </p:nvGrpSpPr>
        <p:grpSpPr>
          <a:xfrm>
            <a:off x="5789269" y="1809549"/>
            <a:ext cx="591105" cy="470388"/>
            <a:chOff x="8024949" y="901783"/>
            <a:chExt cx="591105" cy="470388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034F0A41-0163-4FF0-AFE2-ADEA834CCB5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897056BD-CA8E-40A4-A9CD-0BBCC3680B6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112F1A6C-01E3-486B-8B53-5D59B21FF76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BF007437-D415-42BC-A95E-08F6A037BC1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CCE8B6CF-824F-4EDB-9458-2027FD1FDDB6}"/>
              </a:ext>
            </a:extLst>
          </p:cNvPr>
          <p:cNvGrpSpPr/>
          <p:nvPr/>
        </p:nvGrpSpPr>
        <p:grpSpPr>
          <a:xfrm>
            <a:off x="6203946" y="1809731"/>
            <a:ext cx="630375" cy="455794"/>
            <a:chOff x="8887627" y="907393"/>
            <a:chExt cx="630375" cy="455794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631335AE-09F1-4596-A2AF-729D52F1F53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271594F4-8BDA-409C-B7A0-57BD169CF24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46B54D91-37EE-4BC7-9DA4-A353333AE09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43E9FB81-377F-4F44-9972-4E45061A51E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CF23491C-2E1B-4EE8-95A6-42FDC392D771}"/>
              </a:ext>
            </a:extLst>
          </p:cNvPr>
          <p:cNvGrpSpPr/>
          <p:nvPr/>
        </p:nvGrpSpPr>
        <p:grpSpPr>
          <a:xfrm>
            <a:off x="6204918" y="2255968"/>
            <a:ext cx="630375" cy="455794"/>
            <a:chOff x="8887627" y="907393"/>
            <a:chExt cx="630375" cy="455794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317C6EBA-861C-4871-9516-C5A7F9E9D68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FEAC44B9-9C79-48BE-ACA8-203902BADAA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0A624924-BF93-41DD-8BC9-7B56E12C017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AC90C275-3989-42DD-A709-ABC15ED376A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170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48148E-6 L -1.04167E-6 -0.06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-1.04167E-6 -0.1289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07407E-6 L -1.04167E-6 -0.1967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0.00091 -0.255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-1.04167E-6 -0.3268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0.00078 -0.3921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0.00078 -0.4571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-1.25E-6 -0.5187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-1.04167E-6 -0.5872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8.33333E-7 -0.066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8.33333E-7 -0.1289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6.25E-7 -0.1967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0.00091 -0.2553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8.33333E-7 -0.32685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48148E-6 L 0.00078 -0.3921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0.00078 -0.45717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6.25E-7 -0.51875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6.25E-7 -0.5872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2.91667E-6 -0.06689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7.40741E-7 L 2.91667E-6 -0.12894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2.91667E-6 -0.19676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0.00091 -0.25532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L 2.91667E-6 -0.32685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07407E-6 L 0.00078 -0.39213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7.40741E-7 L 0.00078 -0.45718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48148E-6 L 2.70833E-6 -0.51875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2.91667E-6 -0.5872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FDAE6332-2C3D-45CE-B8D4-0B35A64AE82A}"/>
              </a:ext>
            </a:extLst>
          </p:cNvPr>
          <p:cNvSpPr/>
          <p:nvPr/>
        </p:nvSpPr>
        <p:spPr>
          <a:xfrm>
            <a:off x="461188" y="292162"/>
            <a:ext cx="8034811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Write these mixed numbers as decimals: </a:t>
            </a:r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2E7E82EB-EA75-40C7-9323-81F927554B0E}"/>
              </a:ext>
            </a:extLst>
          </p:cNvPr>
          <p:cNvSpPr/>
          <p:nvPr/>
        </p:nvSpPr>
        <p:spPr>
          <a:xfrm>
            <a:off x="466204" y="861979"/>
            <a:ext cx="2672996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7832BAAE-166C-4B74-9E8D-C0A0C2055861}"/>
              </a:ext>
            </a:extLst>
          </p:cNvPr>
          <p:cNvGrpSpPr/>
          <p:nvPr/>
        </p:nvGrpSpPr>
        <p:grpSpPr>
          <a:xfrm>
            <a:off x="896629" y="825058"/>
            <a:ext cx="652743" cy="1032867"/>
            <a:chOff x="2607973" y="5471319"/>
            <a:chExt cx="652743" cy="1032867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00013B4-D65C-430B-B018-9CB8E5E06309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ECE8FB08-7112-424F-A60F-CCC06E6B437E}"/>
                </a:ext>
              </a:extLst>
            </p:cNvPr>
            <p:cNvSpPr txBox="1"/>
            <p:nvPr/>
          </p:nvSpPr>
          <p:spPr>
            <a:xfrm>
              <a:off x="2607973" y="5857855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7E84F22-50BB-4CE0-9F17-2958B87F0F99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9" name="TextBox 278">
            <a:extLst>
              <a:ext uri="{FF2B5EF4-FFF2-40B4-BE49-F238E27FC236}">
                <a16:creationId xmlns:a16="http://schemas.microsoft.com/office/drawing/2014/main" id="{A3D7DE8F-0FEF-4281-84C0-411333CEB4A0}"/>
              </a:ext>
            </a:extLst>
          </p:cNvPr>
          <p:cNvSpPr txBox="1"/>
          <p:nvPr/>
        </p:nvSpPr>
        <p:spPr>
          <a:xfrm>
            <a:off x="1533206" y="102726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F3184AC7-DB30-404D-BAAF-01097417EE78}"/>
              </a:ext>
            </a:extLst>
          </p:cNvPr>
          <p:cNvSpPr/>
          <p:nvPr/>
        </p:nvSpPr>
        <p:spPr>
          <a:xfrm>
            <a:off x="1942528" y="975887"/>
            <a:ext cx="106646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7F5EDD62-A47B-4EF9-99C5-6A16F3C05212}"/>
              </a:ext>
            </a:extLst>
          </p:cNvPr>
          <p:cNvSpPr txBox="1"/>
          <p:nvPr/>
        </p:nvSpPr>
        <p:spPr>
          <a:xfrm>
            <a:off x="639295" y="100247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94E5E7B0-59E8-4930-B37A-12FFC0B02836}"/>
              </a:ext>
            </a:extLst>
          </p:cNvPr>
          <p:cNvSpPr/>
          <p:nvPr/>
        </p:nvSpPr>
        <p:spPr>
          <a:xfrm>
            <a:off x="3353940" y="876615"/>
            <a:ext cx="3007132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EFF95235-9A86-4C0B-ABF3-DD7162FD97B3}"/>
              </a:ext>
            </a:extLst>
          </p:cNvPr>
          <p:cNvGrpSpPr/>
          <p:nvPr/>
        </p:nvGrpSpPr>
        <p:grpSpPr>
          <a:xfrm>
            <a:off x="3807225" y="839694"/>
            <a:ext cx="886781" cy="1032867"/>
            <a:chOff x="2630833" y="5471319"/>
            <a:chExt cx="886781" cy="1032867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516440B-F3F1-4A22-B59F-64C64FF8E824}"/>
                </a:ext>
              </a:extLst>
            </p:cNvPr>
            <p:cNvSpPr txBox="1"/>
            <p:nvPr/>
          </p:nvSpPr>
          <p:spPr>
            <a:xfrm>
              <a:off x="2921057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5A0EDD96-961D-467A-8053-A3C017E91618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168CB792-61CC-406C-919A-A89A47491E8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5" name="TextBox 294">
            <a:extLst>
              <a:ext uri="{FF2B5EF4-FFF2-40B4-BE49-F238E27FC236}">
                <a16:creationId xmlns:a16="http://schemas.microsoft.com/office/drawing/2014/main" id="{4B3986FA-F470-4B80-BF5C-188742BE4825}"/>
              </a:ext>
            </a:extLst>
          </p:cNvPr>
          <p:cNvSpPr txBox="1"/>
          <p:nvPr/>
        </p:nvSpPr>
        <p:spPr>
          <a:xfrm>
            <a:off x="4618527" y="10418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67FEE8A7-B2F3-4BEF-9174-43FA13B2A69D}"/>
              </a:ext>
            </a:extLst>
          </p:cNvPr>
          <p:cNvSpPr/>
          <p:nvPr/>
        </p:nvSpPr>
        <p:spPr>
          <a:xfrm>
            <a:off x="5013633" y="990523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2D4B22CD-178F-4BE3-B2E9-4B818DF09179}"/>
              </a:ext>
            </a:extLst>
          </p:cNvPr>
          <p:cNvSpPr txBox="1"/>
          <p:nvPr/>
        </p:nvSpPr>
        <p:spPr>
          <a:xfrm>
            <a:off x="3527031" y="10171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4297B069-735C-446A-9BFF-C43BB3196717}"/>
              </a:ext>
            </a:extLst>
          </p:cNvPr>
          <p:cNvSpPr/>
          <p:nvPr/>
        </p:nvSpPr>
        <p:spPr>
          <a:xfrm>
            <a:off x="6571727" y="876615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24F7A908-F9EC-410D-9843-16CA09F2B6CA}"/>
              </a:ext>
            </a:extLst>
          </p:cNvPr>
          <p:cNvGrpSpPr/>
          <p:nvPr/>
        </p:nvGrpSpPr>
        <p:grpSpPr>
          <a:xfrm>
            <a:off x="7048019" y="839694"/>
            <a:ext cx="1421385" cy="1032867"/>
            <a:chOff x="2657736" y="5471319"/>
            <a:chExt cx="1071057" cy="1032867"/>
          </a:xfrm>
        </p:grpSpPr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938A7248-29E3-4945-896F-CF21B7619596}"/>
                </a:ext>
              </a:extLst>
            </p:cNvPr>
            <p:cNvSpPr txBox="1"/>
            <p:nvPr/>
          </p:nvSpPr>
          <p:spPr>
            <a:xfrm>
              <a:off x="2921057" y="5471319"/>
              <a:ext cx="3155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23DC77F3-F721-4181-9BF2-434E5D50850C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D3ECAEDE-12C8-4E18-972F-7FF67CF66DE7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3" name="TextBox 302">
            <a:extLst>
              <a:ext uri="{FF2B5EF4-FFF2-40B4-BE49-F238E27FC236}">
                <a16:creationId xmlns:a16="http://schemas.microsoft.com/office/drawing/2014/main" id="{C118D2D3-CE57-4D30-A733-728C73A5970E}"/>
              </a:ext>
            </a:extLst>
          </p:cNvPr>
          <p:cNvSpPr txBox="1"/>
          <p:nvPr/>
        </p:nvSpPr>
        <p:spPr>
          <a:xfrm>
            <a:off x="8051471" y="1041899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CBA408B8-3AB2-402B-A611-3A0BE56B7148}"/>
              </a:ext>
            </a:extLst>
          </p:cNvPr>
          <p:cNvSpPr/>
          <p:nvPr/>
        </p:nvSpPr>
        <p:spPr>
          <a:xfrm>
            <a:off x="8456271" y="990523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29D15AF0-CDDE-49CC-B1FB-F62A02F5905A}"/>
              </a:ext>
            </a:extLst>
          </p:cNvPr>
          <p:cNvSpPr txBox="1"/>
          <p:nvPr/>
        </p:nvSpPr>
        <p:spPr>
          <a:xfrm>
            <a:off x="6744819" y="10171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16B128A-AD7D-4C23-BDEE-66DB310AA302}"/>
              </a:ext>
            </a:extLst>
          </p:cNvPr>
          <p:cNvSpPr txBox="1"/>
          <p:nvPr/>
        </p:nvSpPr>
        <p:spPr>
          <a:xfrm>
            <a:off x="1980493" y="1048482"/>
            <a:ext cx="11025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1.5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FDEED079-FC50-43B3-A02D-3FA0599310EA}"/>
              </a:ext>
            </a:extLst>
          </p:cNvPr>
          <p:cNvSpPr txBox="1"/>
          <p:nvPr/>
        </p:nvSpPr>
        <p:spPr>
          <a:xfrm>
            <a:off x="4990771" y="1084101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1.05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BA6292FC-8CE1-46C7-B99F-98F23BAF34C6}"/>
              </a:ext>
            </a:extLst>
          </p:cNvPr>
          <p:cNvSpPr txBox="1"/>
          <p:nvPr/>
        </p:nvSpPr>
        <p:spPr>
          <a:xfrm>
            <a:off x="8472960" y="1073323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1.005</a:t>
            </a:r>
          </a:p>
        </p:txBody>
      </p:sp>
      <p:sp>
        <p:nvSpPr>
          <p:cNvPr id="317" name="Rectangle: Rounded Corners 316">
            <a:extLst>
              <a:ext uri="{FF2B5EF4-FFF2-40B4-BE49-F238E27FC236}">
                <a16:creationId xmlns:a16="http://schemas.microsoft.com/office/drawing/2014/main" id="{0CC7F729-2014-450F-A356-06137974ABFE}"/>
              </a:ext>
            </a:extLst>
          </p:cNvPr>
          <p:cNvSpPr/>
          <p:nvPr/>
        </p:nvSpPr>
        <p:spPr>
          <a:xfrm>
            <a:off x="467708" y="1992684"/>
            <a:ext cx="3007132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55A0A365-E1B9-4BAE-A4F8-93687CFCF9B4}"/>
              </a:ext>
            </a:extLst>
          </p:cNvPr>
          <p:cNvGrpSpPr/>
          <p:nvPr/>
        </p:nvGrpSpPr>
        <p:grpSpPr>
          <a:xfrm>
            <a:off x="920993" y="1955763"/>
            <a:ext cx="886781" cy="1032867"/>
            <a:chOff x="2630833" y="5471319"/>
            <a:chExt cx="886781" cy="103286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1D4EF8BE-6FDD-4DA5-97D0-E39862C07F31}"/>
                </a:ext>
              </a:extLst>
            </p:cNvPr>
            <p:cNvSpPr txBox="1"/>
            <p:nvPr/>
          </p:nvSpPr>
          <p:spPr>
            <a:xfrm>
              <a:off x="2790433" y="547131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30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1812C535-5759-4B95-A846-6498A32EF84D}"/>
                </a:ext>
              </a:extLst>
            </p:cNvPr>
            <p:cNvSpPr txBox="1"/>
            <p:nvPr/>
          </p:nvSpPr>
          <p:spPr>
            <a:xfrm>
              <a:off x="2630833" y="5857855"/>
              <a:ext cx="8867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F7762709-803F-49C4-9F88-79DCD3A104EF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2" name="TextBox 321">
            <a:extLst>
              <a:ext uri="{FF2B5EF4-FFF2-40B4-BE49-F238E27FC236}">
                <a16:creationId xmlns:a16="http://schemas.microsoft.com/office/drawing/2014/main" id="{38DA32B2-4BD2-4FC7-959E-2058223A2298}"/>
              </a:ext>
            </a:extLst>
          </p:cNvPr>
          <p:cNvSpPr txBox="1"/>
          <p:nvPr/>
        </p:nvSpPr>
        <p:spPr>
          <a:xfrm>
            <a:off x="1732295" y="21579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7CFC03E2-A884-4935-B1C5-00CCB44A4522}"/>
              </a:ext>
            </a:extLst>
          </p:cNvPr>
          <p:cNvSpPr/>
          <p:nvPr/>
        </p:nvSpPr>
        <p:spPr>
          <a:xfrm>
            <a:off x="2127401" y="2106592"/>
            <a:ext cx="1222860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74F57132-C7BB-4636-936A-412929D94FA0}"/>
              </a:ext>
            </a:extLst>
          </p:cNvPr>
          <p:cNvSpPr txBox="1"/>
          <p:nvPr/>
        </p:nvSpPr>
        <p:spPr>
          <a:xfrm>
            <a:off x="640799" y="21331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44694050-55CB-43F1-8CA1-593E3C3B5877}"/>
              </a:ext>
            </a:extLst>
          </p:cNvPr>
          <p:cNvSpPr/>
          <p:nvPr/>
        </p:nvSpPr>
        <p:spPr>
          <a:xfrm>
            <a:off x="3685495" y="1992684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8B64BC5C-2A95-4F39-B2CE-74879279A0EE}"/>
              </a:ext>
            </a:extLst>
          </p:cNvPr>
          <p:cNvGrpSpPr/>
          <p:nvPr/>
        </p:nvGrpSpPr>
        <p:grpSpPr>
          <a:xfrm>
            <a:off x="4161787" y="1955763"/>
            <a:ext cx="1421385" cy="1032867"/>
            <a:chOff x="2657736" y="5471319"/>
            <a:chExt cx="1071057" cy="1032867"/>
          </a:xfrm>
        </p:grpSpPr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5311476C-83EA-4D77-9F99-D0A05CC0EC44}"/>
                </a:ext>
              </a:extLst>
            </p:cNvPr>
            <p:cNvSpPr txBox="1"/>
            <p:nvPr/>
          </p:nvSpPr>
          <p:spPr>
            <a:xfrm>
              <a:off x="2860485" y="5471319"/>
              <a:ext cx="4918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30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56A7FC7-0A9B-4564-BEB2-42E6171C88DA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8D9F055-27A6-477B-9EC8-ADE25B97E62D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868D4A31-0EA0-46C0-93F5-3EC9F21BF00C}"/>
              </a:ext>
            </a:extLst>
          </p:cNvPr>
          <p:cNvSpPr txBox="1"/>
          <p:nvPr/>
        </p:nvSpPr>
        <p:spPr>
          <a:xfrm>
            <a:off x="5165239" y="21579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74BF0CCE-4F51-40B7-B755-AD09EFF55B5D}"/>
              </a:ext>
            </a:extLst>
          </p:cNvPr>
          <p:cNvSpPr/>
          <p:nvPr/>
        </p:nvSpPr>
        <p:spPr>
          <a:xfrm>
            <a:off x="5570039" y="210659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87EE2EF5-F756-4046-820C-9A1B4CF05985}"/>
              </a:ext>
            </a:extLst>
          </p:cNvPr>
          <p:cNvSpPr txBox="1"/>
          <p:nvPr/>
        </p:nvSpPr>
        <p:spPr>
          <a:xfrm>
            <a:off x="3858587" y="21331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4703D980-2C20-4CF7-8FD5-7DC9E1580193}"/>
              </a:ext>
            </a:extLst>
          </p:cNvPr>
          <p:cNvSpPr txBox="1"/>
          <p:nvPr/>
        </p:nvSpPr>
        <p:spPr>
          <a:xfrm>
            <a:off x="2104540" y="2200170"/>
            <a:ext cx="1641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4.30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480414A3-ED10-4C99-BC8A-D472CD79E7B4}"/>
              </a:ext>
            </a:extLst>
          </p:cNvPr>
          <p:cNvSpPr txBox="1"/>
          <p:nvPr/>
        </p:nvSpPr>
        <p:spPr>
          <a:xfrm>
            <a:off x="5586728" y="218939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4.030</a:t>
            </a:r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3C8C8868-C93D-4F84-93A0-4D8DA348DD75}"/>
              </a:ext>
            </a:extLst>
          </p:cNvPr>
          <p:cNvSpPr/>
          <p:nvPr/>
        </p:nvSpPr>
        <p:spPr>
          <a:xfrm>
            <a:off x="7425521" y="1992684"/>
            <a:ext cx="3544969" cy="9813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B3E7D7C1-0FD1-41EB-9565-7DD0E874BE29}"/>
              </a:ext>
            </a:extLst>
          </p:cNvPr>
          <p:cNvGrpSpPr/>
          <p:nvPr/>
        </p:nvGrpSpPr>
        <p:grpSpPr>
          <a:xfrm>
            <a:off x="7901813" y="1955763"/>
            <a:ext cx="1421385" cy="1032867"/>
            <a:chOff x="2657736" y="5471319"/>
            <a:chExt cx="1071057" cy="1032867"/>
          </a:xfrm>
        </p:grpSpPr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919A6F35-0627-4A97-AA87-70015CC75954}"/>
                </a:ext>
              </a:extLst>
            </p:cNvPr>
            <p:cNvSpPr txBox="1"/>
            <p:nvPr/>
          </p:nvSpPr>
          <p:spPr>
            <a:xfrm>
              <a:off x="2769625" y="5471319"/>
              <a:ext cx="668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300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4150CDB1-BF56-4127-B671-CB91D2BAB7B5}"/>
                </a:ext>
              </a:extLst>
            </p:cNvPr>
            <p:cNvSpPr txBox="1"/>
            <p:nvPr/>
          </p:nvSpPr>
          <p:spPr>
            <a:xfrm>
              <a:off x="2657736" y="5857855"/>
              <a:ext cx="1071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36CB3CAC-9939-4C2F-803C-7E8EEEB5C93B}"/>
                </a:ext>
              </a:extLst>
            </p:cNvPr>
            <p:cNvCxnSpPr>
              <a:cxnSpLocks/>
            </p:cNvCxnSpPr>
            <p:nvPr/>
          </p:nvCxnSpPr>
          <p:spPr>
            <a:xfrm>
              <a:off x="2737178" y="5996690"/>
              <a:ext cx="6727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1" name="TextBox 340">
            <a:extLst>
              <a:ext uri="{FF2B5EF4-FFF2-40B4-BE49-F238E27FC236}">
                <a16:creationId xmlns:a16="http://schemas.microsoft.com/office/drawing/2014/main" id="{4D4556A4-3C03-4A18-A9E4-78367E2797A8}"/>
              </a:ext>
            </a:extLst>
          </p:cNvPr>
          <p:cNvSpPr txBox="1"/>
          <p:nvPr/>
        </p:nvSpPr>
        <p:spPr>
          <a:xfrm>
            <a:off x="8905265" y="215796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=</a:t>
            </a: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D67E2C37-EDCC-492F-A39D-5457EB17ABDF}"/>
              </a:ext>
            </a:extLst>
          </p:cNvPr>
          <p:cNvSpPr/>
          <p:nvPr/>
        </p:nvSpPr>
        <p:spPr>
          <a:xfrm>
            <a:off x="9310065" y="2106592"/>
            <a:ext cx="1555704" cy="729889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7F4996AA-5721-4C7D-8615-8D5AEE2CBA07}"/>
              </a:ext>
            </a:extLst>
          </p:cNvPr>
          <p:cNvSpPr txBox="1"/>
          <p:nvPr/>
        </p:nvSpPr>
        <p:spPr>
          <a:xfrm>
            <a:off x="7598613" y="21331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C236471-1997-40BD-919C-6684238B2FD3}"/>
              </a:ext>
            </a:extLst>
          </p:cNvPr>
          <p:cNvSpPr txBox="1"/>
          <p:nvPr/>
        </p:nvSpPr>
        <p:spPr>
          <a:xfrm>
            <a:off x="9326754" y="218939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4.300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DB2D05D4-FD34-4B90-86FB-BEA64330D917}"/>
              </a:ext>
            </a:extLst>
          </p:cNvPr>
          <p:cNvSpPr txBox="1"/>
          <p:nvPr/>
        </p:nvSpPr>
        <p:spPr>
          <a:xfrm>
            <a:off x="2096462" y="2204706"/>
            <a:ext cx="16419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4.3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2D8168CB-3C14-427F-94C0-6DBD73E113C8}"/>
              </a:ext>
            </a:extLst>
          </p:cNvPr>
          <p:cNvSpPr txBox="1"/>
          <p:nvPr/>
        </p:nvSpPr>
        <p:spPr>
          <a:xfrm>
            <a:off x="5587660" y="2191037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4.03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EE3EAE8D-2ACD-47D6-BBCF-C2A28CEE59D5}"/>
              </a:ext>
            </a:extLst>
          </p:cNvPr>
          <p:cNvSpPr txBox="1"/>
          <p:nvPr/>
        </p:nvSpPr>
        <p:spPr>
          <a:xfrm>
            <a:off x="9326753" y="2191332"/>
            <a:ext cx="1985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4.3</a:t>
            </a:r>
          </a:p>
        </p:txBody>
      </p:sp>
    </p:spTree>
    <p:extLst>
      <p:ext uri="{BB962C8B-B14F-4D97-AF65-F5344CB8AC3E}">
        <p14:creationId xmlns:p14="http://schemas.microsoft.com/office/powerpoint/2010/main" val="69395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0"/>
      <p:bldP spid="307" grpId="0"/>
      <p:bldP spid="308" grpId="0"/>
      <p:bldP spid="334" grpId="0"/>
      <p:bldP spid="334" grpId="1"/>
      <p:bldP spid="335" grpId="0"/>
      <p:bldP spid="335" grpId="1"/>
      <p:bldP spid="344" grpId="0"/>
      <p:bldP spid="344" grpId="1"/>
      <p:bldP spid="163" grpId="0"/>
      <p:bldP spid="164" grpId="0"/>
      <p:bldP spid="16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33263-22BB-4EA3-A8AF-FD5D69C7C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11 Understand zeros as place-holders in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E3450-5D10-4E8E-BD3A-FFB5136FB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6386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59">
            <a:extLst>
              <a:ext uri="{FF2B5EF4-FFF2-40B4-BE49-F238E27FC236}">
                <a16:creationId xmlns:a16="http://schemas.microsoft.com/office/drawing/2014/main" id="{A53F9CD9-41F4-44F8-B44D-4E13C1B27707}"/>
              </a:ext>
            </a:extLst>
          </p:cNvPr>
          <p:cNvSpPr/>
          <p:nvPr/>
        </p:nvSpPr>
        <p:spPr>
          <a:xfrm>
            <a:off x="8079174" y="93467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FD2F310-F652-453A-8E6A-8CA1F97D762D}"/>
              </a:ext>
            </a:extLst>
          </p:cNvPr>
          <p:cNvSpPr/>
          <p:nvPr/>
        </p:nvSpPr>
        <p:spPr>
          <a:xfrm>
            <a:off x="9415304" y="93271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A722393E-5451-499C-B8CD-523E67DB4784}"/>
              </a:ext>
            </a:extLst>
          </p:cNvPr>
          <p:cNvSpPr/>
          <p:nvPr/>
        </p:nvSpPr>
        <p:spPr>
          <a:xfrm>
            <a:off x="10752714" y="93245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9371EB5E-A1E5-44FF-A9C2-AEF77A209019}"/>
              </a:ext>
            </a:extLst>
          </p:cNvPr>
          <p:cNvSpPr/>
          <p:nvPr/>
        </p:nvSpPr>
        <p:spPr>
          <a:xfrm>
            <a:off x="4068577" y="93369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95F8E3C8-61FD-4BBD-AC98-7025D6D0AB34}"/>
              </a:ext>
            </a:extLst>
          </p:cNvPr>
          <p:cNvSpPr/>
          <p:nvPr/>
        </p:nvSpPr>
        <p:spPr>
          <a:xfrm>
            <a:off x="5404707" y="93430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DCE100C3-F584-4247-9E17-590E83250A0A}"/>
              </a:ext>
            </a:extLst>
          </p:cNvPr>
          <p:cNvSpPr/>
          <p:nvPr/>
        </p:nvSpPr>
        <p:spPr>
          <a:xfrm>
            <a:off x="6742117" y="93404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F630FE90-8889-4F3E-A502-C286A7F860E8}"/>
              </a:ext>
            </a:extLst>
          </p:cNvPr>
          <p:cNvSpPr/>
          <p:nvPr/>
        </p:nvSpPr>
        <p:spPr>
          <a:xfrm>
            <a:off x="1416496" y="93150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CE1B0A83-030B-43E0-A4EB-16372D800970}"/>
              </a:ext>
            </a:extLst>
          </p:cNvPr>
          <p:cNvSpPr/>
          <p:nvPr/>
        </p:nvSpPr>
        <p:spPr>
          <a:xfrm>
            <a:off x="2752626" y="93211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00211DE-FBBD-4C84-86BD-5A4A960445AD}"/>
              </a:ext>
            </a:extLst>
          </p:cNvPr>
          <p:cNvSpPr/>
          <p:nvPr/>
        </p:nvSpPr>
        <p:spPr>
          <a:xfrm>
            <a:off x="83203" y="93310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6BA1A7C9-8E0E-4FEB-B722-035A7003E3D2}"/>
              </a:ext>
            </a:extLst>
          </p:cNvPr>
          <p:cNvSpPr/>
          <p:nvPr/>
        </p:nvSpPr>
        <p:spPr>
          <a:xfrm>
            <a:off x="8079174" y="4720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5805134C-BFF5-412B-986B-40A2D182507C}"/>
              </a:ext>
            </a:extLst>
          </p:cNvPr>
          <p:cNvSpPr/>
          <p:nvPr/>
        </p:nvSpPr>
        <p:spPr>
          <a:xfrm>
            <a:off x="9415304" y="4523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B95F6B0-68BF-4343-B13B-C5610FC8A633}"/>
              </a:ext>
            </a:extLst>
          </p:cNvPr>
          <p:cNvSpPr/>
          <p:nvPr/>
        </p:nvSpPr>
        <p:spPr>
          <a:xfrm>
            <a:off x="10752714" y="4498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735D89E9-F4BA-4538-8315-F7F96241C516}"/>
              </a:ext>
            </a:extLst>
          </p:cNvPr>
          <p:cNvSpPr/>
          <p:nvPr/>
        </p:nvSpPr>
        <p:spPr>
          <a:xfrm>
            <a:off x="4068577" y="4622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4F9A278-B2E9-4F7E-AF3E-FA423D2245F9}"/>
              </a:ext>
            </a:extLst>
          </p:cNvPr>
          <p:cNvSpPr/>
          <p:nvPr/>
        </p:nvSpPr>
        <p:spPr>
          <a:xfrm>
            <a:off x="5404707" y="4683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38AE7F2-8DC0-4A92-8C69-BB34649EF348}"/>
              </a:ext>
            </a:extLst>
          </p:cNvPr>
          <p:cNvSpPr/>
          <p:nvPr/>
        </p:nvSpPr>
        <p:spPr>
          <a:xfrm>
            <a:off x="6742117" y="46577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BD759225-21D3-4775-BAAB-2DB0C909A9D1}"/>
              </a:ext>
            </a:extLst>
          </p:cNvPr>
          <p:cNvSpPr/>
          <p:nvPr/>
        </p:nvSpPr>
        <p:spPr>
          <a:xfrm>
            <a:off x="1416496" y="4403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97129CF4-4998-4997-9EF1-FA3D6F987CAC}"/>
              </a:ext>
            </a:extLst>
          </p:cNvPr>
          <p:cNvSpPr/>
          <p:nvPr/>
        </p:nvSpPr>
        <p:spPr>
          <a:xfrm>
            <a:off x="2752626" y="4463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AAE74D3E-DDC6-4EAD-B493-82E002839266}"/>
              </a:ext>
            </a:extLst>
          </p:cNvPr>
          <p:cNvSpPr/>
          <p:nvPr/>
        </p:nvSpPr>
        <p:spPr>
          <a:xfrm>
            <a:off x="83203" y="4563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2D1BEA55-E753-4B4A-9884-3905991FCA2B}"/>
              </a:ext>
            </a:extLst>
          </p:cNvPr>
          <p:cNvGrpSpPr/>
          <p:nvPr/>
        </p:nvGrpSpPr>
        <p:grpSpPr>
          <a:xfrm>
            <a:off x="8457381" y="865491"/>
            <a:ext cx="702512" cy="1032867"/>
            <a:chOff x="2616558" y="5471319"/>
            <a:chExt cx="702512" cy="1032867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224CB3AC-272C-4862-B145-9FCD19C7CE7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DC961D4-7F3A-4E5E-957F-8E17491ED9B2}"/>
                </a:ext>
              </a:extLst>
            </p:cNvPr>
            <p:cNvSpPr txBox="1"/>
            <p:nvPr/>
          </p:nvSpPr>
          <p:spPr>
            <a:xfrm>
              <a:off x="2616558" y="5857855"/>
              <a:ext cx="702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52CB6D30-7941-45EC-B3F0-6828CDA45F9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70C7F5F-6EEC-4E49-8493-ECD9ECD30050}"/>
              </a:ext>
            </a:extLst>
          </p:cNvPr>
          <p:cNvGrpSpPr/>
          <p:nvPr/>
        </p:nvGrpSpPr>
        <p:grpSpPr>
          <a:xfrm>
            <a:off x="9662990" y="875794"/>
            <a:ext cx="1003446" cy="1032867"/>
            <a:chOff x="2643963" y="5471319"/>
            <a:chExt cx="675107" cy="1032867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816D05D-303A-4766-854C-4EEEC5E22DF1}"/>
                </a:ext>
              </a:extLst>
            </p:cNvPr>
            <p:cNvSpPr txBox="1"/>
            <p:nvPr/>
          </p:nvSpPr>
          <p:spPr>
            <a:xfrm>
              <a:off x="2798712" y="5471319"/>
              <a:ext cx="352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86EF71E7-74ED-4BD4-8F76-88367CCFE844}"/>
                </a:ext>
              </a:extLst>
            </p:cNvPr>
            <p:cNvSpPr txBox="1"/>
            <p:nvPr/>
          </p:nvSpPr>
          <p:spPr>
            <a:xfrm>
              <a:off x="2643963" y="5857855"/>
              <a:ext cx="675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C8B96128-5FDC-4EA8-A6A3-6D8469887B1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B74CC5A-85B8-4E71-8E51-AB665A0985A5}"/>
              </a:ext>
            </a:extLst>
          </p:cNvPr>
          <p:cNvGrpSpPr/>
          <p:nvPr/>
        </p:nvGrpSpPr>
        <p:grpSpPr>
          <a:xfrm>
            <a:off x="10891791" y="867857"/>
            <a:ext cx="1501492" cy="1032867"/>
            <a:chOff x="2643963" y="5471319"/>
            <a:chExt cx="675107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2E9E108A-817D-447D-A3D1-1F83C882BE47}"/>
                </a:ext>
              </a:extLst>
            </p:cNvPr>
            <p:cNvSpPr txBox="1"/>
            <p:nvPr/>
          </p:nvSpPr>
          <p:spPr>
            <a:xfrm>
              <a:off x="2798712" y="5471319"/>
              <a:ext cx="352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B2EDB51-C006-4D64-B6A4-68A3599A7A4A}"/>
                </a:ext>
              </a:extLst>
            </p:cNvPr>
            <p:cNvSpPr txBox="1"/>
            <p:nvPr/>
          </p:nvSpPr>
          <p:spPr>
            <a:xfrm>
              <a:off x="2643963" y="5857855"/>
              <a:ext cx="675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3338C7D-3F38-479D-9E7C-D2FF8F677608}"/>
                </a:ext>
              </a:extLst>
            </p:cNvPr>
            <p:cNvCxnSpPr>
              <a:cxnSpLocks/>
            </p:cNvCxnSpPr>
            <p:nvPr/>
          </p:nvCxnSpPr>
          <p:spPr>
            <a:xfrm>
              <a:off x="2676360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677E0784-FDDF-43E3-8793-BC9C2575C2F9}"/>
              </a:ext>
            </a:extLst>
          </p:cNvPr>
          <p:cNvSpPr txBox="1"/>
          <p:nvPr/>
        </p:nvSpPr>
        <p:spPr>
          <a:xfrm>
            <a:off x="7131632" y="1059676"/>
            <a:ext cx="599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1s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7046710-3983-4548-A6B0-6F710754D62B}"/>
              </a:ext>
            </a:extLst>
          </p:cNvPr>
          <p:cNvSpPr txBox="1"/>
          <p:nvPr/>
        </p:nvSpPr>
        <p:spPr>
          <a:xfrm>
            <a:off x="5640762" y="1052459"/>
            <a:ext cx="833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10s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5A615C1-A45C-46F1-B4C1-C8D8C970E44C}"/>
              </a:ext>
            </a:extLst>
          </p:cNvPr>
          <p:cNvSpPr txBox="1"/>
          <p:nvPr/>
        </p:nvSpPr>
        <p:spPr>
          <a:xfrm>
            <a:off x="4199777" y="1069703"/>
            <a:ext cx="1067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100s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B94DA71-9352-451C-ADB3-E02E24C11E03}"/>
              </a:ext>
            </a:extLst>
          </p:cNvPr>
          <p:cNvSpPr txBox="1"/>
          <p:nvPr/>
        </p:nvSpPr>
        <p:spPr>
          <a:xfrm>
            <a:off x="2985189" y="1230049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1 000s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47FC1C0-CEC6-445E-9629-820D1255DDFE}"/>
              </a:ext>
            </a:extLst>
          </p:cNvPr>
          <p:cNvSpPr txBox="1"/>
          <p:nvPr/>
        </p:nvSpPr>
        <p:spPr>
          <a:xfrm>
            <a:off x="1590719" y="1235726"/>
            <a:ext cx="994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10 000s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CE605604-E62E-44AE-924E-2D56A1602E93}"/>
              </a:ext>
            </a:extLst>
          </p:cNvPr>
          <p:cNvSpPr txBox="1"/>
          <p:nvPr/>
        </p:nvSpPr>
        <p:spPr>
          <a:xfrm>
            <a:off x="164195" y="1229991"/>
            <a:ext cx="1124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100 000s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257321E-03DA-4700-AC0B-6925EDA12D11}"/>
              </a:ext>
            </a:extLst>
          </p:cNvPr>
          <p:cNvSpPr/>
          <p:nvPr/>
        </p:nvSpPr>
        <p:spPr>
          <a:xfrm>
            <a:off x="7964480" y="1394090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3328F51D-A925-4E9E-AFA1-2120427C9371}"/>
              </a:ext>
            </a:extLst>
          </p:cNvPr>
          <p:cNvSpPr/>
          <p:nvPr/>
        </p:nvSpPr>
        <p:spPr>
          <a:xfrm>
            <a:off x="7968184" y="520403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EFA82B7C-5B41-4D61-8A41-294DA564921C}"/>
              </a:ext>
            </a:extLst>
          </p:cNvPr>
          <p:cNvSpPr txBox="1"/>
          <p:nvPr/>
        </p:nvSpPr>
        <p:spPr>
          <a:xfrm>
            <a:off x="81470" y="145702"/>
            <a:ext cx="13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 thousands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9217E0E9-7E8D-40D3-95D8-B0D4C274836E}"/>
              </a:ext>
            </a:extLst>
          </p:cNvPr>
          <p:cNvSpPr txBox="1"/>
          <p:nvPr/>
        </p:nvSpPr>
        <p:spPr>
          <a:xfrm>
            <a:off x="1407913" y="149513"/>
            <a:ext cx="13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 thousands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47C9DC20-6ED0-45C0-B559-706A0B197B01}"/>
              </a:ext>
            </a:extLst>
          </p:cNvPr>
          <p:cNvSpPr txBox="1"/>
          <p:nvPr/>
        </p:nvSpPr>
        <p:spPr>
          <a:xfrm>
            <a:off x="2772562" y="289619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Thousands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658CB9B-29F2-4D64-B040-147CD30FCF32}"/>
              </a:ext>
            </a:extLst>
          </p:cNvPr>
          <p:cNvSpPr txBox="1"/>
          <p:nvPr/>
        </p:nvSpPr>
        <p:spPr>
          <a:xfrm>
            <a:off x="4111699" y="311058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Hundreds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A0C5669-9805-4342-86EF-0F2A2A4DA4A6}"/>
              </a:ext>
            </a:extLst>
          </p:cNvPr>
          <p:cNvSpPr txBox="1"/>
          <p:nvPr/>
        </p:nvSpPr>
        <p:spPr>
          <a:xfrm>
            <a:off x="5400934" y="29007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Tens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3E1957A-512D-460F-87A6-3E7C63052156}"/>
              </a:ext>
            </a:extLst>
          </p:cNvPr>
          <p:cNvSpPr txBox="1"/>
          <p:nvPr/>
        </p:nvSpPr>
        <p:spPr>
          <a:xfrm>
            <a:off x="6702745" y="30889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Ones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4CD0852-9A7D-4F2C-9A73-184AD4557C54}"/>
              </a:ext>
            </a:extLst>
          </p:cNvPr>
          <p:cNvSpPr txBox="1"/>
          <p:nvPr/>
        </p:nvSpPr>
        <p:spPr>
          <a:xfrm>
            <a:off x="8101274" y="28018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Tenths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1969249-52D7-44DD-8415-4E01121969A6}"/>
              </a:ext>
            </a:extLst>
          </p:cNvPr>
          <p:cNvSpPr txBox="1"/>
          <p:nvPr/>
        </p:nvSpPr>
        <p:spPr>
          <a:xfrm>
            <a:off x="9345096" y="307356"/>
            <a:ext cx="1475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Hundredths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2E022C73-E190-4FA7-BCC1-17015230E306}"/>
              </a:ext>
            </a:extLst>
          </p:cNvPr>
          <p:cNvSpPr txBox="1"/>
          <p:nvPr/>
        </p:nvSpPr>
        <p:spPr>
          <a:xfrm>
            <a:off x="10671675" y="298661"/>
            <a:ext cx="1552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ea typeface="Cambria Math" panose="02040503050406030204" pitchFamily="18" charset="0"/>
              </a:rPr>
              <a:t>Thousandths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711F944-2CB1-4886-9D91-75E70674534F}"/>
              </a:ext>
            </a:extLst>
          </p:cNvPr>
          <p:cNvSpPr/>
          <p:nvPr/>
        </p:nvSpPr>
        <p:spPr>
          <a:xfrm>
            <a:off x="8072798" y="2711577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C2A414AC-ABB5-4B94-BFE6-5D799ACAD3DF}"/>
              </a:ext>
            </a:extLst>
          </p:cNvPr>
          <p:cNvSpPr/>
          <p:nvPr/>
        </p:nvSpPr>
        <p:spPr>
          <a:xfrm>
            <a:off x="9408928" y="270961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A7ED4ED1-90D4-42EC-A3A1-ED211D786872}"/>
              </a:ext>
            </a:extLst>
          </p:cNvPr>
          <p:cNvSpPr/>
          <p:nvPr/>
        </p:nvSpPr>
        <p:spPr>
          <a:xfrm>
            <a:off x="10746338" y="270935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AB3386C-62D7-4AD7-B3E4-C6067CFB8B5C}"/>
              </a:ext>
            </a:extLst>
          </p:cNvPr>
          <p:cNvSpPr/>
          <p:nvPr/>
        </p:nvSpPr>
        <p:spPr>
          <a:xfrm>
            <a:off x="4062201" y="271059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ED697B17-58E0-4B2A-8615-33F0927C2D3A}"/>
              </a:ext>
            </a:extLst>
          </p:cNvPr>
          <p:cNvSpPr/>
          <p:nvPr/>
        </p:nvSpPr>
        <p:spPr>
          <a:xfrm>
            <a:off x="5398331" y="271120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A0070E-EE51-4692-AEB4-05551E5E5061}"/>
              </a:ext>
            </a:extLst>
          </p:cNvPr>
          <p:cNvSpPr/>
          <p:nvPr/>
        </p:nvSpPr>
        <p:spPr>
          <a:xfrm>
            <a:off x="6735741" y="271094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B3B0046-4487-4744-84DE-EECC5CA36EBC}"/>
              </a:ext>
            </a:extLst>
          </p:cNvPr>
          <p:cNvSpPr/>
          <p:nvPr/>
        </p:nvSpPr>
        <p:spPr>
          <a:xfrm>
            <a:off x="1410120" y="270840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B0C5E28-6C5A-424E-829E-16AF22FD1871}"/>
              </a:ext>
            </a:extLst>
          </p:cNvPr>
          <p:cNvSpPr/>
          <p:nvPr/>
        </p:nvSpPr>
        <p:spPr>
          <a:xfrm>
            <a:off x="2746250" y="270901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1DFF3FFF-FC50-49AD-AEB3-E40F329D151E}"/>
              </a:ext>
            </a:extLst>
          </p:cNvPr>
          <p:cNvSpPr/>
          <p:nvPr/>
        </p:nvSpPr>
        <p:spPr>
          <a:xfrm>
            <a:off x="76827" y="271000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2D2E343-4AB7-4446-B6A2-45377C68B570}"/>
              </a:ext>
            </a:extLst>
          </p:cNvPr>
          <p:cNvSpPr/>
          <p:nvPr/>
        </p:nvSpPr>
        <p:spPr>
          <a:xfrm>
            <a:off x="8072798" y="182410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2533023B-CBD4-455C-B476-EC50D11E1634}"/>
              </a:ext>
            </a:extLst>
          </p:cNvPr>
          <p:cNvSpPr/>
          <p:nvPr/>
        </p:nvSpPr>
        <p:spPr>
          <a:xfrm>
            <a:off x="9408928" y="182213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C791C291-7A17-4D07-B8A5-85ED34E0E706}"/>
              </a:ext>
            </a:extLst>
          </p:cNvPr>
          <p:cNvSpPr/>
          <p:nvPr/>
        </p:nvSpPr>
        <p:spPr>
          <a:xfrm>
            <a:off x="10746338" y="182188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22AF0AD7-1A39-4F66-9B97-1279BB2C44B6}"/>
              </a:ext>
            </a:extLst>
          </p:cNvPr>
          <p:cNvSpPr/>
          <p:nvPr/>
        </p:nvSpPr>
        <p:spPr>
          <a:xfrm>
            <a:off x="4062201" y="182312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1B26886E-A8EC-4526-9857-F4293E0D23FB}"/>
              </a:ext>
            </a:extLst>
          </p:cNvPr>
          <p:cNvSpPr/>
          <p:nvPr/>
        </p:nvSpPr>
        <p:spPr>
          <a:xfrm>
            <a:off x="5398331" y="182373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BA03B4F2-AB72-4E0A-9320-46DCE7B7E822}"/>
              </a:ext>
            </a:extLst>
          </p:cNvPr>
          <p:cNvSpPr/>
          <p:nvPr/>
        </p:nvSpPr>
        <p:spPr>
          <a:xfrm>
            <a:off x="6735741" y="182347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2E89DF57-6991-43E0-A3EF-81BDEA4CCE27}"/>
              </a:ext>
            </a:extLst>
          </p:cNvPr>
          <p:cNvSpPr/>
          <p:nvPr/>
        </p:nvSpPr>
        <p:spPr>
          <a:xfrm>
            <a:off x="1410120" y="182092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2A295D9-841B-480F-B41A-1970FD067B3E}"/>
              </a:ext>
            </a:extLst>
          </p:cNvPr>
          <p:cNvSpPr/>
          <p:nvPr/>
        </p:nvSpPr>
        <p:spPr>
          <a:xfrm>
            <a:off x="2746250" y="182153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84FD9BB2-1222-4841-822C-8CACB72D141D}"/>
              </a:ext>
            </a:extLst>
          </p:cNvPr>
          <p:cNvSpPr/>
          <p:nvPr/>
        </p:nvSpPr>
        <p:spPr>
          <a:xfrm>
            <a:off x="76827" y="182253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0BECC440-FF9F-4A7A-ABF4-5799A21088A5}"/>
              </a:ext>
            </a:extLst>
          </p:cNvPr>
          <p:cNvSpPr/>
          <p:nvPr/>
        </p:nvSpPr>
        <p:spPr>
          <a:xfrm>
            <a:off x="7958104" y="3170989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2345EAD6-4247-45CE-A3CF-72568EF0BCBB}"/>
              </a:ext>
            </a:extLst>
          </p:cNvPr>
          <p:cNvSpPr/>
          <p:nvPr/>
        </p:nvSpPr>
        <p:spPr>
          <a:xfrm>
            <a:off x="7961808" y="2297302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F52B8FD0-69E5-4BCA-8F3F-E56B38A16919}"/>
              </a:ext>
            </a:extLst>
          </p:cNvPr>
          <p:cNvSpPr/>
          <p:nvPr/>
        </p:nvSpPr>
        <p:spPr>
          <a:xfrm>
            <a:off x="8065409" y="448693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6C8A528C-93D7-4DD3-90D1-DC898DDC76BC}"/>
              </a:ext>
            </a:extLst>
          </p:cNvPr>
          <p:cNvSpPr/>
          <p:nvPr/>
        </p:nvSpPr>
        <p:spPr>
          <a:xfrm>
            <a:off x="9401539" y="448497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76BEBD04-F2CC-4E8D-9C3F-1B4A9F75D1B3}"/>
              </a:ext>
            </a:extLst>
          </p:cNvPr>
          <p:cNvSpPr/>
          <p:nvPr/>
        </p:nvSpPr>
        <p:spPr>
          <a:xfrm>
            <a:off x="10738949" y="448471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A343BAA9-AF21-4B9E-A92D-EF4F5EAD2A15}"/>
              </a:ext>
            </a:extLst>
          </p:cNvPr>
          <p:cNvSpPr/>
          <p:nvPr/>
        </p:nvSpPr>
        <p:spPr>
          <a:xfrm>
            <a:off x="4054812" y="448595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AF3C05BD-9050-4388-9162-5167B3B58E01}"/>
              </a:ext>
            </a:extLst>
          </p:cNvPr>
          <p:cNvSpPr/>
          <p:nvPr/>
        </p:nvSpPr>
        <p:spPr>
          <a:xfrm>
            <a:off x="5390942" y="448656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0852A373-45A7-4BD5-8EAA-77127020268B}"/>
              </a:ext>
            </a:extLst>
          </p:cNvPr>
          <p:cNvSpPr/>
          <p:nvPr/>
        </p:nvSpPr>
        <p:spPr>
          <a:xfrm>
            <a:off x="6728352" y="448630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E36D3490-E7C5-45C6-AEE2-9932516C55BF}"/>
              </a:ext>
            </a:extLst>
          </p:cNvPr>
          <p:cNvSpPr/>
          <p:nvPr/>
        </p:nvSpPr>
        <p:spPr>
          <a:xfrm>
            <a:off x="1402731" y="448376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093C6E71-5202-44F6-822C-08630BAC1F0E}"/>
              </a:ext>
            </a:extLst>
          </p:cNvPr>
          <p:cNvSpPr/>
          <p:nvPr/>
        </p:nvSpPr>
        <p:spPr>
          <a:xfrm>
            <a:off x="2738861" y="448437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D8FCFE85-3CE2-4BBD-9BEB-8CAD5B6CF99B}"/>
              </a:ext>
            </a:extLst>
          </p:cNvPr>
          <p:cNvSpPr/>
          <p:nvPr/>
        </p:nvSpPr>
        <p:spPr>
          <a:xfrm>
            <a:off x="69438" y="448536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DAE46F29-F1C3-4DFC-93D5-DE5F62B4D765}"/>
              </a:ext>
            </a:extLst>
          </p:cNvPr>
          <p:cNvSpPr/>
          <p:nvPr/>
        </p:nvSpPr>
        <p:spPr>
          <a:xfrm>
            <a:off x="8065409" y="359946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2828F2BD-DB94-474D-A19B-AF7E31226A56}"/>
              </a:ext>
            </a:extLst>
          </p:cNvPr>
          <p:cNvSpPr/>
          <p:nvPr/>
        </p:nvSpPr>
        <p:spPr>
          <a:xfrm>
            <a:off x="9401539" y="359749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88AFFF0F-4616-47C9-9873-BA2EC6EE4FFC}"/>
              </a:ext>
            </a:extLst>
          </p:cNvPr>
          <p:cNvSpPr/>
          <p:nvPr/>
        </p:nvSpPr>
        <p:spPr>
          <a:xfrm>
            <a:off x="10738949" y="359724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CE49E8F6-295F-47F5-ACB2-225F3256C3FB}"/>
              </a:ext>
            </a:extLst>
          </p:cNvPr>
          <p:cNvSpPr/>
          <p:nvPr/>
        </p:nvSpPr>
        <p:spPr>
          <a:xfrm>
            <a:off x="4054812" y="359848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8442047B-357E-4EF8-9E1E-7587EAE294FE}"/>
              </a:ext>
            </a:extLst>
          </p:cNvPr>
          <p:cNvSpPr/>
          <p:nvPr/>
        </p:nvSpPr>
        <p:spPr>
          <a:xfrm>
            <a:off x="5390942" y="359909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781F0DE8-9AA8-435D-8572-330790B8F6D0}"/>
              </a:ext>
            </a:extLst>
          </p:cNvPr>
          <p:cNvSpPr/>
          <p:nvPr/>
        </p:nvSpPr>
        <p:spPr>
          <a:xfrm>
            <a:off x="6728352" y="3598837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7B1D33DE-6B9E-4BA5-B9F8-97B1B5B6EC68}"/>
              </a:ext>
            </a:extLst>
          </p:cNvPr>
          <p:cNvSpPr/>
          <p:nvPr/>
        </p:nvSpPr>
        <p:spPr>
          <a:xfrm>
            <a:off x="1402731" y="359629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6071EA88-B9F1-4610-94A9-829B572BCB12}"/>
              </a:ext>
            </a:extLst>
          </p:cNvPr>
          <p:cNvSpPr/>
          <p:nvPr/>
        </p:nvSpPr>
        <p:spPr>
          <a:xfrm>
            <a:off x="2738861" y="359689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8D5CA784-D528-4A9E-BC44-492AAE32A03D}"/>
              </a:ext>
            </a:extLst>
          </p:cNvPr>
          <p:cNvSpPr/>
          <p:nvPr/>
        </p:nvSpPr>
        <p:spPr>
          <a:xfrm>
            <a:off x="69438" y="359789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Oval 370">
            <a:extLst>
              <a:ext uri="{FF2B5EF4-FFF2-40B4-BE49-F238E27FC236}">
                <a16:creationId xmlns:a16="http://schemas.microsoft.com/office/drawing/2014/main" id="{B3C74F0C-BEDB-4EA3-AD50-4EED9AF0DD78}"/>
              </a:ext>
            </a:extLst>
          </p:cNvPr>
          <p:cNvSpPr/>
          <p:nvPr/>
        </p:nvSpPr>
        <p:spPr>
          <a:xfrm>
            <a:off x="7950715" y="4946350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ED4DFED7-04CD-4431-AD00-FB02DC30B3A0}"/>
              </a:ext>
            </a:extLst>
          </p:cNvPr>
          <p:cNvSpPr/>
          <p:nvPr/>
        </p:nvSpPr>
        <p:spPr>
          <a:xfrm>
            <a:off x="7954419" y="4072663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F2578B92-BBC2-4907-B9C3-3D934627C7E9}"/>
              </a:ext>
            </a:extLst>
          </p:cNvPr>
          <p:cNvSpPr/>
          <p:nvPr/>
        </p:nvSpPr>
        <p:spPr>
          <a:xfrm>
            <a:off x="8065409" y="536094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B8272151-725C-40E1-BFD9-AFC4AB9B6900}"/>
              </a:ext>
            </a:extLst>
          </p:cNvPr>
          <p:cNvSpPr/>
          <p:nvPr/>
        </p:nvSpPr>
        <p:spPr>
          <a:xfrm>
            <a:off x="9401539" y="535897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F738AB56-66BA-4D1C-9E08-4471E99053E7}"/>
              </a:ext>
            </a:extLst>
          </p:cNvPr>
          <p:cNvSpPr/>
          <p:nvPr/>
        </p:nvSpPr>
        <p:spPr>
          <a:xfrm>
            <a:off x="10738949" y="535872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6B8052EF-1A45-4C88-A985-4941D6A434ED}"/>
              </a:ext>
            </a:extLst>
          </p:cNvPr>
          <p:cNvSpPr/>
          <p:nvPr/>
        </p:nvSpPr>
        <p:spPr>
          <a:xfrm>
            <a:off x="4054812" y="535996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CD01AC4E-FF25-4A8E-B38A-7418DE6B7021}"/>
              </a:ext>
            </a:extLst>
          </p:cNvPr>
          <p:cNvSpPr/>
          <p:nvPr/>
        </p:nvSpPr>
        <p:spPr>
          <a:xfrm>
            <a:off x="5390942" y="536057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E5C04CCF-255B-4116-B08C-F7935AB2ACE9}"/>
              </a:ext>
            </a:extLst>
          </p:cNvPr>
          <p:cNvSpPr/>
          <p:nvPr/>
        </p:nvSpPr>
        <p:spPr>
          <a:xfrm>
            <a:off x="6728352" y="536031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F83434DD-68B7-49BE-A3C1-5E0967AF1756}"/>
              </a:ext>
            </a:extLst>
          </p:cNvPr>
          <p:cNvSpPr/>
          <p:nvPr/>
        </p:nvSpPr>
        <p:spPr>
          <a:xfrm>
            <a:off x="1402731" y="535776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EFE87E0C-3B18-401D-B305-3A099772D59D}"/>
              </a:ext>
            </a:extLst>
          </p:cNvPr>
          <p:cNvSpPr/>
          <p:nvPr/>
        </p:nvSpPr>
        <p:spPr>
          <a:xfrm>
            <a:off x="2738861" y="535837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A3633D75-C9AC-4594-B3CC-4112072D8994}"/>
              </a:ext>
            </a:extLst>
          </p:cNvPr>
          <p:cNvSpPr/>
          <p:nvPr/>
        </p:nvSpPr>
        <p:spPr>
          <a:xfrm>
            <a:off x="69438" y="535937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02ADDBE7-C9CC-42F2-B640-76B0D6ADD31B}"/>
              </a:ext>
            </a:extLst>
          </p:cNvPr>
          <p:cNvSpPr/>
          <p:nvPr/>
        </p:nvSpPr>
        <p:spPr>
          <a:xfrm>
            <a:off x="7954419" y="5834142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859CD325-F53D-47B7-AF3B-BE2830947CFD}"/>
              </a:ext>
            </a:extLst>
          </p:cNvPr>
          <p:cNvSpPr txBox="1"/>
          <p:nvPr/>
        </p:nvSpPr>
        <p:spPr>
          <a:xfrm>
            <a:off x="7199087" y="1982460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8908952B-7339-49A8-B7BA-1A687C2765CA}"/>
              </a:ext>
            </a:extLst>
          </p:cNvPr>
          <p:cNvSpPr txBox="1"/>
          <p:nvPr/>
        </p:nvSpPr>
        <p:spPr>
          <a:xfrm>
            <a:off x="393296" y="1979145"/>
            <a:ext cx="64383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0       0       0       0       0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0F59E9C7-564B-44E2-B8E3-21BDB8DAF0D0}"/>
              </a:ext>
            </a:extLst>
          </p:cNvPr>
          <p:cNvSpPr txBox="1"/>
          <p:nvPr/>
        </p:nvSpPr>
        <p:spPr>
          <a:xfrm>
            <a:off x="8526144" y="1987548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B1BF289A-3236-4D94-AF96-37955C78274D}"/>
              </a:ext>
            </a:extLst>
          </p:cNvPr>
          <p:cNvSpPr txBox="1"/>
          <p:nvPr/>
        </p:nvSpPr>
        <p:spPr>
          <a:xfrm>
            <a:off x="9859662" y="1951095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4EC1DE67-D166-4E24-BEBF-C6F5908FC057}"/>
              </a:ext>
            </a:extLst>
          </p:cNvPr>
          <p:cNvSpPr txBox="1"/>
          <p:nvPr/>
        </p:nvSpPr>
        <p:spPr>
          <a:xfrm>
            <a:off x="11184901" y="1987548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A9577EB3-617B-4690-B9C6-935A110DB8E6}"/>
              </a:ext>
            </a:extLst>
          </p:cNvPr>
          <p:cNvSpPr txBox="1"/>
          <p:nvPr/>
        </p:nvSpPr>
        <p:spPr>
          <a:xfrm>
            <a:off x="5862328" y="4649269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8294237A-DC76-407A-BE4F-FA7F2ADCB252}"/>
              </a:ext>
            </a:extLst>
          </p:cNvPr>
          <p:cNvSpPr txBox="1"/>
          <p:nvPr/>
        </p:nvSpPr>
        <p:spPr>
          <a:xfrm>
            <a:off x="9890660" y="4656651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26D4AA3C-C6E0-499B-ADDF-484C015ECA26}"/>
              </a:ext>
            </a:extLst>
          </p:cNvPr>
          <p:cNvSpPr txBox="1"/>
          <p:nvPr/>
        </p:nvSpPr>
        <p:spPr>
          <a:xfrm>
            <a:off x="393296" y="4654400"/>
            <a:ext cx="52116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0       0       0       0       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E30C4C9F-5857-4135-BAF5-FCF033952142}"/>
              </a:ext>
            </a:extLst>
          </p:cNvPr>
          <p:cNvSpPr txBox="1"/>
          <p:nvPr/>
        </p:nvSpPr>
        <p:spPr>
          <a:xfrm>
            <a:off x="7064669" y="4649242"/>
            <a:ext cx="22340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</a:t>
            </a: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E8A02ED6-A877-42CE-B485-E60B340D825D}"/>
              </a:ext>
            </a:extLst>
          </p:cNvPr>
          <p:cNvSpPr txBox="1"/>
          <p:nvPr/>
        </p:nvSpPr>
        <p:spPr>
          <a:xfrm>
            <a:off x="11026357" y="4656651"/>
            <a:ext cx="9691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992FCB3C-A891-4B43-9CFA-0685B1AFDC16}"/>
              </a:ext>
            </a:extLst>
          </p:cNvPr>
          <p:cNvSpPr txBox="1"/>
          <p:nvPr/>
        </p:nvSpPr>
        <p:spPr>
          <a:xfrm>
            <a:off x="8535285" y="2873662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74C442A8-A7BE-4BAB-8242-7F33D8FD250A}"/>
              </a:ext>
            </a:extLst>
          </p:cNvPr>
          <p:cNvSpPr txBox="1"/>
          <p:nvPr/>
        </p:nvSpPr>
        <p:spPr>
          <a:xfrm>
            <a:off x="7208228" y="2880192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72FAB810-B1BB-4C32-AD8E-882A213C4FFE}"/>
              </a:ext>
            </a:extLst>
          </p:cNvPr>
          <p:cNvSpPr txBox="1"/>
          <p:nvPr/>
        </p:nvSpPr>
        <p:spPr>
          <a:xfrm>
            <a:off x="401394" y="2872441"/>
            <a:ext cx="65414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0       0       0       0       0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094E8442-1992-4866-83E7-45FDA4EDAFE8}"/>
              </a:ext>
            </a:extLst>
          </p:cNvPr>
          <p:cNvSpPr txBox="1"/>
          <p:nvPr/>
        </p:nvSpPr>
        <p:spPr>
          <a:xfrm>
            <a:off x="9838731" y="2844391"/>
            <a:ext cx="19818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0       0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A14961A8-8A7F-4F03-BBE6-C37A5476AA1C}"/>
              </a:ext>
            </a:extLst>
          </p:cNvPr>
          <p:cNvSpPr txBox="1"/>
          <p:nvPr/>
        </p:nvSpPr>
        <p:spPr>
          <a:xfrm>
            <a:off x="9877016" y="3751588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43E9D069-D64D-450F-9CEA-5739E7C1A16A}"/>
              </a:ext>
            </a:extLst>
          </p:cNvPr>
          <p:cNvSpPr txBox="1"/>
          <p:nvPr/>
        </p:nvSpPr>
        <p:spPr>
          <a:xfrm>
            <a:off x="7200130" y="3758118"/>
            <a:ext cx="19985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0       0</a:t>
            </a: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7E331FE7-39B9-4749-9947-459B4673BE83}"/>
              </a:ext>
            </a:extLst>
          </p:cNvPr>
          <p:cNvSpPr txBox="1"/>
          <p:nvPr/>
        </p:nvSpPr>
        <p:spPr>
          <a:xfrm>
            <a:off x="393296" y="3750367"/>
            <a:ext cx="65414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0       0       0       0       0</a:t>
            </a: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DAE97CE8-2880-4E4E-885C-74F1B7781E1F}"/>
              </a:ext>
            </a:extLst>
          </p:cNvPr>
          <p:cNvSpPr txBox="1"/>
          <p:nvPr/>
        </p:nvSpPr>
        <p:spPr>
          <a:xfrm>
            <a:off x="11184901" y="3722317"/>
            <a:ext cx="6275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C06C9237-6C0C-4300-A4B1-20C7886E2F43}"/>
              </a:ext>
            </a:extLst>
          </p:cNvPr>
          <p:cNvSpPr txBox="1"/>
          <p:nvPr/>
        </p:nvSpPr>
        <p:spPr>
          <a:xfrm>
            <a:off x="3184814" y="5496873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8E649010-5724-4C7C-8431-D432C19CFFF5}"/>
              </a:ext>
            </a:extLst>
          </p:cNvPr>
          <p:cNvSpPr txBox="1"/>
          <p:nvPr/>
        </p:nvSpPr>
        <p:spPr>
          <a:xfrm>
            <a:off x="5862384" y="5518671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B942BF35-6D2E-4E71-94E7-0C2EE2394427}"/>
              </a:ext>
            </a:extLst>
          </p:cNvPr>
          <p:cNvSpPr txBox="1"/>
          <p:nvPr/>
        </p:nvSpPr>
        <p:spPr>
          <a:xfrm>
            <a:off x="8533312" y="5502941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C2E9649D-1C85-4965-8C69-07BD7D8C3948}"/>
              </a:ext>
            </a:extLst>
          </p:cNvPr>
          <p:cNvSpPr txBox="1"/>
          <p:nvPr/>
        </p:nvSpPr>
        <p:spPr>
          <a:xfrm>
            <a:off x="11210882" y="5524739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E0360A43-0F1B-4913-A45A-A8341DBA68F6}"/>
              </a:ext>
            </a:extLst>
          </p:cNvPr>
          <p:cNvSpPr txBox="1"/>
          <p:nvPr/>
        </p:nvSpPr>
        <p:spPr>
          <a:xfrm>
            <a:off x="381121" y="5518671"/>
            <a:ext cx="2232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C85AC1A1-8735-46E5-A069-8DD3BF2166F6}"/>
              </a:ext>
            </a:extLst>
          </p:cNvPr>
          <p:cNvSpPr txBox="1"/>
          <p:nvPr/>
        </p:nvSpPr>
        <p:spPr>
          <a:xfrm>
            <a:off x="4386471" y="5518062"/>
            <a:ext cx="70362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0                0                0 </a:t>
            </a:r>
          </a:p>
        </p:txBody>
      </p:sp>
    </p:spTree>
    <p:extLst>
      <p:ext uri="{BB962C8B-B14F-4D97-AF65-F5344CB8AC3E}">
        <p14:creationId xmlns:p14="http://schemas.microsoft.com/office/powerpoint/2010/main" val="374280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 animBg="1"/>
      <p:bldP spid="393" grpId="0"/>
      <p:bldP spid="394" grpId="0"/>
      <p:bldP spid="394" grpId="1"/>
      <p:bldP spid="395" grpId="0"/>
      <p:bldP spid="395" grpId="1"/>
      <p:bldP spid="396" grpId="0"/>
      <p:bldP spid="396" grpId="1"/>
      <p:bldP spid="397" grpId="0"/>
      <p:bldP spid="397" grpId="1"/>
      <p:bldP spid="398" grpId="0"/>
      <p:bldP spid="399" grpId="0"/>
      <p:bldP spid="400" grpId="0"/>
      <p:bldP spid="400" grpId="1"/>
      <p:bldP spid="401" grpId="0"/>
      <p:bldP spid="402" grpId="0"/>
      <p:bldP spid="402" grpId="1"/>
      <p:bldP spid="403" grpId="0"/>
      <p:bldP spid="404" grpId="0"/>
      <p:bldP spid="405" grpId="0"/>
      <p:bldP spid="405" grpId="1"/>
      <p:bldP spid="406" grpId="0"/>
      <p:bldP spid="406" grpId="1"/>
      <p:bldP spid="407" grpId="0"/>
      <p:bldP spid="408" grpId="0"/>
      <p:bldP spid="409" grpId="0"/>
      <p:bldP spid="409" grpId="1"/>
      <p:bldP spid="410" grpId="0"/>
      <p:bldP spid="410" grpId="1"/>
      <p:bldP spid="411" grpId="0"/>
      <p:bldP spid="412" grpId="0"/>
      <p:bldP spid="413" grpId="0"/>
      <p:bldP spid="414" grpId="0"/>
      <p:bldP spid="415" grpId="0"/>
      <p:bldP spid="415" grpId="1"/>
      <p:bldP spid="41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59">
            <a:extLst>
              <a:ext uri="{FF2B5EF4-FFF2-40B4-BE49-F238E27FC236}">
                <a16:creationId xmlns:a16="http://schemas.microsoft.com/office/drawing/2014/main" id="{A53F9CD9-41F4-44F8-B44D-4E13C1B27707}"/>
              </a:ext>
            </a:extLst>
          </p:cNvPr>
          <p:cNvSpPr/>
          <p:nvPr/>
        </p:nvSpPr>
        <p:spPr>
          <a:xfrm>
            <a:off x="8079174" y="93467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FD2F310-F652-453A-8E6A-8CA1F97D762D}"/>
              </a:ext>
            </a:extLst>
          </p:cNvPr>
          <p:cNvSpPr/>
          <p:nvPr/>
        </p:nvSpPr>
        <p:spPr>
          <a:xfrm>
            <a:off x="9415304" y="93271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A722393E-5451-499C-B8CD-523E67DB4784}"/>
              </a:ext>
            </a:extLst>
          </p:cNvPr>
          <p:cNvSpPr/>
          <p:nvPr/>
        </p:nvSpPr>
        <p:spPr>
          <a:xfrm>
            <a:off x="10752714" y="93245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9371EB5E-A1E5-44FF-A9C2-AEF77A209019}"/>
              </a:ext>
            </a:extLst>
          </p:cNvPr>
          <p:cNvSpPr/>
          <p:nvPr/>
        </p:nvSpPr>
        <p:spPr>
          <a:xfrm>
            <a:off x="4068577" y="93369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95F8E3C8-61FD-4BBD-AC98-7025D6D0AB34}"/>
              </a:ext>
            </a:extLst>
          </p:cNvPr>
          <p:cNvSpPr/>
          <p:nvPr/>
        </p:nvSpPr>
        <p:spPr>
          <a:xfrm>
            <a:off x="5404707" y="93430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DCE100C3-F584-4247-9E17-590E83250A0A}"/>
              </a:ext>
            </a:extLst>
          </p:cNvPr>
          <p:cNvSpPr/>
          <p:nvPr/>
        </p:nvSpPr>
        <p:spPr>
          <a:xfrm>
            <a:off x="6742117" y="93404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F630FE90-8889-4F3E-A502-C286A7F860E8}"/>
              </a:ext>
            </a:extLst>
          </p:cNvPr>
          <p:cNvSpPr/>
          <p:nvPr/>
        </p:nvSpPr>
        <p:spPr>
          <a:xfrm>
            <a:off x="1416496" y="93150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CE1B0A83-030B-43E0-A4EB-16372D800970}"/>
              </a:ext>
            </a:extLst>
          </p:cNvPr>
          <p:cNvSpPr/>
          <p:nvPr/>
        </p:nvSpPr>
        <p:spPr>
          <a:xfrm>
            <a:off x="2752626" y="93211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00211DE-FBBD-4C84-86BD-5A4A960445AD}"/>
              </a:ext>
            </a:extLst>
          </p:cNvPr>
          <p:cNvSpPr/>
          <p:nvPr/>
        </p:nvSpPr>
        <p:spPr>
          <a:xfrm>
            <a:off x="83203" y="93310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6BA1A7C9-8E0E-4FEB-B722-035A7003E3D2}"/>
              </a:ext>
            </a:extLst>
          </p:cNvPr>
          <p:cNvSpPr/>
          <p:nvPr/>
        </p:nvSpPr>
        <p:spPr>
          <a:xfrm>
            <a:off x="8079174" y="4720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5805134C-BFF5-412B-986B-40A2D182507C}"/>
              </a:ext>
            </a:extLst>
          </p:cNvPr>
          <p:cNvSpPr/>
          <p:nvPr/>
        </p:nvSpPr>
        <p:spPr>
          <a:xfrm>
            <a:off x="9415304" y="4523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BB95F6B0-68BF-4343-B13B-C5610FC8A633}"/>
              </a:ext>
            </a:extLst>
          </p:cNvPr>
          <p:cNvSpPr/>
          <p:nvPr/>
        </p:nvSpPr>
        <p:spPr>
          <a:xfrm>
            <a:off x="10752714" y="4498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735D89E9-F4BA-4538-8315-F7F96241C516}"/>
              </a:ext>
            </a:extLst>
          </p:cNvPr>
          <p:cNvSpPr/>
          <p:nvPr/>
        </p:nvSpPr>
        <p:spPr>
          <a:xfrm>
            <a:off x="4068577" y="4622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4F9A278-B2E9-4F7E-AF3E-FA423D2245F9}"/>
              </a:ext>
            </a:extLst>
          </p:cNvPr>
          <p:cNvSpPr/>
          <p:nvPr/>
        </p:nvSpPr>
        <p:spPr>
          <a:xfrm>
            <a:off x="5404707" y="4683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38AE7F2-8DC0-4A92-8C69-BB34649EF348}"/>
              </a:ext>
            </a:extLst>
          </p:cNvPr>
          <p:cNvSpPr/>
          <p:nvPr/>
        </p:nvSpPr>
        <p:spPr>
          <a:xfrm>
            <a:off x="6742117" y="46577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BD759225-21D3-4775-BAAB-2DB0C909A9D1}"/>
              </a:ext>
            </a:extLst>
          </p:cNvPr>
          <p:cNvSpPr/>
          <p:nvPr/>
        </p:nvSpPr>
        <p:spPr>
          <a:xfrm>
            <a:off x="1416496" y="4403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97129CF4-4998-4997-9EF1-FA3D6F987CAC}"/>
              </a:ext>
            </a:extLst>
          </p:cNvPr>
          <p:cNvSpPr/>
          <p:nvPr/>
        </p:nvSpPr>
        <p:spPr>
          <a:xfrm>
            <a:off x="2752626" y="4463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AAE74D3E-DDC6-4EAD-B493-82E002839266}"/>
              </a:ext>
            </a:extLst>
          </p:cNvPr>
          <p:cNvSpPr/>
          <p:nvPr/>
        </p:nvSpPr>
        <p:spPr>
          <a:xfrm>
            <a:off x="83203" y="4563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2D1BEA55-E753-4B4A-9884-3905991FCA2B}"/>
              </a:ext>
            </a:extLst>
          </p:cNvPr>
          <p:cNvGrpSpPr/>
          <p:nvPr/>
        </p:nvGrpSpPr>
        <p:grpSpPr>
          <a:xfrm>
            <a:off x="8457381" y="865491"/>
            <a:ext cx="702512" cy="1032867"/>
            <a:chOff x="2616558" y="5471319"/>
            <a:chExt cx="702512" cy="1032867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224CB3AC-272C-4862-B145-9FCD19C7CE76}"/>
                </a:ext>
              </a:extLst>
            </p:cNvPr>
            <p:cNvSpPr txBox="1"/>
            <p:nvPr/>
          </p:nvSpPr>
          <p:spPr>
            <a:xfrm>
              <a:off x="2732662" y="547131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DC961D4-7F3A-4E5E-957F-8E17491ED9B2}"/>
                </a:ext>
              </a:extLst>
            </p:cNvPr>
            <p:cNvSpPr txBox="1"/>
            <p:nvPr/>
          </p:nvSpPr>
          <p:spPr>
            <a:xfrm>
              <a:off x="2616558" y="5857855"/>
              <a:ext cx="702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52CB6D30-7941-45EC-B3F0-6828CDA45F96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70C7F5F-6EEC-4E49-8493-ECD9ECD30050}"/>
              </a:ext>
            </a:extLst>
          </p:cNvPr>
          <p:cNvGrpSpPr/>
          <p:nvPr/>
        </p:nvGrpSpPr>
        <p:grpSpPr>
          <a:xfrm>
            <a:off x="9662990" y="875794"/>
            <a:ext cx="1003446" cy="1032867"/>
            <a:chOff x="2643963" y="5471319"/>
            <a:chExt cx="675107" cy="1032867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816D05D-303A-4766-854C-4EEEC5E22DF1}"/>
                </a:ext>
              </a:extLst>
            </p:cNvPr>
            <p:cNvSpPr txBox="1"/>
            <p:nvPr/>
          </p:nvSpPr>
          <p:spPr>
            <a:xfrm>
              <a:off x="2798712" y="5471319"/>
              <a:ext cx="352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86EF71E7-74ED-4BD4-8F76-88367CCFE844}"/>
                </a:ext>
              </a:extLst>
            </p:cNvPr>
            <p:cNvSpPr txBox="1"/>
            <p:nvPr/>
          </p:nvSpPr>
          <p:spPr>
            <a:xfrm>
              <a:off x="2643963" y="5857855"/>
              <a:ext cx="675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C8B96128-5FDC-4EA8-A6A3-6D8469887B1D}"/>
                </a:ext>
              </a:extLst>
            </p:cNvPr>
            <p:cNvCxnSpPr>
              <a:cxnSpLocks/>
            </p:cNvCxnSpPr>
            <p:nvPr/>
          </p:nvCxnSpPr>
          <p:spPr>
            <a:xfrm>
              <a:off x="2724738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B74CC5A-85B8-4E71-8E51-AB665A0985A5}"/>
              </a:ext>
            </a:extLst>
          </p:cNvPr>
          <p:cNvGrpSpPr/>
          <p:nvPr/>
        </p:nvGrpSpPr>
        <p:grpSpPr>
          <a:xfrm>
            <a:off x="10891791" y="867857"/>
            <a:ext cx="1501492" cy="1032867"/>
            <a:chOff x="2643963" y="5471319"/>
            <a:chExt cx="675107" cy="103286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2E9E108A-817D-447D-A3D1-1F83C882BE47}"/>
                </a:ext>
              </a:extLst>
            </p:cNvPr>
            <p:cNvSpPr txBox="1"/>
            <p:nvPr/>
          </p:nvSpPr>
          <p:spPr>
            <a:xfrm>
              <a:off x="2798712" y="5471319"/>
              <a:ext cx="352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B2EDB51-C006-4D64-B6A4-68A3599A7A4A}"/>
                </a:ext>
              </a:extLst>
            </p:cNvPr>
            <p:cNvSpPr txBox="1"/>
            <p:nvPr/>
          </p:nvSpPr>
          <p:spPr>
            <a:xfrm>
              <a:off x="2643963" y="5857855"/>
              <a:ext cx="675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ea typeface="Cambria Math" panose="02040503050406030204" pitchFamily="18" charset="0"/>
                </a:rPr>
                <a:t>1000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3338C7D-3F38-479D-9E7C-D2FF8F677608}"/>
                </a:ext>
              </a:extLst>
            </p:cNvPr>
            <p:cNvCxnSpPr>
              <a:cxnSpLocks/>
            </p:cNvCxnSpPr>
            <p:nvPr/>
          </p:nvCxnSpPr>
          <p:spPr>
            <a:xfrm>
              <a:off x="2676360" y="5996690"/>
              <a:ext cx="4357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677E0784-FDDF-43E3-8793-BC9C2575C2F9}"/>
              </a:ext>
            </a:extLst>
          </p:cNvPr>
          <p:cNvSpPr txBox="1"/>
          <p:nvPr/>
        </p:nvSpPr>
        <p:spPr>
          <a:xfrm>
            <a:off x="7131632" y="1059676"/>
            <a:ext cx="599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1s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7046710-3983-4548-A6B0-6F710754D62B}"/>
              </a:ext>
            </a:extLst>
          </p:cNvPr>
          <p:cNvSpPr txBox="1"/>
          <p:nvPr/>
        </p:nvSpPr>
        <p:spPr>
          <a:xfrm>
            <a:off x="5640762" y="1052459"/>
            <a:ext cx="833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10s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5A615C1-A45C-46F1-B4C1-C8D8C970E44C}"/>
              </a:ext>
            </a:extLst>
          </p:cNvPr>
          <p:cNvSpPr txBox="1"/>
          <p:nvPr/>
        </p:nvSpPr>
        <p:spPr>
          <a:xfrm>
            <a:off x="4199777" y="1069703"/>
            <a:ext cx="1067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ea typeface="Cambria Math" panose="02040503050406030204" pitchFamily="18" charset="0"/>
              </a:rPr>
              <a:t>100s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B94DA71-9352-451C-ADB3-E02E24C11E03}"/>
              </a:ext>
            </a:extLst>
          </p:cNvPr>
          <p:cNvSpPr txBox="1"/>
          <p:nvPr/>
        </p:nvSpPr>
        <p:spPr>
          <a:xfrm>
            <a:off x="2985189" y="1230049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1 000s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47FC1C0-CEC6-445E-9629-820D1255DDFE}"/>
              </a:ext>
            </a:extLst>
          </p:cNvPr>
          <p:cNvSpPr txBox="1"/>
          <p:nvPr/>
        </p:nvSpPr>
        <p:spPr>
          <a:xfrm>
            <a:off x="1590719" y="1235726"/>
            <a:ext cx="994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10 000s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CE605604-E62E-44AE-924E-2D56A1602E93}"/>
              </a:ext>
            </a:extLst>
          </p:cNvPr>
          <p:cNvSpPr txBox="1"/>
          <p:nvPr/>
        </p:nvSpPr>
        <p:spPr>
          <a:xfrm>
            <a:off x="164195" y="1229991"/>
            <a:ext cx="1124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ea typeface="Cambria Math" panose="02040503050406030204" pitchFamily="18" charset="0"/>
              </a:rPr>
              <a:t>100 000s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257321E-03DA-4700-AC0B-6925EDA12D11}"/>
              </a:ext>
            </a:extLst>
          </p:cNvPr>
          <p:cNvSpPr/>
          <p:nvPr/>
        </p:nvSpPr>
        <p:spPr>
          <a:xfrm>
            <a:off x="7964480" y="1394090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3328F51D-A925-4E9E-AFA1-2120427C9371}"/>
              </a:ext>
            </a:extLst>
          </p:cNvPr>
          <p:cNvSpPr/>
          <p:nvPr/>
        </p:nvSpPr>
        <p:spPr>
          <a:xfrm>
            <a:off x="7968184" y="520403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EFA82B7C-5B41-4D61-8A41-294DA564921C}"/>
              </a:ext>
            </a:extLst>
          </p:cNvPr>
          <p:cNvSpPr txBox="1"/>
          <p:nvPr/>
        </p:nvSpPr>
        <p:spPr>
          <a:xfrm>
            <a:off x="81470" y="145702"/>
            <a:ext cx="13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 thousands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9217E0E9-7E8D-40D3-95D8-B0D4C274836E}"/>
              </a:ext>
            </a:extLst>
          </p:cNvPr>
          <p:cNvSpPr txBox="1"/>
          <p:nvPr/>
        </p:nvSpPr>
        <p:spPr>
          <a:xfrm>
            <a:off x="1407913" y="149513"/>
            <a:ext cx="13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 thousands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47C9DC20-6ED0-45C0-B559-706A0B197B01}"/>
              </a:ext>
            </a:extLst>
          </p:cNvPr>
          <p:cNvSpPr txBox="1"/>
          <p:nvPr/>
        </p:nvSpPr>
        <p:spPr>
          <a:xfrm>
            <a:off x="2772562" y="289619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Thousands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658CB9B-29F2-4D64-B040-147CD30FCF32}"/>
              </a:ext>
            </a:extLst>
          </p:cNvPr>
          <p:cNvSpPr txBox="1"/>
          <p:nvPr/>
        </p:nvSpPr>
        <p:spPr>
          <a:xfrm>
            <a:off x="4111699" y="311058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Hundreds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A0C5669-9805-4342-86EF-0F2A2A4DA4A6}"/>
              </a:ext>
            </a:extLst>
          </p:cNvPr>
          <p:cNvSpPr txBox="1"/>
          <p:nvPr/>
        </p:nvSpPr>
        <p:spPr>
          <a:xfrm>
            <a:off x="5400934" y="29007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Tens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3E1957A-512D-460F-87A6-3E7C63052156}"/>
              </a:ext>
            </a:extLst>
          </p:cNvPr>
          <p:cNvSpPr txBox="1"/>
          <p:nvPr/>
        </p:nvSpPr>
        <p:spPr>
          <a:xfrm>
            <a:off x="6702745" y="30889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Ones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4CD0852-9A7D-4F2C-9A73-184AD4557C54}"/>
              </a:ext>
            </a:extLst>
          </p:cNvPr>
          <p:cNvSpPr txBox="1"/>
          <p:nvPr/>
        </p:nvSpPr>
        <p:spPr>
          <a:xfrm>
            <a:off x="8101274" y="280185"/>
            <a:ext cx="132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Tenths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1969249-52D7-44DD-8415-4E01121969A6}"/>
              </a:ext>
            </a:extLst>
          </p:cNvPr>
          <p:cNvSpPr txBox="1"/>
          <p:nvPr/>
        </p:nvSpPr>
        <p:spPr>
          <a:xfrm>
            <a:off x="9345096" y="307356"/>
            <a:ext cx="1475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ea typeface="Cambria Math" panose="02040503050406030204" pitchFamily="18" charset="0"/>
              </a:rPr>
              <a:t>Hundredths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2E022C73-E190-4FA7-BCC1-17015230E306}"/>
              </a:ext>
            </a:extLst>
          </p:cNvPr>
          <p:cNvSpPr txBox="1"/>
          <p:nvPr/>
        </p:nvSpPr>
        <p:spPr>
          <a:xfrm>
            <a:off x="10671675" y="298661"/>
            <a:ext cx="1552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ea typeface="Cambria Math" panose="02040503050406030204" pitchFamily="18" charset="0"/>
              </a:rPr>
              <a:t>Thousandths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711F944-2CB1-4886-9D91-75E70674534F}"/>
              </a:ext>
            </a:extLst>
          </p:cNvPr>
          <p:cNvSpPr/>
          <p:nvPr/>
        </p:nvSpPr>
        <p:spPr>
          <a:xfrm>
            <a:off x="8072798" y="2711577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C2A414AC-ABB5-4B94-BFE6-5D799ACAD3DF}"/>
              </a:ext>
            </a:extLst>
          </p:cNvPr>
          <p:cNvSpPr/>
          <p:nvPr/>
        </p:nvSpPr>
        <p:spPr>
          <a:xfrm>
            <a:off x="9408928" y="270961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A7ED4ED1-90D4-42EC-A3A1-ED211D786872}"/>
              </a:ext>
            </a:extLst>
          </p:cNvPr>
          <p:cNvSpPr/>
          <p:nvPr/>
        </p:nvSpPr>
        <p:spPr>
          <a:xfrm>
            <a:off x="10746338" y="270935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AB3386C-62D7-4AD7-B3E4-C6067CFB8B5C}"/>
              </a:ext>
            </a:extLst>
          </p:cNvPr>
          <p:cNvSpPr/>
          <p:nvPr/>
        </p:nvSpPr>
        <p:spPr>
          <a:xfrm>
            <a:off x="4062201" y="271059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ED697B17-58E0-4B2A-8615-33F0927C2D3A}"/>
              </a:ext>
            </a:extLst>
          </p:cNvPr>
          <p:cNvSpPr/>
          <p:nvPr/>
        </p:nvSpPr>
        <p:spPr>
          <a:xfrm>
            <a:off x="5398331" y="271120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BA0070E-EE51-4692-AEB4-05551E5E5061}"/>
              </a:ext>
            </a:extLst>
          </p:cNvPr>
          <p:cNvSpPr/>
          <p:nvPr/>
        </p:nvSpPr>
        <p:spPr>
          <a:xfrm>
            <a:off x="6735741" y="271094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B3B0046-4487-4744-84DE-EECC5CA36EBC}"/>
              </a:ext>
            </a:extLst>
          </p:cNvPr>
          <p:cNvSpPr/>
          <p:nvPr/>
        </p:nvSpPr>
        <p:spPr>
          <a:xfrm>
            <a:off x="1410120" y="270840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B0C5E28-6C5A-424E-829E-16AF22FD1871}"/>
              </a:ext>
            </a:extLst>
          </p:cNvPr>
          <p:cNvSpPr/>
          <p:nvPr/>
        </p:nvSpPr>
        <p:spPr>
          <a:xfrm>
            <a:off x="2746250" y="270901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1DFF3FFF-FC50-49AD-AEB3-E40F329D151E}"/>
              </a:ext>
            </a:extLst>
          </p:cNvPr>
          <p:cNvSpPr/>
          <p:nvPr/>
        </p:nvSpPr>
        <p:spPr>
          <a:xfrm>
            <a:off x="76827" y="271000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2D2E343-4AB7-4446-B6A2-45377C68B570}"/>
              </a:ext>
            </a:extLst>
          </p:cNvPr>
          <p:cNvSpPr/>
          <p:nvPr/>
        </p:nvSpPr>
        <p:spPr>
          <a:xfrm>
            <a:off x="8072798" y="182410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2533023B-CBD4-455C-B476-EC50D11E1634}"/>
              </a:ext>
            </a:extLst>
          </p:cNvPr>
          <p:cNvSpPr/>
          <p:nvPr/>
        </p:nvSpPr>
        <p:spPr>
          <a:xfrm>
            <a:off x="9408928" y="182213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C791C291-7A17-4D07-B8A5-85ED34E0E706}"/>
              </a:ext>
            </a:extLst>
          </p:cNvPr>
          <p:cNvSpPr/>
          <p:nvPr/>
        </p:nvSpPr>
        <p:spPr>
          <a:xfrm>
            <a:off x="10746338" y="182188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22AF0AD7-1A39-4F66-9B97-1279BB2C44B6}"/>
              </a:ext>
            </a:extLst>
          </p:cNvPr>
          <p:cNvSpPr/>
          <p:nvPr/>
        </p:nvSpPr>
        <p:spPr>
          <a:xfrm>
            <a:off x="4062201" y="182312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1B26886E-A8EC-4526-9857-F4293E0D23FB}"/>
              </a:ext>
            </a:extLst>
          </p:cNvPr>
          <p:cNvSpPr/>
          <p:nvPr/>
        </p:nvSpPr>
        <p:spPr>
          <a:xfrm>
            <a:off x="5398331" y="182373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BA03B4F2-AB72-4E0A-9320-46DCE7B7E822}"/>
              </a:ext>
            </a:extLst>
          </p:cNvPr>
          <p:cNvSpPr/>
          <p:nvPr/>
        </p:nvSpPr>
        <p:spPr>
          <a:xfrm>
            <a:off x="6735741" y="182347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2E89DF57-6991-43E0-A3EF-81BDEA4CCE27}"/>
              </a:ext>
            </a:extLst>
          </p:cNvPr>
          <p:cNvSpPr/>
          <p:nvPr/>
        </p:nvSpPr>
        <p:spPr>
          <a:xfrm>
            <a:off x="1410120" y="182092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2A295D9-841B-480F-B41A-1970FD067B3E}"/>
              </a:ext>
            </a:extLst>
          </p:cNvPr>
          <p:cNvSpPr/>
          <p:nvPr/>
        </p:nvSpPr>
        <p:spPr>
          <a:xfrm>
            <a:off x="2746250" y="182153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84FD9BB2-1222-4841-822C-8CACB72D141D}"/>
              </a:ext>
            </a:extLst>
          </p:cNvPr>
          <p:cNvSpPr/>
          <p:nvPr/>
        </p:nvSpPr>
        <p:spPr>
          <a:xfrm>
            <a:off x="76827" y="182253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0BECC440-FF9F-4A7A-ABF4-5799A21088A5}"/>
              </a:ext>
            </a:extLst>
          </p:cNvPr>
          <p:cNvSpPr/>
          <p:nvPr/>
        </p:nvSpPr>
        <p:spPr>
          <a:xfrm>
            <a:off x="7958104" y="3170989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2345EAD6-4247-45CE-A3CF-72568EF0BCBB}"/>
              </a:ext>
            </a:extLst>
          </p:cNvPr>
          <p:cNvSpPr/>
          <p:nvPr/>
        </p:nvSpPr>
        <p:spPr>
          <a:xfrm>
            <a:off x="7961808" y="2297302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F52B8FD0-69E5-4BCA-8F3F-E56B38A16919}"/>
              </a:ext>
            </a:extLst>
          </p:cNvPr>
          <p:cNvSpPr/>
          <p:nvPr/>
        </p:nvSpPr>
        <p:spPr>
          <a:xfrm>
            <a:off x="8065409" y="448693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6C8A528C-93D7-4DD3-90D1-DC898DDC76BC}"/>
              </a:ext>
            </a:extLst>
          </p:cNvPr>
          <p:cNvSpPr/>
          <p:nvPr/>
        </p:nvSpPr>
        <p:spPr>
          <a:xfrm>
            <a:off x="9401539" y="448497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76BEBD04-F2CC-4E8D-9C3F-1B4A9F75D1B3}"/>
              </a:ext>
            </a:extLst>
          </p:cNvPr>
          <p:cNvSpPr/>
          <p:nvPr/>
        </p:nvSpPr>
        <p:spPr>
          <a:xfrm>
            <a:off x="10738949" y="448471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A343BAA9-AF21-4B9E-A92D-EF4F5EAD2A15}"/>
              </a:ext>
            </a:extLst>
          </p:cNvPr>
          <p:cNvSpPr/>
          <p:nvPr/>
        </p:nvSpPr>
        <p:spPr>
          <a:xfrm>
            <a:off x="4054812" y="448595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AF3C05BD-9050-4388-9162-5167B3B58E01}"/>
              </a:ext>
            </a:extLst>
          </p:cNvPr>
          <p:cNvSpPr/>
          <p:nvPr/>
        </p:nvSpPr>
        <p:spPr>
          <a:xfrm>
            <a:off x="5390942" y="448656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0852A373-45A7-4BD5-8EAA-77127020268B}"/>
              </a:ext>
            </a:extLst>
          </p:cNvPr>
          <p:cNvSpPr/>
          <p:nvPr/>
        </p:nvSpPr>
        <p:spPr>
          <a:xfrm>
            <a:off x="6728352" y="448630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9" name="Rectangle 358">
            <a:extLst>
              <a:ext uri="{FF2B5EF4-FFF2-40B4-BE49-F238E27FC236}">
                <a16:creationId xmlns:a16="http://schemas.microsoft.com/office/drawing/2014/main" id="{E36D3490-E7C5-45C6-AEE2-9932516C55BF}"/>
              </a:ext>
            </a:extLst>
          </p:cNvPr>
          <p:cNvSpPr/>
          <p:nvPr/>
        </p:nvSpPr>
        <p:spPr>
          <a:xfrm>
            <a:off x="1402731" y="448376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0" name="Rectangle 359">
            <a:extLst>
              <a:ext uri="{FF2B5EF4-FFF2-40B4-BE49-F238E27FC236}">
                <a16:creationId xmlns:a16="http://schemas.microsoft.com/office/drawing/2014/main" id="{093C6E71-5202-44F6-822C-08630BAC1F0E}"/>
              </a:ext>
            </a:extLst>
          </p:cNvPr>
          <p:cNvSpPr/>
          <p:nvPr/>
        </p:nvSpPr>
        <p:spPr>
          <a:xfrm>
            <a:off x="2738861" y="448437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D8FCFE85-3CE2-4BBD-9BEB-8CAD5B6CF99B}"/>
              </a:ext>
            </a:extLst>
          </p:cNvPr>
          <p:cNvSpPr/>
          <p:nvPr/>
        </p:nvSpPr>
        <p:spPr>
          <a:xfrm>
            <a:off x="69438" y="448536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2" name="Rectangle 361">
            <a:extLst>
              <a:ext uri="{FF2B5EF4-FFF2-40B4-BE49-F238E27FC236}">
                <a16:creationId xmlns:a16="http://schemas.microsoft.com/office/drawing/2014/main" id="{DAE46F29-F1C3-4DFC-93D5-DE5F62B4D765}"/>
              </a:ext>
            </a:extLst>
          </p:cNvPr>
          <p:cNvSpPr/>
          <p:nvPr/>
        </p:nvSpPr>
        <p:spPr>
          <a:xfrm>
            <a:off x="8065409" y="359946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3" name="Rectangle 362">
            <a:extLst>
              <a:ext uri="{FF2B5EF4-FFF2-40B4-BE49-F238E27FC236}">
                <a16:creationId xmlns:a16="http://schemas.microsoft.com/office/drawing/2014/main" id="{2828F2BD-DB94-474D-A19B-AF7E31226A56}"/>
              </a:ext>
            </a:extLst>
          </p:cNvPr>
          <p:cNvSpPr/>
          <p:nvPr/>
        </p:nvSpPr>
        <p:spPr>
          <a:xfrm>
            <a:off x="9401539" y="359749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88AFFF0F-4616-47C9-9873-BA2EC6EE4FFC}"/>
              </a:ext>
            </a:extLst>
          </p:cNvPr>
          <p:cNvSpPr/>
          <p:nvPr/>
        </p:nvSpPr>
        <p:spPr>
          <a:xfrm>
            <a:off x="10738949" y="3597244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CE49E8F6-295F-47F5-ACB2-225F3256C3FB}"/>
              </a:ext>
            </a:extLst>
          </p:cNvPr>
          <p:cNvSpPr/>
          <p:nvPr/>
        </p:nvSpPr>
        <p:spPr>
          <a:xfrm>
            <a:off x="4054812" y="359848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8442047B-357E-4EF8-9E1E-7587EAE294FE}"/>
              </a:ext>
            </a:extLst>
          </p:cNvPr>
          <p:cNvSpPr/>
          <p:nvPr/>
        </p:nvSpPr>
        <p:spPr>
          <a:xfrm>
            <a:off x="5390942" y="359909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781F0DE8-9AA8-435D-8572-330790B8F6D0}"/>
              </a:ext>
            </a:extLst>
          </p:cNvPr>
          <p:cNvSpPr/>
          <p:nvPr/>
        </p:nvSpPr>
        <p:spPr>
          <a:xfrm>
            <a:off x="6728352" y="3598837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7B1D33DE-6B9E-4BA5-B9F8-97B1B5B6EC68}"/>
              </a:ext>
            </a:extLst>
          </p:cNvPr>
          <p:cNvSpPr/>
          <p:nvPr/>
        </p:nvSpPr>
        <p:spPr>
          <a:xfrm>
            <a:off x="1402731" y="3596290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6071EA88-B9F1-4610-94A9-829B572BCB12}"/>
              </a:ext>
            </a:extLst>
          </p:cNvPr>
          <p:cNvSpPr/>
          <p:nvPr/>
        </p:nvSpPr>
        <p:spPr>
          <a:xfrm>
            <a:off x="2738861" y="359689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8D5CA784-D528-4A9E-BC44-492AAE32A03D}"/>
              </a:ext>
            </a:extLst>
          </p:cNvPr>
          <p:cNvSpPr/>
          <p:nvPr/>
        </p:nvSpPr>
        <p:spPr>
          <a:xfrm>
            <a:off x="69438" y="359789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1" name="Oval 370">
            <a:extLst>
              <a:ext uri="{FF2B5EF4-FFF2-40B4-BE49-F238E27FC236}">
                <a16:creationId xmlns:a16="http://schemas.microsoft.com/office/drawing/2014/main" id="{B3C74F0C-BEDB-4EA3-AD50-4EED9AF0DD78}"/>
              </a:ext>
            </a:extLst>
          </p:cNvPr>
          <p:cNvSpPr/>
          <p:nvPr/>
        </p:nvSpPr>
        <p:spPr>
          <a:xfrm>
            <a:off x="7950715" y="4946350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ED4DFED7-04CD-4431-AD00-FB02DC30B3A0}"/>
              </a:ext>
            </a:extLst>
          </p:cNvPr>
          <p:cNvSpPr/>
          <p:nvPr/>
        </p:nvSpPr>
        <p:spPr>
          <a:xfrm>
            <a:off x="7954419" y="4072663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F2578B92-BBC2-4907-B9C3-3D934627C7E9}"/>
              </a:ext>
            </a:extLst>
          </p:cNvPr>
          <p:cNvSpPr/>
          <p:nvPr/>
        </p:nvSpPr>
        <p:spPr>
          <a:xfrm>
            <a:off x="8065409" y="5360945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B8272151-725C-40E1-BFD9-AFC4AB9B6900}"/>
              </a:ext>
            </a:extLst>
          </p:cNvPr>
          <p:cNvSpPr/>
          <p:nvPr/>
        </p:nvSpPr>
        <p:spPr>
          <a:xfrm>
            <a:off x="9401539" y="535897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F738AB56-66BA-4D1C-9E08-4471E99053E7}"/>
              </a:ext>
            </a:extLst>
          </p:cNvPr>
          <p:cNvSpPr/>
          <p:nvPr/>
        </p:nvSpPr>
        <p:spPr>
          <a:xfrm>
            <a:off x="10738949" y="5358723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6B8052EF-1A45-4C88-A985-4941D6A434ED}"/>
              </a:ext>
            </a:extLst>
          </p:cNvPr>
          <p:cNvSpPr/>
          <p:nvPr/>
        </p:nvSpPr>
        <p:spPr>
          <a:xfrm>
            <a:off x="4054812" y="5359962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CD01AC4E-FF25-4A8E-B38A-7418DE6B7021}"/>
              </a:ext>
            </a:extLst>
          </p:cNvPr>
          <p:cNvSpPr/>
          <p:nvPr/>
        </p:nvSpPr>
        <p:spPr>
          <a:xfrm>
            <a:off x="5390942" y="536057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E5C04CCF-255B-4116-B08C-F7935AB2ACE9}"/>
              </a:ext>
            </a:extLst>
          </p:cNvPr>
          <p:cNvSpPr/>
          <p:nvPr/>
        </p:nvSpPr>
        <p:spPr>
          <a:xfrm>
            <a:off x="6728352" y="5360316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F83434DD-68B7-49BE-A3C1-5E0967AF1756}"/>
              </a:ext>
            </a:extLst>
          </p:cNvPr>
          <p:cNvSpPr/>
          <p:nvPr/>
        </p:nvSpPr>
        <p:spPr>
          <a:xfrm>
            <a:off x="1402731" y="5357769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EFE87E0C-3B18-401D-B305-3A099772D59D}"/>
              </a:ext>
            </a:extLst>
          </p:cNvPr>
          <p:cNvSpPr/>
          <p:nvPr/>
        </p:nvSpPr>
        <p:spPr>
          <a:xfrm>
            <a:off x="2738861" y="5358378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A3633D75-C9AC-4594-B3CC-4112072D8994}"/>
              </a:ext>
            </a:extLst>
          </p:cNvPr>
          <p:cNvSpPr/>
          <p:nvPr/>
        </p:nvSpPr>
        <p:spPr>
          <a:xfrm>
            <a:off x="69438" y="5359371"/>
            <a:ext cx="1339669" cy="891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02ADDBE7-C9CC-42F2-B640-76B0D6ADD31B}"/>
              </a:ext>
            </a:extLst>
          </p:cNvPr>
          <p:cNvSpPr/>
          <p:nvPr/>
        </p:nvSpPr>
        <p:spPr>
          <a:xfrm>
            <a:off x="7954419" y="5834142"/>
            <a:ext cx="228906" cy="2306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859CD325-F53D-47B7-AF3B-BE2830947CFD}"/>
              </a:ext>
            </a:extLst>
          </p:cNvPr>
          <p:cNvSpPr txBox="1"/>
          <p:nvPr/>
        </p:nvSpPr>
        <p:spPr>
          <a:xfrm>
            <a:off x="7199087" y="1982460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8908952B-7339-49A8-B7BA-1A687C2765CA}"/>
              </a:ext>
            </a:extLst>
          </p:cNvPr>
          <p:cNvSpPr txBox="1"/>
          <p:nvPr/>
        </p:nvSpPr>
        <p:spPr>
          <a:xfrm>
            <a:off x="393296" y="1979145"/>
            <a:ext cx="64383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0       0       0       0       0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0F59E9C7-564B-44E2-B8E3-21BDB8DAF0D0}"/>
              </a:ext>
            </a:extLst>
          </p:cNvPr>
          <p:cNvSpPr txBox="1"/>
          <p:nvPr/>
        </p:nvSpPr>
        <p:spPr>
          <a:xfrm>
            <a:off x="8526144" y="1987548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B1BF289A-3236-4D94-AF96-37955C78274D}"/>
              </a:ext>
            </a:extLst>
          </p:cNvPr>
          <p:cNvSpPr txBox="1"/>
          <p:nvPr/>
        </p:nvSpPr>
        <p:spPr>
          <a:xfrm>
            <a:off x="9859662" y="1951095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4EC1DE67-D166-4E24-BEBF-C6F5908FC057}"/>
              </a:ext>
            </a:extLst>
          </p:cNvPr>
          <p:cNvSpPr txBox="1"/>
          <p:nvPr/>
        </p:nvSpPr>
        <p:spPr>
          <a:xfrm>
            <a:off x="11184901" y="1987548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A9577EB3-617B-4690-B9C6-935A110DB8E6}"/>
              </a:ext>
            </a:extLst>
          </p:cNvPr>
          <p:cNvSpPr txBox="1"/>
          <p:nvPr/>
        </p:nvSpPr>
        <p:spPr>
          <a:xfrm>
            <a:off x="5862328" y="4649269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8294237A-DC76-407A-BE4F-FA7F2ADCB252}"/>
              </a:ext>
            </a:extLst>
          </p:cNvPr>
          <p:cNvSpPr txBox="1"/>
          <p:nvPr/>
        </p:nvSpPr>
        <p:spPr>
          <a:xfrm>
            <a:off x="9890660" y="4656651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26D4AA3C-C6E0-499B-ADDF-484C015ECA26}"/>
              </a:ext>
            </a:extLst>
          </p:cNvPr>
          <p:cNvSpPr txBox="1"/>
          <p:nvPr/>
        </p:nvSpPr>
        <p:spPr>
          <a:xfrm>
            <a:off x="393296" y="4654400"/>
            <a:ext cx="52116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0       0       0       0       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E30C4C9F-5857-4135-BAF5-FCF033952142}"/>
              </a:ext>
            </a:extLst>
          </p:cNvPr>
          <p:cNvSpPr txBox="1"/>
          <p:nvPr/>
        </p:nvSpPr>
        <p:spPr>
          <a:xfrm>
            <a:off x="7064669" y="4649242"/>
            <a:ext cx="22340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</a:t>
            </a: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E8A02ED6-A877-42CE-B485-E60B340D825D}"/>
              </a:ext>
            </a:extLst>
          </p:cNvPr>
          <p:cNvSpPr txBox="1"/>
          <p:nvPr/>
        </p:nvSpPr>
        <p:spPr>
          <a:xfrm>
            <a:off x="11026357" y="4656651"/>
            <a:ext cx="9691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992FCB3C-A891-4B43-9CFA-0685B1AFDC16}"/>
              </a:ext>
            </a:extLst>
          </p:cNvPr>
          <p:cNvSpPr txBox="1"/>
          <p:nvPr/>
        </p:nvSpPr>
        <p:spPr>
          <a:xfrm>
            <a:off x="8535285" y="2873662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74C442A8-A7BE-4BAB-8242-7F33D8FD250A}"/>
              </a:ext>
            </a:extLst>
          </p:cNvPr>
          <p:cNvSpPr txBox="1"/>
          <p:nvPr/>
        </p:nvSpPr>
        <p:spPr>
          <a:xfrm>
            <a:off x="7208228" y="2880192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72FAB810-B1BB-4C32-AD8E-882A213C4FFE}"/>
              </a:ext>
            </a:extLst>
          </p:cNvPr>
          <p:cNvSpPr txBox="1"/>
          <p:nvPr/>
        </p:nvSpPr>
        <p:spPr>
          <a:xfrm>
            <a:off x="401394" y="2872441"/>
            <a:ext cx="65414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0       0       0       0       0</a:t>
            </a: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094E8442-1992-4866-83E7-45FDA4EDAFE8}"/>
              </a:ext>
            </a:extLst>
          </p:cNvPr>
          <p:cNvSpPr txBox="1"/>
          <p:nvPr/>
        </p:nvSpPr>
        <p:spPr>
          <a:xfrm>
            <a:off x="9838731" y="2844391"/>
            <a:ext cx="19818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0       0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A14961A8-8A7F-4F03-BBE6-C37A5476AA1C}"/>
              </a:ext>
            </a:extLst>
          </p:cNvPr>
          <p:cNvSpPr txBox="1"/>
          <p:nvPr/>
        </p:nvSpPr>
        <p:spPr>
          <a:xfrm>
            <a:off x="9877016" y="3751588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43E9D069-D64D-450F-9CEA-5739E7C1A16A}"/>
              </a:ext>
            </a:extLst>
          </p:cNvPr>
          <p:cNvSpPr txBox="1"/>
          <p:nvPr/>
        </p:nvSpPr>
        <p:spPr>
          <a:xfrm>
            <a:off x="7200130" y="3758118"/>
            <a:ext cx="19985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0       0</a:t>
            </a: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7E331FE7-39B9-4749-9947-459B4673BE83}"/>
              </a:ext>
            </a:extLst>
          </p:cNvPr>
          <p:cNvSpPr txBox="1"/>
          <p:nvPr/>
        </p:nvSpPr>
        <p:spPr>
          <a:xfrm>
            <a:off x="393296" y="3750367"/>
            <a:ext cx="65414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0       0       0       0       0</a:t>
            </a: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DAE97CE8-2880-4E4E-885C-74F1B7781E1F}"/>
              </a:ext>
            </a:extLst>
          </p:cNvPr>
          <p:cNvSpPr txBox="1"/>
          <p:nvPr/>
        </p:nvSpPr>
        <p:spPr>
          <a:xfrm>
            <a:off x="11184901" y="3722317"/>
            <a:ext cx="6275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C06C9237-6C0C-4300-A4B1-20C7886E2F43}"/>
              </a:ext>
            </a:extLst>
          </p:cNvPr>
          <p:cNvSpPr txBox="1"/>
          <p:nvPr/>
        </p:nvSpPr>
        <p:spPr>
          <a:xfrm>
            <a:off x="3184814" y="5496873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8E649010-5724-4C7C-8431-D432C19CFFF5}"/>
              </a:ext>
            </a:extLst>
          </p:cNvPr>
          <p:cNvSpPr txBox="1"/>
          <p:nvPr/>
        </p:nvSpPr>
        <p:spPr>
          <a:xfrm>
            <a:off x="5862384" y="5518671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B942BF35-6D2E-4E71-94E7-0C2EE2394427}"/>
              </a:ext>
            </a:extLst>
          </p:cNvPr>
          <p:cNvSpPr txBox="1"/>
          <p:nvPr/>
        </p:nvSpPr>
        <p:spPr>
          <a:xfrm>
            <a:off x="8533312" y="5502941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C2E9649D-1C85-4965-8C69-07BD7D8C3948}"/>
              </a:ext>
            </a:extLst>
          </p:cNvPr>
          <p:cNvSpPr txBox="1"/>
          <p:nvPr/>
        </p:nvSpPr>
        <p:spPr>
          <a:xfrm>
            <a:off x="11210882" y="5524739"/>
            <a:ext cx="664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E0360A43-0F1B-4913-A45A-A8341DBA68F6}"/>
              </a:ext>
            </a:extLst>
          </p:cNvPr>
          <p:cNvSpPr txBox="1"/>
          <p:nvPr/>
        </p:nvSpPr>
        <p:spPr>
          <a:xfrm>
            <a:off x="381121" y="5518671"/>
            <a:ext cx="2232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0       0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C85AC1A1-8735-46E5-A069-8DD3BF2166F6}"/>
              </a:ext>
            </a:extLst>
          </p:cNvPr>
          <p:cNvSpPr txBox="1"/>
          <p:nvPr/>
        </p:nvSpPr>
        <p:spPr>
          <a:xfrm>
            <a:off x="4372996" y="5531972"/>
            <a:ext cx="70362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 0                0                0 </a:t>
            </a:r>
          </a:p>
        </p:txBody>
      </p:sp>
    </p:spTree>
    <p:extLst>
      <p:ext uri="{BB962C8B-B14F-4D97-AF65-F5344CB8AC3E}">
        <p14:creationId xmlns:p14="http://schemas.microsoft.com/office/powerpoint/2010/main" val="372489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 animBg="1"/>
      <p:bldP spid="393" grpId="0"/>
      <p:bldP spid="394" grpId="0"/>
      <p:bldP spid="394" grpId="1"/>
      <p:bldP spid="395" grpId="0"/>
      <p:bldP spid="395" grpId="1"/>
      <p:bldP spid="396" grpId="0"/>
      <p:bldP spid="396" grpId="1"/>
      <p:bldP spid="397" grpId="0"/>
      <p:bldP spid="397" grpId="1"/>
      <p:bldP spid="398" grpId="0"/>
      <p:bldP spid="399" grpId="0"/>
      <p:bldP spid="400" grpId="0"/>
      <p:bldP spid="400" grpId="1"/>
      <p:bldP spid="401" grpId="0"/>
      <p:bldP spid="402" grpId="0"/>
      <p:bldP spid="402" grpId="1"/>
      <p:bldP spid="403" grpId="0"/>
      <p:bldP spid="404" grpId="0"/>
      <p:bldP spid="405" grpId="0"/>
      <p:bldP spid="405" grpId="1"/>
      <p:bldP spid="406" grpId="0"/>
      <p:bldP spid="406" grpId="1"/>
      <p:bldP spid="407" grpId="0"/>
      <p:bldP spid="408" grpId="0"/>
      <p:bldP spid="409" grpId="0"/>
      <p:bldP spid="409" grpId="1"/>
      <p:bldP spid="410" grpId="0"/>
      <p:bldP spid="410" grpId="1"/>
      <p:bldP spid="411" grpId="0"/>
      <p:bldP spid="412" grpId="0"/>
      <p:bldP spid="413" grpId="0"/>
      <p:bldP spid="414" grpId="0"/>
      <p:bldP spid="415" grpId="0"/>
      <p:bldP spid="415" grpId="1"/>
      <p:bldP spid="41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5718C-E96A-421A-AEEC-FF666954A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12 Count on in thousandths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9F8B4-85F5-4C36-98E1-CA5591A04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9358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F008266-34EF-47E7-8430-F07F787D21D2}"/>
              </a:ext>
            </a:extLst>
          </p:cNvPr>
          <p:cNvSpPr/>
          <p:nvPr/>
        </p:nvSpPr>
        <p:spPr>
          <a:xfrm>
            <a:off x="2031273" y="518576"/>
            <a:ext cx="1113631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693215" y="1665504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0.625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02745" y="525567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0.623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695806" y="110589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0.624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589908" y="3422306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0.628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604337" y="5184375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0.631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89877" y="2840998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0.627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AFDF1E-6019-4FAE-B7CA-24B5B060EB48}"/>
              </a:ext>
            </a:extLst>
          </p:cNvPr>
          <p:cNvSpPr txBox="1"/>
          <p:nvPr/>
        </p:nvSpPr>
        <p:spPr>
          <a:xfrm>
            <a:off x="1582055" y="5751911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0.632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591169" y="2269752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0.626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608715" y="4000097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0.629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603009" y="4596506"/>
            <a:ext cx="207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0.630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103ADE4-9539-4154-B5EA-7CEC604DB21E}"/>
              </a:ext>
            </a:extLst>
          </p:cNvPr>
          <p:cNvSpPr/>
          <p:nvPr/>
        </p:nvSpPr>
        <p:spPr>
          <a:xfrm>
            <a:off x="872928" y="57608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F967DA9-536E-48EA-B7C6-C403FE1DD7FE}"/>
              </a:ext>
            </a:extLst>
          </p:cNvPr>
          <p:cNvSpPr txBox="1"/>
          <p:nvPr/>
        </p:nvSpPr>
        <p:spPr>
          <a:xfrm>
            <a:off x="1603545" y="4595525"/>
            <a:ext cx="1455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0.63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BDDF60E-A238-4FB9-98CF-8AB5845E1E4B}"/>
              </a:ext>
            </a:extLst>
          </p:cNvPr>
          <p:cNvGrpSpPr/>
          <p:nvPr/>
        </p:nvGrpSpPr>
        <p:grpSpPr>
          <a:xfrm>
            <a:off x="4923986" y="890953"/>
            <a:ext cx="558936" cy="517996"/>
            <a:chOff x="7154565" y="884953"/>
            <a:chExt cx="558936" cy="51799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013DEC8C-9B80-43BA-A50A-325AEC9EDA2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8F9556D-CCE2-4752-B147-50D2241C581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76D80E1-30D3-4265-AE1E-22D4AC9C312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37BB4DC-51DD-4047-BEB5-55E3C50DAFA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014D36A-9C25-44FE-9D3B-67831B9C56AA}"/>
              </a:ext>
            </a:extLst>
          </p:cNvPr>
          <p:cNvGrpSpPr/>
          <p:nvPr/>
        </p:nvGrpSpPr>
        <p:grpSpPr>
          <a:xfrm>
            <a:off x="4926749" y="1340532"/>
            <a:ext cx="558936" cy="517996"/>
            <a:chOff x="7154565" y="884953"/>
            <a:chExt cx="558936" cy="517996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A2A25491-4504-4777-B7AF-3F0C9E8BF66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ABD73DE-D9BB-4A7E-A6C5-C0892591E5B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DBC213D-B7A0-4AD2-B6D5-EFE57C2A3B2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55E7EAB-F9A0-4B83-92B7-FF1036AEC48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A2431A0-EDC9-410F-82C3-94AA8B9F2344}"/>
              </a:ext>
            </a:extLst>
          </p:cNvPr>
          <p:cNvGrpSpPr/>
          <p:nvPr/>
        </p:nvGrpSpPr>
        <p:grpSpPr>
          <a:xfrm>
            <a:off x="4928465" y="1786761"/>
            <a:ext cx="558936" cy="517996"/>
            <a:chOff x="7154565" y="884953"/>
            <a:chExt cx="558936" cy="517996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F708CF5F-72CF-4900-B6BE-FAB74362BE5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BC4CB5F-8788-4072-A99A-3AB28723AD5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FE98A50-A3FA-4470-99B2-DFC4219AD31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798AFA7-7E8B-4681-BD92-788E5EE08AA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CB1DB94-93A1-436D-A01A-6F7A8DCB8D17}"/>
              </a:ext>
            </a:extLst>
          </p:cNvPr>
          <p:cNvGrpSpPr/>
          <p:nvPr/>
        </p:nvGrpSpPr>
        <p:grpSpPr>
          <a:xfrm>
            <a:off x="4926232" y="2232877"/>
            <a:ext cx="558936" cy="517996"/>
            <a:chOff x="7154565" y="884953"/>
            <a:chExt cx="558936" cy="517996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EA068971-2F6F-42E5-9E2E-63929F949B8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2334FC9-8FD0-463D-8F74-F37E883F476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E49176C-14E2-4B32-9378-0DEE69FAABD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69A19C-CE81-443F-837B-FB7C4808F3D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F4B35B76-8598-406F-B0F1-288B206EAB29}"/>
              </a:ext>
            </a:extLst>
          </p:cNvPr>
          <p:cNvGrpSpPr/>
          <p:nvPr/>
        </p:nvGrpSpPr>
        <p:grpSpPr>
          <a:xfrm>
            <a:off x="4925887" y="2680598"/>
            <a:ext cx="558936" cy="517996"/>
            <a:chOff x="7154565" y="884953"/>
            <a:chExt cx="558936" cy="51799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A006FD2-F39F-481F-AAB9-A11A33CBA71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B03050-06D6-44C5-A04D-CBD4FF612BB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E5771A8-919F-4F11-A740-32687322FB6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BD9FEA3-D487-44C9-B724-46CCD7472B5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1B1740EA-CD2B-4695-A229-8AAD5CFC563B}"/>
              </a:ext>
            </a:extLst>
          </p:cNvPr>
          <p:cNvGrpSpPr/>
          <p:nvPr/>
        </p:nvGrpSpPr>
        <p:grpSpPr>
          <a:xfrm>
            <a:off x="4924459" y="3126276"/>
            <a:ext cx="558936" cy="517996"/>
            <a:chOff x="7154565" y="884953"/>
            <a:chExt cx="558936" cy="51799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CF693BF7-76AE-4FA0-B06F-9E583C818A2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56A7BAA-2A7A-4626-B36A-5A9C8FC8211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23FD68D-FC92-411E-AFB9-BB66776B4E3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46E76E3B-3175-44F8-AFCB-29A759B1C53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60C7E764-2E31-4137-BEFC-E3C3E17B1AB1}"/>
              </a:ext>
            </a:extLst>
          </p:cNvPr>
          <p:cNvGrpSpPr/>
          <p:nvPr/>
        </p:nvGrpSpPr>
        <p:grpSpPr>
          <a:xfrm>
            <a:off x="6652268" y="913109"/>
            <a:ext cx="630375" cy="455794"/>
            <a:chOff x="8887627" y="907393"/>
            <a:chExt cx="630375" cy="45579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DEE7515-0AEA-4BF5-95FD-28ACCFD3825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FEB9277-351B-4B1E-8240-819BC0C1F80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2E1EC28-C336-44FA-98F2-18EB7C1B7B9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ED78A6A-4E37-4A8D-BBC2-9B034074B3B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20E97F4-6DA5-4759-95F8-1419FD9F5FD2}"/>
              </a:ext>
            </a:extLst>
          </p:cNvPr>
          <p:cNvGrpSpPr/>
          <p:nvPr/>
        </p:nvGrpSpPr>
        <p:grpSpPr>
          <a:xfrm>
            <a:off x="6653240" y="1359346"/>
            <a:ext cx="630375" cy="455794"/>
            <a:chOff x="8887627" y="907393"/>
            <a:chExt cx="630375" cy="455794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2FE48063-1E24-40A0-971E-A63109787DC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D39A7600-116A-46AC-84BE-F41AA813F4E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EA74545E-E5F8-4F5C-96C1-91D532F7B47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A7B873D-FADA-42CA-8A15-5C16D2D4E78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5B007607-589B-4F1E-86D4-A13E2794D395}"/>
              </a:ext>
            </a:extLst>
          </p:cNvPr>
          <p:cNvGrpSpPr/>
          <p:nvPr/>
        </p:nvGrpSpPr>
        <p:grpSpPr>
          <a:xfrm>
            <a:off x="6652927" y="1804625"/>
            <a:ext cx="630375" cy="455794"/>
            <a:chOff x="8887627" y="907393"/>
            <a:chExt cx="630375" cy="455794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94443A18-AFB7-4617-9E95-8420C5C28D4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4520FB5-F56D-4FB6-A8EF-35175E23512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9F6F523-E64C-4890-9470-E942106A892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5C740C62-C5EE-4566-BE6A-5B7DE1ACA95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3D5E06A-0F48-46E0-99D3-1B70DB019D70}"/>
              </a:ext>
            </a:extLst>
          </p:cNvPr>
          <p:cNvGrpSpPr/>
          <p:nvPr/>
        </p:nvGrpSpPr>
        <p:grpSpPr>
          <a:xfrm>
            <a:off x="6653899" y="2250862"/>
            <a:ext cx="630375" cy="455794"/>
            <a:chOff x="8887627" y="907393"/>
            <a:chExt cx="630375" cy="455794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FA49CB0-C54F-4158-9924-A3E52D67060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78A7942E-1512-4B99-AC37-76FF45931CB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CF5C016-0839-4352-9962-F4559417DCE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5B92546-A636-4AA2-A034-07DEAC75AA1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DFA9C6BF-8212-4348-8C76-7CA3847F3D22}"/>
              </a:ext>
            </a:extLst>
          </p:cNvPr>
          <p:cNvGrpSpPr/>
          <p:nvPr/>
        </p:nvGrpSpPr>
        <p:grpSpPr>
          <a:xfrm>
            <a:off x="6652909" y="2697488"/>
            <a:ext cx="630375" cy="455794"/>
            <a:chOff x="8887627" y="907393"/>
            <a:chExt cx="630375" cy="455794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11B93249-928A-47EC-9293-83F3B1BE37C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EF35D139-BCE4-4066-9DBB-C82F7C60EAB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EC2EF83-6490-4C54-80DC-0E515603BFF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1ADA7841-E10E-4A3E-A378-82888861EE7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5CA8F56C-1391-4F92-8B68-B52017A95238}"/>
              </a:ext>
            </a:extLst>
          </p:cNvPr>
          <p:cNvGrpSpPr/>
          <p:nvPr/>
        </p:nvGrpSpPr>
        <p:grpSpPr>
          <a:xfrm>
            <a:off x="6652786" y="3143677"/>
            <a:ext cx="630375" cy="455794"/>
            <a:chOff x="8887627" y="907393"/>
            <a:chExt cx="630375" cy="455794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8265A696-4425-44B0-BD74-AC73B0BC159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D94C6D3F-E85D-40BE-956B-38F174CA621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866A016E-9A3A-4B98-A74B-D368DA356A1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2FF9AEBB-6643-47E4-BBAF-4CE1A0E0205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71F9E1B0-952E-49C7-B447-391A4F5C6EE6}"/>
              </a:ext>
            </a:extLst>
          </p:cNvPr>
          <p:cNvGrpSpPr/>
          <p:nvPr/>
        </p:nvGrpSpPr>
        <p:grpSpPr>
          <a:xfrm>
            <a:off x="6653758" y="3589914"/>
            <a:ext cx="630375" cy="455794"/>
            <a:chOff x="8887627" y="907393"/>
            <a:chExt cx="630375" cy="455794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97042FC2-D8EF-4E91-9445-1EAD921F231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A7550B21-3EC7-419B-B4AE-12E31AF4EB4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F233439-B5EB-43A9-844F-E4D6334CE83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F519A2C-CB68-49C9-B5DC-51DCE3AB00E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506AB32F-B4AA-467B-8080-F335954032FD}"/>
              </a:ext>
            </a:extLst>
          </p:cNvPr>
          <p:cNvGrpSpPr/>
          <p:nvPr/>
        </p:nvGrpSpPr>
        <p:grpSpPr>
          <a:xfrm>
            <a:off x="6653445" y="4035193"/>
            <a:ext cx="630375" cy="455794"/>
            <a:chOff x="8887627" y="907393"/>
            <a:chExt cx="630375" cy="455794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F7F8DCD6-74A7-49C7-A8CC-5DFDD635053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DB754151-98BD-4727-BA74-6D5217B5293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7B5319D7-1F08-4388-B90C-D446FCEA10B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E3CB9A97-D962-4565-B231-F441CA26CB0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8E04B5A0-31E8-4902-8139-FC2627990BB9}"/>
              </a:ext>
            </a:extLst>
          </p:cNvPr>
          <p:cNvGrpSpPr/>
          <p:nvPr/>
        </p:nvGrpSpPr>
        <p:grpSpPr>
          <a:xfrm>
            <a:off x="6654417" y="4481430"/>
            <a:ext cx="630375" cy="455794"/>
            <a:chOff x="8887627" y="907393"/>
            <a:chExt cx="630375" cy="455794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1E7B3F92-343C-4E5F-9DCA-DC563AD66F9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891609C6-0D4C-4383-8DF5-C427ACF782E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CF108D9E-48A0-4B54-9771-9510CDE3CC8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2236CD2-EFAB-44A7-B913-9BF3ABCBA85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F1780CCB-716A-4568-8F9A-75194C157801}"/>
              </a:ext>
            </a:extLst>
          </p:cNvPr>
          <p:cNvGrpSpPr/>
          <p:nvPr/>
        </p:nvGrpSpPr>
        <p:grpSpPr>
          <a:xfrm>
            <a:off x="6653427" y="4928056"/>
            <a:ext cx="630375" cy="455794"/>
            <a:chOff x="8887627" y="907393"/>
            <a:chExt cx="630375" cy="455794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FAB2017C-894F-43A7-BD36-9F5AFD8D3A1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02FC230C-FC10-4611-A8C8-99E48ABCAD6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BEB152ED-CFFC-4288-95F9-EE616AB52DE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775B878E-D888-4152-B1A7-6864D8741FB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2B7281A9-44DF-4884-A8BF-DDC1BFF380CB}"/>
              </a:ext>
            </a:extLst>
          </p:cNvPr>
          <p:cNvGrpSpPr/>
          <p:nvPr/>
        </p:nvGrpSpPr>
        <p:grpSpPr>
          <a:xfrm>
            <a:off x="6683494" y="905468"/>
            <a:ext cx="591105" cy="470388"/>
            <a:chOff x="8024949" y="901783"/>
            <a:chExt cx="591105" cy="470388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11964D42-726E-4F6C-A6D6-6F490DE667B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F6C216EF-6312-424B-9C00-2104EA71E48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29C05ED0-3BB2-4A57-AD95-88ADDEF31F3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CF45E2D-11D7-4D94-9CD8-5528C5FF186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75D67F37-D462-4C14-B163-7CCAE8D8A7E2}"/>
              </a:ext>
            </a:extLst>
          </p:cNvPr>
          <p:cNvGrpSpPr/>
          <p:nvPr/>
        </p:nvGrpSpPr>
        <p:grpSpPr>
          <a:xfrm>
            <a:off x="5794888" y="909224"/>
            <a:ext cx="591105" cy="470388"/>
            <a:chOff x="8024949" y="901783"/>
            <a:chExt cx="591105" cy="470388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886833B4-D122-42F2-9B62-3D47BE0E08C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F0B928DC-A10D-47B8-A3C7-89857CC4F75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A07768EA-760F-49C0-BB76-F31C65A19EA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A7C8788F-B156-42D9-8123-E12A603CAFB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B62E1311-3C52-4490-96F9-C6D26E1663B0}"/>
              </a:ext>
            </a:extLst>
          </p:cNvPr>
          <p:cNvGrpSpPr/>
          <p:nvPr/>
        </p:nvGrpSpPr>
        <p:grpSpPr>
          <a:xfrm>
            <a:off x="5795089" y="1353242"/>
            <a:ext cx="591105" cy="470388"/>
            <a:chOff x="8024949" y="901783"/>
            <a:chExt cx="591105" cy="470388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4660FA94-974F-4709-A8DB-22DD183AB96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F4A9D9A7-5C46-46A0-9C0D-32F30217C0A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569AC5B2-09E6-4B9A-A778-369B5A2798B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CC2B6B9C-25DE-4854-95B2-07DCBD5CDE6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B7BE62BB-0645-4BC2-AF93-2F30C1173D5A}"/>
              </a:ext>
            </a:extLst>
          </p:cNvPr>
          <p:cNvGrpSpPr/>
          <p:nvPr/>
        </p:nvGrpSpPr>
        <p:grpSpPr>
          <a:xfrm>
            <a:off x="6650684" y="913785"/>
            <a:ext cx="630375" cy="455794"/>
            <a:chOff x="8887627" y="907393"/>
            <a:chExt cx="630375" cy="455794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50F8303B-1008-48E1-A3DE-8BB73778332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FFD4F823-440B-4247-BF13-820B9B2B083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45E450D5-D15F-4535-B8C2-1C2F306DC96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9FDF95D1-0DDB-4799-B26C-097CF72A0F5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A21C06AC-3263-4694-81B6-BF3CD9C31D55}"/>
              </a:ext>
            </a:extLst>
          </p:cNvPr>
          <p:cNvGrpSpPr/>
          <p:nvPr/>
        </p:nvGrpSpPr>
        <p:grpSpPr>
          <a:xfrm>
            <a:off x="6651656" y="1360022"/>
            <a:ext cx="630375" cy="455794"/>
            <a:chOff x="8887627" y="907393"/>
            <a:chExt cx="630375" cy="455794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597FAD09-4C5B-4A0D-9B9D-4D474985E87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2B164455-EE8B-4BFA-B3D7-CE663E5A397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1FD0C62F-F86E-4001-BC97-B77F495A421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46E44A9-0D7D-4102-BAB1-8AC5A46873E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439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-4.375E-6 -0.0669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6 L -4.375E-6 -0.1289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-4.58333E-6 -0.1967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L 0.00092 -0.25533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81481E-6 L -4.375E-6 -0.3268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48148E-6 L 0.00079 -0.39213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0.00079 -0.45718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07407E-6 L -4.58333E-6 -0.51875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4.375E-6 -0.58727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0724 0.13033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164" grpId="1" animBg="1"/>
      <p:bldP spid="90" grpId="0"/>
      <p:bldP spid="92" grpId="0"/>
      <p:bldP spid="94" grpId="0"/>
      <p:bldP spid="113" grpId="0"/>
      <p:bldP spid="115" grpId="0"/>
      <p:bldP spid="117" grpId="0"/>
      <p:bldP spid="119" grpId="0"/>
      <p:bldP spid="119" grpId="1"/>
      <p:bldP spid="9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08DA021B-8FF8-44C1-AE2C-F3C5DEC76295}"/>
              </a:ext>
            </a:extLst>
          </p:cNvPr>
          <p:cNvSpPr/>
          <p:nvPr/>
        </p:nvSpPr>
        <p:spPr>
          <a:xfrm flipH="1">
            <a:off x="460311" y="248974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7D54F8-13B1-4B3C-8F59-D4EB92CF6902}"/>
              </a:ext>
            </a:extLst>
          </p:cNvPr>
          <p:cNvSpPr/>
          <p:nvPr/>
        </p:nvSpPr>
        <p:spPr>
          <a:xfrm>
            <a:off x="1941897" y="544167"/>
            <a:ext cx="1100302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495AFA1-5374-417F-8F7A-04564BFF5A4F}"/>
              </a:ext>
            </a:extLst>
          </p:cNvPr>
          <p:cNvSpPr/>
          <p:nvPr/>
        </p:nvSpPr>
        <p:spPr>
          <a:xfrm>
            <a:off x="872293" y="227367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9DD97E1-353D-4305-B281-913FEEDCC637}"/>
              </a:ext>
            </a:extLst>
          </p:cNvPr>
          <p:cNvSpPr txBox="1"/>
          <p:nvPr/>
        </p:nvSpPr>
        <p:spPr>
          <a:xfrm>
            <a:off x="1580092" y="1665142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0.797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9E54843-9565-4F10-B183-B157E712429C}"/>
              </a:ext>
            </a:extLst>
          </p:cNvPr>
          <p:cNvSpPr/>
          <p:nvPr/>
        </p:nvSpPr>
        <p:spPr>
          <a:xfrm>
            <a:off x="872293" y="53414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1BB0379-68D0-4C39-81D2-D4D61B297D43}"/>
              </a:ext>
            </a:extLst>
          </p:cNvPr>
          <p:cNvSpPr txBox="1"/>
          <p:nvPr/>
        </p:nvSpPr>
        <p:spPr>
          <a:xfrm>
            <a:off x="1581964" y="525205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0.795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1992400-A425-481D-9A75-B51AAB761083}"/>
              </a:ext>
            </a:extLst>
          </p:cNvPr>
          <p:cNvSpPr/>
          <p:nvPr/>
        </p:nvSpPr>
        <p:spPr>
          <a:xfrm>
            <a:off x="872293" y="1114469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EEDE033-6CA3-4076-8A5C-276112A69BB4}"/>
              </a:ext>
            </a:extLst>
          </p:cNvPr>
          <p:cNvSpPr txBox="1"/>
          <p:nvPr/>
        </p:nvSpPr>
        <p:spPr>
          <a:xfrm>
            <a:off x="1572489" y="1105530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0.796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B02777A-B008-45D7-8072-ECE46EC10CAE}"/>
              </a:ext>
            </a:extLst>
          </p:cNvPr>
          <p:cNvSpPr/>
          <p:nvPr/>
        </p:nvSpPr>
        <p:spPr>
          <a:xfrm>
            <a:off x="872534" y="3430883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827E9E2-5FB9-4957-9A5D-1D705B0212FC}"/>
              </a:ext>
            </a:extLst>
          </p:cNvPr>
          <p:cNvSpPr txBox="1"/>
          <p:nvPr/>
        </p:nvSpPr>
        <p:spPr>
          <a:xfrm>
            <a:off x="1476698" y="3415311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0.800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CFBDE4B8-E527-42EC-9CBF-DB68C93B2C17}"/>
              </a:ext>
            </a:extLst>
          </p:cNvPr>
          <p:cNvSpPr/>
          <p:nvPr/>
        </p:nvSpPr>
        <p:spPr>
          <a:xfrm>
            <a:off x="872052" y="45926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52A1477-FF3C-4A2A-8286-95CDB6FD4946}"/>
              </a:ext>
            </a:extLst>
          </p:cNvPr>
          <p:cNvSpPr txBox="1"/>
          <p:nvPr/>
        </p:nvSpPr>
        <p:spPr>
          <a:xfrm>
            <a:off x="1483558" y="4583673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0.802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43ACB27-52E2-42A2-AF3F-F62674C09927}"/>
              </a:ext>
            </a:extLst>
          </p:cNvPr>
          <p:cNvSpPr/>
          <p:nvPr/>
        </p:nvSpPr>
        <p:spPr>
          <a:xfrm>
            <a:off x="872503" y="284957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FCC41A-FAC9-4722-99A7-4B53078F2EE6}"/>
              </a:ext>
            </a:extLst>
          </p:cNvPr>
          <p:cNvSpPr txBox="1"/>
          <p:nvPr/>
        </p:nvSpPr>
        <p:spPr>
          <a:xfrm>
            <a:off x="1480101" y="2840636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0.799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52F6EDAB-0997-4119-A52B-71851D8FBF46}"/>
              </a:ext>
            </a:extLst>
          </p:cNvPr>
          <p:cNvSpPr/>
          <p:nvPr/>
        </p:nvSpPr>
        <p:spPr>
          <a:xfrm>
            <a:off x="872052" y="5760488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9FD88EF-2423-49AB-AA46-7DBBD9C34F1E}"/>
              </a:ext>
            </a:extLst>
          </p:cNvPr>
          <p:cNvSpPr txBox="1"/>
          <p:nvPr/>
        </p:nvSpPr>
        <p:spPr>
          <a:xfrm>
            <a:off x="1476860" y="5751549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0.804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075BC3F-7EFE-4200-BCA9-D4C97FE022FF}"/>
              </a:ext>
            </a:extLst>
          </p:cNvPr>
          <p:cNvSpPr/>
          <p:nvPr/>
        </p:nvSpPr>
        <p:spPr>
          <a:xfrm>
            <a:off x="872293" y="169332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CCF5C5F-C87B-445F-A9A0-9EC1D622B269}"/>
              </a:ext>
            </a:extLst>
          </p:cNvPr>
          <p:cNvSpPr txBox="1"/>
          <p:nvPr/>
        </p:nvSpPr>
        <p:spPr>
          <a:xfrm>
            <a:off x="1476450" y="2269390"/>
            <a:ext cx="229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0.798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BAF9C5-4E2B-45FB-A794-786AB0DCB0D6}"/>
              </a:ext>
            </a:extLst>
          </p:cNvPr>
          <p:cNvSpPr/>
          <p:nvPr/>
        </p:nvSpPr>
        <p:spPr>
          <a:xfrm>
            <a:off x="872293" y="40086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157624E-63F7-4C0D-8F0E-AC1389464CB5}"/>
              </a:ext>
            </a:extLst>
          </p:cNvPr>
          <p:cNvSpPr txBox="1"/>
          <p:nvPr/>
        </p:nvSpPr>
        <p:spPr>
          <a:xfrm>
            <a:off x="1479891" y="3999735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0.801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CE435C3-435F-45D1-81C9-10153DD8C0D8}"/>
              </a:ext>
            </a:extLst>
          </p:cNvPr>
          <p:cNvSpPr/>
          <p:nvPr/>
        </p:nvSpPr>
        <p:spPr>
          <a:xfrm>
            <a:off x="872052" y="51765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C139272-A0DA-47A2-8AE5-76F758741358}"/>
              </a:ext>
            </a:extLst>
          </p:cNvPr>
          <p:cNvSpPr txBox="1"/>
          <p:nvPr/>
        </p:nvSpPr>
        <p:spPr>
          <a:xfrm>
            <a:off x="1484726" y="5167611"/>
            <a:ext cx="2438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0.803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8B8D8-99AB-4B1C-B98F-644A64AE7987}"/>
              </a:ext>
            </a:extLst>
          </p:cNvPr>
          <p:cNvSpPr txBox="1"/>
          <p:nvPr/>
        </p:nvSpPr>
        <p:spPr>
          <a:xfrm>
            <a:off x="1479677" y="3413932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ED353AC-E8B8-47AF-869F-25F62AFF1029}"/>
              </a:ext>
            </a:extLst>
          </p:cNvPr>
          <p:cNvGrpSpPr/>
          <p:nvPr/>
        </p:nvGrpSpPr>
        <p:grpSpPr>
          <a:xfrm>
            <a:off x="6644897" y="903736"/>
            <a:ext cx="630375" cy="455794"/>
            <a:chOff x="8887627" y="907393"/>
            <a:chExt cx="630375" cy="455794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DB032D2C-18B6-49BF-9CDB-2409CCE5CC1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ACD26C7-BACB-4AC8-9D1E-1A059C39300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D7163BB-2F7B-42B7-8163-8B95996CE06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5C74AC9-2C98-465E-9251-8E2B3931F03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3EF59C8-6DE8-447C-BFA0-67C8745DE2F5}"/>
              </a:ext>
            </a:extLst>
          </p:cNvPr>
          <p:cNvGrpSpPr/>
          <p:nvPr/>
        </p:nvGrpSpPr>
        <p:grpSpPr>
          <a:xfrm>
            <a:off x="6645869" y="1349973"/>
            <a:ext cx="630375" cy="455794"/>
            <a:chOff x="8887627" y="907393"/>
            <a:chExt cx="630375" cy="455794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EC336AF9-C11C-49AF-8A3A-BF749399A0F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1940894-2EBB-4547-9B26-94530AFEA22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8F04EF0-520A-419E-B13B-4AD681E6169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20ED054D-1BE2-4ACF-9A8C-3D6B9B931A6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0F346D6-91DD-4244-B2AA-3ECF4C0C908E}"/>
              </a:ext>
            </a:extLst>
          </p:cNvPr>
          <p:cNvGrpSpPr/>
          <p:nvPr/>
        </p:nvGrpSpPr>
        <p:grpSpPr>
          <a:xfrm>
            <a:off x="6645556" y="1795252"/>
            <a:ext cx="630375" cy="455794"/>
            <a:chOff x="8887627" y="907393"/>
            <a:chExt cx="630375" cy="455794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03E30207-50B0-4377-9765-71A01C37085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9D57750-A93F-4DA9-BD1E-ED477088659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1628C2B-D6AA-4F0F-B2D9-5383E6202BB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CEF85981-313B-4ABA-9B2C-2A812EBE798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96E511A-5120-4173-9535-D2DBE0C42D94}"/>
              </a:ext>
            </a:extLst>
          </p:cNvPr>
          <p:cNvGrpSpPr/>
          <p:nvPr/>
        </p:nvGrpSpPr>
        <p:grpSpPr>
          <a:xfrm>
            <a:off x="6646528" y="2241489"/>
            <a:ext cx="630375" cy="455794"/>
            <a:chOff x="8887627" y="907393"/>
            <a:chExt cx="630375" cy="455794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6575A564-BD90-4BFE-B592-37E2CECAF84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3F6A015-3843-48A4-8AF8-0DAD49F0748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9B2E43D-0464-424C-A914-C347FB7A1D7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52781436-548C-48EF-B4E4-980BA3C28AE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FD022C6-3C28-452F-97E4-D65077E4F746}"/>
              </a:ext>
            </a:extLst>
          </p:cNvPr>
          <p:cNvGrpSpPr/>
          <p:nvPr/>
        </p:nvGrpSpPr>
        <p:grpSpPr>
          <a:xfrm>
            <a:off x="6645538" y="2688115"/>
            <a:ext cx="630375" cy="455794"/>
            <a:chOff x="8887627" y="907393"/>
            <a:chExt cx="630375" cy="455794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F2222369-4468-4E48-902B-C5984D14FDC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048778F-2772-4D40-ABD7-E03EB14A644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1A4EC35-FA9C-40C3-A2A9-5923A9AE391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FB94DEDA-AC7C-457A-9DB9-67A4B32A255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C5BB718F-0CFE-43D4-9A09-06026E828D79}"/>
              </a:ext>
            </a:extLst>
          </p:cNvPr>
          <p:cNvGrpSpPr/>
          <p:nvPr/>
        </p:nvGrpSpPr>
        <p:grpSpPr>
          <a:xfrm>
            <a:off x="6645415" y="3134304"/>
            <a:ext cx="630375" cy="455794"/>
            <a:chOff x="8887627" y="907393"/>
            <a:chExt cx="630375" cy="455794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39128938-6594-4B85-8F9A-C7BC887E982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227E733-78A8-40BB-B56E-99C843FC46B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BFE2305-1B53-4035-B375-AB91EBD60D3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4D65E2A-9FF9-422C-8173-3118421819D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FFF1725F-AFA6-4EB7-8DE6-E98E4D862513}"/>
              </a:ext>
            </a:extLst>
          </p:cNvPr>
          <p:cNvGrpSpPr/>
          <p:nvPr/>
        </p:nvGrpSpPr>
        <p:grpSpPr>
          <a:xfrm>
            <a:off x="6646387" y="3580541"/>
            <a:ext cx="630375" cy="455794"/>
            <a:chOff x="8887627" y="907393"/>
            <a:chExt cx="630375" cy="45579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A0B9CF6E-9879-466A-ACC7-9FD3E065700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FF91981-5BB6-4981-8340-AA2ED7DED9A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1DAFC7B-F46F-4826-B155-0B754CB8F3F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AB11D3E-49F5-4152-9D94-B5C3D806099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AD84EF65-516E-4CBB-A865-43570F092AE3}"/>
              </a:ext>
            </a:extLst>
          </p:cNvPr>
          <p:cNvGrpSpPr/>
          <p:nvPr/>
        </p:nvGrpSpPr>
        <p:grpSpPr>
          <a:xfrm>
            <a:off x="6646074" y="4025820"/>
            <a:ext cx="630375" cy="455794"/>
            <a:chOff x="8887627" y="907393"/>
            <a:chExt cx="630375" cy="455794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66FBB323-23AE-42C5-8482-41574B836E2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836362D-80C5-4A75-9F69-83D09687672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9F823D2C-FC60-4564-BC29-886C4FA31F3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0E716F35-26BD-4F88-973A-BD466128B56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F7F3D23-06B9-4914-BB3B-94F568A3AAF9}"/>
              </a:ext>
            </a:extLst>
          </p:cNvPr>
          <p:cNvGrpSpPr/>
          <p:nvPr/>
        </p:nvGrpSpPr>
        <p:grpSpPr>
          <a:xfrm>
            <a:off x="6647046" y="4472057"/>
            <a:ext cx="630375" cy="455794"/>
            <a:chOff x="8887627" y="907393"/>
            <a:chExt cx="630375" cy="455794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02825A92-0793-40D5-9662-AFC669809A8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7F056677-D7BE-4DED-852F-A0E488DAC32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8BB71CDF-7F56-4C8E-87D1-A13315A579B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69977C1-FC8A-41D4-8B7F-8A390C21EC5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1D323EBE-D1F6-4A60-8B74-443F50DA58F5}"/>
              </a:ext>
            </a:extLst>
          </p:cNvPr>
          <p:cNvGrpSpPr/>
          <p:nvPr/>
        </p:nvGrpSpPr>
        <p:grpSpPr>
          <a:xfrm>
            <a:off x="6646056" y="4918683"/>
            <a:ext cx="630375" cy="455794"/>
            <a:chOff x="8887627" y="907393"/>
            <a:chExt cx="630375" cy="455794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3163D470-5B28-43F6-BBFD-F2719C439AD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77215576-F948-483C-83C0-CC429422D05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BC1A232-6ED5-45FC-85AB-C12AEBABE7B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99BE1E15-4DEB-4F58-9283-9E59E3E3FE8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BA2451B-D39E-441C-8F09-DE066A98D2E4}"/>
              </a:ext>
            </a:extLst>
          </p:cNvPr>
          <p:cNvGrpSpPr/>
          <p:nvPr/>
        </p:nvGrpSpPr>
        <p:grpSpPr>
          <a:xfrm>
            <a:off x="6676123" y="896095"/>
            <a:ext cx="591105" cy="470388"/>
            <a:chOff x="8024949" y="901783"/>
            <a:chExt cx="591105" cy="470388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6AA24A6E-0A0D-4417-9A69-40DBB538887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FB659C7-3F4D-4130-AAFA-6F2076B8384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B64985D-8665-451B-9848-9DC70AC13EC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C50E316D-0F22-470E-9D8F-6E097EACCC5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D4AE27B6-62E6-498F-B6DB-341CB35AD3D4}"/>
              </a:ext>
            </a:extLst>
          </p:cNvPr>
          <p:cNvGrpSpPr/>
          <p:nvPr/>
        </p:nvGrpSpPr>
        <p:grpSpPr>
          <a:xfrm>
            <a:off x="5789175" y="922465"/>
            <a:ext cx="591105" cy="470388"/>
            <a:chOff x="8024949" y="901783"/>
            <a:chExt cx="591105" cy="470388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20DD5890-7A5F-4145-B6BF-640B3F5230F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ADAC4AD4-437C-4D32-8D52-E12CB8FCDCE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C66B22BE-5E0D-4D7B-910C-2EF11262B8E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8D4BC07-B36E-4201-A684-7447A566057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E503D69D-F151-498D-8331-A460CF631156}"/>
              </a:ext>
            </a:extLst>
          </p:cNvPr>
          <p:cNvGrpSpPr/>
          <p:nvPr/>
        </p:nvGrpSpPr>
        <p:grpSpPr>
          <a:xfrm>
            <a:off x="5789376" y="1366483"/>
            <a:ext cx="591105" cy="470388"/>
            <a:chOff x="8024949" y="901783"/>
            <a:chExt cx="591105" cy="470388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6CBD4CCD-DCC4-4963-8B44-77104234582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7DAD8B14-4138-4947-B479-7BFA1D2BCFB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1DE9F2B9-51AC-465C-B657-4C057542924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6D29D893-D124-4D16-A82E-117BE6FEC5D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0B93E450-9F86-46C6-A201-1CDA29B1B744}"/>
              </a:ext>
            </a:extLst>
          </p:cNvPr>
          <p:cNvGrpSpPr/>
          <p:nvPr/>
        </p:nvGrpSpPr>
        <p:grpSpPr>
          <a:xfrm>
            <a:off x="5788741" y="1816786"/>
            <a:ext cx="591105" cy="470388"/>
            <a:chOff x="8024949" y="901783"/>
            <a:chExt cx="591105" cy="470388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FFD11AA8-7D06-4A83-A8E4-A9D41246ADB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7319C283-BD85-4131-9ACF-5680840EBDB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6B9AC312-046A-4387-8A88-0AFE7142D6A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FAD36970-CAB2-4036-A422-988D6AD4ECC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DF625587-05BB-4A39-B0EC-F8469AB239F0}"/>
              </a:ext>
            </a:extLst>
          </p:cNvPr>
          <p:cNvGrpSpPr/>
          <p:nvPr/>
        </p:nvGrpSpPr>
        <p:grpSpPr>
          <a:xfrm>
            <a:off x="5788942" y="2265566"/>
            <a:ext cx="591105" cy="470388"/>
            <a:chOff x="8024949" y="901783"/>
            <a:chExt cx="591105" cy="470388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63A09DCD-199A-48C4-80C8-38AF579E34E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CBC439F0-127B-49D8-979A-429A8F4C669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8D28A38D-CE2E-40E6-B245-896C4EA8E87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ED633833-762F-49D7-92D6-D589C5644B7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61044840-DBA7-4101-B2D4-68F53B92DE7A}"/>
              </a:ext>
            </a:extLst>
          </p:cNvPr>
          <p:cNvGrpSpPr/>
          <p:nvPr/>
        </p:nvGrpSpPr>
        <p:grpSpPr>
          <a:xfrm>
            <a:off x="5793017" y="2710414"/>
            <a:ext cx="591105" cy="470388"/>
            <a:chOff x="8024949" y="901783"/>
            <a:chExt cx="591105" cy="470388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8C4CAD28-BA91-44E0-8CEB-A344D212FED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6A4CEF18-2574-454A-B461-B113641B720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8461F626-D9F8-4BA8-97E6-50E84B484EF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1389F4AE-DFE4-4037-95F3-0E3B7B05E91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DA291A97-43AB-4416-85A8-EF26957A247E}"/>
              </a:ext>
            </a:extLst>
          </p:cNvPr>
          <p:cNvGrpSpPr/>
          <p:nvPr/>
        </p:nvGrpSpPr>
        <p:grpSpPr>
          <a:xfrm>
            <a:off x="5789547" y="3158437"/>
            <a:ext cx="591105" cy="470388"/>
            <a:chOff x="8024949" y="901783"/>
            <a:chExt cx="591105" cy="470388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DD15A5A9-0E46-4A1E-B266-8AD53005E95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7E4CE60F-C5F5-45D2-BFBE-F194E40A316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5DFE56C7-5E01-4C9F-8E31-F8E19D6CD4B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85CF8681-6C9C-4A91-BDAD-B2472C91CA3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49623657-AE1D-4D2E-B3FE-245A277CCAB9}"/>
              </a:ext>
            </a:extLst>
          </p:cNvPr>
          <p:cNvGrpSpPr/>
          <p:nvPr/>
        </p:nvGrpSpPr>
        <p:grpSpPr>
          <a:xfrm>
            <a:off x="5789748" y="3602455"/>
            <a:ext cx="591105" cy="470388"/>
            <a:chOff x="8024949" y="901783"/>
            <a:chExt cx="591105" cy="470388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2E226AA4-E417-4B19-9511-8CB7F03B6F2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95D1E90F-D281-4CCA-ADB4-3865C03AB6C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A701B793-D715-4938-A0B1-B82FE4D3009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C9078058-FEC6-46C1-9134-772CEFE6914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5A9DCB21-5E7E-402D-BDCD-7226C4052C91}"/>
              </a:ext>
            </a:extLst>
          </p:cNvPr>
          <p:cNvGrpSpPr/>
          <p:nvPr/>
        </p:nvGrpSpPr>
        <p:grpSpPr>
          <a:xfrm>
            <a:off x="5789113" y="4052758"/>
            <a:ext cx="591105" cy="470388"/>
            <a:chOff x="8024949" y="901783"/>
            <a:chExt cx="591105" cy="470388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C8BF7AB6-2D5C-41FE-8204-76E6BD93EF2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432006AC-307C-4922-BCBB-9EB9B6E2B4F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87A7D59B-9469-4F5F-B9B6-E20082C46F6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2E7BA8CE-CDC5-4AE8-83A8-25A02B7CE30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6D7BB335-0A3B-4FDE-8206-8EF477D02DF5}"/>
              </a:ext>
            </a:extLst>
          </p:cNvPr>
          <p:cNvGrpSpPr/>
          <p:nvPr/>
        </p:nvGrpSpPr>
        <p:grpSpPr>
          <a:xfrm>
            <a:off x="5789314" y="4501538"/>
            <a:ext cx="591105" cy="470388"/>
            <a:chOff x="8024949" y="901783"/>
            <a:chExt cx="591105" cy="470388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BA15A3D2-26ED-432E-B06C-80DBBA49058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E5705629-9CAF-4900-B066-5960FE38592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9AB80EE9-07DF-4B95-A820-DF09C3CC8EA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08F4A057-5A7A-40C1-968D-84966F4ED0A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0CE1AE1E-C49D-4A7A-84FE-A2BDD82488E6}"/>
              </a:ext>
            </a:extLst>
          </p:cNvPr>
          <p:cNvGrpSpPr/>
          <p:nvPr/>
        </p:nvGrpSpPr>
        <p:grpSpPr>
          <a:xfrm>
            <a:off x="5790531" y="4946386"/>
            <a:ext cx="591105" cy="470388"/>
            <a:chOff x="8024949" y="901783"/>
            <a:chExt cx="591105" cy="470388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FE48867C-3CCC-4B38-8FE3-05659A0E370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253E5903-8F42-47F2-9DE1-3526E0B2D17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24362317-8ACF-4900-9588-D6D22435553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BAE613AF-FB18-46F8-9E1D-C660977B493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F8EDE411-3063-49AE-966A-7BFA96917166}"/>
              </a:ext>
            </a:extLst>
          </p:cNvPr>
          <p:cNvGrpSpPr/>
          <p:nvPr/>
        </p:nvGrpSpPr>
        <p:grpSpPr>
          <a:xfrm>
            <a:off x="5814090" y="902738"/>
            <a:ext cx="558936" cy="517996"/>
            <a:chOff x="7154565" y="884953"/>
            <a:chExt cx="558936" cy="51799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0D96D352-87F7-45EF-AE1E-C222F600A38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730C4CD3-0583-4D41-A0DD-AFE44C93E29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84268182-5EF0-41DB-9199-4F0CDFB54BC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407D0FC6-F691-41F8-BA53-4788343E548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8421A0BF-5521-440F-B039-AAD335607323}"/>
              </a:ext>
            </a:extLst>
          </p:cNvPr>
          <p:cNvGrpSpPr/>
          <p:nvPr/>
        </p:nvGrpSpPr>
        <p:grpSpPr>
          <a:xfrm>
            <a:off x="4936276" y="881240"/>
            <a:ext cx="558936" cy="517996"/>
            <a:chOff x="7154565" y="884953"/>
            <a:chExt cx="558936" cy="51799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EAB8697D-1666-4528-907D-7AFA10DF627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20DA3C3C-862C-4208-81C0-87C41718446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B1005475-E1B1-4818-8357-F784CBB222C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B45BA425-7474-446E-87F5-7BB697607F1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EEA132C9-E3F0-4C45-BF4B-6A58A8DA88C7}"/>
              </a:ext>
            </a:extLst>
          </p:cNvPr>
          <p:cNvGrpSpPr/>
          <p:nvPr/>
        </p:nvGrpSpPr>
        <p:grpSpPr>
          <a:xfrm>
            <a:off x="4939039" y="1330819"/>
            <a:ext cx="558936" cy="517996"/>
            <a:chOff x="7154565" y="884953"/>
            <a:chExt cx="558936" cy="51799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40582366-62DA-4D10-8114-D97B2547AC7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17F3DB9C-F8AF-42DD-9E4E-394CB6EC0A4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7097D415-96C1-45C9-BD7B-AAFC1EE926F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CF5D171C-A2F4-4B1C-9C5D-C67856F1775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85EFDAE4-1F73-4FD8-9413-9A983648160D}"/>
              </a:ext>
            </a:extLst>
          </p:cNvPr>
          <p:cNvGrpSpPr/>
          <p:nvPr/>
        </p:nvGrpSpPr>
        <p:grpSpPr>
          <a:xfrm>
            <a:off x="4940755" y="1777048"/>
            <a:ext cx="558936" cy="517996"/>
            <a:chOff x="7154565" y="884953"/>
            <a:chExt cx="558936" cy="51799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59960292-D09C-4F2E-BFAA-0A6B87A65E6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88A79567-6362-4068-BCB5-2748A80E301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C3AA239F-E840-4F93-8A23-A3470B15777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45159CAC-65D5-42C7-AE2F-C51E1C7BE0D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2300DE70-493E-4791-8406-904FB4F6C244}"/>
              </a:ext>
            </a:extLst>
          </p:cNvPr>
          <p:cNvGrpSpPr/>
          <p:nvPr/>
        </p:nvGrpSpPr>
        <p:grpSpPr>
          <a:xfrm>
            <a:off x="4938522" y="2223164"/>
            <a:ext cx="558936" cy="517996"/>
            <a:chOff x="7154565" y="884953"/>
            <a:chExt cx="558936" cy="517996"/>
          </a:xfrm>
        </p:grpSpPr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CDDAB801-3E45-4194-A707-9550982B059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8660932E-22C7-4D11-BFBA-51FAC96F621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DEDE6DD2-CCC5-4E38-BA0B-00E549F5F02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26F8BB66-D1E1-4D9D-AFDB-D90788319FD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149E4575-B089-45A9-9572-68D1272A06B9}"/>
              </a:ext>
            </a:extLst>
          </p:cNvPr>
          <p:cNvGrpSpPr/>
          <p:nvPr/>
        </p:nvGrpSpPr>
        <p:grpSpPr>
          <a:xfrm>
            <a:off x="4938177" y="2670885"/>
            <a:ext cx="558936" cy="517996"/>
            <a:chOff x="7154565" y="884953"/>
            <a:chExt cx="558936" cy="517996"/>
          </a:xfrm>
        </p:grpSpPr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4BB80933-AA68-4F71-889C-BBFD2AE473A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6DB142A4-E06D-4D9D-AB2F-B89F194B16C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C46C172D-A4D3-49D8-98EB-CD8C47C2F3B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1D77456E-52B1-48D1-8E78-BD5B27019DC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9E800ED2-9591-4369-944A-3236BB7D6DFC}"/>
              </a:ext>
            </a:extLst>
          </p:cNvPr>
          <p:cNvGrpSpPr/>
          <p:nvPr/>
        </p:nvGrpSpPr>
        <p:grpSpPr>
          <a:xfrm>
            <a:off x="4936749" y="3116563"/>
            <a:ext cx="558936" cy="517996"/>
            <a:chOff x="7154565" y="884953"/>
            <a:chExt cx="558936" cy="51799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DD793E3F-5E95-4094-93B0-2FF3F63A639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1522FA81-5386-4973-9165-0F4DF38C4AD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42255CEF-33F9-4501-8079-7D9556706A4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33042AB6-0C02-4141-AD57-C2B4487A10F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55419BC3-B60C-438A-863B-322EAF02831D}"/>
              </a:ext>
            </a:extLst>
          </p:cNvPr>
          <p:cNvGrpSpPr/>
          <p:nvPr/>
        </p:nvGrpSpPr>
        <p:grpSpPr>
          <a:xfrm>
            <a:off x="4939512" y="3566142"/>
            <a:ext cx="558936" cy="517996"/>
            <a:chOff x="7154565" y="884953"/>
            <a:chExt cx="558936" cy="517996"/>
          </a:xfrm>
        </p:grpSpPr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17906928-08D5-47EC-BB85-55CF52BA75D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03A7C6FB-6B9F-4630-8484-43525B73406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937F17EC-CFEB-4629-A89E-D43910F3F3A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DAF794D2-E205-42BF-A731-71048A6BDCC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E41129BC-84BA-4B0C-B97A-4C902FC47E12}"/>
              </a:ext>
            </a:extLst>
          </p:cNvPr>
          <p:cNvGrpSpPr/>
          <p:nvPr/>
        </p:nvGrpSpPr>
        <p:grpSpPr>
          <a:xfrm>
            <a:off x="6642059" y="906122"/>
            <a:ext cx="630375" cy="455794"/>
            <a:chOff x="8887627" y="907393"/>
            <a:chExt cx="630375" cy="455794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8E21E277-8289-4523-A0C1-5564F5CD7CA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3D727CD8-6094-418A-82DB-5236A458C89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E89D5A25-F8FE-4939-B021-62B60A37C79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1CB18959-C2A1-4467-9E9C-B961771E3B0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DBD31B46-1867-42E4-B192-40E19C5CC060}"/>
              </a:ext>
            </a:extLst>
          </p:cNvPr>
          <p:cNvGrpSpPr/>
          <p:nvPr/>
        </p:nvGrpSpPr>
        <p:grpSpPr>
          <a:xfrm>
            <a:off x="6643031" y="1352359"/>
            <a:ext cx="630375" cy="455794"/>
            <a:chOff x="8887627" y="907393"/>
            <a:chExt cx="630375" cy="455794"/>
          </a:xfrm>
        </p:grpSpPr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DBD135B7-69DB-4789-92E0-58FA426A720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1FF599C4-77C6-4D46-9AB9-92F2EFEFB3D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FB13561B-42B3-4724-9283-B949E01B282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7A034385-417B-41C9-A01D-CC2116C1D96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625DBE14-26D0-47F6-9AFC-BE789035F075}"/>
              </a:ext>
            </a:extLst>
          </p:cNvPr>
          <p:cNvGrpSpPr/>
          <p:nvPr/>
        </p:nvGrpSpPr>
        <p:grpSpPr>
          <a:xfrm>
            <a:off x="6642718" y="1797638"/>
            <a:ext cx="630375" cy="455794"/>
            <a:chOff x="8887627" y="907393"/>
            <a:chExt cx="630375" cy="455794"/>
          </a:xfrm>
        </p:grpSpPr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E85B2DF1-0B1B-4217-9F43-6FA5A0B383E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A4F3858B-ECB5-4B58-8512-A51F901604B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3111B4D4-41B9-4E61-9221-6C076E6AF98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4DD2AF4F-6AF9-40B5-AD50-374F79BCB47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A0B5FC6C-2996-45D5-A16B-72871B367E03}"/>
              </a:ext>
            </a:extLst>
          </p:cNvPr>
          <p:cNvGrpSpPr/>
          <p:nvPr/>
        </p:nvGrpSpPr>
        <p:grpSpPr>
          <a:xfrm>
            <a:off x="6643690" y="2243875"/>
            <a:ext cx="630375" cy="455794"/>
            <a:chOff x="8887627" y="907393"/>
            <a:chExt cx="630375" cy="455794"/>
          </a:xfrm>
        </p:grpSpPr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07F78618-F06B-44DA-84A3-33CCA07D5F8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C6D62EF5-0396-4F07-98FA-31F2BD48A6B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2BFB31A0-5EED-4A58-B94F-1F673ECE7D5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EAB31CBB-9EE6-4290-B54D-1629AC98627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493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3.33333E-6 -0.066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3.33333E-6 -0.12894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6 L -3.54167E-6 -0.1967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55112E-17 L 0.00091 -0.2553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-0.3268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07407E-6 L 0.00078 -0.39213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11111E-6 L 0.00078 -0.45718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3.54167E-6 -0.5187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48148E-6 L -3.54167E-6 -0.58727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-0.07253 0.59074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6" y="3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1.45833E-6 -0.06342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1.66667E-6 -0.13333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-0.00013 -0.195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-0.00039 -0.26158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-0.00013 -0.32477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-0.00013 -0.38634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-0.00013 -0.45694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-0.00013 -0.51574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026 -0.58496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-0.07214 0.45162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65" grpId="1" animBg="1"/>
      <p:bldP spid="151" grpId="0"/>
      <p:bldP spid="151" grpId="1"/>
      <p:bldP spid="153" grpId="0"/>
      <p:bldP spid="155" grpId="0"/>
      <p:bldP spid="157" grpId="0"/>
      <p:bldP spid="159" grpId="0"/>
      <p:bldP spid="161" grpId="0"/>
      <p:bldP spid="163" grpId="0"/>
      <p:bldP spid="9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F008266-34EF-47E7-8430-F07F787D21D2}"/>
              </a:ext>
            </a:extLst>
          </p:cNvPr>
          <p:cNvSpPr/>
          <p:nvPr/>
        </p:nvSpPr>
        <p:spPr>
          <a:xfrm>
            <a:off x="1587503" y="518576"/>
            <a:ext cx="1557402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693215" y="1665504"/>
            <a:ext cx="129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2.595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02745" y="525567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2.593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695806" y="110589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2.594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589908" y="3422306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2.598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604337" y="5184375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2.601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89877" y="2840998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2.597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AFDF1E-6019-4FAE-B7CA-24B5B060EB48}"/>
              </a:ext>
            </a:extLst>
          </p:cNvPr>
          <p:cNvSpPr txBox="1"/>
          <p:nvPr/>
        </p:nvSpPr>
        <p:spPr>
          <a:xfrm>
            <a:off x="1582055" y="5751911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2.602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591169" y="2269752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2.596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608715" y="4000097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2.599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603009" y="4596506"/>
            <a:ext cx="207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2.600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103ADE4-9539-4154-B5EA-7CEC604DB21E}"/>
              </a:ext>
            </a:extLst>
          </p:cNvPr>
          <p:cNvSpPr/>
          <p:nvPr/>
        </p:nvSpPr>
        <p:spPr>
          <a:xfrm>
            <a:off x="872928" y="57608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F967DA9-536E-48EA-B7C6-C403FE1DD7FE}"/>
              </a:ext>
            </a:extLst>
          </p:cNvPr>
          <p:cNvSpPr txBox="1"/>
          <p:nvPr/>
        </p:nvSpPr>
        <p:spPr>
          <a:xfrm>
            <a:off x="1603545" y="4595525"/>
            <a:ext cx="1304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2.6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C21AFB9-93CF-4FB6-BEC0-D64B15A9E8A1}"/>
              </a:ext>
            </a:extLst>
          </p:cNvPr>
          <p:cNvGrpSpPr/>
          <p:nvPr/>
        </p:nvGrpSpPr>
        <p:grpSpPr>
          <a:xfrm>
            <a:off x="7547615" y="916787"/>
            <a:ext cx="630375" cy="455794"/>
            <a:chOff x="8887627" y="907393"/>
            <a:chExt cx="630375" cy="455794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D954B678-B086-460D-AA9B-6DB8CBEEE14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0645A53-FAF3-4906-90BF-9EA5BA22914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3DF3313-83E3-4D5A-89CF-2780C83B5B8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9870479-70C4-4F1D-8832-6B195EE33AB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E8935F0-1337-4B22-8861-BDD6E48475F6}"/>
              </a:ext>
            </a:extLst>
          </p:cNvPr>
          <p:cNvGrpSpPr/>
          <p:nvPr/>
        </p:nvGrpSpPr>
        <p:grpSpPr>
          <a:xfrm>
            <a:off x="7548587" y="1363024"/>
            <a:ext cx="630375" cy="455794"/>
            <a:chOff x="8887627" y="907393"/>
            <a:chExt cx="630375" cy="455794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0C5F4E9D-BDAC-4F50-B909-17A73E98126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2B2A516-6294-491F-A7FE-8052951D169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E37DC86-681F-4030-BB2A-C4F40468DE3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9E088B5C-0C48-4580-98E7-918287E372F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27D9F4A-92BA-4BEF-8FB1-B809148EBFC4}"/>
              </a:ext>
            </a:extLst>
          </p:cNvPr>
          <p:cNvGrpSpPr/>
          <p:nvPr/>
        </p:nvGrpSpPr>
        <p:grpSpPr>
          <a:xfrm>
            <a:off x="7548274" y="1808303"/>
            <a:ext cx="630375" cy="455794"/>
            <a:chOff x="8887627" y="907393"/>
            <a:chExt cx="630375" cy="455794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D1152A9E-58B7-44A8-B52C-BAB22CC34F5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8980919-8B93-4D12-868D-9B588FCB55F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DB2A435-18FD-4548-92C5-F90B46EC096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8017F4D5-9913-47B7-A225-1042ACF53D4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73268A4-704A-4E7A-A835-38C36D91AB7D}"/>
              </a:ext>
            </a:extLst>
          </p:cNvPr>
          <p:cNvGrpSpPr/>
          <p:nvPr/>
        </p:nvGrpSpPr>
        <p:grpSpPr>
          <a:xfrm>
            <a:off x="7549246" y="2254540"/>
            <a:ext cx="630375" cy="455794"/>
            <a:chOff x="8887627" y="907393"/>
            <a:chExt cx="630375" cy="455794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D95D1889-4597-4564-94D7-594336901AF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6F88BD6-80D0-4256-97A4-FE215B4E41C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0CA30A8-8D14-43C1-B1BD-67328675CBB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D777EE0-8707-483E-9A59-572E7FFEE09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41C1F49-D903-4636-A704-5DB06B449DE5}"/>
              </a:ext>
            </a:extLst>
          </p:cNvPr>
          <p:cNvGrpSpPr/>
          <p:nvPr/>
        </p:nvGrpSpPr>
        <p:grpSpPr>
          <a:xfrm>
            <a:off x="7548256" y="2701166"/>
            <a:ext cx="630375" cy="455794"/>
            <a:chOff x="8887627" y="907393"/>
            <a:chExt cx="630375" cy="455794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ADD20BB8-D76C-4A09-82B5-A46D3F77EFD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59F087E-1950-4E7E-822B-56A5649949B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B49B8A85-D259-44C5-9FF1-5864B57A1BA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D1FA2017-797B-4B80-B348-8E53B140F83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E6A81CF-D502-4498-B2EC-CC35C8430C16}"/>
              </a:ext>
            </a:extLst>
          </p:cNvPr>
          <p:cNvGrpSpPr/>
          <p:nvPr/>
        </p:nvGrpSpPr>
        <p:grpSpPr>
          <a:xfrm>
            <a:off x="7548133" y="3147355"/>
            <a:ext cx="630375" cy="455794"/>
            <a:chOff x="8887627" y="907393"/>
            <a:chExt cx="630375" cy="455794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4D31E6B6-5F30-4D91-9F88-12C0C664DFF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AFD1EFA6-EED2-466C-808A-33B8D82A694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DDB8C25-3DE5-4859-B8F9-E200690CF3F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E757CF6-5134-47CB-9319-C7352627EE9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2DDDDEC-5D38-49D5-B3F5-FE12F6BFEDA7}"/>
              </a:ext>
            </a:extLst>
          </p:cNvPr>
          <p:cNvGrpSpPr/>
          <p:nvPr/>
        </p:nvGrpSpPr>
        <p:grpSpPr>
          <a:xfrm>
            <a:off x="7549105" y="3593592"/>
            <a:ext cx="630375" cy="455794"/>
            <a:chOff x="8887627" y="907393"/>
            <a:chExt cx="630375" cy="45579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CC43D879-5871-44CB-907F-57FAC2B7005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31E3A60-E965-4170-841D-34B1CF7D153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7357A28-8A45-4E37-930A-17ED6FBEE92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B122143-7242-4850-8BF3-D21D8402803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F942204-E5C0-44E8-8B17-C33662B0FEFE}"/>
              </a:ext>
            </a:extLst>
          </p:cNvPr>
          <p:cNvGrpSpPr/>
          <p:nvPr/>
        </p:nvGrpSpPr>
        <p:grpSpPr>
          <a:xfrm>
            <a:off x="7548792" y="4038871"/>
            <a:ext cx="630375" cy="455794"/>
            <a:chOff x="8887627" y="907393"/>
            <a:chExt cx="630375" cy="455794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ADC6AFF8-20B7-4FDF-8C10-E43BBA94535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C1DB06A-6DC4-4A68-A954-611103B8477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DC8DB96A-DC9E-4204-BD2D-2064903C82C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DCDDEF7-C315-4445-967A-B12046E049E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1E9DCAA-4197-4396-B146-5BD84560ED0B}"/>
              </a:ext>
            </a:extLst>
          </p:cNvPr>
          <p:cNvGrpSpPr/>
          <p:nvPr/>
        </p:nvGrpSpPr>
        <p:grpSpPr>
          <a:xfrm>
            <a:off x="7549764" y="4485108"/>
            <a:ext cx="630375" cy="455794"/>
            <a:chOff x="8887627" y="907393"/>
            <a:chExt cx="630375" cy="455794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259F5C3E-BB30-4B1D-8BDF-3F4AC92008B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DB39E8FD-79DC-4B5F-BCE3-CCC261B467A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4151D439-2B00-4589-BF21-09F5C7A3BEC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C886F3C-791C-41E5-91FE-D964C77763B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7D6C7DEA-1B57-4822-AFBE-BF5D6F3B35A4}"/>
              </a:ext>
            </a:extLst>
          </p:cNvPr>
          <p:cNvGrpSpPr/>
          <p:nvPr/>
        </p:nvGrpSpPr>
        <p:grpSpPr>
          <a:xfrm>
            <a:off x="7548774" y="4931734"/>
            <a:ext cx="630375" cy="455794"/>
            <a:chOff x="8887627" y="907393"/>
            <a:chExt cx="630375" cy="455794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4784DE7A-D778-457E-8364-4D455DA640A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174958B-5183-4184-B3B4-74373D74481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63577739-1076-47C6-8ECF-B3D105D938F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ED2B54B6-525D-4644-9F5D-6723DE07F98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E883FC7B-EB2F-41D0-B3FE-0B2D8B54D65A}"/>
              </a:ext>
            </a:extLst>
          </p:cNvPr>
          <p:cNvGrpSpPr/>
          <p:nvPr/>
        </p:nvGrpSpPr>
        <p:grpSpPr>
          <a:xfrm>
            <a:off x="7578841" y="909146"/>
            <a:ext cx="591105" cy="470388"/>
            <a:chOff x="8024949" y="901783"/>
            <a:chExt cx="591105" cy="470388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294F4427-DE37-44F3-ABA3-B221BB9A4FF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8CBDF3F2-7D6C-4308-BA30-50B3ECC63E6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33E18F30-E51B-4F64-A070-48FCDD1FAC9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C53BE76C-FCA0-4A3C-9F65-743A5732DD7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88FFC8A6-2654-4354-BEB8-A14C8C2F78FC}"/>
              </a:ext>
            </a:extLst>
          </p:cNvPr>
          <p:cNvGrpSpPr/>
          <p:nvPr/>
        </p:nvGrpSpPr>
        <p:grpSpPr>
          <a:xfrm>
            <a:off x="6684716" y="919744"/>
            <a:ext cx="591105" cy="470388"/>
            <a:chOff x="8024949" y="901783"/>
            <a:chExt cx="591105" cy="470388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2D5E51DB-1B4B-41F6-80D5-82F71C11E30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3A40D21-C226-4517-AC56-A0AB1E61891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0C6BB04F-23B9-4EE8-9F3A-CD4561883F5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BCAD2AD3-0639-4BBD-9116-75F7E3F09B1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91E86A8B-A3A8-46C0-868A-36BF5EE452C2}"/>
              </a:ext>
            </a:extLst>
          </p:cNvPr>
          <p:cNvGrpSpPr/>
          <p:nvPr/>
        </p:nvGrpSpPr>
        <p:grpSpPr>
          <a:xfrm>
            <a:off x="6684917" y="1363762"/>
            <a:ext cx="591105" cy="470388"/>
            <a:chOff x="8024949" y="901783"/>
            <a:chExt cx="591105" cy="470388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5DA64B26-FD20-484C-82CF-D1E2FE1B995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0ACA58A5-92BB-477C-BD32-4CCD657408C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A28B759-EE70-4859-A3DC-6C36CB74F8C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2C07A268-26FE-48A1-BAB9-D17D6F869EA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29AA7FE1-8392-4576-AA88-384577A883BB}"/>
              </a:ext>
            </a:extLst>
          </p:cNvPr>
          <p:cNvGrpSpPr/>
          <p:nvPr/>
        </p:nvGrpSpPr>
        <p:grpSpPr>
          <a:xfrm>
            <a:off x="6684282" y="1814065"/>
            <a:ext cx="591105" cy="470388"/>
            <a:chOff x="8024949" y="901783"/>
            <a:chExt cx="591105" cy="470388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B5C110C1-73F6-4666-A7E3-17EABD9EF6A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EC89F5C0-1B09-43F7-B283-41B8581C5F6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E7249F14-A204-480E-85DE-1A49B482331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F04FD61B-E89F-487C-BFE1-BBD1C3C1E85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6F96B707-EBDA-42C6-9450-FEE91556F4D0}"/>
              </a:ext>
            </a:extLst>
          </p:cNvPr>
          <p:cNvGrpSpPr/>
          <p:nvPr/>
        </p:nvGrpSpPr>
        <p:grpSpPr>
          <a:xfrm>
            <a:off x="6684483" y="2262845"/>
            <a:ext cx="591105" cy="470388"/>
            <a:chOff x="8024949" y="901783"/>
            <a:chExt cx="591105" cy="470388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5E4048F6-DF61-49E9-93C0-D8828304CFD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F4528B8F-999C-4753-9D92-E26993058A7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28B9B841-2CF7-4449-9E02-752C7FDA871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B36032AC-7A13-4FB2-9911-8D0A4D66BC9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7EB5FCD0-4609-4141-8578-AC2373E52C2F}"/>
              </a:ext>
            </a:extLst>
          </p:cNvPr>
          <p:cNvGrpSpPr/>
          <p:nvPr/>
        </p:nvGrpSpPr>
        <p:grpSpPr>
          <a:xfrm>
            <a:off x="6688558" y="2707693"/>
            <a:ext cx="591105" cy="470388"/>
            <a:chOff x="8024949" y="901783"/>
            <a:chExt cx="591105" cy="470388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79148E1C-6D5F-41D6-82E5-63DB684F2D5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EF78C94-6527-440C-9CE2-7DB8CC86503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0C3CD8D4-A700-4757-9E47-F26CD80A665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B57B2237-0883-45BA-9628-B33E841A7FE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BDEAF418-9E9C-4F73-8D02-EF4551115B36}"/>
              </a:ext>
            </a:extLst>
          </p:cNvPr>
          <p:cNvGrpSpPr/>
          <p:nvPr/>
        </p:nvGrpSpPr>
        <p:grpSpPr>
          <a:xfrm>
            <a:off x="6685088" y="3155716"/>
            <a:ext cx="591105" cy="470388"/>
            <a:chOff x="8024949" y="901783"/>
            <a:chExt cx="591105" cy="470388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86B0D4B5-5995-46F7-BB13-CD8C5C855FE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CB455A4E-2309-484E-A5AE-F8CE274F0B8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E684FE96-9F92-4612-A358-81748FB4398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D59D5BE2-55AF-44B3-8E6A-EBFBE576206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2F47D7D3-C5BE-4755-852A-664C9D3B105F}"/>
              </a:ext>
            </a:extLst>
          </p:cNvPr>
          <p:cNvGrpSpPr/>
          <p:nvPr/>
        </p:nvGrpSpPr>
        <p:grpSpPr>
          <a:xfrm>
            <a:off x="6685289" y="3599734"/>
            <a:ext cx="591105" cy="470388"/>
            <a:chOff x="8024949" y="901783"/>
            <a:chExt cx="591105" cy="470388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A4BE0388-A702-449A-BD57-1C025E81F3B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0FBE10DB-058D-4A4C-926E-876B8C16FCD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6C4C554D-3A71-41C3-9342-265A880E36C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24E66D48-10E9-4EB0-A6D2-C5E998D984C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12A58E95-B06F-48E9-9050-D4CACD1BA469}"/>
              </a:ext>
            </a:extLst>
          </p:cNvPr>
          <p:cNvGrpSpPr/>
          <p:nvPr/>
        </p:nvGrpSpPr>
        <p:grpSpPr>
          <a:xfrm>
            <a:off x="6684654" y="4050037"/>
            <a:ext cx="591105" cy="470388"/>
            <a:chOff x="8024949" y="901783"/>
            <a:chExt cx="591105" cy="470388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5A6AF85B-0F24-4E3E-80ED-6E22C65FE59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1162E001-2DB7-4043-ACFA-397C9683330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99C2463B-6F7D-4B47-BDEB-B48270A136E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2174F672-3E45-47F9-8FA2-74AA501760A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9E2BAC01-9289-49B5-B92F-C957F6110D7F}"/>
              </a:ext>
            </a:extLst>
          </p:cNvPr>
          <p:cNvGrpSpPr/>
          <p:nvPr/>
        </p:nvGrpSpPr>
        <p:grpSpPr>
          <a:xfrm>
            <a:off x="6684855" y="4498817"/>
            <a:ext cx="591105" cy="470388"/>
            <a:chOff x="8024949" y="901783"/>
            <a:chExt cx="591105" cy="470388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22D39B0F-86B7-4294-91B0-725B90DEE60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E9B25254-08F1-434F-8178-F19603809C7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CBB218A2-E4BD-4F57-9F1A-C28F7E04F92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F9B713CD-23FC-4C09-A8F4-91003DF7D4F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58841493-990C-450D-861E-E1DB5ECCC3C1}"/>
              </a:ext>
            </a:extLst>
          </p:cNvPr>
          <p:cNvGrpSpPr/>
          <p:nvPr/>
        </p:nvGrpSpPr>
        <p:grpSpPr>
          <a:xfrm>
            <a:off x="6686072" y="4943665"/>
            <a:ext cx="591105" cy="470388"/>
            <a:chOff x="8024949" y="901783"/>
            <a:chExt cx="591105" cy="470388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65F6E4F7-B790-4729-B096-EC03033E29A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9DF62BE5-7B45-4641-BCFE-D5A23E29002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542D4A9D-024E-490E-9008-120650B8BA3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2B938496-52F7-4B1F-AD90-7D418AD76FE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5643A44B-286E-40E6-8F9F-4A0B5E22CCD6}"/>
              </a:ext>
            </a:extLst>
          </p:cNvPr>
          <p:cNvGrpSpPr/>
          <p:nvPr/>
        </p:nvGrpSpPr>
        <p:grpSpPr>
          <a:xfrm>
            <a:off x="6709631" y="900017"/>
            <a:ext cx="558936" cy="517996"/>
            <a:chOff x="7154565" y="884953"/>
            <a:chExt cx="558936" cy="51799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69CC9CAA-FF1A-4DED-879B-75578FD2F5E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C11368B8-B32C-405B-9207-E63F77AC113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02E7DE45-4BDB-4D72-B2EE-0FECA9D9B64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431DF6BE-73EC-4AE8-88E9-8C52CCD189D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4147E46-FEA9-4EDF-B4C3-6AE237563CF6}"/>
              </a:ext>
            </a:extLst>
          </p:cNvPr>
          <p:cNvGrpSpPr/>
          <p:nvPr/>
        </p:nvGrpSpPr>
        <p:grpSpPr>
          <a:xfrm>
            <a:off x="4937104" y="951775"/>
            <a:ext cx="446399" cy="428686"/>
            <a:chOff x="463698" y="934501"/>
            <a:chExt cx="446399" cy="42868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D2C18914-9523-4AA9-AFFE-F2102717BC7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61737C36-08F9-4695-8947-B0A974F6610E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584FFCBE-D339-4483-A00B-512B17F1EDC4}"/>
              </a:ext>
            </a:extLst>
          </p:cNvPr>
          <p:cNvGrpSpPr/>
          <p:nvPr/>
        </p:nvGrpSpPr>
        <p:grpSpPr>
          <a:xfrm>
            <a:off x="4935538" y="1404826"/>
            <a:ext cx="446399" cy="428686"/>
            <a:chOff x="457051" y="1380030"/>
            <a:chExt cx="446399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00C2AB2B-8933-4FBA-B0FB-C3966D56479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26FABFC5-8F83-4474-A7CA-BC6AFA6A8E0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5BA0F0E4-3A7C-442E-ABFC-D0EB64317875}"/>
              </a:ext>
            </a:extLst>
          </p:cNvPr>
          <p:cNvGrpSpPr/>
          <p:nvPr/>
        </p:nvGrpSpPr>
        <p:grpSpPr>
          <a:xfrm>
            <a:off x="5810659" y="899143"/>
            <a:ext cx="558936" cy="517996"/>
            <a:chOff x="7154565" y="884953"/>
            <a:chExt cx="558936" cy="51799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1F70B7B4-EBD9-4C6A-9C6B-AA1791D19F5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0146C89C-50D9-4587-B753-0894A2C4928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B06BEE46-A2C4-48EA-B2E6-7CF1FD23BAE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F6A18B41-8052-4E9D-AB46-DA819F9018B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B5E408B5-96EF-43A0-AE5F-67975408BC0D}"/>
              </a:ext>
            </a:extLst>
          </p:cNvPr>
          <p:cNvGrpSpPr/>
          <p:nvPr/>
        </p:nvGrpSpPr>
        <p:grpSpPr>
          <a:xfrm>
            <a:off x="5813422" y="1348722"/>
            <a:ext cx="558936" cy="517996"/>
            <a:chOff x="7154565" y="884953"/>
            <a:chExt cx="558936" cy="51799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B5110BC5-EC67-42FD-8DF2-3A2E0478FC7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AAA5A4DC-03CE-435A-8656-1E7FC99B46F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03135B87-3AC6-46AC-B9B2-C10F41B6CFC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30E96557-F7E2-46B2-9245-45E86BDB7C6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271BBA28-CD98-49B4-BC04-AA2FE827E99C}"/>
              </a:ext>
            </a:extLst>
          </p:cNvPr>
          <p:cNvGrpSpPr/>
          <p:nvPr/>
        </p:nvGrpSpPr>
        <p:grpSpPr>
          <a:xfrm>
            <a:off x="5815138" y="1794951"/>
            <a:ext cx="558936" cy="517996"/>
            <a:chOff x="7154565" y="884953"/>
            <a:chExt cx="558936" cy="517996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F2727D34-D886-4276-A8DD-7FE73006747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0F76A71D-AA0B-4E3B-BE6D-A14EC46F231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09C4A45D-B806-4D9E-8E78-4B1DBD14CFF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9D5CFB41-C81E-412D-A911-A4F6BCAA3B9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086761F6-D024-4A0D-A5B9-2B9EB1BED75E}"/>
              </a:ext>
            </a:extLst>
          </p:cNvPr>
          <p:cNvGrpSpPr/>
          <p:nvPr/>
        </p:nvGrpSpPr>
        <p:grpSpPr>
          <a:xfrm>
            <a:off x="5812905" y="2241067"/>
            <a:ext cx="558936" cy="517996"/>
            <a:chOff x="7154565" y="884953"/>
            <a:chExt cx="558936" cy="51799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8606D59F-6F30-4DBD-9DF3-E280404703A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372042A2-A338-4F33-8AB3-5C6580DF447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D558501E-F2E9-4F0C-B042-739289FC872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6FBF4FB5-71DB-4318-B743-2DF720D864D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B3DDA4CA-0FD1-442E-8770-3E8CEEAD2449}"/>
              </a:ext>
            </a:extLst>
          </p:cNvPr>
          <p:cNvGrpSpPr/>
          <p:nvPr/>
        </p:nvGrpSpPr>
        <p:grpSpPr>
          <a:xfrm>
            <a:off x="5812560" y="2688788"/>
            <a:ext cx="558936" cy="517996"/>
            <a:chOff x="7154565" y="884953"/>
            <a:chExt cx="558936" cy="517996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4AB6FEB0-4E46-4846-82A3-C2D26A6C0FF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705C0800-FBE9-43CD-8CF7-828659C1EAD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7DE71144-003B-48ED-AA49-9080FD72803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F26F4F52-72FC-475C-AE2A-809D63D8C0A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8F652B3E-4FD2-4948-AABE-75FB565D0CAD}"/>
              </a:ext>
            </a:extLst>
          </p:cNvPr>
          <p:cNvGrpSpPr/>
          <p:nvPr/>
        </p:nvGrpSpPr>
        <p:grpSpPr>
          <a:xfrm>
            <a:off x="7550673" y="911354"/>
            <a:ext cx="630375" cy="455794"/>
            <a:chOff x="8887627" y="907393"/>
            <a:chExt cx="630375" cy="455794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34DAE601-B5A9-4579-A790-47955D676A6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56FAFED2-AA83-4480-819E-189F14D405D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D01DB117-8799-43E6-BDB2-10F1639A53B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3B0173DC-B8A0-4C2B-AE69-5575C6C0298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BF0DC35C-FFF9-49BC-BA28-11BF9FC2F306}"/>
              </a:ext>
            </a:extLst>
          </p:cNvPr>
          <p:cNvGrpSpPr/>
          <p:nvPr/>
        </p:nvGrpSpPr>
        <p:grpSpPr>
          <a:xfrm>
            <a:off x="7551645" y="1357591"/>
            <a:ext cx="630375" cy="455794"/>
            <a:chOff x="8887627" y="907393"/>
            <a:chExt cx="630375" cy="455794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31E73DEA-4C20-4DC0-B095-77A6F0448F2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7ACA6930-67BF-43BC-8E19-62DE443DF32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42CFE123-9B51-4892-BC61-2540EE40B62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330E5BF4-1CD1-407E-A85B-2BA481D74C4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903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-1.875E-6 -0.06689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1.875E-6 -0.1289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44444E-6 L -2.08333E-6 -0.1967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33333E-6 L 0.00091 -0.25532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-1.875E-6 -0.32685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0.00078 -0.39213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7.40741E-7 L 0.00078 -0.45718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96296E-6 L -2.08333E-6 -0.51875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1.875E-6 -0.58726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0.07317 0.58819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2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3.95833E-6 -0.06342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59259E-6 L 3.95833E-6 -0.13333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-0.00013 -0.1956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-0.00039 -0.26158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L -0.00013 -0.32476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-0.00013 -0.38634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-0.00013 -0.45695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-0.00013 -0.51574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0.00026 -0.58495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-0.07331 0.32454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1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164" grpId="1" animBg="1"/>
      <p:bldP spid="90" grpId="0"/>
      <p:bldP spid="92" grpId="0"/>
      <p:bldP spid="94" grpId="0"/>
      <p:bldP spid="113" grpId="0"/>
      <p:bldP spid="115" grpId="0"/>
      <p:bldP spid="117" grpId="0"/>
      <p:bldP spid="119" grpId="0"/>
      <p:bldP spid="119" grpId="1"/>
      <p:bldP spid="9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08DA021B-8FF8-44C1-AE2C-F3C5DEC76295}"/>
              </a:ext>
            </a:extLst>
          </p:cNvPr>
          <p:cNvSpPr/>
          <p:nvPr/>
        </p:nvSpPr>
        <p:spPr>
          <a:xfrm flipH="1">
            <a:off x="460311" y="248974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7D54F8-13B1-4B3C-8F59-D4EB92CF6902}"/>
              </a:ext>
            </a:extLst>
          </p:cNvPr>
          <p:cNvSpPr/>
          <p:nvPr/>
        </p:nvSpPr>
        <p:spPr>
          <a:xfrm>
            <a:off x="1469868" y="544167"/>
            <a:ext cx="1572331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495AFA1-5374-417F-8F7A-04564BFF5A4F}"/>
              </a:ext>
            </a:extLst>
          </p:cNvPr>
          <p:cNvSpPr/>
          <p:nvPr/>
        </p:nvSpPr>
        <p:spPr>
          <a:xfrm>
            <a:off x="872293" y="227367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9DD97E1-353D-4305-B281-913FEEDCC637}"/>
              </a:ext>
            </a:extLst>
          </p:cNvPr>
          <p:cNvSpPr txBox="1"/>
          <p:nvPr/>
        </p:nvSpPr>
        <p:spPr>
          <a:xfrm>
            <a:off x="1580092" y="1665142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1.997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9E54843-9565-4F10-B183-B157E712429C}"/>
              </a:ext>
            </a:extLst>
          </p:cNvPr>
          <p:cNvSpPr/>
          <p:nvPr/>
        </p:nvSpPr>
        <p:spPr>
          <a:xfrm>
            <a:off x="872293" y="53414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1BB0379-68D0-4C39-81D2-D4D61B297D43}"/>
              </a:ext>
            </a:extLst>
          </p:cNvPr>
          <p:cNvSpPr txBox="1"/>
          <p:nvPr/>
        </p:nvSpPr>
        <p:spPr>
          <a:xfrm>
            <a:off x="1581965" y="525205"/>
            <a:ext cx="134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1.995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1992400-A425-481D-9A75-B51AAB761083}"/>
              </a:ext>
            </a:extLst>
          </p:cNvPr>
          <p:cNvSpPr/>
          <p:nvPr/>
        </p:nvSpPr>
        <p:spPr>
          <a:xfrm>
            <a:off x="872293" y="1114469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EEDE033-6CA3-4076-8A5C-276112A69BB4}"/>
              </a:ext>
            </a:extLst>
          </p:cNvPr>
          <p:cNvSpPr txBox="1"/>
          <p:nvPr/>
        </p:nvSpPr>
        <p:spPr>
          <a:xfrm>
            <a:off x="1572489" y="1105530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1.996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B02777A-B008-45D7-8072-ECE46EC10CAE}"/>
              </a:ext>
            </a:extLst>
          </p:cNvPr>
          <p:cNvSpPr/>
          <p:nvPr/>
        </p:nvSpPr>
        <p:spPr>
          <a:xfrm>
            <a:off x="872534" y="3430883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827E9E2-5FB9-4957-9A5D-1D705B0212FC}"/>
              </a:ext>
            </a:extLst>
          </p:cNvPr>
          <p:cNvSpPr txBox="1"/>
          <p:nvPr/>
        </p:nvSpPr>
        <p:spPr>
          <a:xfrm>
            <a:off x="1476698" y="3415311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2.000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CFBDE4B8-E527-42EC-9CBF-DB68C93B2C17}"/>
              </a:ext>
            </a:extLst>
          </p:cNvPr>
          <p:cNvSpPr/>
          <p:nvPr/>
        </p:nvSpPr>
        <p:spPr>
          <a:xfrm>
            <a:off x="872052" y="45926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52A1477-FF3C-4A2A-8286-95CDB6FD4946}"/>
              </a:ext>
            </a:extLst>
          </p:cNvPr>
          <p:cNvSpPr txBox="1"/>
          <p:nvPr/>
        </p:nvSpPr>
        <p:spPr>
          <a:xfrm>
            <a:off x="1483558" y="4583673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2.002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43ACB27-52E2-42A2-AF3F-F62674C09927}"/>
              </a:ext>
            </a:extLst>
          </p:cNvPr>
          <p:cNvSpPr/>
          <p:nvPr/>
        </p:nvSpPr>
        <p:spPr>
          <a:xfrm>
            <a:off x="872503" y="284957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FCC41A-FAC9-4722-99A7-4B53078F2EE6}"/>
              </a:ext>
            </a:extLst>
          </p:cNvPr>
          <p:cNvSpPr txBox="1"/>
          <p:nvPr/>
        </p:nvSpPr>
        <p:spPr>
          <a:xfrm>
            <a:off x="1480101" y="2840636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1.999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52F6EDAB-0997-4119-A52B-71851D8FBF46}"/>
              </a:ext>
            </a:extLst>
          </p:cNvPr>
          <p:cNvSpPr/>
          <p:nvPr/>
        </p:nvSpPr>
        <p:spPr>
          <a:xfrm>
            <a:off x="872052" y="5760488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9FD88EF-2423-49AB-AA46-7DBBD9C34F1E}"/>
              </a:ext>
            </a:extLst>
          </p:cNvPr>
          <p:cNvSpPr txBox="1"/>
          <p:nvPr/>
        </p:nvSpPr>
        <p:spPr>
          <a:xfrm>
            <a:off x="1476860" y="5751549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2.004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075BC3F-7EFE-4200-BCA9-D4C97FE022FF}"/>
              </a:ext>
            </a:extLst>
          </p:cNvPr>
          <p:cNvSpPr/>
          <p:nvPr/>
        </p:nvSpPr>
        <p:spPr>
          <a:xfrm>
            <a:off x="872293" y="169332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CCF5C5F-C87B-445F-A9A0-9EC1D622B269}"/>
              </a:ext>
            </a:extLst>
          </p:cNvPr>
          <p:cNvSpPr txBox="1"/>
          <p:nvPr/>
        </p:nvSpPr>
        <p:spPr>
          <a:xfrm>
            <a:off x="1476450" y="2269390"/>
            <a:ext cx="229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1.998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BAF9C5-4E2B-45FB-A794-786AB0DCB0D6}"/>
              </a:ext>
            </a:extLst>
          </p:cNvPr>
          <p:cNvSpPr/>
          <p:nvPr/>
        </p:nvSpPr>
        <p:spPr>
          <a:xfrm>
            <a:off x="872293" y="40086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157624E-63F7-4C0D-8F0E-AC1389464CB5}"/>
              </a:ext>
            </a:extLst>
          </p:cNvPr>
          <p:cNvSpPr txBox="1"/>
          <p:nvPr/>
        </p:nvSpPr>
        <p:spPr>
          <a:xfrm>
            <a:off x="1479891" y="3999735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2.001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CE435C3-435F-45D1-81C9-10153DD8C0D8}"/>
              </a:ext>
            </a:extLst>
          </p:cNvPr>
          <p:cNvSpPr/>
          <p:nvPr/>
        </p:nvSpPr>
        <p:spPr>
          <a:xfrm>
            <a:off x="872052" y="51765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C139272-A0DA-47A2-8AE5-76F758741358}"/>
              </a:ext>
            </a:extLst>
          </p:cNvPr>
          <p:cNvSpPr txBox="1"/>
          <p:nvPr/>
        </p:nvSpPr>
        <p:spPr>
          <a:xfrm>
            <a:off x="1484726" y="5167611"/>
            <a:ext cx="2438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2.003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8B8D8-99AB-4B1C-B98F-644A64AE7987}"/>
              </a:ext>
            </a:extLst>
          </p:cNvPr>
          <p:cNvSpPr txBox="1"/>
          <p:nvPr/>
        </p:nvSpPr>
        <p:spPr>
          <a:xfrm>
            <a:off x="1479678" y="3413932"/>
            <a:ext cx="1075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9D55C56-E5C3-426F-9DAA-A45C0738A1E1}"/>
              </a:ext>
            </a:extLst>
          </p:cNvPr>
          <p:cNvGrpSpPr/>
          <p:nvPr/>
        </p:nvGrpSpPr>
        <p:grpSpPr>
          <a:xfrm>
            <a:off x="7547615" y="916787"/>
            <a:ext cx="630375" cy="455794"/>
            <a:chOff x="8887627" y="907393"/>
            <a:chExt cx="630375" cy="455794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75DF98F-2CE5-4A03-A934-2E22034C10C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13CD355-FE16-4DF4-B745-81413A0603E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F09B431-3C5E-45FD-80A3-A81AB97ED5A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6DC6767-E221-4AE5-96AE-2078C786ED1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C4FC3E2-E50C-41E0-9CCE-ECA5BBEC9EAD}"/>
              </a:ext>
            </a:extLst>
          </p:cNvPr>
          <p:cNvGrpSpPr/>
          <p:nvPr/>
        </p:nvGrpSpPr>
        <p:grpSpPr>
          <a:xfrm>
            <a:off x="7548587" y="1363024"/>
            <a:ext cx="630375" cy="455794"/>
            <a:chOff x="8887627" y="907393"/>
            <a:chExt cx="630375" cy="455794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BAC54F0-057D-4140-B18A-887CAED0683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1DE0E0C-7A05-4E26-AD38-038D57366A1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1CE3243-2AF9-45F8-B677-92E28A334B4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B99E671D-D7C1-4ACC-BFD5-3FD2AF3ABFB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45D5606-0907-4329-9362-B2BE432077A4}"/>
              </a:ext>
            </a:extLst>
          </p:cNvPr>
          <p:cNvGrpSpPr/>
          <p:nvPr/>
        </p:nvGrpSpPr>
        <p:grpSpPr>
          <a:xfrm>
            <a:off x="7548274" y="1808303"/>
            <a:ext cx="630375" cy="455794"/>
            <a:chOff x="8887627" y="907393"/>
            <a:chExt cx="630375" cy="455794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1A1A1FD-F44B-4B16-8A54-A6981E71CBA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338D4EA-5950-40C6-8401-028C59A6938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CC8A06E-4AAB-4E76-BD7F-7FBA3C75BC4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5D7AA0E-EEE3-4C04-B7FD-DC5B859CA68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D17111A-AF5D-42B1-89B7-E40B4D2D2096}"/>
              </a:ext>
            </a:extLst>
          </p:cNvPr>
          <p:cNvGrpSpPr/>
          <p:nvPr/>
        </p:nvGrpSpPr>
        <p:grpSpPr>
          <a:xfrm>
            <a:off x="7549246" y="2254540"/>
            <a:ext cx="630375" cy="455794"/>
            <a:chOff x="8887627" y="907393"/>
            <a:chExt cx="630375" cy="455794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B70E080B-CA48-44C9-9E78-811E1BDC46C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03692FA-E940-4962-82D1-32526A903E5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934E0EB-80A2-499C-A767-FCA3164F06B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C5E28F7-4EEF-454F-81A1-35BFA7A2D8E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991BBDF-4D51-4C1D-8137-EEB7BA45595A}"/>
              </a:ext>
            </a:extLst>
          </p:cNvPr>
          <p:cNvGrpSpPr/>
          <p:nvPr/>
        </p:nvGrpSpPr>
        <p:grpSpPr>
          <a:xfrm>
            <a:off x="7548256" y="2701166"/>
            <a:ext cx="630375" cy="455794"/>
            <a:chOff x="8887627" y="907393"/>
            <a:chExt cx="630375" cy="455794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A60AC2AB-6C6D-4329-B3C1-09BD5D4F3B2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3A1C3C8-350F-483A-9030-936F0BCE27F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2095F2B-EEB2-478A-A087-0550F979E0B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85A45A79-0A45-463F-92AF-975C415F63E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E88E36E-CBB8-44DA-97B9-991FE5035A41}"/>
              </a:ext>
            </a:extLst>
          </p:cNvPr>
          <p:cNvGrpSpPr/>
          <p:nvPr/>
        </p:nvGrpSpPr>
        <p:grpSpPr>
          <a:xfrm>
            <a:off x="7548133" y="3147355"/>
            <a:ext cx="630375" cy="455794"/>
            <a:chOff x="8887627" y="907393"/>
            <a:chExt cx="630375" cy="455794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C6C642ED-7C04-4C4D-B6C3-D1D8BCC7212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B8751FB-1D6C-4EFE-ABC2-4379FFAEB04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0040E9F8-B461-43AB-97F1-8EFCA08EFD7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0B1DD40C-E135-42D2-9086-393CDD5E929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16E468A-6946-40BA-9F3F-9B5E40B8E561}"/>
              </a:ext>
            </a:extLst>
          </p:cNvPr>
          <p:cNvGrpSpPr/>
          <p:nvPr/>
        </p:nvGrpSpPr>
        <p:grpSpPr>
          <a:xfrm>
            <a:off x="7549105" y="3593592"/>
            <a:ext cx="630375" cy="455794"/>
            <a:chOff x="8887627" y="907393"/>
            <a:chExt cx="630375" cy="45579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DA26D3E-8C5C-4D3C-B134-9F99CB38091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7317719C-7BA9-4599-84A8-04014E64896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B35A43AD-E3A6-435A-A697-DA3E34EB702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D84F8AF-82A6-47D8-945D-E9D9991D404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60682C23-8CA7-4800-A01F-3B2C8339BB2C}"/>
              </a:ext>
            </a:extLst>
          </p:cNvPr>
          <p:cNvGrpSpPr/>
          <p:nvPr/>
        </p:nvGrpSpPr>
        <p:grpSpPr>
          <a:xfrm>
            <a:off x="7548792" y="4038871"/>
            <a:ext cx="630375" cy="455794"/>
            <a:chOff x="8887627" y="907393"/>
            <a:chExt cx="630375" cy="455794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BF8CDA02-43C8-4AF2-89A0-00B346773C7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47F4FA20-75ED-4168-AFEC-B2EEA644198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93A4913A-3EBD-4825-80FA-D2FC5D6A21E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F3232CAE-46E8-4C50-A11C-E85C884523D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6C00F58C-2B28-4412-ACEB-79CA63666837}"/>
              </a:ext>
            </a:extLst>
          </p:cNvPr>
          <p:cNvGrpSpPr/>
          <p:nvPr/>
        </p:nvGrpSpPr>
        <p:grpSpPr>
          <a:xfrm>
            <a:off x="7549764" y="4485108"/>
            <a:ext cx="630375" cy="455794"/>
            <a:chOff x="8887627" y="907393"/>
            <a:chExt cx="630375" cy="455794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0CB1EAD0-B0F3-4D7D-BDE0-375F77FA5D1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653537AB-81B0-4D78-9990-5927EF299AD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1567E88B-AAD3-408C-9EC8-4CB124D3BA8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88E21633-9952-418D-AC25-994BC295AFA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03465F0F-5579-447C-A49A-4072BCB5F088}"/>
              </a:ext>
            </a:extLst>
          </p:cNvPr>
          <p:cNvGrpSpPr/>
          <p:nvPr/>
        </p:nvGrpSpPr>
        <p:grpSpPr>
          <a:xfrm>
            <a:off x="7548774" y="4931734"/>
            <a:ext cx="630375" cy="455794"/>
            <a:chOff x="8887627" y="907393"/>
            <a:chExt cx="630375" cy="455794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A424C769-37DC-4BB6-8AC5-0C4D7325127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2594C6D1-B788-47EA-848F-C84730829A4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FF3FD2AC-7473-44C1-9C53-F6B3304925A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ABB43B4C-411C-4DEF-9993-233C6FB0AAD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E042109F-F1A1-4D66-AB6B-2B94139B8D33}"/>
              </a:ext>
            </a:extLst>
          </p:cNvPr>
          <p:cNvGrpSpPr/>
          <p:nvPr/>
        </p:nvGrpSpPr>
        <p:grpSpPr>
          <a:xfrm>
            <a:off x="7578841" y="909146"/>
            <a:ext cx="591105" cy="470388"/>
            <a:chOff x="8024949" y="901783"/>
            <a:chExt cx="591105" cy="470388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307DD114-6E5C-4FC2-9749-4C0C86E3E6C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EF3066EB-B01E-43E2-A612-C761C22E5A5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67868227-0BD0-4586-85EA-764B1B53309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C1823B02-9747-45D3-A687-36C6EB13BF8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F072F4AB-2F8C-4346-B60E-384CC7A287F1}"/>
              </a:ext>
            </a:extLst>
          </p:cNvPr>
          <p:cNvGrpSpPr/>
          <p:nvPr/>
        </p:nvGrpSpPr>
        <p:grpSpPr>
          <a:xfrm>
            <a:off x="6684716" y="919744"/>
            <a:ext cx="591105" cy="470388"/>
            <a:chOff x="8024949" y="901783"/>
            <a:chExt cx="591105" cy="470388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0E03B7D2-58E1-48C8-AEF5-F3B2F92F706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896CC642-5151-4248-8340-271D3FF4413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1687B4F8-C83F-4704-B213-B8BF38D7C24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4E699BE9-3540-4A5C-9CB4-53DC59439DF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D1CEFA09-8EBE-4B83-85EC-D5308D5D2EC2}"/>
              </a:ext>
            </a:extLst>
          </p:cNvPr>
          <p:cNvGrpSpPr/>
          <p:nvPr/>
        </p:nvGrpSpPr>
        <p:grpSpPr>
          <a:xfrm>
            <a:off x="6684917" y="1363762"/>
            <a:ext cx="591105" cy="470388"/>
            <a:chOff x="8024949" y="901783"/>
            <a:chExt cx="591105" cy="470388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84B0DED-BCC6-4F0C-AD43-C99CAB18F40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2F70806A-C12D-47ED-BF4E-25AFC80D295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271CFE04-7EB9-4DB9-AFA0-46A58B74179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9613C100-8D9A-47A8-94DB-87587A7EC75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EC70F024-832C-4D90-BE51-450ECF2E5C90}"/>
              </a:ext>
            </a:extLst>
          </p:cNvPr>
          <p:cNvGrpSpPr/>
          <p:nvPr/>
        </p:nvGrpSpPr>
        <p:grpSpPr>
          <a:xfrm>
            <a:off x="6684282" y="1814065"/>
            <a:ext cx="591105" cy="470388"/>
            <a:chOff x="8024949" y="901783"/>
            <a:chExt cx="591105" cy="470388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58616500-F30D-4C6A-A0CE-B8DE5CD6272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E8589E86-2DD2-4A00-A485-2FD04A37B8A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8AD7A0DE-6968-476E-97D0-42EC9ECAF15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F8388C66-8EEA-4FB0-BED8-8AB38825039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0BB567DB-5541-472A-A37B-34FFA354FB14}"/>
              </a:ext>
            </a:extLst>
          </p:cNvPr>
          <p:cNvGrpSpPr/>
          <p:nvPr/>
        </p:nvGrpSpPr>
        <p:grpSpPr>
          <a:xfrm>
            <a:off x="6684483" y="2262845"/>
            <a:ext cx="591105" cy="470388"/>
            <a:chOff x="8024949" y="901783"/>
            <a:chExt cx="591105" cy="470388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45E05205-9962-410B-9CB1-242C4FB7E44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8715FD0F-080A-42E0-B4A6-3CE92629B5D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27E72D97-66B6-4F8F-90FA-9C6666982E0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B59A29DC-6FED-422C-8F91-21FE93F6968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E80F7360-730A-49D5-927F-2C30FF662026}"/>
              </a:ext>
            </a:extLst>
          </p:cNvPr>
          <p:cNvGrpSpPr/>
          <p:nvPr/>
        </p:nvGrpSpPr>
        <p:grpSpPr>
          <a:xfrm>
            <a:off x="6688558" y="2707693"/>
            <a:ext cx="591105" cy="470388"/>
            <a:chOff x="8024949" y="901783"/>
            <a:chExt cx="591105" cy="470388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7288CA56-79DB-495F-B7A2-8A2685FD974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606E95EF-A798-40A5-9641-AF56EA70929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930F1DB-B774-4544-BDD4-BB401EF2033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747F246C-C797-4B97-A73A-F31C9ED6F14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61C9D33E-6EA0-4327-9BB8-182214EA20CC}"/>
              </a:ext>
            </a:extLst>
          </p:cNvPr>
          <p:cNvGrpSpPr/>
          <p:nvPr/>
        </p:nvGrpSpPr>
        <p:grpSpPr>
          <a:xfrm>
            <a:off x="6685088" y="3155716"/>
            <a:ext cx="591105" cy="470388"/>
            <a:chOff x="8024949" y="901783"/>
            <a:chExt cx="591105" cy="470388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6DA7EB9E-D0EF-4790-9311-3BB501F7CC7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F5824533-5F35-43A2-A1D7-C055A0B74F2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DDC18E2D-6237-4C1B-B900-8D32F7240B0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FA526055-21BA-48AF-B98F-41CFB57D298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63CBF9D5-E7EC-4694-963C-EB178D40AF48}"/>
              </a:ext>
            </a:extLst>
          </p:cNvPr>
          <p:cNvGrpSpPr/>
          <p:nvPr/>
        </p:nvGrpSpPr>
        <p:grpSpPr>
          <a:xfrm>
            <a:off x="6685289" y="3599734"/>
            <a:ext cx="591105" cy="470388"/>
            <a:chOff x="8024949" y="901783"/>
            <a:chExt cx="591105" cy="470388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CD1130FD-169C-4C10-87F9-FDE34D96F05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7054E84E-3E1B-4E41-9036-EADA93A6695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90311B26-5AA7-426E-A39C-E9B17566AAA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1A0FB887-DC06-4241-8F85-B2CCBE3CE29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1EA0313D-AD0B-4B1F-B53F-0A3CEE406B19}"/>
              </a:ext>
            </a:extLst>
          </p:cNvPr>
          <p:cNvGrpSpPr/>
          <p:nvPr/>
        </p:nvGrpSpPr>
        <p:grpSpPr>
          <a:xfrm>
            <a:off x="6684654" y="4050037"/>
            <a:ext cx="591105" cy="470388"/>
            <a:chOff x="8024949" y="901783"/>
            <a:chExt cx="591105" cy="470388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7F7711F5-39B3-4B21-BA5D-D70A642624A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3DF85CBD-6111-49B8-9130-7594D7247B4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9BE0A6DA-27C1-4D8D-8271-BCD9FB026E4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BBA867B3-3CF3-4C6B-BA06-10512870A3A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3BBC90B8-1069-4E69-A743-E5B89BB7B17A}"/>
              </a:ext>
            </a:extLst>
          </p:cNvPr>
          <p:cNvGrpSpPr/>
          <p:nvPr/>
        </p:nvGrpSpPr>
        <p:grpSpPr>
          <a:xfrm>
            <a:off x="6684855" y="4498817"/>
            <a:ext cx="591105" cy="470388"/>
            <a:chOff x="8024949" y="901783"/>
            <a:chExt cx="591105" cy="470388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2B93FEBC-37BA-429D-ACFE-4BD18EAA524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732036C2-744F-47FD-AD42-00103576ED7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E2ECB673-B9BC-4D25-B13D-F67F2AE395A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E3316E11-0858-4501-AA82-366A1798E17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35A0D6AC-8393-4F98-9CF7-A554B31F6C0A}"/>
              </a:ext>
            </a:extLst>
          </p:cNvPr>
          <p:cNvGrpSpPr/>
          <p:nvPr/>
        </p:nvGrpSpPr>
        <p:grpSpPr>
          <a:xfrm>
            <a:off x="6686072" y="4943665"/>
            <a:ext cx="591105" cy="470388"/>
            <a:chOff x="8024949" y="901783"/>
            <a:chExt cx="591105" cy="470388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6FA4C275-7615-45CC-83AD-BEBB3791101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C1918595-2461-4704-A74E-A3D3AE9093B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AD1C1EDB-59F7-4547-914B-68A8111785F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14C4AEBE-ED76-4244-934A-E069A1DB622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C4B19385-F386-4D39-AC1B-9DAB2322CA7A}"/>
              </a:ext>
            </a:extLst>
          </p:cNvPr>
          <p:cNvGrpSpPr/>
          <p:nvPr/>
        </p:nvGrpSpPr>
        <p:grpSpPr>
          <a:xfrm>
            <a:off x="6709631" y="900017"/>
            <a:ext cx="558936" cy="517996"/>
            <a:chOff x="7154565" y="884953"/>
            <a:chExt cx="558936" cy="51799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257A00CD-14CA-4973-B216-563A592CBCD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ACA08A93-968B-411C-8276-C29DDE3EE60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D0278BFE-5102-41E4-8516-97DC0E8FF10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E20FC94-147C-458C-98B6-A435E68B6B4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FFDA0FBA-8465-4891-866D-313A605E821A}"/>
              </a:ext>
            </a:extLst>
          </p:cNvPr>
          <p:cNvGrpSpPr/>
          <p:nvPr/>
        </p:nvGrpSpPr>
        <p:grpSpPr>
          <a:xfrm>
            <a:off x="5830011" y="901797"/>
            <a:ext cx="558936" cy="517996"/>
            <a:chOff x="7154565" y="884953"/>
            <a:chExt cx="558936" cy="51799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32C30829-7B60-4AF6-9424-A0024027BD0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4DA2D0E7-255A-4216-BEF3-D33A61B22D1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0B62E33F-35D1-4F86-9112-A16ED2A8EB9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E65735E8-2739-455E-8DAD-B16AB3500AA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4C33439E-0E65-4F30-A5BE-10A2B79D316F}"/>
              </a:ext>
            </a:extLst>
          </p:cNvPr>
          <p:cNvGrpSpPr/>
          <p:nvPr/>
        </p:nvGrpSpPr>
        <p:grpSpPr>
          <a:xfrm>
            <a:off x="5832774" y="1351376"/>
            <a:ext cx="558936" cy="517996"/>
            <a:chOff x="7154565" y="884953"/>
            <a:chExt cx="558936" cy="51799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A058C542-10B6-4E84-809E-2DA67EA6871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048B6CB2-EEE3-4C43-A8B7-3B9BA0278C4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5955921F-463A-492E-95E3-BDAD05921A2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787601FF-FAAD-44FE-A00D-C0B7C90727D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BD7D5B8E-B441-4D89-9533-A821E565629A}"/>
              </a:ext>
            </a:extLst>
          </p:cNvPr>
          <p:cNvGrpSpPr/>
          <p:nvPr/>
        </p:nvGrpSpPr>
        <p:grpSpPr>
          <a:xfrm>
            <a:off x="5834490" y="1797605"/>
            <a:ext cx="558936" cy="517996"/>
            <a:chOff x="7154565" y="884953"/>
            <a:chExt cx="558936" cy="51799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15FED386-BC68-46D9-A6AD-5BC2DE531C6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FB7C7475-758C-4770-BD11-F1117A14977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11D1DEB2-45C8-46D7-911F-19D2DEDD2C3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C627B8F1-8DE3-4073-BA8A-EDE06B3D448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D316FC00-9E57-4889-B8AD-1839583DE985}"/>
              </a:ext>
            </a:extLst>
          </p:cNvPr>
          <p:cNvGrpSpPr/>
          <p:nvPr/>
        </p:nvGrpSpPr>
        <p:grpSpPr>
          <a:xfrm>
            <a:off x="5832257" y="2243721"/>
            <a:ext cx="558936" cy="517996"/>
            <a:chOff x="7154565" y="884953"/>
            <a:chExt cx="558936" cy="51799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158DE014-2004-4F94-9360-95B6FFC94A0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DDCAA34F-5106-43D9-8B68-721E7535155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8EEE17DF-4064-426F-9117-2B546CAC946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D2B59586-14DC-4DC3-96C6-19BF3048A6A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A2EB19C0-F6B9-4560-83B8-DB98938CEA76}"/>
              </a:ext>
            </a:extLst>
          </p:cNvPr>
          <p:cNvGrpSpPr/>
          <p:nvPr/>
        </p:nvGrpSpPr>
        <p:grpSpPr>
          <a:xfrm>
            <a:off x="5831912" y="2691442"/>
            <a:ext cx="558936" cy="517996"/>
            <a:chOff x="7154565" y="884953"/>
            <a:chExt cx="558936" cy="517996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9A8412BC-3949-4C29-9411-1123D00A2B5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D3E59F68-FD76-498A-9820-8BBFE93AE80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34B2C29C-55F9-44CC-B7E4-9F4D1BF2E37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9B448E52-CAED-40ED-86EE-FAE406005D5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9936993E-0117-4E7C-AE9D-54DA82B718F1}"/>
              </a:ext>
            </a:extLst>
          </p:cNvPr>
          <p:cNvGrpSpPr/>
          <p:nvPr/>
        </p:nvGrpSpPr>
        <p:grpSpPr>
          <a:xfrm>
            <a:off x="5830484" y="3137120"/>
            <a:ext cx="558936" cy="517996"/>
            <a:chOff x="7154565" y="884953"/>
            <a:chExt cx="558936" cy="51799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FEE4EF14-08F6-42C0-AB1B-11D7B4B8188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7D1050BE-6A3A-4A73-B443-78C16EC8799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DAB92A73-2277-4381-ADF1-CECB5DFE9F5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28398072-E19B-4021-AB83-7AED8921199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5D02F11B-20CA-4CFD-929D-C717E5E45BC2}"/>
              </a:ext>
            </a:extLst>
          </p:cNvPr>
          <p:cNvGrpSpPr/>
          <p:nvPr/>
        </p:nvGrpSpPr>
        <p:grpSpPr>
          <a:xfrm>
            <a:off x="5833247" y="3586699"/>
            <a:ext cx="558936" cy="517996"/>
            <a:chOff x="7154565" y="884953"/>
            <a:chExt cx="558936" cy="51799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CF7648A8-10F2-4E6A-B0FF-5875C08DDE0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FBCE75CB-CEFF-4B7D-80AD-82796532C60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19AAAAD7-033B-4E36-8E53-5ECEAA39CC3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405DBE75-AFE1-4038-8BFC-E54F3F00621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69C7AB6A-1FD1-46BD-9DB4-E3BC8D4209B6}"/>
              </a:ext>
            </a:extLst>
          </p:cNvPr>
          <p:cNvGrpSpPr/>
          <p:nvPr/>
        </p:nvGrpSpPr>
        <p:grpSpPr>
          <a:xfrm>
            <a:off x="5834963" y="4032928"/>
            <a:ext cx="558936" cy="517996"/>
            <a:chOff x="7154565" y="884953"/>
            <a:chExt cx="558936" cy="517996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52B1ADBA-6D9A-4DF4-B9CF-F327A23E22E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AF968B12-7814-4DA8-BCA7-1A1B67EE348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833531E6-A147-4F78-9AF5-5B8357E2A0A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85C94EA6-AF10-4135-9EA3-D3452D423EF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DA5B30D6-FD2F-4C35-8AC8-87F225A6F822}"/>
              </a:ext>
            </a:extLst>
          </p:cNvPr>
          <p:cNvGrpSpPr/>
          <p:nvPr/>
        </p:nvGrpSpPr>
        <p:grpSpPr>
          <a:xfrm>
            <a:off x="5832730" y="4479044"/>
            <a:ext cx="558936" cy="517996"/>
            <a:chOff x="7154565" y="884953"/>
            <a:chExt cx="558936" cy="51799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2275CF21-2D90-453A-AA7B-9F2BEB1E23A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C9815593-B7CD-4711-B973-4816F424BDC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3AEFE88A-F109-425D-85D2-4D912C88617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4C22ADF3-9253-4E2A-89FA-0622167EC0F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C5EDD9B9-301B-4D2F-8F5E-91FEDB27B2E1}"/>
              </a:ext>
            </a:extLst>
          </p:cNvPr>
          <p:cNvGrpSpPr/>
          <p:nvPr/>
        </p:nvGrpSpPr>
        <p:grpSpPr>
          <a:xfrm>
            <a:off x="5832385" y="4926765"/>
            <a:ext cx="558936" cy="517996"/>
            <a:chOff x="7154565" y="884953"/>
            <a:chExt cx="558936" cy="51799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64D9155B-3B29-4F4F-BC56-1C02BF30DBC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9669B861-2C14-438D-B6C9-0CA3D97D86A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A05DEE67-4292-41B5-9302-D34192166A3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1792C1E6-DD7F-42F7-B1C3-135A6230C38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46EFADB1-0962-47D7-99AC-D65CE16DDB16}"/>
              </a:ext>
            </a:extLst>
          </p:cNvPr>
          <p:cNvGrpSpPr/>
          <p:nvPr/>
        </p:nvGrpSpPr>
        <p:grpSpPr>
          <a:xfrm>
            <a:off x="5830285" y="950721"/>
            <a:ext cx="446399" cy="428686"/>
            <a:chOff x="463698" y="934501"/>
            <a:chExt cx="446399" cy="428686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35777B25-951F-4582-8F10-41B864EB9E0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CC435247-AAD8-4E64-B86C-D6B332B4B3A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B7B6246E-8D44-4E39-81D3-086C92E0F186}"/>
              </a:ext>
            </a:extLst>
          </p:cNvPr>
          <p:cNvGrpSpPr/>
          <p:nvPr/>
        </p:nvGrpSpPr>
        <p:grpSpPr>
          <a:xfrm>
            <a:off x="4937104" y="951775"/>
            <a:ext cx="446399" cy="428686"/>
            <a:chOff x="463698" y="934501"/>
            <a:chExt cx="446399" cy="428686"/>
          </a:xfrm>
        </p:grpSpPr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714B1909-E065-4EDE-AC57-B7823328572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B67D2D9B-B8B9-47C9-B506-0B9BAAF9164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7C41B3F-D216-48C4-B254-26AAA196E534}"/>
              </a:ext>
            </a:extLst>
          </p:cNvPr>
          <p:cNvGrpSpPr/>
          <p:nvPr/>
        </p:nvGrpSpPr>
        <p:grpSpPr>
          <a:xfrm>
            <a:off x="7547176" y="912169"/>
            <a:ext cx="630375" cy="455794"/>
            <a:chOff x="8887627" y="907393"/>
            <a:chExt cx="630375" cy="455794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0918699C-4E87-4BE2-A6A1-1FE2CC644C8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FAB14AB1-9E2B-413B-9F8B-3D983485BB1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A61013BE-8B69-45E6-9CE6-41543B1A675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5E9C8E5F-59B0-4A39-A959-2F88C8D9F02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B36C05AC-C11B-42E2-8BE0-7784C7B0CE15}"/>
              </a:ext>
            </a:extLst>
          </p:cNvPr>
          <p:cNvGrpSpPr/>
          <p:nvPr/>
        </p:nvGrpSpPr>
        <p:grpSpPr>
          <a:xfrm>
            <a:off x="7548148" y="1358406"/>
            <a:ext cx="630375" cy="455794"/>
            <a:chOff x="8887627" y="907393"/>
            <a:chExt cx="630375" cy="455794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5D8BF0BE-2B6C-4AEB-A643-8A8BBA3925D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15662537-F8AA-48B5-9034-FC6DD6F2172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1FAD7428-194B-41EE-A741-6A6B3817302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4288C292-64F4-40C7-9D9B-B5C687A6B2A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580327A4-D926-478F-A801-EFB9BF423FF1}"/>
              </a:ext>
            </a:extLst>
          </p:cNvPr>
          <p:cNvGrpSpPr/>
          <p:nvPr/>
        </p:nvGrpSpPr>
        <p:grpSpPr>
          <a:xfrm>
            <a:off x="7547835" y="1803685"/>
            <a:ext cx="630375" cy="455794"/>
            <a:chOff x="8887627" y="907393"/>
            <a:chExt cx="630375" cy="455794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9DEC185A-AC60-423F-9BFD-72529548AC2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F65A68D6-2924-4209-B7B6-778D8A7FB1F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7F3303E9-F7B8-4B1C-AF59-EAB7759B26F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D044ED02-D54F-492A-8FCB-A6A79CD726C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E8F9AEAC-B29E-4D7B-978B-9A46C46F0536}"/>
              </a:ext>
            </a:extLst>
          </p:cNvPr>
          <p:cNvGrpSpPr/>
          <p:nvPr/>
        </p:nvGrpSpPr>
        <p:grpSpPr>
          <a:xfrm>
            <a:off x="7548807" y="2249922"/>
            <a:ext cx="630375" cy="455794"/>
            <a:chOff x="8887627" y="907393"/>
            <a:chExt cx="630375" cy="455794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E2E74E59-4F3E-41D4-B843-376DFA4FB1D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A91BAF65-9C8E-4AAB-9DF1-DE463078A09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BF47681A-328A-477F-A051-D94FE492386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58B3782F-2E85-4496-982D-46BF228DFAA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461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-1.875E-6 -0.0668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1.875E-6 -0.12894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44444E-6 L -2.08333E-6 -0.1967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33333E-6 L 0.00091 -0.2553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-1.875E-6 -0.32685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0.00078 -0.39213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7.40741E-7 L 0.00078 -0.45718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96296E-6 L -2.08333E-6 -0.5187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1.875E-6 -0.5872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0.07317 0.58819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2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3.95833E-6 -0.06342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59259E-6 L 3.95833E-6 -0.13333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-0.00013 -0.195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-0.00039 -0.26158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L -0.00013 -0.32476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-0.00013 -0.38634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-0.00013 -0.45695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-0.00013 -0.51574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0.00026 -0.58495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-0.07201 0.58704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2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000"/>
                            </p:stCondLst>
                            <p:childTnLst>
                              <p:par>
                                <p:cTn id="19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-0.00104 -0.0625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-0.00091 -0.12986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-0.00078 -0.1949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59259E-6 L -0.00091 -0.25671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11111E-6 L -0.00078 -0.32315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-0.00104 -0.39028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0.00117 -0.45231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L -0.00091 -0.51852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48148E-6 L -2.08333E-6 -0.58843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0.0746 0.06389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7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65" grpId="1" animBg="1"/>
      <p:bldP spid="151" grpId="0"/>
      <p:bldP spid="151" grpId="1"/>
      <p:bldP spid="153" grpId="0"/>
      <p:bldP spid="155" grpId="0"/>
      <p:bldP spid="157" grpId="0"/>
      <p:bldP spid="159" grpId="0"/>
      <p:bldP spid="161" grpId="0"/>
      <p:bldP spid="163" grpId="0"/>
      <p:bldP spid="9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08DA021B-8FF8-44C1-AE2C-F3C5DEC76295}"/>
              </a:ext>
            </a:extLst>
          </p:cNvPr>
          <p:cNvSpPr/>
          <p:nvPr/>
        </p:nvSpPr>
        <p:spPr>
          <a:xfrm flipH="1">
            <a:off x="6275895" y="23068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F008266-34EF-47E7-8430-F07F787D21D2}"/>
              </a:ext>
            </a:extLst>
          </p:cNvPr>
          <p:cNvSpPr/>
          <p:nvPr/>
        </p:nvSpPr>
        <p:spPr>
          <a:xfrm>
            <a:off x="2031273" y="518576"/>
            <a:ext cx="1113631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7D54F8-13B1-4B3C-8F59-D4EB92CF6902}"/>
              </a:ext>
            </a:extLst>
          </p:cNvPr>
          <p:cNvSpPr/>
          <p:nvPr/>
        </p:nvSpPr>
        <p:spPr>
          <a:xfrm>
            <a:off x="7757481" y="525879"/>
            <a:ext cx="1100302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693215" y="1665504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0.506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02745" y="525567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0.504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695806" y="110589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0.505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589908" y="3422306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0.509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604337" y="5184375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0.512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89877" y="2840998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0.508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AFDF1E-6019-4FAE-B7CA-24B5B060EB48}"/>
              </a:ext>
            </a:extLst>
          </p:cNvPr>
          <p:cNvSpPr txBox="1"/>
          <p:nvPr/>
        </p:nvSpPr>
        <p:spPr>
          <a:xfrm>
            <a:off x="1582055" y="5751911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0.513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591169" y="2269752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0.507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582376" y="4586952"/>
            <a:ext cx="219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0.511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560533" y="3995566"/>
            <a:ext cx="207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0.510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103ADE4-9539-4154-B5EA-7CEC604DB21E}"/>
              </a:ext>
            </a:extLst>
          </p:cNvPr>
          <p:cNvSpPr/>
          <p:nvPr/>
        </p:nvSpPr>
        <p:spPr>
          <a:xfrm>
            <a:off x="872928" y="57608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495AFA1-5374-417F-8F7A-04564BFF5A4F}"/>
              </a:ext>
            </a:extLst>
          </p:cNvPr>
          <p:cNvSpPr/>
          <p:nvPr/>
        </p:nvSpPr>
        <p:spPr>
          <a:xfrm>
            <a:off x="6687877" y="225538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9DD97E1-353D-4305-B281-913FEEDCC637}"/>
              </a:ext>
            </a:extLst>
          </p:cNvPr>
          <p:cNvSpPr txBox="1"/>
          <p:nvPr/>
        </p:nvSpPr>
        <p:spPr>
          <a:xfrm>
            <a:off x="7395676" y="1646854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0.895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9E54843-9565-4F10-B183-B157E712429C}"/>
              </a:ext>
            </a:extLst>
          </p:cNvPr>
          <p:cNvSpPr/>
          <p:nvPr/>
        </p:nvSpPr>
        <p:spPr>
          <a:xfrm>
            <a:off x="6687877" y="51585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1BB0379-68D0-4C39-81D2-D4D61B297D43}"/>
              </a:ext>
            </a:extLst>
          </p:cNvPr>
          <p:cNvSpPr txBox="1"/>
          <p:nvPr/>
        </p:nvSpPr>
        <p:spPr>
          <a:xfrm>
            <a:off x="7397548" y="506917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0.893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1992400-A425-481D-9A75-B51AAB761083}"/>
              </a:ext>
            </a:extLst>
          </p:cNvPr>
          <p:cNvSpPr/>
          <p:nvPr/>
        </p:nvSpPr>
        <p:spPr>
          <a:xfrm>
            <a:off x="6687877" y="109618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EEDE033-6CA3-4076-8A5C-276112A69BB4}"/>
              </a:ext>
            </a:extLst>
          </p:cNvPr>
          <p:cNvSpPr txBox="1"/>
          <p:nvPr/>
        </p:nvSpPr>
        <p:spPr>
          <a:xfrm>
            <a:off x="7388073" y="108724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0.894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B02777A-B008-45D7-8072-ECE46EC10CAE}"/>
              </a:ext>
            </a:extLst>
          </p:cNvPr>
          <p:cNvSpPr/>
          <p:nvPr/>
        </p:nvSpPr>
        <p:spPr>
          <a:xfrm>
            <a:off x="6688118" y="341259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827E9E2-5FB9-4957-9A5D-1D705B0212FC}"/>
              </a:ext>
            </a:extLst>
          </p:cNvPr>
          <p:cNvSpPr txBox="1"/>
          <p:nvPr/>
        </p:nvSpPr>
        <p:spPr>
          <a:xfrm>
            <a:off x="7288697" y="4569637"/>
            <a:ext cx="1924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0.900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CFBDE4B8-E527-42EC-9CBF-DB68C93B2C17}"/>
              </a:ext>
            </a:extLst>
          </p:cNvPr>
          <p:cNvSpPr/>
          <p:nvPr/>
        </p:nvSpPr>
        <p:spPr>
          <a:xfrm>
            <a:off x="6687636" y="457432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52A1477-FF3C-4A2A-8286-95CDB6FD4946}"/>
              </a:ext>
            </a:extLst>
          </p:cNvPr>
          <p:cNvSpPr txBox="1"/>
          <p:nvPr/>
        </p:nvSpPr>
        <p:spPr>
          <a:xfrm>
            <a:off x="7299142" y="3992178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0.899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43ACB27-52E2-42A2-AF3F-F62674C09927}"/>
              </a:ext>
            </a:extLst>
          </p:cNvPr>
          <p:cNvSpPr/>
          <p:nvPr/>
        </p:nvSpPr>
        <p:spPr>
          <a:xfrm>
            <a:off x="6688087" y="283128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FCC41A-FAC9-4722-99A7-4B53078F2EE6}"/>
              </a:ext>
            </a:extLst>
          </p:cNvPr>
          <p:cNvSpPr txBox="1"/>
          <p:nvPr/>
        </p:nvSpPr>
        <p:spPr>
          <a:xfrm>
            <a:off x="7295685" y="2822348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0.897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52F6EDAB-0997-4119-A52B-71851D8FBF46}"/>
              </a:ext>
            </a:extLst>
          </p:cNvPr>
          <p:cNvSpPr/>
          <p:nvPr/>
        </p:nvSpPr>
        <p:spPr>
          <a:xfrm>
            <a:off x="6687636" y="574220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9FD88EF-2423-49AB-AA46-7DBBD9C34F1E}"/>
              </a:ext>
            </a:extLst>
          </p:cNvPr>
          <p:cNvSpPr txBox="1"/>
          <p:nvPr/>
        </p:nvSpPr>
        <p:spPr>
          <a:xfrm>
            <a:off x="7292444" y="5733261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0.902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075BC3F-7EFE-4200-BCA9-D4C97FE022FF}"/>
              </a:ext>
            </a:extLst>
          </p:cNvPr>
          <p:cNvSpPr/>
          <p:nvPr/>
        </p:nvSpPr>
        <p:spPr>
          <a:xfrm>
            <a:off x="6687877" y="167503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CCF5C5F-C87B-445F-A9A0-9EC1D622B269}"/>
              </a:ext>
            </a:extLst>
          </p:cNvPr>
          <p:cNvSpPr txBox="1"/>
          <p:nvPr/>
        </p:nvSpPr>
        <p:spPr>
          <a:xfrm>
            <a:off x="7292034" y="2251102"/>
            <a:ext cx="229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0.896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BAF9C5-4E2B-45FB-A794-786AB0DCB0D6}"/>
              </a:ext>
            </a:extLst>
          </p:cNvPr>
          <p:cNvSpPr/>
          <p:nvPr/>
        </p:nvSpPr>
        <p:spPr>
          <a:xfrm>
            <a:off x="6687877" y="399038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157624E-63F7-4C0D-8F0E-AC1389464CB5}"/>
              </a:ext>
            </a:extLst>
          </p:cNvPr>
          <p:cNvSpPr txBox="1"/>
          <p:nvPr/>
        </p:nvSpPr>
        <p:spPr>
          <a:xfrm>
            <a:off x="7295475" y="3408240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0.898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CE435C3-435F-45D1-81C9-10153DD8C0D8}"/>
              </a:ext>
            </a:extLst>
          </p:cNvPr>
          <p:cNvSpPr/>
          <p:nvPr/>
        </p:nvSpPr>
        <p:spPr>
          <a:xfrm>
            <a:off x="6687636" y="515826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C139272-A0DA-47A2-8AE5-76F758741358}"/>
              </a:ext>
            </a:extLst>
          </p:cNvPr>
          <p:cNvSpPr txBox="1"/>
          <p:nvPr/>
        </p:nvSpPr>
        <p:spPr>
          <a:xfrm>
            <a:off x="7300310" y="5149323"/>
            <a:ext cx="2438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0.901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F967DA9-536E-48EA-B7C6-C403FE1DD7FE}"/>
              </a:ext>
            </a:extLst>
          </p:cNvPr>
          <p:cNvSpPr txBox="1"/>
          <p:nvPr/>
        </p:nvSpPr>
        <p:spPr>
          <a:xfrm>
            <a:off x="1561069" y="3994585"/>
            <a:ext cx="1292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8B8D8-99AB-4B1C-B98F-644A64AE7987}"/>
              </a:ext>
            </a:extLst>
          </p:cNvPr>
          <p:cNvSpPr txBox="1"/>
          <p:nvPr/>
        </p:nvSpPr>
        <p:spPr>
          <a:xfrm>
            <a:off x="7291676" y="4568258"/>
            <a:ext cx="1046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</a:t>
            </a:r>
          </a:p>
        </p:txBody>
      </p:sp>
    </p:spTree>
    <p:extLst>
      <p:ext uri="{BB962C8B-B14F-4D97-AF65-F5344CB8AC3E}">
        <p14:creationId xmlns:p14="http://schemas.microsoft.com/office/powerpoint/2010/main" val="167786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164" grpId="1" animBg="1"/>
      <p:bldP spid="165" grpId="0" animBg="1"/>
      <p:bldP spid="165" grpId="1" animBg="1"/>
      <p:bldP spid="90" grpId="0"/>
      <p:bldP spid="92" grpId="0"/>
      <p:bldP spid="94" grpId="0"/>
      <p:bldP spid="113" grpId="0"/>
      <p:bldP spid="115" grpId="0"/>
      <p:bldP spid="117" grpId="0"/>
      <p:bldP spid="119" grpId="0"/>
      <p:bldP spid="119" grpId="1"/>
      <p:bldP spid="151" grpId="0"/>
      <p:bldP spid="151" grpId="1"/>
      <p:bldP spid="153" grpId="0"/>
      <p:bldP spid="155" grpId="0"/>
      <p:bldP spid="157" grpId="0"/>
      <p:bldP spid="159" grpId="0"/>
      <p:bldP spid="161" grpId="0"/>
      <p:bldP spid="163" grpId="0"/>
      <p:bldP spid="95" grpId="0"/>
      <p:bldP spid="9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08DA021B-8FF8-44C1-AE2C-F3C5DEC76295}"/>
              </a:ext>
            </a:extLst>
          </p:cNvPr>
          <p:cNvSpPr/>
          <p:nvPr/>
        </p:nvSpPr>
        <p:spPr>
          <a:xfrm flipH="1">
            <a:off x="6275895" y="23068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F008266-34EF-47E7-8430-F07F787D21D2}"/>
              </a:ext>
            </a:extLst>
          </p:cNvPr>
          <p:cNvSpPr/>
          <p:nvPr/>
        </p:nvSpPr>
        <p:spPr>
          <a:xfrm>
            <a:off x="1587503" y="518576"/>
            <a:ext cx="1557402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7D54F8-13B1-4B3C-8F59-D4EB92CF6902}"/>
              </a:ext>
            </a:extLst>
          </p:cNvPr>
          <p:cNvSpPr/>
          <p:nvPr/>
        </p:nvSpPr>
        <p:spPr>
          <a:xfrm>
            <a:off x="7285452" y="525879"/>
            <a:ext cx="1572331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693215" y="1665504"/>
            <a:ext cx="129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1.295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02745" y="525567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1.293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695806" y="110589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1.294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589908" y="3422306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1.298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604337" y="5184375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1.301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89877" y="2840998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1.297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AFDF1E-6019-4FAE-B7CA-24B5B060EB48}"/>
              </a:ext>
            </a:extLst>
          </p:cNvPr>
          <p:cNvSpPr txBox="1"/>
          <p:nvPr/>
        </p:nvSpPr>
        <p:spPr>
          <a:xfrm>
            <a:off x="1582055" y="5751911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1.302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591169" y="2269752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1.296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608715" y="4000097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1.299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603009" y="4596506"/>
            <a:ext cx="207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1.300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103ADE4-9539-4154-B5EA-7CEC604DB21E}"/>
              </a:ext>
            </a:extLst>
          </p:cNvPr>
          <p:cNvSpPr/>
          <p:nvPr/>
        </p:nvSpPr>
        <p:spPr>
          <a:xfrm>
            <a:off x="872928" y="57608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495AFA1-5374-417F-8F7A-04564BFF5A4F}"/>
              </a:ext>
            </a:extLst>
          </p:cNvPr>
          <p:cNvSpPr/>
          <p:nvPr/>
        </p:nvSpPr>
        <p:spPr>
          <a:xfrm>
            <a:off x="6687877" y="225538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9DD97E1-353D-4305-B281-913FEEDCC637}"/>
              </a:ext>
            </a:extLst>
          </p:cNvPr>
          <p:cNvSpPr txBox="1"/>
          <p:nvPr/>
        </p:nvSpPr>
        <p:spPr>
          <a:xfrm>
            <a:off x="7395676" y="1646854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0.997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9E54843-9565-4F10-B183-B157E712429C}"/>
              </a:ext>
            </a:extLst>
          </p:cNvPr>
          <p:cNvSpPr/>
          <p:nvPr/>
        </p:nvSpPr>
        <p:spPr>
          <a:xfrm>
            <a:off x="6687877" y="51585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1BB0379-68D0-4C39-81D2-D4D61B297D43}"/>
              </a:ext>
            </a:extLst>
          </p:cNvPr>
          <p:cNvSpPr txBox="1"/>
          <p:nvPr/>
        </p:nvSpPr>
        <p:spPr>
          <a:xfrm>
            <a:off x="7397549" y="506917"/>
            <a:ext cx="1252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0.995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1992400-A425-481D-9A75-B51AAB761083}"/>
              </a:ext>
            </a:extLst>
          </p:cNvPr>
          <p:cNvSpPr/>
          <p:nvPr/>
        </p:nvSpPr>
        <p:spPr>
          <a:xfrm>
            <a:off x="6687877" y="109618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EEDE033-6CA3-4076-8A5C-276112A69BB4}"/>
              </a:ext>
            </a:extLst>
          </p:cNvPr>
          <p:cNvSpPr txBox="1"/>
          <p:nvPr/>
        </p:nvSpPr>
        <p:spPr>
          <a:xfrm>
            <a:off x="7388073" y="108724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0.996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B02777A-B008-45D7-8072-ECE46EC10CAE}"/>
              </a:ext>
            </a:extLst>
          </p:cNvPr>
          <p:cNvSpPr/>
          <p:nvPr/>
        </p:nvSpPr>
        <p:spPr>
          <a:xfrm>
            <a:off x="6688118" y="341259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827E9E2-5FB9-4957-9A5D-1D705B0212FC}"/>
              </a:ext>
            </a:extLst>
          </p:cNvPr>
          <p:cNvSpPr txBox="1"/>
          <p:nvPr/>
        </p:nvSpPr>
        <p:spPr>
          <a:xfrm>
            <a:off x="7292282" y="3397023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1.000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CFBDE4B8-E527-42EC-9CBF-DB68C93B2C17}"/>
              </a:ext>
            </a:extLst>
          </p:cNvPr>
          <p:cNvSpPr/>
          <p:nvPr/>
        </p:nvSpPr>
        <p:spPr>
          <a:xfrm>
            <a:off x="6687636" y="457432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52A1477-FF3C-4A2A-8286-95CDB6FD4946}"/>
              </a:ext>
            </a:extLst>
          </p:cNvPr>
          <p:cNvSpPr txBox="1"/>
          <p:nvPr/>
        </p:nvSpPr>
        <p:spPr>
          <a:xfrm>
            <a:off x="7299142" y="4565385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1.002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43ACB27-52E2-42A2-AF3F-F62674C09927}"/>
              </a:ext>
            </a:extLst>
          </p:cNvPr>
          <p:cNvSpPr/>
          <p:nvPr/>
        </p:nvSpPr>
        <p:spPr>
          <a:xfrm>
            <a:off x="6688087" y="283128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FCC41A-FAC9-4722-99A7-4B53078F2EE6}"/>
              </a:ext>
            </a:extLst>
          </p:cNvPr>
          <p:cNvSpPr txBox="1"/>
          <p:nvPr/>
        </p:nvSpPr>
        <p:spPr>
          <a:xfrm>
            <a:off x="7295685" y="2822348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0.999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52F6EDAB-0997-4119-A52B-71851D8FBF46}"/>
              </a:ext>
            </a:extLst>
          </p:cNvPr>
          <p:cNvSpPr/>
          <p:nvPr/>
        </p:nvSpPr>
        <p:spPr>
          <a:xfrm>
            <a:off x="6687636" y="574220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9FD88EF-2423-49AB-AA46-7DBBD9C34F1E}"/>
              </a:ext>
            </a:extLst>
          </p:cNvPr>
          <p:cNvSpPr txBox="1"/>
          <p:nvPr/>
        </p:nvSpPr>
        <p:spPr>
          <a:xfrm>
            <a:off x="7292444" y="5733261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1.004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075BC3F-7EFE-4200-BCA9-D4C97FE022FF}"/>
              </a:ext>
            </a:extLst>
          </p:cNvPr>
          <p:cNvSpPr/>
          <p:nvPr/>
        </p:nvSpPr>
        <p:spPr>
          <a:xfrm>
            <a:off x="6687877" y="167503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CCF5C5F-C87B-445F-A9A0-9EC1D622B269}"/>
              </a:ext>
            </a:extLst>
          </p:cNvPr>
          <p:cNvSpPr txBox="1"/>
          <p:nvPr/>
        </p:nvSpPr>
        <p:spPr>
          <a:xfrm>
            <a:off x="7292034" y="2251102"/>
            <a:ext cx="229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0.998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BAF9C5-4E2B-45FB-A794-786AB0DCB0D6}"/>
              </a:ext>
            </a:extLst>
          </p:cNvPr>
          <p:cNvSpPr/>
          <p:nvPr/>
        </p:nvSpPr>
        <p:spPr>
          <a:xfrm>
            <a:off x="6687877" y="399038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157624E-63F7-4C0D-8F0E-AC1389464CB5}"/>
              </a:ext>
            </a:extLst>
          </p:cNvPr>
          <p:cNvSpPr txBox="1"/>
          <p:nvPr/>
        </p:nvSpPr>
        <p:spPr>
          <a:xfrm>
            <a:off x="7295475" y="3981447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1.001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CE435C3-435F-45D1-81C9-10153DD8C0D8}"/>
              </a:ext>
            </a:extLst>
          </p:cNvPr>
          <p:cNvSpPr/>
          <p:nvPr/>
        </p:nvSpPr>
        <p:spPr>
          <a:xfrm>
            <a:off x="6687636" y="515826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C139272-A0DA-47A2-8AE5-76F758741358}"/>
              </a:ext>
            </a:extLst>
          </p:cNvPr>
          <p:cNvSpPr txBox="1"/>
          <p:nvPr/>
        </p:nvSpPr>
        <p:spPr>
          <a:xfrm>
            <a:off x="7300310" y="5149323"/>
            <a:ext cx="2438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1.003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F967DA9-536E-48EA-B7C6-C403FE1DD7FE}"/>
              </a:ext>
            </a:extLst>
          </p:cNvPr>
          <p:cNvSpPr txBox="1"/>
          <p:nvPr/>
        </p:nvSpPr>
        <p:spPr>
          <a:xfrm>
            <a:off x="1603545" y="4595525"/>
            <a:ext cx="1304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8B8D8-99AB-4B1C-B98F-644A64AE7987}"/>
              </a:ext>
            </a:extLst>
          </p:cNvPr>
          <p:cNvSpPr txBox="1"/>
          <p:nvPr/>
        </p:nvSpPr>
        <p:spPr>
          <a:xfrm>
            <a:off x="7295262" y="3395644"/>
            <a:ext cx="1075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334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164" grpId="1" animBg="1"/>
      <p:bldP spid="165" grpId="0" animBg="1"/>
      <p:bldP spid="165" grpId="1" animBg="1"/>
      <p:bldP spid="90" grpId="0"/>
      <p:bldP spid="92" grpId="0"/>
      <p:bldP spid="94" grpId="0"/>
      <p:bldP spid="113" grpId="0"/>
      <p:bldP spid="115" grpId="0"/>
      <p:bldP spid="117" grpId="0"/>
      <p:bldP spid="119" grpId="0"/>
      <p:bldP spid="119" grpId="1"/>
      <p:bldP spid="151" grpId="0"/>
      <p:bldP spid="151" grpId="1"/>
      <p:bldP spid="153" grpId="0"/>
      <p:bldP spid="155" grpId="0"/>
      <p:bldP spid="157" grpId="0"/>
      <p:bldP spid="159" grpId="0"/>
      <p:bldP spid="161" grpId="0"/>
      <p:bldP spid="163" grpId="0"/>
      <p:bldP spid="95" grpId="0"/>
      <p:bldP spid="97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5718C-E96A-421A-AEEC-FF666954A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13 Count back in thousandths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9F8B4-85F5-4C36-98E1-CA5591A04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4903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F008266-34EF-47E7-8430-F07F787D21D2}"/>
              </a:ext>
            </a:extLst>
          </p:cNvPr>
          <p:cNvSpPr/>
          <p:nvPr/>
        </p:nvSpPr>
        <p:spPr>
          <a:xfrm>
            <a:off x="2031273" y="518576"/>
            <a:ext cx="1113631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693215" y="1665504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0.535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02745" y="525567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0.537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695806" y="110589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0.536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589908" y="3422306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0.532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604337" y="5184375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0.529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89877" y="2840998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0.533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AFDF1E-6019-4FAE-B7CA-24B5B060EB48}"/>
              </a:ext>
            </a:extLst>
          </p:cNvPr>
          <p:cNvSpPr txBox="1"/>
          <p:nvPr/>
        </p:nvSpPr>
        <p:spPr>
          <a:xfrm>
            <a:off x="1582055" y="5751911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0.528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591169" y="2269752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0.534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608715" y="4000097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0.531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603009" y="4596506"/>
            <a:ext cx="207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0.530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103ADE4-9539-4154-B5EA-7CEC604DB21E}"/>
              </a:ext>
            </a:extLst>
          </p:cNvPr>
          <p:cNvSpPr/>
          <p:nvPr/>
        </p:nvSpPr>
        <p:spPr>
          <a:xfrm>
            <a:off x="872928" y="57608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F967DA9-536E-48EA-B7C6-C403FE1DD7FE}"/>
              </a:ext>
            </a:extLst>
          </p:cNvPr>
          <p:cNvSpPr txBox="1"/>
          <p:nvPr/>
        </p:nvSpPr>
        <p:spPr>
          <a:xfrm>
            <a:off x="1603545" y="4595525"/>
            <a:ext cx="1304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0.53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051D5F1-3E59-4A7D-9434-4084544101BA}"/>
              </a:ext>
            </a:extLst>
          </p:cNvPr>
          <p:cNvGrpSpPr/>
          <p:nvPr/>
        </p:nvGrpSpPr>
        <p:grpSpPr>
          <a:xfrm>
            <a:off x="6654496" y="924470"/>
            <a:ext cx="630375" cy="455794"/>
            <a:chOff x="8887627" y="907393"/>
            <a:chExt cx="630375" cy="455794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F2AA353-3D14-429C-AE80-05F520EDA45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0A8D9AD-2299-4BCD-AACF-6C986F70199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2092BC6-9CE0-465A-91C9-227AB124C39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D68CE6A-DAE0-4BC9-B0DA-F76B4ADB504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252438F-C935-4E7C-952B-15DA56C77334}"/>
              </a:ext>
            </a:extLst>
          </p:cNvPr>
          <p:cNvGrpSpPr/>
          <p:nvPr/>
        </p:nvGrpSpPr>
        <p:grpSpPr>
          <a:xfrm>
            <a:off x="6655468" y="1370707"/>
            <a:ext cx="630375" cy="455794"/>
            <a:chOff x="8887627" y="907393"/>
            <a:chExt cx="630375" cy="455794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69BD6648-A968-4D8D-B96E-9166EC096DA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4888AE3-3D1E-4292-9396-A8C9E83DDCE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747C1B5-9188-45EB-B598-60073608699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4CDFEED9-4710-490B-93F6-2AE6C27755F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0A3A6F2-2090-4089-B343-808EB3775669}"/>
              </a:ext>
            </a:extLst>
          </p:cNvPr>
          <p:cNvGrpSpPr/>
          <p:nvPr/>
        </p:nvGrpSpPr>
        <p:grpSpPr>
          <a:xfrm>
            <a:off x="6655155" y="1815986"/>
            <a:ext cx="630375" cy="455794"/>
            <a:chOff x="8887627" y="907393"/>
            <a:chExt cx="630375" cy="455794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E03FCD21-D0E8-4EE2-8BD4-72D814B324D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C8BFC3D-CD6D-4DD7-B061-32C53C9257D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D1E341C-0644-4E25-99AC-CA34266C8BB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F15717DF-0B97-45CB-A485-F380B904115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1CF35369-F059-4A8F-A338-761E9FD1337A}"/>
              </a:ext>
            </a:extLst>
          </p:cNvPr>
          <p:cNvGrpSpPr/>
          <p:nvPr/>
        </p:nvGrpSpPr>
        <p:grpSpPr>
          <a:xfrm>
            <a:off x="6656127" y="2262223"/>
            <a:ext cx="630375" cy="455794"/>
            <a:chOff x="8887627" y="907393"/>
            <a:chExt cx="630375" cy="455794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7F2E1C9F-1AE2-4324-B9F0-03845F457D6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BA8AE9D5-FE77-4972-908A-CE629DFD87A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6B9D48A-FF50-4707-B792-1F6BA099FAE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DB794ED-DD60-4DF8-9EE3-F743B0C4227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427444B6-F0D1-4D0A-A0B4-A754F9D00649}"/>
              </a:ext>
            </a:extLst>
          </p:cNvPr>
          <p:cNvGrpSpPr/>
          <p:nvPr/>
        </p:nvGrpSpPr>
        <p:grpSpPr>
          <a:xfrm>
            <a:off x="6655137" y="2708849"/>
            <a:ext cx="630375" cy="455794"/>
            <a:chOff x="8887627" y="907393"/>
            <a:chExt cx="630375" cy="455794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49760D8-94DD-4890-80B9-65020F8D25E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25F51BE-7C54-492A-AE66-2784EA2D653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B9AD334-C52E-47F9-9D98-B1ABE882356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2A5B982-276E-418A-9B28-0C284C48B12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D86E299-3067-4BE6-84A3-D329F4CB7E9A}"/>
              </a:ext>
            </a:extLst>
          </p:cNvPr>
          <p:cNvGrpSpPr/>
          <p:nvPr/>
        </p:nvGrpSpPr>
        <p:grpSpPr>
          <a:xfrm>
            <a:off x="6655014" y="3155038"/>
            <a:ext cx="630375" cy="455794"/>
            <a:chOff x="8887627" y="907393"/>
            <a:chExt cx="630375" cy="455794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981FE0F5-7537-4342-B49D-9D4E6F9756F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CD6C2687-D73E-4E01-AFBD-14E7A168C00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68EA53E-238C-4D1B-B31B-4A5D5B7E580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4F18C2FD-63DB-443A-94AD-E602118167B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954B8347-2014-4775-A2AC-A6654F8E23E7}"/>
              </a:ext>
            </a:extLst>
          </p:cNvPr>
          <p:cNvGrpSpPr/>
          <p:nvPr/>
        </p:nvGrpSpPr>
        <p:grpSpPr>
          <a:xfrm>
            <a:off x="6655986" y="3601275"/>
            <a:ext cx="630375" cy="455794"/>
            <a:chOff x="8887627" y="907393"/>
            <a:chExt cx="630375" cy="45579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97150AA1-1009-4DED-B95F-6C6B25588F1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67731A0-FD52-497C-9CA0-DF97C101DF8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93C77C0-8FD3-47DC-9C74-C1A02259A48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EB769FD-30F6-4119-8A59-8726CD2A98F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984BDBB-40D9-4150-BF39-A1B4003EF466}"/>
              </a:ext>
            </a:extLst>
          </p:cNvPr>
          <p:cNvGrpSpPr/>
          <p:nvPr/>
        </p:nvGrpSpPr>
        <p:grpSpPr>
          <a:xfrm>
            <a:off x="5800075" y="917554"/>
            <a:ext cx="591105" cy="470388"/>
            <a:chOff x="8024949" y="901783"/>
            <a:chExt cx="591105" cy="470388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5C62DC32-CCC4-485C-A0F5-FD6CA3C0D1C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108EB41B-437F-4E62-BD0D-A7E7FB80C3E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1A0C67A0-ABE7-40AF-94E0-643592108DD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4A375860-FC77-42CC-8D18-B476DE98729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D6BB5B7C-87D7-461F-BA9B-1BBAE15228EA}"/>
              </a:ext>
            </a:extLst>
          </p:cNvPr>
          <p:cNvGrpSpPr/>
          <p:nvPr/>
        </p:nvGrpSpPr>
        <p:grpSpPr>
          <a:xfrm>
            <a:off x="5800276" y="1361572"/>
            <a:ext cx="591105" cy="470388"/>
            <a:chOff x="8024949" y="901783"/>
            <a:chExt cx="591105" cy="470388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B5460DE2-F23B-43F9-93E3-705FE4AB773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8E3823F-7107-45E4-85D1-CD8460B5256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222FE08-CBA3-44E7-8CB9-317B17AF60D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ED16DA87-31A8-404C-9093-4DC53219D7F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A533D227-F73E-40F8-BD2A-22C90424A092}"/>
              </a:ext>
            </a:extLst>
          </p:cNvPr>
          <p:cNvGrpSpPr/>
          <p:nvPr/>
        </p:nvGrpSpPr>
        <p:grpSpPr>
          <a:xfrm>
            <a:off x="5799641" y="1811875"/>
            <a:ext cx="591105" cy="470388"/>
            <a:chOff x="8024949" y="901783"/>
            <a:chExt cx="591105" cy="470388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83CC8CD-2B59-4943-9373-133F94DB8BA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7A4B601-C1A5-445D-BDED-ADBEFA67D6C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FFFAD74-FD0D-469F-A86F-C6A5A6CAD80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6B54EBF4-3416-4D0D-9DA1-0B46DE2438A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AAC6936B-887E-4E95-8714-4BBB194A6FC0}"/>
              </a:ext>
            </a:extLst>
          </p:cNvPr>
          <p:cNvGrpSpPr/>
          <p:nvPr/>
        </p:nvGrpSpPr>
        <p:grpSpPr>
          <a:xfrm>
            <a:off x="6651509" y="916999"/>
            <a:ext cx="630375" cy="455794"/>
            <a:chOff x="8887627" y="907393"/>
            <a:chExt cx="630375" cy="455794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B94F3925-6092-4E02-AB3A-D2BE4555BE0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D7DDB12-C04A-46B3-A510-3E118021B8A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E435AB1-ECD0-49DB-9543-4E72D4772CF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C1EF2423-AD1A-4BDA-B54D-62366F1BA0D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3FAEB197-A9E5-4D18-B2E5-71E69E2A8144}"/>
              </a:ext>
            </a:extLst>
          </p:cNvPr>
          <p:cNvGrpSpPr/>
          <p:nvPr/>
        </p:nvGrpSpPr>
        <p:grpSpPr>
          <a:xfrm>
            <a:off x="6652481" y="1363236"/>
            <a:ext cx="630375" cy="455794"/>
            <a:chOff x="8887627" y="907393"/>
            <a:chExt cx="630375" cy="455794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65A0CC15-ACFE-4911-B76D-4047FF140D9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82C561B4-EE3E-424F-A86E-6FC0EAA8276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0E218B36-047F-4DBD-B19F-7B0F3B91F3D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049D36B8-1193-4951-B456-1513E68D1BA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A3F4CFE6-16FE-4D40-B9C9-6A7F74926938}"/>
              </a:ext>
            </a:extLst>
          </p:cNvPr>
          <p:cNvGrpSpPr/>
          <p:nvPr/>
        </p:nvGrpSpPr>
        <p:grpSpPr>
          <a:xfrm>
            <a:off x="6652168" y="1808515"/>
            <a:ext cx="630375" cy="455794"/>
            <a:chOff x="8887627" y="907393"/>
            <a:chExt cx="630375" cy="455794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5B7A0B72-8579-41C0-B853-F442B461792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32BE49B-413A-4658-89C1-9FB3F6D247D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F384A058-6E0C-4F07-995D-964D2248449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76A46E7F-FE81-4B0B-AE5A-6CE24FFF990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F808385A-44F6-407F-8D66-26F1AB1F6C59}"/>
              </a:ext>
            </a:extLst>
          </p:cNvPr>
          <p:cNvGrpSpPr/>
          <p:nvPr/>
        </p:nvGrpSpPr>
        <p:grpSpPr>
          <a:xfrm>
            <a:off x="6653140" y="2254752"/>
            <a:ext cx="630375" cy="455794"/>
            <a:chOff x="8887627" y="907393"/>
            <a:chExt cx="630375" cy="455794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A24834D0-4A53-418E-88BA-C33D6B5B043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AABDC0E6-3C26-4E51-B9AE-9A43B4D0BDD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E59EB5D7-9988-48FD-AE40-6F3966E3317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491BE95C-0705-4905-8902-2253060EA79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BCCEFF09-518B-49A0-9FFF-8884B32098FE}"/>
              </a:ext>
            </a:extLst>
          </p:cNvPr>
          <p:cNvGrpSpPr/>
          <p:nvPr/>
        </p:nvGrpSpPr>
        <p:grpSpPr>
          <a:xfrm>
            <a:off x="6652150" y="2701378"/>
            <a:ext cx="630375" cy="455794"/>
            <a:chOff x="8887627" y="907393"/>
            <a:chExt cx="630375" cy="455794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ACC5257C-E6D9-4734-8F98-679E6EF7B82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8A2F4D7-D3DB-4097-A221-28150B5BB58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EA59F15-17A4-4EA0-BDD2-35D3670AA26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4F197F4E-1799-4DDB-82B3-6BBD7240BB6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9960E738-A86A-45D1-9CD5-75B80218E45E}"/>
              </a:ext>
            </a:extLst>
          </p:cNvPr>
          <p:cNvGrpSpPr/>
          <p:nvPr/>
        </p:nvGrpSpPr>
        <p:grpSpPr>
          <a:xfrm>
            <a:off x="6652027" y="3147567"/>
            <a:ext cx="630375" cy="455794"/>
            <a:chOff x="8887627" y="907393"/>
            <a:chExt cx="630375" cy="455794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18FCC590-0B5F-47CA-BB1C-ADD80131C59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D5DF990C-A2B2-4D3C-8126-9F3B07BAC24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AD048FDC-A99D-4DF5-A460-17EF63FB9B3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16989C15-2EA3-4354-A16B-BB2FFFBA207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B88DCB8C-AA08-407F-8F46-F8F995A94FEE}"/>
              </a:ext>
            </a:extLst>
          </p:cNvPr>
          <p:cNvGrpSpPr/>
          <p:nvPr/>
        </p:nvGrpSpPr>
        <p:grpSpPr>
          <a:xfrm>
            <a:off x="6652999" y="3593804"/>
            <a:ext cx="630375" cy="455794"/>
            <a:chOff x="8887627" y="907393"/>
            <a:chExt cx="630375" cy="455794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12FA6C7F-AD7D-4083-ADDF-2D6473F96E1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AAA7119F-817B-4065-B168-DDFD9F66116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0A55AD99-E447-4A2B-9F99-8C788EEDF3F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EABED408-7849-4D2B-85E1-BD682D8A845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60EF3637-44A9-4C74-A686-C756CD30450C}"/>
              </a:ext>
            </a:extLst>
          </p:cNvPr>
          <p:cNvGrpSpPr/>
          <p:nvPr/>
        </p:nvGrpSpPr>
        <p:grpSpPr>
          <a:xfrm>
            <a:off x="6652686" y="4039083"/>
            <a:ext cx="630375" cy="455794"/>
            <a:chOff x="8887627" y="907393"/>
            <a:chExt cx="630375" cy="455794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0D158A84-4900-4AB3-BB19-1FC0191FF9A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3B3538CC-51A2-47E3-AD07-4B3B6A95A83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6397D7D6-01A9-44ED-88B6-E84B78EEA8D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2330090D-E28C-4B62-B4B5-F7E34137145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F48B5A64-76A4-48A3-94FA-F555128810F0}"/>
              </a:ext>
            </a:extLst>
          </p:cNvPr>
          <p:cNvGrpSpPr/>
          <p:nvPr/>
        </p:nvGrpSpPr>
        <p:grpSpPr>
          <a:xfrm>
            <a:off x="6653658" y="4485320"/>
            <a:ext cx="630375" cy="455794"/>
            <a:chOff x="8887627" y="907393"/>
            <a:chExt cx="630375" cy="455794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983A4388-FE99-46E6-8EB0-93A5FAB6B3A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6A083FD2-1D01-4AEE-8D44-430A219B0E2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BBAA7241-E2C2-4373-A83D-6D1FA95D0BE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F98BBC4E-1AE6-4DEB-904F-4489415F7A0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E350C9C6-060E-4C67-91CB-A99E122276F2}"/>
              </a:ext>
            </a:extLst>
          </p:cNvPr>
          <p:cNvGrpSpPr/>
          <p:nvPr/>
        </p:nvGrpSpPr>
        <p:grpSpPr>
          <a:xfrm>
            <a:off x="6652668" y="4931946"/>
            <a:ext cx="630375" cy="455794"/>
            <a:chOff x="8887627" y="907393"/>
            <a:chExt cx="630375" cy="455794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CD592F36-F4DF-4B8E-BA87-7DE600B39EE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846EE8CE-3557-4669-A175-B074A23D20D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03910F6B-28A0-40E6-A660-ACD35ADA852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93EED6ED-FAA3-418B-8C5A-AE7DAAB8BAC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078419E6-751D-4716-A8A6-8DB545EB8E91}"/>
              </a:ext>
            </a:extLst>
          </p:cNvPr>
          <p:cNvGrpSpPr/>
          <p:nvPr/>
        </p:nvGrpSpPr>
        <p:grpSpPr>
          <a:xfrm>
            <a:off x="6682735" y="909358"/>
            <a:ext cx="591105" cy="470388"/>
            <a:chOff x="8024949" y="901783"/>
            <a:chExt cx="591105" cy="470388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8DB15297-A6C4-47ED-AEA5-231F19A4FEE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EEB72182-A636-40F9-86EE-2862EA612B3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3B94CDE0-9BD8-468C-8C6C-0D6E669BB20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551550B1-4DF7-4629-9647-E778B8D4954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18F0B146-DD97-4CED-8BAA-C531EFA0B0CC}"/>
              </a:ext>
            </a:extLst>
          </p:cNvPr>
          <p:cNvGrpSpPr/>
          <p:nvPr/>
        </p:nvGrpSpPr>
        <p:grpSpPr>
          <a:xfrm>
            <a:off x="4923393" y="894484"/>
            <a:ext cx="558936" cy="517996"/>
            <a:chOff x="7154565" y="884953"/>
            <a:chExt cx="558936" cy="51799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A99ABA15-D350-4DEA-BCFB-DCCF89D8EB0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CA30CD20-C3FB-4861-9727-1239398BE6B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B41B195C-C503-4A2B-8157-01153FC067C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CF8E8D2-8766-46B4-A33D-DF8429753CE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2C370EE-988E-467E-8CA5-9F2B2D9A4B5E}"/>
              </a:ext>
            </a:extLst>
          </p:cNvPr>
          <p:cNvGrpSpPr/>
          <p:nvPr/>
        </p:nvGrpSpPr>
        <p:grpSpPr>
          <a:xfrm>
            <a:off x="4926156" y="1344063"/>
            <a:ext cx="558936" cy="517996"/>
            <a:chOff x="7154565" y="884953"/>
            <a:chExt cx="558936" cy="517996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ED213BB0-2CE4-43A4-BCE2-077249D30BC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E3CED984-0AFC-4CDB-BEF5-A7270B7A4C3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3BD4E6E7-F26B-4D6B-A001-0A893D1621B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FA1C72BD-3B5C-4F2A-AE2C-8BD5CA8A980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DA9A73DE-0E19-473A-9673-85AEF51007A7}"/>
              </a:ext>
            </a:extLst>
          </p:cNvPr>
          <p:cNvGrpSpPr/>
          <p:nvPr/>
        </p:nvGrpSpPr>
        <p:grpSpPr>
          <a:xfrm>
            <a:off x="4927872" y="1790292"/>
            <a:ext cx="558936" cy="517996"/>
            <a:chOff x="7154565" y="884953"/>
            <a:chExt cx="558936" cy="51799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DCAF196E-6F5E-4DB2-B0D7-F03FFB6BB1A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56E0F7A4-9487-4F77-86C9-7B23EF9097D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FE2E0A00-9D6A-4528-B83A-A87B6A14BFF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D486C8ED-0C6E-4282-A562-80475D9A018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062D5F81-CFF4-45C3-BE2F-CCF7DECBD18B}"/>
              </a:ext>
            </a:extLst>
          </p:cNvPr>
          <p:cNvGrpSpPr/>
          <p:nvPr/>
        </p:nvGrpSpPr>
        <p:grpSpPr>
          <a:xfrm>
            <a:off x="4925639" y="2236408"/>
            <a:ext cx="558936" cy="517996"/>
            <a:chOff x="7154565" y="884953"/>
            <a:chExt cx="558936" cy="51799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B25E6140-51AC-45DF-BBCA-DDC3E906792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CC2F0F36-1322-4A3F-BBCC-C92D63ABB14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89CC933E-0CE4-4264-A97D-E8E2C9B07D6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973BDF7-E30E-4F51-B9C9-711EDBB208A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CAA761AF-B882-410A-9E54-AF67645F4F2E}"/>
              </a:ext>
            </a:extLst>
          </p:cNvPr>
          <p:cNvGrpSpPr/>
          <p:nvPr/>
        </p:nvGrpSpPr>
        <p:grpSpPr>
          <a:xfrm>
            <a:off x="4925294" y="2684129"/>
            <a:ext cx="558936" cy="517996"/>
            <a:chOff x="7154565" y="884953"/>
            <a:chExt cx="558936" cy="51799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43B81A74-284B-4BBD-B453-8742F0FB9BF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442AC3F9-4A19-413B-98EB-B0F35763405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4A50CE63-C15B-4C1C-8FF6-20479B28D66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05DE65C2-A12A-4E17-871F-F00E6FB86A5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648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0.07409 -0.13125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-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L -4.375E-6 -0.06689 " pathEditMode="relative" rAng="0" ptsTypes="AA">
                                      <p:cBhvr>
                                        <p:cTn id="126" dur="2000" spd="-100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-4.16667E-6 -0.12894 " pathEditMode="relative" rAng="0" ptsTypes="AA">
                                      <p:cBhvr>
                                        <p:cTn id="128" dur="2000" spd="-100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44444E-6 L -4.375E-6 -0.19676 " pathEditMode="relative" rAng="0" ptsTypes="AA">
                                      <p:cBhvr>
                                        <p:cTn id="130" dur="2000" spd="-100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00092 -0.25532 " pathEditMode="relative" rAng="0" ptsTypes="AA">
                                      <p:cBhvr>
                                        <p:cTn id="132" dur="2000" spd="-10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-4.16667E-6 -0.32685 " pathEditMode="relative" rAng="0" ptsTypes="AA">
                                      <p:cBhvr>
                                        <p:cTn id="134" dur="2000" spd="-10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07407E-6 L 0.00079 -0.39213 " pathEditMode="relative" rAng="0" ptsTypes="AA">
                                      <p:cBhvr>
                                        <p:cTn id="136" dur="2000" spd="-100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00079 -0.45718 " pathEditMode="relative" rAng="0" ptsTypes="AA">
                                      <p:cBhvr>
                                        <p:cTn id="138" dur="2000" spd="-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-4.375E-6 -0.51875 " pathEditMode="relative" rAng="0" ptsTypes="AA">
                                      <p:cBhvr>
                                        <p:cTn id="140" dur="2000" spd="-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-4.375E-6 -0.58726 " pathEditMode="relative" rAng="0" ptsTypes="AA">
                                      <p:cBhvr>
                                        <p:cTn id="142" dur="2000" spd="-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164" grpId="1" animBg="1"/>
      <p:bldP spid="90" grpId="0"/>
      <p:bldP spid="92" grpId="0"/>
      <p:bldP spid="94" grpId="0"/>
      <p:bldP spid="113" grpId="0"/>
      <p:bldP spid="115" grpId="0"/>
      <p:bldP spid="117" grpId="0"/>
      <p:bldP spid="119" grpId="0"/>
      <p:bldP spid="119" grpId="1"/>
      <p:bldP spid="9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08DA021B-8FF8-44C1-AE2C-F3C5DEC76295}"/>
              </a:ext>
            </a:extLst>
          </p:cNvPr>
          <p:cNvSpPr/>
          <p:nvPr/>
        </p:nvSpPr>
        <p:spPr>
          <a:xfrm flipH="1">
            <a:off x="462907" y="24505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7D54F8-13B1-4B3C-8F59-D4EB92CF6902}"/>
              </a:ext>
            </a:extLst>
          </p:cNvPr>
          <p:cNvSpPr/>
          <p:nvPr/>
        </p:nvSpPr>
        <p:spPr>
          <a:xfrm>
            <a:off x="1944493" y="540249"/>
            <a:ext cx="1100302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495AFA1-5374-417F-8F7A-04564BFF5A4F}"/>
              </a:ext>
            </a:extLst>
          </p:cNvPr>
          <p:cNvSpPr/>
          <p:nvPr/>
        </p:nvSpPr>
        <p:spPr>
          <a:xfrm>
            <a:off x="874889" y="226975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9DD97E1-353D-4305-B281-913FEEDCC637}"/>
              </a:ext>
            </a:extLst>
          </p:cNvPr>
          <p:cNvSpPr txBox="1"/>
          <p:nvPr/>
        </p:nvSpPr>
        <p:spPr>
          <a:xfrm>
            <a:off x="1582688" y="1661224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0.903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9E54843-9565-4F10-B183-B157E712429C}"/>
              </a:ext>
            </a:extLst>
          </p:cNvPr>
          <p:cNvSpPr/>
          <p:nvPr/>
        </p:nvSpPr>
        <p:spPr>
          <a:xfrm>
            <a:off x="874889" y="53022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1BB0379-68D0-4C39-81D2-D4D61B297D43}"/>
              </a:ext>
            </a:extLst>
          </p:cNvPr>
          <p:cNvSpPr txBox="1"/>
          <p:nvPr/>
        </p:nvSpPr>
        <p:spPr>
          <a:xfrm>
            <a:off x="1584560" y="521287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0.905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1992400-A425-481D-9A75-B51AAB761083}"/>
              </a:ext>
            </a:extLst>
          </p:cNvPr>
          <p:cNvSpPr/>
          <p:nvPr/>
        </p:nvSpPr>
        <p:spPr>
          <a:xfrm>
            <a:off x="874889" y="111055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EEDE033-6CA3-4076-8A5C-276112A69BB4}"/>
              </a:ext>
            </a:extLst>
          </p:cNvPr>
          <p:cNvSpPr txBox="1"/>
          <p:nvPr/>
        </p:nvSpPr>
        <p:spPr>
          <a:xfrm>
            <a:off x="1575085" y="110161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0.904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B02777A-B008-45D7-8072-ECE46EC10CAE}"/>
              </a:ext>
            </a:extLst>
          </p:cNvPr>
          <p:cNvSpPr/>
          <p:nvPr/>
        </p:nvSpPr>
        <p:spPr>
          <a:xfrm>
            <a:off x="875130" y="342696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827E9E2-5FB9-4957-9A5D-1D705B0212FC}"/>
              </a:ext>
            </a:extLst>
          </p:cNvPr>
          <p:cNvSpPr txBox="1"/>
          <p:nvPr/>
        </p:nvSpPr>
        <p:spPr>
          <a:xfrm>
            <a:off x="1479294" y="3411393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0.900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CFBDE4B8-E527-42EC-9CBF-DB68C93B2C17}"/>
              </a:ext>
            </a:extLst>
          </p:cNvPr>
          <p:cNvSpPr/>
          <p:nvPr/>
        </p:nvSpPr>
        <p:spPr>
          <a:xfrm>
            <a:off x="874648" y="458869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52A1477-FF3C-4A2A-8286-95CDB6FD4946}"/>
              </a:ext>
            </a:extLst>
          </p:cNvPr>
          <p:cNvSpPr txBox="1"/>
          <p:nvPr/>
        </p:nvSpPr>
        <p:spPr>
          <a:xfrm>
            <a:off x="1486154" y="4579755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0.898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43ACB27-52E2-42A2-AF3F-F62674C09927}"/>
              </a:ext>
            </a:extLst>
          </p:cNvPr>
          <p:cNvSpPr/>
          <p:nvPr/>
        </p:nvSpPr>
        <p:spPr>
          <a:xfrm>
            <a:off x="875099" y="284565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FCC41A-FAC9-4722-99A7-4B53078F2EE6}"/>
              </a:ext>
            </a:extLst>
          </p:cNvPr>
          <p:cNvSpPr txBox="1"/>
          <p:nvPr/>
        </p:nvSpPr>
        <p:spPr>
          <a:xfrm>
            <a:off x="1482697" y="2836718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0.901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52F6EDAB-0997-4119-A52B-71851D8FBF46}"/>
              </a:ext>
            </a:extLst>
          </p:cNvPr>
          <p:cNvSpPr/>
          <p:nvPr/>
        </p:nvSpPr>
        <p:spPr>
          <a:xfrm>
            <a:off x="874648" y="575657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9FD88EF-2423-49AB-AA46-7DBBD9C34F1E}"/>
              </a:ext>
            </a:extLst>
          </p:cNvPr>
          <p:cNvSpPr txBox="1"/>
          <p:nvPr/>
        </p:nvSpPr>
        <p:spPr>
          <a:xfrm>
            <a:off x="1479456" y="5747631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0.896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075BC3F-7EFE-4200-BCA9-D4C97FE022FF}"/>
              </a:ext>
            </a:extLst>
          </p:cNvPr>
          <p:cNvSpPr/>
          <p:nvPr/>
        </p:nvSpPr>
        <p:spPr>
          <a:xfrm>
            <a:off x="874889" y="168940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CCF5C5F-C87B-445F-A9A0-9EC1D622B269}"/>
              </a:ext>
            </a:extLst>
          </p:cNvPr>
          <p:cNvSpPr txBox="1"/>
          <p:nvPr/>
        </p:nvSpPr>
        <p:spPr>
          <a:xfrm>
            <a:off x="1479046" y="2265472"/>
            <a:ext cx="229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0.902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BAF9C5-4E2B-45FB-A794-786AB0DCB0D6}"/>
              </a:ext>
            </a:extLst>
          </p:cNvPr>
          <p:cNvSpPr/>
          <p:nvPr/>
        </p:nvSpPr>
        <p:spPr>
          <a:xfrm>
            <a:off x="874889" y="400475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157624E-63F7-4C0D-8F0E-AC1389464CB5}"/>
              </a:ext>
            </a:extLst>
          </p:cNvPr>
          <p:cNvSpPr txBox="1"/>
          <p:nvPr/>
        </p:nvSpPr>
        <p:spPr>
          <a:xfrm>
            <a:off x="1482487" y="3995817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0.899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CE435C3-435F-45D1-81C9-10153DD8C0D8}"/>
              </a:ext>
            </a:extLst>
          </p:cNvPr>
          <p:cNvSpPr/>
          <p:nvPr/>
        </p:nvSpPr>
        <p:spPr>
          <a:xfrm>
            <a:off x="874648" y="51726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C139272-A0DA-47A2-8AE5-76F758741358}"/>
              </a:ext>
            </a:extLst>
          </p:cNvPr>
          <p:cNvSpPr txBox="1"/>
          <p:nvPr/>
        </p:nvSpPr>
        <p:spPr>
          <a:xfrm>
            <a:off x="1487322" y="5163693"/>
            <a:ext cx="2438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0.897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8B8D8-99AB-4B1C-B98F-644A64AE7987}"/>
              </a:ext>
            </a:extLst>
          </p:cNvPr>
          <p:cNvSpPr txBox="1"/>
          <p:nvPr/>
        </p:nvSpPr>
        <p:spPr>
          <a:xfrm>
            <a:off x="1482274" y="3410014"/>
            <a:ext cx="1111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6EC076D-CE10-4DAF-AEF5-A3731488A2B1}"/>
              </a:ext>
            </a:extLst>
          </p:cNvPr>
          <p:cNvGrpSpPr/>
          <p:nvPr/>
        </p:nvGrpSpPr>
        <p:grpSpPr>
          <a:xfrm>
            <a:off x="6660228" y="917907"/>
            <a:ext cx="630375" cy="455794"/>
            <a:chOff x="8887627" y="907393"/>
            <a:chExt cx="630375" cy="455794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021A18E7-E959-478E-90B1-B8F4262E996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8559D39-8085-4F14-A5ED-E7C247B56F0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27641D8-9EFD-47B5-9404-29763017242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D276257-BB89-45B1-9A12-4E2EF170B06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1D7ABEB-766E-4910-851A-AF31C620F5A6}"/>
              </a:ext>
            </a:extLst>
          </p:cNvPr>
          <p:cNvGrpSpPr/>
          <p:nvPr/>
        </p:nvGrpSpPr>
        <p:grpSpPr>
          <a:xfrm>
            <a:off x="6661200" y="1364144"/>
            <a:ext cx="630375" cy="455794"/>
            <a:chOff x="8887627" y="907393"/>
            <a:chExt cx="630375" cy="455794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A60F1A4-0418-4C6B-80B2-457B828EF7C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4B4018C-9BB5-4973-AC8A-10BCA38152E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02349D7-70E9-461E-BC68-18D7512DBBE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E85C16C4-3E34-446A-9405-6BEC66DC0E9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C245DA6-2585-4B80-80A3-5DAD6E5AD6B8}"/>
              </a:ext>
            </a:extLst>
          </p:cNvPr>
          <p:cNvGrpSpPr/>
          <p:nvPr/>
        </p:nvGrpSpPr>
        <p:grpSpPr>
          <a:xfrm>
            <a:off x="6660887" y="1809423"/>
            <a:ext cx="630375" cy="455794"/>
            <a:chOff x="8887627" y="907393"/>
            <a:chExt cx="630375" cy="455794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D45E890C-1A82-4F99-90CC-028E4DDD9AC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79BAE71-F916-4C7B-AFDC-EFFD5408653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8CAF45A-F71A-4B17-A4C7-464B41F33E3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0BCB50FF-51ED-4288-962B-5A6D4EC8C48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52E17A6-B1E9-418D-AFE2-97B8CC16F774}"/>
              </a:ext>
            </a:extLst>
          </p:cNvPr>
          <p:cNvGrpSpPr/>
          <p:nvPr/>
        </p:nvGrpSpPr>
        <p:grpSpPr>
          <a:xfrm>
            <a:off x="6661859" y="2255660"/>
            <a:ext cx="630375" cy="455794"/>
            <a:chOff x="8887627" y="907393"/>
            <a:chExt cx="630375" cy="455794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A44BB551-DE0E-49C0-B2E8-D075FD0C343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C159877-6212-47E4-8DE0-1BFC276BB2E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3893A1A-3D43-46E8-A159-981BE14A8EF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D1D7508-3060-4BD2-AF30-D452E0483DD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BDAD2A1-BDDE-4DA5-A4BD-D5271EB13BE8}"/>
              </a:ext>
            </a:extLst>
          </p:cNvPr>
          <p:cNvGrpSpPr/>
          <p:nvPr/>
        </p:nvGrpSpPr>
        <p:grpSpPr>
          <a:xfrm>
            <a:off x="6660869" y="2702286"/>
            <a:ext cx="630375" cy="455794"/>
            <a:chOff x="8887627" y="907393"/>
            <a:chExt cx="630375" cy="455794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3C892A41-E45D-4519-AF57-1C5FC6648BC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058C856-301A-4A6E-BE6A-1275DD21D06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33C638C-3C2E-4F2E-9EEB-C8891FF57AD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1EB2F6EB-F244-4CAD-90B5-897F40F3709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87E6DC9-6737-4042-A49C-1F68AB31F1DE}"/>
              </a:ext>
            </a:extLst>
          </p:cNvPr>
          <p:cNvGrpSpPr/>
          <p:nvPr/>
        </p:nvGrpSpPr>
        <p:grpSpPr>
          <a:xfrm>
            <a:off x="4932952" y="894005"/>
            <a:ext cx="558936" cy="517996"/>
            <a:chOff x="7154565" y="884953"/>
            <a:chExt cx="558936" cy="51799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9C03015A-6BB8-4372-975C-072549F65A1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FE9927F-C6CC-43F7-9FBD-85C25ADCC40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AA0EB52-3937-4640-B27F-6A3830FAA78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32CBAA1-8B89-4A70-B2D0-D143F8EAD7E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69D52234-523B-482B-AF9D-8A6691B0C3A8}"/>
              </a:ext>
            </a:extLst>
          </p:cNvPr>
          <p:cNvGrpSpPr/>
          <p:nvPr/>
        </p:nvGrpSpPr>
        <p:grpSpPr>
          <a:xfrm>
            <a:off x="4935715" y="1343584"/>
            <a:ext cx="558936" cy="517996"/>
            <a:chOff x="7154565" y="884953"/>
            <a:chExt cx="558936" cy="51799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90E1528F-3208-49F8-ADE4-DE8B41A742A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F2E268C-2912-44C0-A68A-7989C5CE6D0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120E16A2-3CA7-481B-B8B0-B2D837E6935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8C1246FB-45F7-415C-B326-E3DAC271DF6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46D3218B-24F9-4CC5-9C7C-809F0CC9F433}"/>
              </a:ext>
            </a:extLst>
          </p:cNvPr>
          <p:cNvGrpSpPr/>
          <p:nvPr/>
        </p:nvGrpSpPr>
        <p:grpSpPr>
          <a:xfrm>
            <a:off x="4937431" y="1789813"/>
            <a:ext cx="558936" cy="517996"/>
            <a:chOff x="7154565" y="884953"/>
            <a:chExt cx="558936" cy="517996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2B72D184-A649-4F4B-BBBC-61345E2BF43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BE603549-BB63-4DCC-BDBB-A97CC08DE2E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5E9C8060-C661-4BD2-BFF8-608E3129BBB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DE886C46-94CF-4477-8207-5BCA64DDF7E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65AAC701-A301-4545-9A0F-A5B25222E18A}"/>
              </a:ext>
            </a:extLst>
          </p:cNvPr>
          <p:cNvGrpSpPr/>
          <p:nvPr/>
        </p:nvGrpSpPr>
        <p:grpSpPr>
          <a:xfrm>
            <a:off x="4935198" y="2235929"/>
            <a:ext cx="558936" cy="517996"/>
            <a:chOff x="7154565" y="884953"/>
            <a:chExt cx="558936" cy="51799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BCCD7928-3777-4BA1-999E-FEB3C63885A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9B87EA62-B70D-4118-A0A6-C6FC444220C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6C59313-D880-4E8D-BF20-21875217351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2DAE0D8-A618-47B7-A125-B215E557C9A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79A3E628-4D2B-4508-BB68-194F1DFE0560}"/>
              </a:ext>
            </a:extLst>
          </p:cNvPr>
          <p:cNvGrpSpPr/>
          <p:nvPr/>
        </p:nvGrpSpPr>
        <p:grpSpPr>
          <a:xfrm>
            <a:off x="4934853" y="2683650"/>
            <a:ext cx="558936" cy="517996"/>
            <a:chOff x="7154565" y="884953"/>
            <a:chExt cx="558936" cy="517996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97EC368-B0DA-4096-A1FC-17F0419340F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5BFB3ED-05D9-4B24-83E8-287ADE1E210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99513D4-8DE4-4642-AA06-FE5AB711238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E918CADC-7FFD-4F91-B2D0-EDE3C8F092B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B430CDD8-4477-4FCA-9D4A-ABFCE99C557A}"/>
              </a:ext>
            </a:extLst>
          </p:cNvPr>
          <p:cNvGrpSpPr/>
          <p:nvPr/>
        </p:nvGrpSpPr>
        <p:grpSpPr>
          <a:xfrm>
            <a:off x="4933425" y="3129328"/>
            <a:ext cx="558936" cy="517996"/>
            <a:chOff x="7154565" y="884953"/>
            <a:chExt cx="558936" cy="517996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6398D183-6AC9-43D8-A317-493CB47120E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09D632D0-1177-4D10-AABE-63278D2F304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EF8CFCE4-F190-475D-8A25-EA0E526D6AC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2E8161EB-43FB-4C98-BCB5-2C3E934FD6C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4BA82169-1906-4EB9-91C8-BB5920866FD9}"/>
              </a:ext>
            </a:extLst>
          </p:cNvPr>
          <p:cNvGrpSpPr/>
          <p:nvPr/>
        </p:nvGrpSpPr>
        <p:grpSpPr>
          <a:xfrm>
            <a:off x="4936188" y="3578907"/>
            <a:ext cx="558936" cy="517996"/>
            <a:chOff x="7154565" y="884953"/>
            <a:chExt cx="558936" cy="51799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3FD222EB-AC77-4983-8942-D92C83079FE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65DAB346-24C3-43AE-B0C5-4B02CEFBA04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4076B03D-83DE-4000-B3B2-902E5A18D58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41C43076-F389-4BC8-AF0B-41C4D0A276D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7C850523-0E41-44B3-A1A2-6054A9FEEC92}"/>
              </a:ext>
            </a:extLst>
          </p:cNvPr>
          <p:cNvGrpSpPr/>
          <p:nvPr/>
        </p:nvGrpSpPr>
        <p:grpSpPr>
          <a:xfrm>
            <a:off x="4937904" y="4025136"/>
            <a:ext cx="558936" cy="517996"/>
            <a:chOff x="7154565" y="884953"/>
            <a:chExt cx="558936" cy="51799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996B5A80-E6D4-47D4-939C-CFEE8696618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4AB49CB7-8FDA-4D3D-82EB-C29A0831155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10ACB768-57D4-41E7-8C68-CC269EAB5A9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3AAF308E-DEE8-4069-A8A4-3C8A0150C5A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A91A4174-C0EA-468E-A393-9CC136C41AE9}"/>
              </a:ext>
            </a:extLst>
          </p:cNvPr>
          <p:cNvGrpSpPr/>
          <p:nvPr/>
        </p:nvGrpSpPr>
        <p:grpSpPr>
          <a:xfrm>
            <a:off x="4935671" y="4471252"/>
            <a:ext cx="558936" cy="517996"/>
            <a:chOff x="7154565" y="884953"/>
            <a:chExt cx="558936" cy="51799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EF40E834-35A1-4334-A4FF-34F6AFEE1F2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F543DA3-74BC-4624-833A-24C97E3F3DE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714D2688-8EA2-4DAC-8849-FCDA5BB9EB5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848F4E1E-31E2-4986-9861-EE2D5743103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AAC74936-9AF3-4892-9D58-72DCBC60F41D}"/>
              </a:ext>
            </a:extLst>
          </p:cNvPr>
          <p:cNvGrpSpPr/>
          <p:nvPr/>
        </p:nvGrpSpPr>
        <p:grpSpPr>
          <a:xfrm>
            <a:off x="5797090" y="905792"/>
            <a:ext cx="591105" cy="470388"/>
            <a:chOff x="8024949" y="901783"/>
            <a:chExt cx="591105" cy="470388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580FB85A-C927-4B63-9B85-F467D40EE43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16CF393C-5578-4A10-AC75-BFF2A83FDF1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0768BA6F-1001-426D-B41B-4677179878A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467DCCF4-C9B7-4EB5-AB21-36DC5C32F43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CF41DF9B-8A17-4D07-834F-FA3A19E5CFDB}"/>
              </a:ext>
            </a:extLst>
          </p:cNvPr>
          <p:cNvGrpSpPr/>
          <p:nvPr/>
        </p:nvGrpSpPr>
        <p:grpSpPr>
          <a:xfrm>
            <a:off x="5797291" y="1349810"/>
            <a:ext cx="591105" cy="470388"/>
            <a:chOff x="8024949" y="901783"/>
            <a:chExt cx="591105" cy="470388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7B206983-73BC-493C-AEFD-ECF2A67F3F5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BDB4F347-8C53-40F5-B21C-59571EABE6B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391F6B78-A9B3-4649-886A-0CC7F6C96D4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31505F04-18C7-4F88-AD01-E5BAA980742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394B48E9-6B8B-4598-970D-A229AFD4FADD}"/>
              </a:ext>
            </a:extLst>
          </p:cNvPr>
          <p:cNvGrpSpPr/>
          <p:nvPr/>
        </p:nvGrpSpPr>
        <p:grpSpPr>
          <a:xfrm>
            <a:off x="5796656" y="1800113"/>
            <a:ext cx="591105" cy="470388"/>
            <a:chOff x="8024949" y="901783"/>
            <a:chExt cx="591105" cy="470388"/>
          </a:xfrm>
        </p:grpSpPr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96543FCA-DEEC-4D58-AFD6-23D5C346E50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4DA21814-9235-434C-AEDD-B9B1E25FF02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DB4BD9AD-88A3-4362-877A-2D341E8388D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D6600244-4FFC-4EC1-932C-C669E32AB5C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582714BC-3772-4F03-A27C-317252E26677}"/>
              </a:ext>
            </a:extLst>
          </p:cNvPr>
          <p:cNvGrpSpPr/>
          <p:nvPr/>
        </p:nvGrpSpPr>
        <p:grpSpPr>
          <a:xfrm>
            <a:off x="5796857" y="2248893"/>
            <a:ext cx="591105" cy="470388"/>
            <a:chOff x="8024949" y="901783"/>
            <a:chExt cx="591105" cy="470388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42437B4C-018F-4F05-86A0-166A8E96B4D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EEB41CDB-727E-483B-9E50-E557C5C4914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BA160DBB-BD8C-4093-BA71-80FE2AA7F42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908BA59E-6280-422C-8054-3C022CC09C1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3587AC6B-D0A8-49C2-8806-3C494123DDAA}"/>
              </a:ext>
            </a:extLst>
          </p:cNvPr>
          <p:cNvGrpSpPr/>
          <p:nvPr/>
        </p:nvGrpSpPr>
        <p:grpSpPr>
          <a:xfrm>
            <a:off x="5800932" y="2693741"/>
            <a:ext cx="591105" cy="470388"/>
            <a:chOff x="8024949" y="901783"/>
            <a:chExt cx="591105" cy="470388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41BA74E9-A741-46CB-AD3F-B9A6F2DF3D5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68B50FE9-C522-425D-9F62-E5F47118DA2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A0BF4DEA-5FC1-4481-99CA-423FA068686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A6556E13-2078-4883-B88A-66043178C20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FA8E710B-7CD1-4AA5-8044-4F04647DCDB7}"/>
              </a:ext>
            </a:extLst>
          </p:cNvPr>
          <p:cNvGrpSpPr/>
          <p:nvPr/>
        </p:nvGrpSpPr>
        <p:grpSpPr>
          <a:xfrm>
            <a:off x="5797462" y="3141764"/>
            <a:ext cx="591105" cy="470388"/>
            <a:chOff x="8024949" y="901783"/>
            <a:chExt cx="591105" cy="470388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B17AAD0A-EED9-4F7D-A079-8CAF2390D3C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C7A2739A-5CF3-40A7-8FDF-3A29895C7BE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CD5842F6-47C0-494C-8241-FD4249E03FE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5C929368-E33D-4921-9BC1-4A89A64FBCB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A9DBB253-F614-4DA0-833F-3415CD1D14F1}"/>
              </a:ext>
            </a:extLst>
          </p:cNvPr>
          <p:cNvGrpSpPr/>
          <p:nvPr/>
        </p:nvGrpSpPr>
        <p:grpSpPr>
          <a:xfrm>
            <a:off x="5797663" y="3585782"/>
            <a:ext cx="591105" cy="470388"/>
            <a:chOff x="8024949" y="901783"/>
            <a:chExt cx="591105" cy="470388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675F6E0F-A881-457D-9AA1-DEB62F8D621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64AD850B-8EBB-4FD5-B0BC-CDA5FC82354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DEB2657D-E483-4C68-AB9B-2028D586E47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034A8022-4B67-4F1F-9417-351F197F04C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FA669523-9B1C-4995-9288-049F3B353E22}"/>
              </a:ext>
            </a:extLst>
          </p:cNvPr>
          <p:cNvGrpSpPr/>
          <p:nvPr/>
        </p:nvGrpSpPr>
        <p:grpSpPr>
          <a:xfrm>
            <a:off x="5797028" y="4036085"/>
            <a:ext cx="591105" cy="470388"/>
            <a:chOff x="8024949" y="901783"/>
            <a:chExt cx="591105" cy="470388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226B7177-34D2-4984-B6D6-9E431D179FE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2E8830EE-5400-478F-A3F9-A5118EBC24B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6995A019-F234-42E1-AEC1-9996F2602F2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1800E5FE-B79E-4E18-9F00-D51CE833370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84BB73C6-B7E3-4ED8-A284-14C0C7836D5A}"/>
              </a:ext>
            </a:extLst>
          </p:cNvPr>
          <p:cNvGrpSpPr/>
          <p:nvPr/>
        </p:nvGrpSpPr>
        <p:grpSpPr>
          <a:xfrm>
            <a:off x="5797229" y="4484865"/>
            <a:ext cx="591105" cy="470388"/>
            <a:chOff x="8024949" y="901783"/>
            <a:chExt cx="591105" cy="470388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2E64DBC6-965D-49C0-920E-F08351A549B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327A2B45-2109-420F-AB14-1E11F71293F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83916907-5A63-449A-AE87-26655456725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3360BD9D-28B3-453B-9EF3-07E7F2E7AAA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0F7D0D8C-7B65-407E-8011-4709DA210878}"/>
              </a:ext>
            </a:extLst>
          </p:cNvPr>
          <p:cNvGrpSpPr/>
          <p:nvPr/>
        </p:nvGrpSpPr>
        <p:grpSpPr>
          <a:xfrm>
            <a:off x="5798446" y="4929713"/>
            <a:ext cx="591105" cy="470388"/>
            <a:chOff x="8024949" y="901783"/>
            <a:chExt cx="591105" cy="470388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B01A6644-2B41-4A27-A662-C2F24AF5264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2026DCA8-6917-452C-B711-F869F1A4B08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4BDBFB38-6B52-4BD5-8C5B-513A5AECA00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F01967C-9639-4679-B5AE-AC4339363BB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5822643A-79E6-482D-9238-F37A02F83CFD}"/>
              </a:ext>
            </a:extLst>
          </p:cNvPr>
          <p:cNvGrpSpPr/>
          <p:nvPr/>
        </p:nvGrpSpPr>
        <p:grpSpPr>
          <a:xfrm>
            <a:off x="5822005" y="886065"/>
            <a:ext cx="558936" cy="517996"/>
            <a:chOff x="7154565" y="884953"/>
            <a:chExt cx="558936" cy="51799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53732785-4713-41BB-8D21-FC5346BF399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1334CB39-37C9-43F3-85B3-DF57CF254C8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A3A71018-6E96-45FF-B6BC-DE61D731524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36BA93DA-AA7C-49DA-86F6-C4ACDE66609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2A1E23CE-37D6-4299-94CE-5534686F7091}"/>
              </a:ext>
            </a:extLst>
          </p:cNvPr>
          <p:cNvGrpSpPr/>
          <p:nvPr/>
        </p:nvGrpSpPr>
        <p:grpSpPr>
          <a:xfrm>
            <a:off x="6662897" y="914257"/>
            <a:ext cx="630375" cy="455794"/>
            <a:chOff x="8887627" y="907393"/>
            <a:chExt cx="630375" cy="455794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BC0710CE-E1BF-421A-ADC6-5F23E07D846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0221942C-5CFE-427E-A888-8EAE5A1E223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A4A17706-9E47-4139-B3A2-F810E323350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BAE1B62-5AB8-473D-A00F-847FF4A28F3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2CF24BAF-78E2-4E98-A28A-C4AC5D4B7ACA}"/>
              </a:ext>
            </a:extLst>
          </p:cNvPr>
          <p:cNvGrpSpPr/>
          <p:nvPr/>
        </p:nvGrpSpPr>
        <p:grpSpPr>
          <a:xfrm>
            <a:off x="6663869" y="1360494"/>
            <a:ext cx="630375" cy="455794"/>
            <a:chOff x="8887627" y="907393"/>
            <a:chExt cx="630375" cy="455794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A4516721-64E6-423A-B5C2-A30F80BA306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6CEF0960-BB9D-4299-AF7C-1B1F691C1FB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BE7F069F-0DF7-4F75-A498-76C78ECEAA6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0114BA57-914A-4BBF-A2F6-06825AD370D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25BB5DB8-BEDA-40A1-A1B8-C0E8AE2380D8}"/>
              </a:ext>
            </a:extLst>
          </p:cNvPr>
          <p:cNvGrpSpPr/>
          <p:nvPr/>
        </p:nvGrpSpPr>
        <p:grpSpPr>
          <a:xfrm>
            <a:off x="6663556" y="1805773"/>
            <a:ext cx="630375" cy="455794"/>
            <a:chOff x="8887627" y="907393"/>
            <a:chExt cx="630375" cy="455794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DE12A4AF-176D-40BE-85ED-60DB90501F5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E77BA453-57EB-48FC-A8F3-9E8C92244CD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79162BFE-5343-4BC5-87A9-EF52FC4C1D1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366D2967-A33D-4CA9-9DC1-708C7BFB459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EB04BFE7-7FC3-40B4-BCAD-D4BE9326CE1E}"/>
              </a:ext>
            </a:extLst>
          </p:cNvPr>
          <p:cNvGrpSpPr/>
          <p:nvPr/>
        </p:nvGrpSpPr>
        <p:grpSpPr>
          <a:xfrm>
            <a:off x="6664528" y="2252010"/>
            <a:ext cx="630375" cy="455794"/>
            <a:chOff x="8887627" y="907393"/>
            <a:chExt cx="630375" cy="455794"/>
          </a:xfrm>
        </p:grpSpPr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D395FB2E-407D-4B2B-8918-9C0E8D7E768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DC929A71-30DE-4F69-AFE4-4F2832E700A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2EA1DC59-D2F2-4E82-8109-C12EF5AEF65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A913853C-79B5-4C5E-A20A-9A58E71D477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AB26DBE5-8A3C-487E-A730-94984C043B82}"/>
              </a:ext>
            </a:extLst>
          </p:cNvPr>
          <p:cNvGrpSpPr/>
          <p:nvPr/>
        </p:nvGrpSpPr>
        <p:grpSpPr>
          <a:xfrm>
            <a:off x="6663538" y="2698636"/>
            <a:ext cx="630375" cy="455794"/>
            <a:chOff x="8887627" y="907393"/>
            <a:chExt cx="630375" cy="455794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33610899-AAAC-44EE-9AA1-7A065D59F36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C98FE79D-A3F1-4E96-89FE-4F433B63165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2559B350-0B15-4873-AEE6-23DA8252671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2C4D1A0B-6150-47F8-A83A-619E903C1C4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9B91633C-9905-4438-9136-B2AB8D115024}"/>
              </a:ext>
            </a:extLst>
          </p:cNvPr>
          <p:cNvGrpSpPr/>
          <p:nvPr/>
        </p:nvGrpSpPr>
        <p:grpSpPr>
          <a:xfrm>
            <a:off x="6663415" y="3144825"/>
            <a:ext cx="630375" cy="455794"/>
            <a:chOff x="8887627" y="907393"/>
            <a:chExt cx="630375" cy="455794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188E1109-F148-4957-ABB8-A5AAF83F3C0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3513FC01-3843-4ECA-AF6A-BB126E3C200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4840D9CD-7112-4B95-939E-4484C2FC714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99ACF96B-9091-4C64-B701-43F93FC37CD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45DB214F-9F86-4797-86C7-B9D1FFFBF4F8}"/>
              </a:ext>
            </a:extLst>
          </p:cNvPr>
          <p:cNvGrpSpPr/>
          <p:nvPr/>
        </p:nvGrpSpPr>
        <p:grpSpPr>
          <a:xfrm>
            <a:off x="6664387" y="3591062"/>
            <a:ext cx="630375" cy="455794"/>
            <a:chOff x="8887627" y="907393"/>
            <a:chExt cx="630375" cy="455794"/>
          </a:xfrm>
        </p:grpSpPr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315F47C5-1C11-4A69-BB7E-BDF46B48E43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DEE9492B-CBA6-477B-90F6-FA8961B6E57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2449B536-7D6A-4ECF-8804-484DD8E6312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4BD7B889-ACD8-4D04-A4DB-A58E620C45D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49B572E9-9387-455E-A692-F6DEC00DA678}"/>
              </a:ext>
            </a:extLst>
          </p:cNvPr>
          <p:cNvGrpSpPr/>
          <p:nvPr/>
        </p:nvGrpSpPr>
        <p:grpSpPr>
          <a:xfrm>
            <a:off x="6664074" y="4036341"/>
            <a:ext cx="630375" cy="455794"/>
            <a:chOff x="8887627" y="907393"/>
            <a:chExt cx="630375" cy="455794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49858037-EA23-464E-A2A7-7ECF70601C4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03737207-A7D5-4C82-855E-40917F26AEF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EF1F9D54-B8FC-487D-A915-25A81BB7B43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8F4094D4-ED2D-4D5F-97FB-22CD3E9F236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5C1BAA89-9A2E-4F9D-A398-9DE93F985B9D}"/>
              </a:ext>
            </a:extLst>
          </p:cNvPr>
          <p:cNvGrpSpPr/>
          <p:nvPr/>
        </p:nvGrpSpPr>
        <p:grpSpPr>
          <a:xfrm>
            <a:off x="6665046" y="4482578"/>
            <a:ext cx="630375" cy="455794"/>
            <a:chOff x="8887627" y="907393"/>
            <a:chExt cx="630375" cy="455794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5E3C9EB0-7E02-4ED7-BED6-739BFFE2994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78808FB5-0DC3-40A4-B6BC-1EE9883838C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50B51A24-4D59-4BCF-9A61-753F8B44A8C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8065E767-C00E-4606-8F3B-CCB68CFE16E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9A6ADEC2-B70A-4FCF-9BC8-7E99B733ECA9}"/>
              </a:ext>
            </a:extLst>
          </p:cNvPr>
          <p:cNvGrpSpPr/>
          <p:nvPr/>
        </p:nvGrpSpPr>
        <p:grpSpPr>
          <a:xfrm>
            <a:off x="6664056" y="4929204"/>
            <a:ext cx="630375" cy="455794"/>
            <a:chOff x="8887627" y="907393"/>
            <a:chExt cx="630375" cy="455794"/>
          </a:xfrm>
        </p:grpSpPr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1AF33BAC-83B2-4C2D-BA88-C8C91FD28AC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CC70FA8D-6C0D-423F-B812-B5A32E17006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E1918F00-00EF-4252-805B-8C50E89F19C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A4A6C377-E08C-4822-AE37-E7D34FF807F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6F2B730D-155A-47A5-8B5F-AF4B2F8C0508}"/>
              </a:ext>
            </a:extLst>
          </p:cNvPr>
          <p:cNvGrpSpPr/>
          <p:nvPr/>
        </p:nvGrpSpPr>
        <p:grpSpPr>
          <a:xfrm>
            <a:off x="6694123" y="906616"/>
            <a:ext cx="591105" cy="470388"/>
            <a:chOff x="8024949" y="901783"/>
            <a:chExt cx="591105" cy="470388"/>
          </a:xfrm>
        </p:grpSpPr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E79FB523-612E-4AB5-BBF6-CA3EF7B7C15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D67E7360-E8AC-4F8C-B78B-8E95770B28A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C5F65DD7-0099-4BEF-8FAE-6929F0B2DFF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C503088D-760E-4C8A-BC39-67E7BAC498E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284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0.07227 -0.52314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-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48148E-6 L 4.16667E-7 -0.06343 " pathEditMode="relative" rAng="0" ptsTypes="AA">
                                      <p:cBhvr>
                                        <p:cTn id="116" dur="2000" spd="-10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6.25E-7 -0.13333 " pathEditMode="relative" rAng="0" ptsTypes="AA">
                                      <p:cBhvr>
                                        <p:cTn id="118" dur="2000" spd="-100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48148E-6 L -0.00013 -0.1956 " pathEditMode="relative" rAng="0" ptsTypes="AA">
                                      <p:cBhvr>
                                        <p:cTn id="120" dur="2000" spd="-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00039 -0.26157 " pathEditMode="relative" rAng="0" ptsTypes="AA">
                                      <p:cBhvr>
                                        <p:cTn id="122" dur="2000" spd="-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11111E-6 L -0.00013 -0.32477 " pathEditMode="relative" rAng="0" ptsTypes="AA">
                                      <p:cBhvr>
                                        <p:cTn id="124" dur="2000" spd="-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-0.00013 -0.38635 " pathEditMode="relative" rAng="0" ptsTypes="AA">
                                      <p:cBhvr>
                                        <p:cTn id="126" dur="2000" spd="-10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-0.00013 -0.45695 " pathEditMode="relative" rAng="0" ptsTypes="AA">
                                      <p:cBhvr>
                                        <p:cTn id="128" dur="2000" spd="-100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-0.00013 -0.51574 " pathEditMode="relative" rAng="0" ptsTypes="AA">
                                      <p:cBhvr>
                                        <p:cTn id="130" dur="20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-0.00026 -0.58495 " pathEditMode="relative" rAng="0" ptsTypes="AA">
                                      <p:cBhvr>
                                        <p:cTn id="132" dur="20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0.07331 -0.58588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4.16667E-6 -0.0669 " pathEditMode="relative" rAng="0" ptsTypes="AA">
                                      <p:cBhvr>
                                        <p:cTn id="180" dur="2000" spd="-100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4.16667E-6 -0.12894 " pathEditMode="relative" rAng="0" ptsTypes="AA">
                                      <p:cBhvr>
                                        <p:cTn id="182" dur="2000" spd="-100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4.16667E-6 -0.19676 " pathEditMode="relative" rAng="0" ptsTypes="AA">
                                      <p:cBhvr>
                                        <p:cTn id="184" dur="2000" spd="-10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0.00091 -0.25532 " pathEditMode="relative" rAng="0" ptsTypes="AA">
                                      <p:cBhvr>
                                        <p:cTn id="186" dur="2000" spd="-100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4.16667E-6 -0.32686 " pathEditMode="relative" rAng="0" ptsTypes="AA">
                                      <p:cBhvr>
                                        <p:cTn id="188" dur="2000" spd="-100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0.00078 -0.39213 " pathEditMode="relative" rAng="0" ptsTypes="AA">
                                      <p:cBhvr>
                                        <p:cTn id="190" dur="2000" spd="-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00078 -0.45718 " pathEditMode="relative" rAng="0" ptsTypes="AA">
                                      <p:cBhvr>
                                        <p:cTn id="192" dur="2000" spd="-100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44444E-6 L 3.95833E-6 -0.51875 " pathEditMode="relative" rAng="0" ptsTypes="AA">
                                      <p:cBhvr>
                                        <p:cTn id="194" dur="2000" spd="-100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4.16667E-6 -0.58727 " pathEditMode="relative" rAng="0" ptsTypes="AA">
                                      <p:cBhvr>
                                        <p:cTn id="196" dur="2000" spd="-100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65" grpId="1" animBg="1"/>
      <p:bldP spid="151" grpId="0"/>
      <p:bldP spid="151" grpId="1"/>
      <p:bldP spid="153" grpId="0"/>
      <p:bldP spid="155" grpId="0"/>
      <p:bldP spid="157" grpId="0"/>
      <p:bldP spid="159" grpId="0"/>
      <p:bldP spid="161" grpId="0"/>
      <p:bldP spid="163" grpId="0"/>
      <p:bldP spid="9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F008266-34EF-47E7-8430-F07F787D21D2}"/>
              </a:ext>
            </a:extLst>
          </p:cNvPr>
          <p:cNvSpPr/>
          <p:nvPr/>
        </p:nvSpPr>
        <p:spPr>
          <a:xfrm>
            <a:off x="1587503" y="518576"/>
            <a:ext cx="1557402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693215" y="1665504"/>
            <a:ext cx="129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3.505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02745" y="525567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3.507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695806" y="110589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3.506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589908" y="3422306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3.502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604337" y="5184375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3.499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89877" y="2840998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3.503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AFDF1E-6019-4FAE-B7CA-24B5B060EB48}"/>
              </a:ext>
            </a:extLst>
          </p:cNvPr>
          <p:cNvSpPr txBox="1"/>
          <p:nvPr/>
        </p:nvSpPr>
        <p:spPr>
          <a:xfrm>
            <a:off x="1582055" y="5751911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3.498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591169" y="2269752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3.504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608715" y="4000097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3.501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603009" y="4596506"/>
            <a:ext cx="207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3.500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103ADE4-9539-4154-B5EA-7CEC604DB21E}"/>
              </a:ext>
            </a:extLst>
          </p:cNvPr>
          <p:cNvSpPr/>
          <p:nvPr/>
        </p:nvSpPr>
        <p:spPr>
          <a:xfrm>
            <a:off x="872928" y="57608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F967DA9-536E-48EA-B7C6-C403FE1DD7FE}"/>
              </a:ext>
            </a:extLst>
          </p:cNvPr>
          <p:cNvSpPr txBox="1"/>
          <p:nvPr/>
        </p:nvSpPr>
        <p:spPr>
          <a:xfrm>
            <a:off x="1603545" y="4595525"/>
            <a:ext cx="1304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3.5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A593643-83C0-48FC-A9CA-6B7123B6EAE5}"/>
              </a:ext>
            </a:extLst>
          </p:cNvPr>
          <p:cNvGrpSpPr/>
          <p:nvPr/>
        </p:nvGrpSpPr>
        <p:grpSpPr>
          <a:xfrm>
            <a:off x="4921474" y="946281"/>
            <a:ext cx="446399" cy="428686"/>
            <a:chOff x="463698" y="934501"/>
            <a:chExt cx="446399" cy="42868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D6010BC2-49B3-4B3E-B8E2-242BDA93C88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84DCC6E-C12D-4C5F-BD88-684C291AE08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03CD564-EB95-472E-95D8-0F142E7FBA35}"/>
              </a:ext>
            </a:extLst>
          </p:cNvPr>
          <p:cNvGrpSpPr/>
          <p:nvPr/>
        </p:nvGrpSpPr>
        <p:grpSpPr>
          <a:xfrm>
            <a:off x="4919908" y="1389604"/>
            <a:ext cx="446399" cy="428686"/>
            <a:chOff x="457051" y="1380030"/>
            <a:chExt cx="446399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430EBF1-65E0-4825-A848-2ECA80C46FC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C2AB40D-0CD4-4B22-9400-9791A917FD1B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7A8CC2B-9F74-4CF3-B5DB-73B955134C58}"/>
              </a:ext>
            </a:extLst>
          </p:cNvPr>
          <p:cNvGrpSpPr/>
          <p:nvPr/>
        </p:nvGrpSpPr>
        <p:grpSpPr>
          <a:xfrm>
            <a:off x="4922992" y="1842757"/>
            <a:ext cx="446399" cy="428686"/>
            <a:chOff x="460084" y="1832999"/>
            <a:chExt cx="446399" cy="428686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38FD2BC-A574-43CE-BD8E-647E1AA40759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C166EC5-F46F-45D2-8621-FDEDF638EF0D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9605037-D42D-43FA-983E-4607C6297ED9}"/>
              </a:ext>
            </a:extLst>
          </p:cNvPr>
          <p:cNvGrpSpPr/>
          <p:nvPr/>
        </p:nvGrpSpPr>
        <p:grpSpPr>
          <a:xfrm>
            <a:off x="5823804" y="897346"/>
            <a:ext cx="558936" cy="517996"/>
            <a:chOff x="7154565" y="884953"/>
            <a:chExt cx="558936" cy="517996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C71EB712-3558-4959-9DED-43DA65282DC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8C982C2-FA6F-45FB-8AE2-EAA8AACA2F6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7CCA67B-80BA-41C6-8422-1F6CDBFCAAF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C6E1B953-0617-408F-A0CF-78A06543A38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0FA8AD6-85BC-45B7-B8ED-FB755BAE26CE}"/>
              </a:ext>
            </a:extLst>
          </p:cNvPr>
          <p:cNvGrpSpPr/>
          <p:nvPr/>
        </p:nvGrpSpPr>
        <p:grpSpPr>
          <a:xfrm>
            <a:off x="5826567" y="1346925"/>
            <a:ext cx="558936" cy="517996"/>
            <a:chOff x="7154565" y="884953"/>
            <a:chExt cx="558936" cy="51799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1F16B29C-12EE-4265-BB32-D662C268188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3506537-D2F7-44AC-A37C-32379554130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D8BD7C5-BC1A-4736-96E9-53B3F85C8E4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9B78C43F-77EA-45E8-966C-14C60DF2D08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FFEC7D2-B4D6-4AAD-AB68-EA6E1273C01B}"/>
              </a:ext>
            </a:extLst>
          </p:cNvPr>
          <p:cNvGrpSpPr/>
          <p:nvPr/>
        </p:nvGrpSpPr>
        <p:grpSpPr>
          <a:xfrm>
            <a:off x="5828283" y="1793154"/>
            <a:ext cx="558936" cy="517996"/>
            <a:chOff x="7154565" y="884953"/>
            <a:chExt cx="558936" cy="51799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E73269EC-FE7F-47B9-B68D-4711E1B4FD2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A178AF6-8B2A-4207-B054-065A75A0C6E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180794F-0595-49C5-B4FA-4EE59D075B5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EEB7DD4-E789-4305-8F85-21F3AF9474B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ADD3F63-7CC8-487B-8B26-7C992129E184}"/>
              </a:ext>
            </a:extLst>
          </p:cNvPr>
          <p:cNvGrpSpPr/>
          <p:nvPr/>
        </p:nvGrpSpPr>
        <p:grpSpPr>
          <a:xfrm>
            <a:off x="5826050" y="2239270"/>
            <a:ext cx="558936" cy="517996"/>
            <a:chOff x="7154565" y="884953"/>
            <a:chExt cx="558936" cy="51799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E350A009-53D8-4CE3-9AD7-26F36F66B18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0D8E7EE-B152-4B67-864D-0AA6EF9AEAA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71E8F9B-7D1D-4694-8BDF-002864F0FAD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D01DB13-FE7C-4A6B-86B4-E67D6D7B2E2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F2DD87C-7450-46EB-8A30-C1225596CACD}"/>
              </a:ext>
            </a:extLst>
          </p:cNvPr>
          <p:cNvGrpSpPr/>
          <p:nvPr/>
        </p:nvGrpSpPr>
        <p:grpSpPr>
          <a:xfrm>
            <a:off x="5825705" y="2686991"/>
            <a:ext cx="558936" cy="517996"/>
            <a:chOff x="7154565" y="884953"/>
            <a:chExt cx="558936" cy="51799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E50EFE16-79A1-4120-9A3D-869160010EF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183DB17-8B22-4160-A926-5D86FF8399E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5073795-5D1B-4F63-B2CC-F779D5E9C66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6894D15F-371D-4865-AACD-1B2EBCFBE0B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ABAF03E3-CBEE-460F-9019-C78C9CD29B0F}"/>
              </a:ext>
            </a:extLst>
          </p:cNvPr>
          <p:cNvGrpSpPr/>
          <p:nvPr/>
        </p:nvGrpSpPr>
        <p:grpSpPr>
          <a:xfrm>
            <a:off x="7550735" y="914728"/>
            <a:ext cx="630375" cy="455794"/>
            <a:chOff x="8887627" y="907393"/>
            <a:chExt cx="630375" cy="455794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D0115BA-C3DF-4F01-813C-DD83A00C12E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BB3727E-7988-479E-9B64-E97E91FA536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4300297B-441B-4CA2-9E5D-74089E6B9AE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64F869D9-AD3F-476F-968E-FD2F17D68E5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4FEA545E-BC8D-417A-A2FE-2DEA714C5856}"/>
              </a:ext>
            </a:extLst>
          </p:cNvPr>
          <p:cNvGrpSpPr/>
          <p:nvPr/>
        </p:nvGrpSpPr>
        <p:grpSpPr>
          <a:xfrm>
            <a:off x="7551707" y="1360965"/>
            <a:ext cx="630375" cy="455794"/>
            <a:chOff x="8887627" y="907393"/>
            <a:chExt cx="630375" cy="455794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995F26FF-2F18-4B65-A731-DB5A45E9AD8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0C67782-3DE1-4216-9B5E-3336ED5BC6C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B4DF44AA-154C-4155-86A4-5A8E6CA1FEA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60BD332C-E9BF-43B7-B4BC-F9BB0433944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90BEB971-9FE8-436E-B75C-974E790E18C9}"/>
              </a:ext>
            </a:extLst>
          </p:cNvPr>
          <p:cNvGrpSpPr/>
          <p:nvPr/>
        </p:nvGrpSpPr>
        <p:grpSpPr>
          <a:xfrm>
            <a:off x="7551394" y="1806244"/>
            <a:ext cx="630375" cy="455794"/>
            <a:chOff x="8887627" y="907393"/>
            <a:chExt cx="630375" cy="455794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B3255DC9-43E4-4C20-B2D5-F382BE441E5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A54432FA-AA03-4CD6-A4AB-824A87E7D45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DE41DCDA-24C9-424B-8F64-4BC270EFC20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C032E4B-60F1-4A12-A579-CB41F1624D9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CB4DCDC1-383C-4AF3-9F05-F8EB8F421CE6}"/>
              </a:ext>
            </a:extLst>
          </p:cNvPr>
          <p:cNvGrpSpPr/>
          <p:nvPr/>
        </p:nvGrpSpPr>
        <p:grpSpPr>
          <a:xfrm>
            <a:off x="7552366" y="2252481"/>
            <a:ext cx="630375" cy="455794"/>
            <a:chOff x="8887627" y="907393"/>
            <a:chExt cx="630375" cy="455794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8A93FE27-7442-47A7-86E0-2055C991641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F48031CD-9756-4CD4-9B4F-3114E012835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EADB8910-7CDB-4799-BAF8-34D1517EEC3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818787D6-3D0A-4A66-A572-D0C232BC646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90E4DAD8-AD6B-4BEC-9611-3BECC5D86C42}"/>
              </a:ext>
            </a:extLst>
          </p:cNvPr>
          <p:cNvGrpSpPr/>
          <p:nvPr/>
        </p:nvGrpSpPr>
        <p:grpSpPr>
          <a:xfrm>
            <a:off x="7551376" y="2699107"/>
            <a:ext cx="630375" cy="455794"/>
            <a:chOff x="8887627" y="907393"/>
            <a:chExt cx="630375" cy="455794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94C3791F-ACB2-4922-8033-0187AF5C506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21327E44-6BAC-4063-B98D-50E8A96C2AD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6EAEA694-C0C4-4640-B7F6-9D640924ABF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7DC6A8D8-4E6B-4A1B-BD8D-B8E4CAACF48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CC1793BD-248C-4D5C-82D0-3C87739E69DA}"/>
              </a:ext>
            </a:extLst>
          </p:cNvPr>
          <p:cNvGrpSpPr/>
          <p:nvPr/>
        </p:nvGrpSpPr>
        <p:grpSpPr>
          <a:xfrm>
            <a:off x="7551253" y="3145296"/>
            <a:ext cx="630375" cy="455794"/>
            <a:chOff x="8887627" y="907393"/>
            <a:chExt cx="630375" cy="455794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FF778854-A9DD-4E58-9CA5-32C93515840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B7E801B6-2B12-4C7C-975D-D7E0715BAA7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4F9F94C0-48D9-4D37-B141-AB224025423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E0F30C93-AC9B-43A6-9A4F-0D11EF5BFAC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9CD01453-DD69-4002-8E32-BE42B38A7AEC}"/>
              </a:ext>
            </a:extLst>
          </p:cNvPr>
          <p:cNvGrpSpPr/>
          <p:nvPr/>
        </p:nvGrpSpPr>
        <p:grpSpPr>
          <a:xfrm>
            <a:off x="7552225" y="3591533"/>
            <a:ext cx="630375" cy="455794"/>
            <a:chOff x="8887627" y="907393"/>
            <a:chExt cx="630375" cy="455794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BBBF34E4-E7A8-4FBD-AAD7-BB9B03AD247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E77950BD-8C42-4110-BAE1-532C0ED3B6E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0149485C-0A87-4CD7-86C1-237DC058E56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03040F7B-998A-4A30-87B8-D1C6AFE0F67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43092EC8-CC07-4A59-AD07-7F5FC6176FA0}"/>
              </a:ext>
            </a:extLst>
          </p:cNvPr>
          <p:cNvGrpSpPr/>
          <p:nvPr/>
        </p:nvGrpSpPr>
        <p:grpSpPr>
          <a:xfrm>
            <a:off x="6694791" y="914793"/>
            <a:ext cx="591105" cy="470388"/>
            <a:chOff x="8024949" y="901783"/>
            <a:chExt cx="591105" cy="470388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99C7A955-477F-4F4A-8807-C2801B8A7D1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85E70A82-E0C5-4B8D-BA1E-3772001B8F7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63E8367-D2BE-4816-86A6-06351D28B3D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4FD6E313-DD7F-4629-9D3B-C8863123185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BD36658F-C9F6-4E0A-BD07-4852B8C18540}"/>
              </a:ext>
            </a:extLst>
          </p:cNvPr>
          <p:cNvGrpSpPr/>
          <p:nvPr/>
        </p:nvGrpSpPr>
        <p:grpSpPr>
          <a:xfrm>
            <a:off x="6694992" y="1358811"/>
            <a:ext cx="591105" cy="470388"/>
            <a:chOff x="8024949" y="901783"/>
            <a:chExt cx="591105" cy="470388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C4807450-609E-4A31-91CB-F39A14DEEB0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EB97EC91-0489-470F-BC41-C9C1B8D9C75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D9902397-8949-4972-8A52-6D9653980BC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79912E27-F5B3-4EA5-9572-7C53F818E02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5530A9AC-3AFF-4FEB-BA1D-4BCBAF74BD53}"/>
              </a:ext>
            </a:extLst>
          </p:cNvPr>
          <p:cNvGrpSpPr/>
          <p:nvPr/>
        </p:nvGrpSpPr>
        <p:grpSpPr>
          <a:xfrm>
            <a:off x="6694357" y="1809114"/>
            <a:ext cx="591105" cy="470388"/>
            <a:chOff x="8024949" y="901783"/>
            <a:chExt cx="591105" cy="470388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EDFE33BB-A92F-4DAA-9C2B-3D0DC3BD704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9BED44A9-8886-4F1E-8DF3-2072BD8DFF0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4D937E71-F11B-4546-950B-E03184C6470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123E71B1-101B-4F1F-90E8-FF607365EE5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7EB3D7FF-1196-45A9-B585-3FFA3C9E63FE}"/>
              </a:ext>
            </a:extLst>
          </p:cNvPr>
          <p:cNvGrpSpPr/>
          <p:nvPr/>
        </p:nvGrpSpPr>
        <p:grpSpPr>
          <a:xfrm>
            <a:off x="6694558" y="2257894"/>
            <a:ext cx="591105" cy="470388"/>
            <a:chOff x="8024949" y="901783"/>
            <a:chExt cx="591105" cy="470388"/>
          </a:xfrm>
        </p:grpSpPr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F3F704B2-8A59-4C7C-9465-267FD1EBD7A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F4708AD1-13D2-4147-B4DB-0720E551654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068EB2DF-2F60-4367-ABF7-23095C7F805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6694079D-6390-47A6-8FEA-98CEF355B49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CD3AC16B-43A4-4BBC-A1E3-9158E7812F29}"/>
              </a:ext>
            </a:extLst>
          </p:cNvPr>
          <p:cNvGrpSpPr/>
          <p:nvPr/>
        </p:nvGrpSpPr>
        <p:grpSpPr>
          <a:xfrm>
            <a:off x="6698633" y="2702742"/>
            <a:ext cx="591105" cy="470388"/>
            <a:chOff x="8024949" y="901783"/>
            <a:chExt cx="591105" cy="470388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FC9D4E37-9E0E-47C8-AB88-363CA2634F3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C6612D87-80D5-4C1C-871C-07DE982474D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B3956652-4A61-43D0-AFC2-A0AFBC2CD9B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CC94BCE9-2780-4F00-9C14-E33E659442A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2057DFEB-77D5-49EA-AE47-BFEDCDC3F0C6}"/>
              </a:ext>
            </a:extLst>
          </p:cNvPr>
          <p:cNvGrpSpPr/>
          <p:nvPr/>
        </p:nvGrpSpPr>
        <p:grpSpPr>
          <a:xfrm>
            <a:off x="6695163" y="3150765"/>
            <a:ext cx="591105" cy="470388"/>
            <a:chOff x="8024949" y="901783"/>
            <a:chExt cx="591105" cy="470388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6A75A851-013C-4EBB-8F88-58385EC1F02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CD19B2B4-2333-403A-B7B3-2DC1291F77B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E05D793B-E23D-4FB5-B0B0-9CEFEB4D5BF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E1D31FFE-4D52-4C2E-8F64-872E8B8700E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F4325F78-F155-4194-BC6E-BEF56CDF4E5E}"/>
              </a:ext>
            </a:extLst>
          </p:cNvPr>
          <p:cNvGrpSpPr/>
          <p:nvPr/>
        </p:nvGrpSpPr>
        <p:grpSpPr>
          <a:xfrm>
            <a:off x="6695364" y="3594783"/>
            <a:ext cx="591105" cy="470388"/>
            <a:chOff x="8024949" y="901783"/>
            <a:chExt cx="591105" cy="470388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A7359999-9D6C-440F-8287-343D0CC8F87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42467D77-7BCB-4DD2-8D91-A09A873B6BA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FA64519-7216-424D-ACED-20D0FA1F111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6CEB7074-614C-4F6D-9A66-500836B8E73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0B4FF995-E141-4D2B-8337-6999639672B1}"/>
              </a:ext>
            </a:extLst>
          </p:cNvPr>
          <p:cNvGrpSpPr/>
          <p:nvPr/>
        </p:nvGrpSpPr>
        <p:grpSpPr>
          <a:xfrm>
            <a:off x="6694729" y="4045086"/>
            <a:ext cx="591105" cy="470388"/>
            <a:chOff x="8024949" y="901783"/>
            <a:chExt cx="591105" cy="470388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A66E555F-E291-47C8-A880-62F3B2CAF40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ED98DAD5-63B9-4627-9988-5A94D3B1CB9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26C59253-94E6-4EF0-9A0F-89C5994D610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9DE4D277-ACC8-42C9-9E45-1AD0519226F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4FA9108B-35E4-40E5-BF98-5675040C2F8F}"/>
              </a:ext>
            </a:extLst>
          </p:cNvPr>
          <p:cNvGrpSpPr/>
          <p:nvPr/>
        </p:nvGrpSpPr>
        <p:grpSpPr>
          <a:xfrm>
            <a:off x="6694930" y="4493866"/>
            <a:ext cx="591105" cy="470388"/>
            <a:chOff x="8024949" y="901783"/>
            <a:chExt cx="591105" cy="470388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37C056B6-5900-4E64-97ED-33F19B62861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CBB9CF2D-4E45-4311-B7A7-C14D251FC82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9319A874-B89D-4075-95F2-F59C7E01E58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0972F746-A73D-4263-AB15-36A3F251390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435210F3-EC81-412C-9825-851264BD1842}"/>
              </a:ext>
            </a:extLst>
          </p:cNvPr>
          <p:cNvGrpSpPr/>
          <p:nvPr/>
        </p:nvGrpSpPr>
        <p:grpSpPr>
          <a:xfrm>
            <a:off x="6696147" y="4938714"/>
            <a:ext cx="591105" cy="470388"/>
            <a:chOff x="8024949" y="901783"/>
            <a:chExt cx="591105" cy="470388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49F9700D-7DA4-4904-AE1A-DD7B528780D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4A300773-7409-4AE3-B1BE-D46B51108CF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18E277F1-DB34-46EC-A129-37911869E05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EB4552F3-D908-4311-A9D3-BB8D4C7CD4C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003F10F1-9140-4748-A8A6-473C71CB31DD}"/>
              </a:ext>
            </a:extLst>
          </p:cNvPr>
          <p:cNvGrpSpPr/>
          <p:nvPr/>
        </p:nvGrpSpPr>
        <p:grpSpPr>
          <a:xfrm>
            <a:off x="6719706" y="895066"/>
            <a:ext cx="558936" cy="517996"/>
            <a:chOff x="7154565" y="884953"/>
            <a:chExt cx="558936" cy="51799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5574DBBB-9FA8-45CE-8DE0-856C8856707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D57D8A44-0F92-4ED0-AEFD-BDE95D7E8F3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B4D476F9-33A6-4455-8789-9D560CCCF4E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E5266CFA-9027-4A99-8FFD-D27C71F32FF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5F218A7C-CC93-40A7-8CA9-BDAEAAFFFA4F}"/>
              </a:ext>
            </a:extLst>
          </p:cNvPr>
          <p:cNvGrpSpPr/>
          <p:nvPr/>
        </p:nvGrpSpPr>
        <p:grpSpPr>
          <a:xfrm>
            <a:off x="7549646" y="917853"/>
            <a:ext cx="630375" cy="455794"/>
            <a:chOff x="8887627" y="907393"/>
            <a:chExt cx="630375" cy="455794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A65249FC-CED9-4F5A-9BA3-BDEC14DA073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8998C4E6-279B-47A0-B981-1C4219CBBDC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DC55C6AD-3606-4C4C-86A0-C51DA235188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A3A4D355-C791-4240-A461-36E17ED76D7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AB66E337-CD89-43FE-A433-AAAAFA817D6E}"/>
              </a:ext>
            </a:extLst>
          </p:cNvPr>
          <p:cNvGrpSpPr/>
          <p:nvPr/>
        </p:nvGrpSpPr>
        <p:grpSpPr>
          <a:xfrm>
            <a:off x="7550618" y="1364090"/>
            <a:ext cx="630375" cy="455794"/>
            <a:chOff x="8887627" y="907393"/>
            <a:chExt cx="630375" cy="455794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BCCC3FD7-DE34-4108-BC66-0D76D8F0F99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E776BC0B-B8A2-4A9B-AC6E-9DE60C5CB13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B66D9DF1-B777-407B-A14F-060290A6163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3E321B1C-2D2D-4E6E-B91E-1D4059AEBF2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C01CB96-66AB-48BB-B4FC-32542E8E7A95}"/>
              </a:ext>
            </a:extLst>
          </p:cNvPr>
          <p:cNvGrpSpPr/>
          <p:nvPr/>
        </p:nvGrpSpPr>
        <p:grpSpPr>
          <a:xfrm>
            <a:off x="7550305" y="1809369"/>
            <a:ext cx="630375" cy="455794"/>
            <a:chOff x="8887627" y="907393"/>
            <a:chExt cx="630375" cy="455794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172EA2D0-404B-4393-BF7E-004661A7015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F058A8B9-AB0F-4F62-AEE7-1B0B7CC5ABF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F9D4A1DF-9F54-4B4E-A85F-D35DEEA5162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2E43167B-80DF-4DB0-A320-5807538A873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7DF6C443-826C-4A32-8D89-BF6947D2F2B7}"/>
              </a:ext>
            </a:extLst>
          </p:cNvPr>
          <p:cNvGrpSpPr/>
          <p:nvPr/>
        </p:nvGrpSpPr>
        <p:grpSpPr>
          <a:xfrm>
            <a:off x="7551277" y="2255606"/>
            <a:ext cx="630375" cy="455794"/>
            <a:chOff x="8887627" y="907393"/>
            <a:chExt cx="630375" cy="455794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2AC33948-88B9-4266-9601-3E91201B3B8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8BEC14DB-86DA-40DE-A72A-0F1507F2A2D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6867B3F2-D7C8-428B-9915-10AAECFFDF9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E1221703-4ECC-4A1D-B183-9A2C636F8DA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1FDEACD6-55CB-45C6-8A6E-61CBF7084695}"/>
              </a:ext>
            </a:extLst>
          </p:cNvPr>
          <p:cNvGrpSpPr/>
          <p:nvPr/>
        </p:nvGrpSpPr>
        <p:grpSpPr>
          <a:xfrm>
            <a:off x="7550287" y="2702232"/>
            <a:ext cx="630375" cy="455794"/>
            <a:chOff x="8887627" y="907393"/>
            <a:chExt cx="630375" cy="455794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BECEC622-4106-45E4-BE21-D6822E625A0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45855202-97AD-497D-ABB3-E3383CB34E7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CBBB8070-03E7-42E5-9137-3120D5B45DC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98E101F0-70A9-497B-9FAB-F15A93E3B0E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BFDE6377-D677-455D-980A-5F1E4F1EA51C}"/>
              </a:ext>
            </a:extLst>
          </p:cNvPr>
          <p:cNvGrpSpPr/>
          <p:nvPr/>
        </p:nvGrpSpPr>
        <p:grpSpPr>
          <a:xfrm>
            <a:off x="7550164" y="3148421"/>
            <a:ext cx="630375" cy="455794"/>
            <a:chOff x="8887627" y="907393"/>
            <a:chExt cx="630375" cy="455794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CCBE3F85-17B2-44B5-9D6F-5000BD17DDF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878F21CB-FEF4-48F6-A667-65E0792E8DD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AEA1F240-7EDC-409A-A0CA-CF0C43657B0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CF9762F2-E390-45AE-888C-652DE94DBF5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0440D23D-7A64-4CB1-881B-EC7095DA182A}"/>
              </a:ext>
            </a:extLst>
          </p:cNvPr>
          <p:cNvGrpSpPr/>
          <p:nvPr/>
        </p:nvGrpSpPr>
        <p:grpSpPr>
          <a:xfrm>
            <a:off x="7551136" y="3594658"/>
            <a:ext cx="630375" cy="455794"/>
            <a:chOff x="8887627" y="907393"/>
            <a:chExt cx="630375" cy="455794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97542FCA-8713-41C3-8F13-D6FA43B4A5A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E1DE762A-CB91-4E54-9D97-5B6F5A8CA42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35BF24CE-B7F5-441A-8651-FBDCD6D0D00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C6D93873-71C9-4E2B-850B-9B8FE7D3C3F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8D8D1B0E-BA05-4829-A40B-B53F42119988}"/>
              </a:ext>
            </a:extLst>
          </p:cNvPr>
          <p:cNvGrpSpPr/>
          <p:nvPr/>
        </p:nvGrpSpPr>
        <p:grpSpPr>
          <a:xfrm>
            <a:off x="7550823" y="4039937"/>
            <a:ext cx="630375" cy="455794"/>
            <a:chOff x="8887627" y="907393"/>
            <a:chExt cx="630375" cy="455794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E1B3C090-D1EA-4327-8B21-50BA56BA176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C520819E-92FF-48F3-BD76-C24DB3DFA7F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398D4F3B-9E5E-4DE4-8928-711CE5FB33F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DADA5956-2E17-4114-8FD6-05572ACA39C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B8342008-CBC6-4BBD-AF5C-EBAB69FC65F0}"/>
              </a:ext>
            </a:extLst>
          </p:cNvPr>
          <p:cNvGrpSpPr/>
          <p:nvPr/>
        </p:nvGrpSpPr>
        <p:grpSpPr>
          <a:xfrm>
            <a:off x="7551795" y="4486174"/>
            <a:ext cx="630375" cy="455794"/>
            <a:chOff x="8887627" y="907393"/>
            <a:chExt cx="630375" cy="455794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9E0D9F52-621C-4F12-AD1A-D95CC2C67D8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DCE9E600-9FF7-4A1E-861E-357A8F7E11D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57DAEB94-6416-4EB7-82A1-544AA734282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40943E38-FDEB-40B9-A2F9-15542A31E86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8D82CF59-1749-4E1E-8ECF-F77FB29BD855}"/>
              </a:ext>
            </a:extLst>
          </p:cNvPr>
          <p:cNvGrpSpPr/>
          <p:nvPr/>
        </p:nvGrpSpPr>
        <p:grpSpPr>
          <a:xfrm>
            <a:off x="7550805" y="4932800"/>
            <a:ext cx="630375" cy="455794"/>
            <a:chOff x="8887627" y="907393"/>
            <a:chExt cx="630375" cy="455794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1D2E0958-E174-4DCE-AF83-129D227473D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2363EB62-3278-4AED-BE00-4C0DF79352C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4C194DD5-57F8-4CD9-89CD-CF0D1DD4D6B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195C001A-2998-43E7-BF70-7B0B71C1601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D4E94574-33ED-40BB-84C3-C09236BDB192}"/>
              </a:ext>
            </a:extLst>
          </p:cNvPr>
          <p:cNvGrpSpPr/>
          <p:nvPr/>
        </p:nvGrpSpPr>
        <p:grpSpPr>
          <a:xfrm>
            <a:off x="7580872" y="910212"/>
            <a:ext cx="591105" cy="470388"/>
            <a:chOff x="8024949" y="901783"/>
            <a:chExt cx="591105" cy="470388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61E42923-960D-4CA3-9FF3-7FCEBE52389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05CBC6B2-A6E7-4373-86F3-A641B42F7FA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6012F527-24DE-4937-BCED-2F3F995A2DE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194A3B8-AAB0-4D0B-B912-793A17E2977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424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7 L 0.07305 -0.26343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1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2.70833E-6 -0.06343 " pathEditMode="relative" rAng="0" ptsTypes="AA">
                                      <p:cBhvr>
                                        <p:cTn id="126" dur="2000" spd="-100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85185E-6 L 2.70833E-6 -0.13334 " pathEditMode="relative" rAng="0" ptsTypes="AA">
                                      <p:cBhvr>
                                        <p:cTn id="128" dur="2000" spd="-10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07407E-6 L -0.00013 -0.19561 " pathEditMode="relative" rAng="0" ptsTypes="AA">
                                      <p:cBhvr>
                                        <p:cTn id="130" dur="2000" spd="-100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-0.00039 -0.26157 " pathEditMode="relative" rAng="0" ptsTypes="AA">
                                      <p:cBhvr>
                                        <p:cTn id="132" dur="2000" spd="-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-0.00013 -0.32477 " pathEditMode="relative" rAng="0" ptsTypes="AA">
                                      <p:cBhvr>
                                        <p:cTn id="134" dur="2000" spd="-100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-0.00013 -0.38634 " pathEditMode="relative" rAng="0" ptsTypes="AA">
                                      <p:cBhvr>
                                        <p:cTn id="136" dur="2000" spd="-100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-0.00013 -0.45694 " pathEditMode="relative" rAng="0" ptsTypes="AA">
                                      <p:cBhvr>
                                        <p:cTn id="138" dur="2000" spd="-100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33333E-6 L -0.00013 -0.51574 " pathEditMode="relative" rAng="0" ptsTypes="AA">
                                      <p:cBhvr>
                                        <p:cTn id="140" dur="2000" spd="-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-0.00026 -0.58496 " pathEditMode="relative" rAng="0" ptsTypes="AA">
                                      <p:cBhvr>
                                        <p:cTn id="142" dur="2000" spd="-100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0.07357 -0.58704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2" y="-2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00"/>
                            </p:stCondLst>
                            <p:childTnLst>
                              <p:par>
                                <p:cTn id="1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44444E-6 L -2.08333E-6 -0.06689 " pathEditMode="relative" rAng="0" ptsTypes="AA">
                                      <p:cBhvr>
                                        <p:cTn id="190" dur="2000" spd="-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L -2.08333E-6 -0.12893 " pathEditMode="relative" rAng="0" ptsTypes="AA">
                                      <p:cBhvr>
                                        <p:cTn id="192" dur="2000" spd="-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96296E-6 L -2.29167E-6 -0.19676 " pathEditMode="relative" rAng="0" ptsTypes="AA">
                                      <p:cBhvr>
                                        <p:cTn id="194" dur="2000" spd="-100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0.00091 -0.25532 " pathEditMode="relative" rAng="0" ptsTypes="AA">
                                      <p:cBhvr>
                                        <p:cTn id="196" dur="2000" spd="-100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7 L -2.08333E-6 -0.32685 " pathEditMode="relative" rAng="0" ptsTypes="AA">
                                      <p:cBhvr>
                                        <p:cTn id="198" dur="2000" spd="-100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0.00078 -0.39213 " pathEditMode="relative" rAng="0" ptsTypes="AA">
                                      <p:cBhvr>
                                        <p:cTn id="200" dur="2000" spd="-100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22222E-6 L 0.00078 -0.45717 " pathEditMode="relative" rAng="0" ptsTypes="AA">
                                      <p:cBhvr>
                                        <p:cTn id="202" dur="2000" spd="-100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-2.29167E-6 -0.51875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-2.08333E-6 -0.58726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164" grpId="1" animBg="1"/>
      <p:bldP spid="90" grpId="0"/>
      <p:bldP spid="92" grpId="0"/>
      <p:bldP spid="94" grpId="0"/>
      <p:bldP spid="113" grpId="0"/>
      <p:bldP spid="115" grpId="0"/>
      <p:bldP spid="117" grpId="0"/>
      <p:bldP spid="119" grpId="0"/>
      <p:bldP spid="119" grpId="1"/>
      <p:bldP spid="9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08DA021B-8FF8-44C1-AE2C-F3C5DEC76295}"/>
              </a:ext>
            </a:extLst>
          </p:cNvPr>
          <p:cNvSpPr/>
          <p:nvPr/>
        </p:nvSpPr>
        <p:spPr>
          <a:xfrm flipH="1">
            <a:off x="462912" y="24505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7D54F8-13B1-4B3C-8F59-D4EB92CF6902}"/>
              </a:ext>
            </a:extLst>
          </p:cNvPr>
          <p:cNvSpPr/>
          <p:nvPr/>
        </p:nvSpPr>
        <p:spPr>
          <a:xfrm>
            <a:off x="1485918" y="540249"/>
            <a:ext cx="1558882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495AFA1-5374-417F-8F7A-04564BFF5A4F}"/>
              </a:ext>
            </a:extLst>
          </p:cNvPr>
          <p:cNvSpPr/>
          <p:nvPr/>
        </p:nvSpPr>
        <p:spPr>
          <a:xfrm>
            <a:off x="874894" y="226975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9DD97E1-353D-4305-B281-913FEEDCC637}"/>
              </a:ext>
            </a:extLst>
          </p:cNvPr>
          <p:cNvSpPr txBox="1"/>
          <p:nvPr/>
        </p:nvSpPr>
        <p:spPr>
          <a:xfrm>
            <a:off x="1582693" y="1661224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1.003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9E54843-9565-4F10-B183-B157E712429C}"/>
              </a:ext>
            </a:extLst>
          </p:cNvPr>
          <p:cNvSpPr/>
          <p:nvPr/>
        </p:nvSpPr>
        <p:spPr>
          <a:xfrm>
            <a:off x="874894" y="53022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1BB0379-68D0-4C39-81D2-D4D61B297D43}"/>
              </a:ext>
            </a:extLst>
          </p:cNvPr>
          <p:cNvSpPr txBox="1"/>
          <p:nvPr/>
        </p:nvSpPr>
        <p:spPr>
          <a:xfrm>
            <a:off x="1584566" y="521287"/>
            <a:ext cx="1252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1.005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1992400-A425-481D-9A75-B51AAB761083}"/>
              </a:ext>
            </a:extLst>
          </p:cNvPr>
          <p:cNvSpPr/>
          <p:nvPr/>
        </p:nvSpPr>
        <p:spPr>
          <a:xfrm>
            <a:off x="874894" y="111055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EEDE033-6CA3-4076-8A5C-276112A69BB4}"/>
              </a:ext>
            </a:extLst>
          </p:cNvPr>
          <p:cNvSpPr txBox="1"/>
          <p:nvPr/>
        </p:nvSpPr>
        <p:spPr>
          <a:xfrm>
            <a:off x="1575090" y="110161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1.004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B02777A-B008-45D7-8072-ECE46EC10CAE}"/>
              </a:ext>
            </a:extLst>
          </p:cNvPr>
          <p:cNvSpPr/>
          <p:nvPr/>
        </p:nvSpPr>
        <p:spPr>
          <a:xfrm>
            <a:off x="875135" y="342696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827E9E2-5FB9-4957-9A5D-1D705B0212FC}"/>
              </a:ext>
            </a:extLst>
          </p:cNvPr>
          <p:cNvSpPr txBox="1"/>
          <p:nvPr/>
        </p:nvSpPr>
        <p:spPr>
          <a:xfrm>
            <a:off x="1479299" y="3411393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1.000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CFBDE4B8-E527-42EC-9CBF-DB68C93B2C17}"/>
              </a:ext>
            </a:extLst>
          </p:cNvPr>
          <p:cNvSpPr/>
          <p:nvPr/>
        </p:nvSpPr>
        <p:spPr>
          <a:xfrm>
            <a:off x="874653" y="458869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52A1477-FF3C-4A2A-8286-95CDB6FD4946}"/>
              </a:ext>
            </a:extLst>
          </p:cNvPr>
          <p:cNvSpPr txBox="1"/>
          <p:nvPr/>
        </p:nvSpPr>
        <p:spPr>
          <a:xfrm>
            <a:off x="1486159" y="4579755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0.998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43ACB27-52E2-42A2-AF3F-F62674C09927}"/>
              </a:ext>
            </a:extLst>
          </p:cNvPr>
          <p:cNvSpPr/>
          <p:nvPr/>
        </p:nvSpPr>
        <p:spPr>
          <a:xfrm>
            <a:off x="875104" y="284565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FCC41A-FAC9-4722-99A7-4B53078F2EE6}"/>
              </a:ext>
            </a:extLst>
          </p:cNvPr>
          <p:cNvSpPr txBox="1"/>
          <p:nvPr/>
        </p:nvSpPr>
        <p:spPr>
          <a:xfrm>
            <a:off x="1482702" y="2836718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1.001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52F6EDAB-0997-4119-A52B-71851D8FBF46}"/>
              </a:ext>
            </a:extLst>
          </p:cNvPr>
          <p:cNvSpPr/>
          <p:nvPr/>
        </p:nvSpPr>
        <p:spPr>
          <a:xfrm>
            <a:off x="874653" y="575657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9FD88EF-2423-49AB-AA46-7DBBD9C34F1E}"/>
              </a:ext>
            </a:extLst>
          </p:cNvPr>
          <p:cNvSpPr txBox="1"/>
          <p:nvPr/>
        </p:nvSpPr>
        <p:spPr>
          <a:xfrm>
            <a:off x="1479461" y="5747631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0.996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075BC3F-7EFE-4200-BCA9-D4C97FE022FF}"/>
              </a:ext>
            </a:extLst>
          </p:cNvPr>
          <p:cNvSpPr/>
          <p:nvPr/>
        </p:nvSpPr>
        <p:spPr>
          <a:xfrm>
            <a:off x="874894" y="168940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CCF5C5F-C87B-445F-A9A0-9EC1D622B269}"/>
              </a:ext>
            </a:extLst>
          </p:cNvPr>
          <p:cNvSpPr txBox="1"/>
          <p:nvPr/>
        </p:nvSpPr>
        <p:spPr>
          <a:xfrm>
            <a:off x="1479051" y="2265472"/>
            <a:ext cx="229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1.002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BAF9C5-4E2B-45FB-A794-786AB0DCB0D6}"/>
              </a:ext>
            </a:extLst>
          </p:cNvPr>
          <p:cNvSpPr/>
          <p:nvPr/>
        </p:nvSpPr>
        <p:spPr>
          <a:xfrm>
            <a:off x="874894" y="400475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157624E-63F7-4C0D-8F0E-AC1389464CB5}"/>
              </a:ext>
            </a:extLst>
          </p:cNvPr>
          <p:cNvSpPr txBox="1"/>
          <p:nvPr/>
        </p:nvSpPr>
        <p:spPr>
          <a:xfrm>
            <a:off x="1482492" y="3995817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0.999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CE435C3-435F-45D1-81C9-10153DD8C0D8}"/>
              </a:ext>
            </a:extLst>
          </p:cNvPr>
          <p:cNvSpPr/>
          <p:nvPr/>
        </p:nvSpPr>
        <p:spPr>
          <a:xfrm>
            <a:off x="874653" y="51726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C139272-A0DA-47A2-8AE5-76F758741358}"/>
              </a:ext>
            </a:extLst>
          </p:cNvPr>
          <p:cNvSpPr txBox="1"/>
          <p:nvPr/>
        </p:nvSpPr>
        <p:spPr>
          <a:xfrm>
            <a:off x="1487327" y="5163693"/>
            <a:ext cx="2438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0.997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8B8D8-99AB-4B1C-B98F-644A64AE7987}"/>
              </a:ext>
            </a:extLst>
          </p:cNvPr>
          <p:cNvSpPr txBox="1"/>
          <p:nvPr/>
        </p:nvSpPr>
        <p:spPr>
          <a:xfrm>
            <a:off x="1482279" y="3410014"/>
            <a:ext cx="1075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528EF05-1550-4EF7-B191-6DAA2BD3638F}"/>
              </a:ext>
            </a:extLst>
          </p:cNvPr>
          <p:cNvGrpSpPr/>
          <p:nvPr/>
        </p:nvGrpSpPr>
        <p:grpSpPr>
          <a:xfrm>
            <a:off x="4921474" y="935264"/>
            <a:ext cx="446399" cy="428686"/>
            <a:chOff x="463698" y="934501"/>
            <a:chExt cx="446399" cy="42868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09A85863-743C-4F17-8A07-91C9049C9CF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E5A9B08-FA25-47BA-A7F6-0FBF4DF7BE2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DF6E7B4-680B-4401-AAE2-99E1D89885B2}"/>
              </a:ext>
            </a:extLst>
          </p:cNvPr>
          <p:cNvGrpSpPr/>
          <p:nvPr/>
        </p:nvGrpSpPr>
        <p:grpSpPr>
          <a:xfrm>
            <a:off x="7556372" y="906754"/>
            <a:ext cx="630375" cy="455794"/>
            <a:chOff x="8887627" y="907393"/>
            <a:chExt cx="630375" cy="455794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6A5B4A3-3F3D-46CC-BE57-F91C165B050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2453675-1FAD-4297-9D09-7E2DCC94E95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DAB3CD8-80E8-49BF-A9E4-7873D282CC9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356EDDE-7E76-4ECC-A434-E579164E8A8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7F0A054-E8D9-4159-9F23-B3E1F35D8029}"/>
              </a:ext>
            </a:extLst>
          </p:cNvPr>
          <p:cNvGrpSpPr/>
          <p:nvPr/>
        </p:nvGrpSpPr>
        <p:grpSpPr>
          <a:xfrm>
            <a:off x="7557344" y="1352991"/>
            <a:ext cx="630375" cy="455794"/>
            <a:chOff x="8887627" y="907393"/>
            <a:chExt cx="630375" cy="455794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BAB7A290-6E82-4770-8694-D9AA4BCF2EE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6EE3926-ACFA-4D76-987C-78902B9C5DF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DF23FFB-DFE4-4A91-8FBE-D2980B6226C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2E02CF23-295C-4AA6-BFE6-E3D4078401F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6F8D14F-F263-471D-BA4E-BE1666DBE232}"/>
              </a:ext>
            </a:extLst>
          </p:cNvPr>
          <p:cNvGrpSpPr/>
          <p:nvPr/>
        </p:nvGrpSpPr>
        <p:grpSpPr>
          <a:xfrm>
            <a:off x="7557031" y="1798270"/>
            <a:ext cx="630375" cy="455794"/>
            <a:chOff x="8887627" y="907393"/>
            <a:chExt cx="630375" cy="455794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A0AE449F-8C92-410E-AF6C-0652EF48F66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1947255-9645-46FA-B999-57F81239F95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A13F32C-7F87-4BD8-AAEC-73BD505EB2C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8F66085A-800F-4DAF-A009-B305A3210D4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D79D214-DD03-4577-AF3B-214EE452CA84}"/>
              </a:ext>
            </a:extLst>
          </p:cNvPr>
          <p:cNvGrpSpPr/>
          <p:nvPr/>
        </p:nvGrpSpPr>
        <p:grpSpPr>
          <a:xfrm>
            <a:off x="7558003" y="2244507"/>
            <a:ext cx="630375" cy="455794"/>
            <a:chOff x="8887627" y="907393"/>
            <a:chExt cx="630375" cy="455794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C36394C4-FF17-484B-8044-D325EE2FFE1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193F8EB-4D46-468E-8ADF-C4AD1DD921B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622B1DF-9485-4B00-A33B-F10F71C9717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112276CE-90B5-446C-8F90-506F3DFE656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6E8F1EEE-5C14-4BA5-BE64-6705D6E22EF4}"/>
              </a:ext>
            </a:extLst>
          </p:cNvPr>
          <p:cNvGrpSpPr/>
          <p:nvPr/>
        </p:nvGrpSpPr>
        <p:grpSpPr>
          <a:xfrm>
            <a:off x="7557013" y="2691133"/>
            <a:ext cx="630375" cy="455794"/>
            <a:chOff x="8887627" y="907393"/>
            <a:chExt cx="630375" cy="455794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F6CD9E18-3491-49E9-BAAF-E1CCD476EAD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FBEE4817-5CF1-4C53-9B81-92254A35D3F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49EE15F-0135-4A23-8991-F71521221BD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D6A5139B-BBAD-41F0-BAB9-B4EFE40CB19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9324967-1944-47AA-AAA6-AFC214AD8556}"/>
              </a:ext>
            </a:extLst>
          </p:cNvPr>
          <p:cNvGrpSpPr/>
          <p:nvPr/>
        </p:nvGrpSpPr>
        <p:grpSpPr>
          <a:xfrm>
            <a:off x="5820404" y="892395"/>
            <a:ext cx="558936" cy="517996"/>
            <a:chOff x="7154565" y="884953"/>
            <a:chExt cx="558936" cy="517996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C3E18B3-E6F7-4FD8-A922-6A597908B82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29955B3F-7809-4086-A56D-800BEE6274D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036C8FE7-E582-4A61-B31B-B9B3F8D1D64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1FABE813-1FA3-46B0-9C04-F6665760377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41A82BD8-E8BD-47CB-86E0-D0CA45D28B5C}"/>
              </a:ext>
            </a:extLst>
          </p:cNvPr>
          <p:cNvGrpSpPr/>
          <p:nvPr/>
        </p:nvGrpSpPr>
        <p:grpSpPr>
          <a:xfrm>
            <a:off x="5823167" y="1341974"/>
            <a:ext cx="558936" cy="517996"/>
            <a:chOff x="7154565" y="884953"/>
            <a:chExt cx="558936" cy="51799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B6964D38-1CFB-49A4-9106-9F116296EA6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CA236C6-5310-4793-B37F-5C326F43295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722D5FAE-B94B-4CBF-AB7C-26367E7EE77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0F6527C4-280F-4054-BC46-25EA876DDA6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7AF071D-DC5F-493A-9780-DBBC931B1FCD}"/>
              </a:ext>
            </a:extLst>
          </p:cNvPr>
          <p:cNvGrpSpPr/>
          <p:nvPr/>
        </p:nvGrpSpPr>
        <p:grpSpPr>
          <a:xfrm>
            <a:off x="5824883" y="1788203"/>
            <a:ext cx="558936" cy="517996"/>
            <a:chOff x="7154565" y="884953"/>
            <a:chExt cx="558936" cy="51799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300C3A2A-657E-46BB-A741-A36D8AB8EAF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1ADC6BD-432D-4B89-8E0B-3DF241A746D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40AE9BFA-490E-4D4B-B6AD-1AEDD7CD77D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3D787679-C407-4B6D-B7AB-15FDCE345CA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4A4480C8-63F2-45CD-9AFA-C08480C407B6}"/>
              </a:ext>
            </a:extLst>
          </p:cNvPr>
          <p:cNvGrpSpPr/>
          <p:nvPr/>
        </p:nvGrpSpPr>
        <p:grpSpPr>
          <a:xfrm>
            <a:off x="5822650" y="2234319"/>
            <a:ext cx="558936" cy="517996"/>
            <a:chOff x="7154565" y="884953"/>
            <a:chExt cx="558936" cy="517996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34A7AFFE-C1B6-4395-9492-5547C97FE5A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4E579DB5-1287-4A84-964C-532F93670BF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4469720E-3AED-4C5F-AAD2-3DBEEE8653A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39033304-73BD-49E3-9312-C65D5FB76CA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8F31828-ED07-4BF5-A694-58E59DA114E7}"/>
              </a:ext>
            </a:extLst>
          </p:cNvPr>
          <p:cNvGrpSpPr/>
          <p:nvPr/>
        </p:nvGrpSpPr>
        <p:grpSpPr>
          <a:xfrm>
            <a:off x="5822305" y="2682040"/>
            <a:ext cx="558936" cy="517996"/>
            <a:chOff x="7154565" y="884953"/>
            <a:chExt cx="558936" cy="517996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57B75B54-9B1F-43F9-915A-2681FBE0B37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342AB1A6-2434-482B-A398-50561B8EE47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252FB46-2CB2-4888-BAE8-7A22BDF7488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C3EFD254-1812-4516-94D6-DBE3C624248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A0361481-109F-46F8-AAF9-4DE29EB95A99}"/>
              </a:ext>
            </a:extLst>
          </p:cNvPr>
          <p:cNvGrpSpPr/>
          <p:nvPr/>
        </p:nvGrpSpPr>
        <p:grpSpPr>
          <a:xfrm>
            <a:off x="5820877" y="3127718"/>
            <a:ext cx="558936" cy="517996"/>
            <a:chOff x="7154565" y="884953"/>
            <a:chExt cx="558936" cy="517996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9454AE3F-D87A-41E4-82A6-D683E0BE34B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211708CE-8CAC-4380-A523-84360E5BDDD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AE6A0175-03DE-4C0F-8856-58E23BDB33F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92EBF0C-BFB1-4B7A-95B7-BED7B00A363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6EC21FD3-71BE-46D3-9325-B598727D18E9}"/>
              </a:ext>
            </a:extLst>
          </p:cNvPr>
          <p:cNvGrpSpPr/>
          <p:nvPr/>
        </p:nvGrpSpPr>
        <p:grpSpPr>
          <a:xfrm>
            <a:off x="5823640" y="3577297"/>
            <a:ext cx="558936" cy="517996"/>
            <a:chOff x="7154565" y="884953"/>
            <a:chExt cx="558936" cy="51799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C3844ACD-2A79-43B8-85C1-C1B3ECA52AA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BB8014E1-5029-4AA4-8403-F4B709EB369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157BB3D0-FBB8-4248-B248-9F84867A0FD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B5A46DA8-3AE0-4371-AE98-4C31065A4BF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77C4235B-0B01-4457-8680-97C229959A4F}"/>
              </a:ext>
            </a:extLst>
          </p:cNvPr>
          <p:cNvGrpSpPr/>
          <p:nvPr/>
        </p:nvGrpSpPr>
        <p:grpSpPr>
          <a:xfrm>
            <a:off x="5825356" y="4023526"/>
            <a:ext cx="558936" cy="517996"/>
            <a:chOff x="7154565" y="884953"/>
            <a:chExt cx="558936" cy="517996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C348828F-C700-4DF2-A4F1-95F65826C5F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FD8B72AF-736B-4E03-9681-0358A8FA5BF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00BB85F-AB23-4E00-87F9-61FE28FE5DF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EA3B884-74A8-4128-9E5C-4658307BCE4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CCD66CE7-6C45-4FAD-9282-5163BDE44C96}"/>
              </a:ext>
            </a:extLst>
          </p:cNvPr>
          <p:cNvGrpSpPr/>
          <p:nvPr/>
        </p:nvGrpSpPr>
        <p:grpSpPr>
          <a:xfrm>
            <a:off x="5823123" y="4469642"/>
            <a:ext cx="558936" cy="517996"/>
            <a:chOff x="7154565" y="884953"/>
            <a:chExt cx="558936" cy="51799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FA4A399B-21A3-4986-A872-3707ED84BA8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95843D6-491F-4CFE-82C1-EF37808C526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F146C610-13E7-4D98-B40A-14B3530A659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8ABFA5A-4D91-4567-82F7-09978F6CD70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2DFCF1CB-445A-4A66-ADAF-40BA78AE2953}"/>
              </a:ext>
            </a:extLst>
          </p:cNvPr>
          <p:cNvGrpSpPr/>
          <p:nvPr/>
        </p:nvGrpSpPr>
        <p:grpSpPr>
          <a:xfrm>
            <a:off x="5822778" y="4917363"/>
            <a:ext cx="558936" cy="517996"/>
            <a:chOff x="7154565" y="884953"/>
            <a:chExt cx="558936" cy="517996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AFA616A9-9569-4376-91ED-AB03D8B9667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9969CF7-247C-43D6-AC67-883FEF7369A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24AC6079-6096-4292-A03F-12AC4260159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89D1DB0D-966F-48D7-9B63-A04344EFE08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3EA82AD-4D0D-4E7C-ADDB-418B8F531940}"/>
              </a:ext>
            </a:extLst>
          </p:cNvPr>
          <p:cNvGrpSpPr/>
          <p:nvPr/>
        </p:nvGrpSpPr>
        <p:grpSpPr>
          <a:xfrm>
            <a:off x="5820678" y="941319"/>
            <a:ext cx="446399" cy="428686"/>
            <a:chOff x="463698" y="934501"/>
            <a:chExt cx="446399" cy="428686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16DCADC5-2D0D-41AF-89A4-EEA0A599508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9EB5A65-84A2-4972-844D-B69205AB806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93D4DE2F-4182-4EA5-9D5B-0E72963CC709}"/>
              </a:ext>
            </a:extLst>
          </p:cNvPr>
          <p:cNvGrpSpPr/>
          <p:nvPr/>
        </p:nvGrpSpPr>
        <p:grpSpPr>
          <a:xfrm>
            <a:off x="6691869" y="913505"/>
            <a:ext cx="591105" cy="470388"/>
            <a:chOff x="8024949" y="901783"/>
            <a:chExt cx="591105" cy="470388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FD536D87-5473-4BDC-85B1-17FB354ABD8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506A0F35-793B-4D7B-969E-FCD9A4ABEE8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5C7287F9-89E7-4EB1-8A81-1345B48B299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09308E6D-58BF-4C3D-AC4D-F9D95656C2F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88A65804-F967-4106-B895-0496D5309FF0}"/>
              </a:ext>
            </a:extLst>
          </p:cNvPr>
          <p:cNvGrpSpPr/>
          <p:nvPr/>
        </p:nvGrpSpPr>
        <p:grpSpPr>
          <a:xfrm>
            <a:off x="6692070" y="1357523"/>
            <a:ext cx="591105" cy="470388"/>
            <a:chOff x="8024949" y="901783"/>
            <a:chExt cx="591105" cy="470388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6F7E190B-72A7-428F-86C1-70DC44B5C59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4EC54330-2D3B-4664-B7E5-41BA4D5FC58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E99B857E-A0A9-41A4-92ED-5424A09498D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58A3408-F659-4288-9232-904301CE38F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F124A398-1EE1-4BD5-9C90-B2183E2106C0}"/>
              </a:ext>
            </a:extLst>
          </p:cNvPr>
          <p:cNvGrpSpPr/>
          <p:nvPr/>
        </p:nvGrpSpPr>
        <p:grpSpPr>
          <a:xfrm>
            <a:off x="6691435" y="1807826"/>
            <a:ext cx="591105" cy="470388"/>
            <a:chOff x="8024949" y="901783"/>
            <a:chExt cx="591105" cy="470388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F2723C35-33D9-480C-9E6C-258AC42FDF9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CD3DDE76-6C85-4291-9E2C-F56C79AB4BD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29EA246-E008-4635-A7F3-F593C2B987B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58C1E017-20FA-4909-BE83-16D768CFB83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E6E3FE5F-13A7-492E-B8A4-ECCFFA830EDF}"/>
              </a:ext>
            </a:extLst>
          </p:cNvPr>
          <p:cNvGrpSpPr/>
          <p:nvPr/>
        </p:nvGrpSpPr>
        <p:grpSpPr>
          <a:xfrm>
            <a:off x="6691636" y="2256606"/>
            <a:ext cx="591105" cy="470388"/>
            <a:chOff x="8024949" y="901783"/>
            <a:chExt cx="591105" cy="470388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D412E5F9-9848-431C-89C7-E48153255A8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8DE470CC-E548-4419-8835-9BB25003D30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5BDC317A-5E68-4727-80AB-D81A6FE9651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6DD677F4-0F17-40FC-A3F2-C0F09D909DB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EE947427-7ACE-4BB1-B40E-43D04D8BF0D2}"/>
              </a:ext>
            </a:extLst>
          </p:cNvPr>
          <p:cNvGrpSpPr/>
          <p:nvPr/>
        </p:nvGrpSpPr>
        <p:grpSpPr>
          <a:xfrm>
            <a:off x="6695711" y="2701454"/>
            <a:ext cx="591105" cy="470388"/>
            <a:chOff x="8024949" y="901783"/>
            <a:chExt cx="591105" cy="470388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3FE4774D-14ED-4409-93C0-0F1280F0CE9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559D9CE6-D110-4249-B174-56964E3613B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3024375E-2AA6-408A-82BC-46CB9F7B8C7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94C06AD-62F8-4A2D-A037-D04BB5D6100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28A7B7BE-B4C0-4D1D-BF1F-3CB79C55D8F0}"/>
              </a:ext>
            </a:extLst>
          </p:cNvPr>
          <p:cNvGrpSpPr/>
          <p:nvPr/>
        </p:nvGrpSpPr>
        <p:grpSpPr>
          <a:xfrm>
            <a:off x="6692241" y="3149477"/>
            <a:ext cx="591105" cy="470388"/>
            <a:chOff x="8024949" y="901783"/>
            <a:chExt cx="591105" cy="470388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60E398FC-1980-4A3C-8A53-7E878E130D3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EC10A8B0-75B8-461A-B0A1-F01927B66AB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62A1C34C-09A9-4092-ACF8-45E67623588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E0366846-BA7C-4F65-892B-43E28FCBC63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5790F728-7614-41C2-A590-E28AF04282EA}"/>
              </a:ext>
            </a:extLst>
          </p:cNvPr>
          <p:cNvGrpSpPr/>
          <p:nvPr/>
        </p:nvGrpSpPr>
        <p:grpSpPr>
          <a:xfrm>
            <a:off x="6692442" y="3593495"/>
            <a:ext cx="591105" cy="470388"/>
            <a:chOff x="8024949" y="901783"/>
            <a:chExt cx="591105" cy="470388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CDCB4805-7055-497A-AF94-D89AA5C2BAB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A427C2F8-2AB0-4322-9610-6CC9959962F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8EF8C432-8477-4C2A-9E64-58367583486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4C4E393E-FDDF-4C0B-928D-906EA4567A7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E8CBC558-C273-4FC8-91B3-6A42ECA4A337}"/>
              </a:ext>
            </a:extLst>
          </p:cNvPr>
          <p:cNvGrpSpPr/>
          <p:nvPr/>
        </p:nvGrpSpPr>
        <p:grpSpPr>
          <a:xfrm>
            <a:off x="6691807" y="4043798"/>
            <a:ext cx="591105" cy="470388"/>
            <a:chOff x="8024949" y="901783"/>
            <a:chExt cx="591105" cy="470388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2B8CB383-BDFF-4188-BA6A-4BAB32C66DF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0CF40EC6-BDCF-4933-8ECE-0EA9C1D2C88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F085E293-3C0D-444B-B885-00568A90292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A36110B7-B22F-4942-99F1-6F130D39445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623472C-A9BD-4793-A973-B3A82BABBECE}"/>
              </a:ext>
            </a:extLst>
          </p:cNvPr>
          <p:cNvGrpSpPr/>
          <p:nvPr/>
        </p:nvGrpSpPr>
        <p:grpSpPr>
          <a:xfrm>
            <a:off x="6692008" y="4492578"/>
            <a:ext cx="591105" cy="470388"/>
            <a:chOff x="8024949" y="901783"/>
            <a:chExt cx="591105" cy="470388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04093BFC-2991-490C-8B6E-917F4CBA41A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64FA96E5-92A6-4F22-AD6A-7FF99CA7E56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5060AD36-619A-437B-8E9D-2683366DD85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0CDA4CBA-BD58-43FF-ABC6-722BD2DF417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6C559B2-00B7-450C-A35C-B9EAE6009484}"/>
              </a:ext>
            </a:extLst>
          </p:cNvPr>
          <p:cNvGrpSpPr/>
          <p:nvPr/>
        </p:nvGrpSpPr>
        <p:grpSpPr>
          <a:xfrm>
            <a:off x="6693225" y="4937426"/>
            <a:ext cx="591105" cy="470388"/>
            <a:chOff x="8024949" y="901783"/>
            <a:chExt cx="591105" cy="470388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18EFC857-8DFE-43A8-BFA6-E385F29D9B7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488ADDC9-5EF2-4FD4-8340-8F0DE17872F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B42F7702-4D71-4A5E-A317-86197CD7DB0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CB824733-57A5-4BF7-AFAF-EBDF5367837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7BB50738-231D-4A91-9FEF-D0B9E5D4DAA6}"/>
              </a:ext>
            </a:extLst>
          </p:cNvPr>
          <p:cNvGrpSpPr/>
          <p:nvPr/>
        </p:nvGrpSpPr>
        <p:grpSpPr>
          <a:xfrm>
            <a:off x="6716784" y="893778"/>
            <a:ext cx="558936" cy="517996"/>
            <a:chOff x="7154565" y="884953"/>
            <a:chExt cx="558936" cy="51799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4366151B-C6E7-43AC-8AC4-27DC896C7DE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7D415458-841E-46CD-8B2E-07075334C21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DA808344-ED43-40B6-B5D5-FFA5C5BE5A2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3AE5269D-CE2F-43AB-A9C2-0B3259F8C5B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AE02B5BF-7E14-426A-9848-8058FB12B936}"/>
              </a:ext>
            </a:extLst>
          </p:cNvPr>
          <p:cNvGrpSpPr/>
          <p:nvPr/>
        </p:nvGrpSpPr>
        <p:grpSpPr>
          <a:xfrm>
            <a:off x="7548320" y="911737"/>
            <a:ext cx="630375" cy="455794"/>
            <a:chOff x="8887627" y="907393"/>
            <a:chExt cx="630375" cy="455794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FF15AEB9-3CE1-442D-94EE-24A0C830CE1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9AE13B9D-0B66-4962-92F9-FA96A91D969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61F237C3-4A67-4857-9A09-09ADBC08B84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173DD9EC-686D-4CB0-8106-A2326F03B4C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FB392CE7-6438-4E74-A98A-4D166A1062DD}"/>
              </a:ext>
            </a:extLst>
          </p:cNvPr>
          <p:cNvGrpSpPr/>
          <p:nvPr/>
        </p:nvGrpSpPr>
        <p:grpSpPr>
          <a:xfrm>
            <a:off x="7549292" y="1357974"/>
            <a:ext cx="630375" cy="455794"/>
            <a:chOff x="8887627" y="907393"/>
            <a:chExt cx="630375" cy="455794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AE4EA196-FC6A-45AF-AD21-BCDBE1D25AF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92441624-BAAB-4111-8B12-661A4871209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1CBB5AF8-C996-483A-896D-2BE4F8C73BB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A7C4CECA-7E3B-4495-8C4C-F38C559F0A3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E5B60AE3-81B5-4412-88F5-BB19824C86EB}"/>
              </a:ext>
            </a:extLst>
          </p:cNvPr>
          <p:cNvGrpSpPr/>
          <p:nvPr/>
        </p:nvGrpSpPr>
        <p:grpSpPr>
          <a:xfrm>
            <a:off x="7548979" y="1803253"/>
            <a:ext cx="630375" cy="455794"/>
            <a:chOff x="8887627" y="907393"/>
            <a:chExt cx="630375" cy="455794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B586B24A-B906-4081-A8F8-37BAD1C1A99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4166D665-29C8-4A9D-AED8-402406A9CAA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BD71DAD2-495E-4B19-8104-C1A93B65CCE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CFF3D577-F117-4794-85A5-AFD985096EC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7137ECAA-77AD-4B4F-8A6C-526A77F4C837}"/>
              </a:ext>
            </a:extLst>
          </p:cNvPr>
          <p:cNvGrpSpPr/>
          <p:nvPr/>
        </p:nvGrpSpPr>
        <p:grpSpPr>
          <a:xfrm>
            <a:off x="7549951" y="2249490"/>
            <a:ext cx="630375" cy="455794"/>
            <a:chOff x="8887627" y="907393"/>
            <a:chExt cx="630375" cy="455794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139BAD1A-CD3F-47C9-9AC8-EFEB64F3C9F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A17E4F6E-1DA7-4B5B-916B-B70CF1FCF26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CE9AB12F-D411-485B-967A-84018DDD975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A82A9793-FD43-4CE5-8E67-DF7D574BA08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005BA84B-D48E-41A1-BB02-CAB94DBB6FFD}"/>
              </a:ext>
            </a:extLst>
          </p:cNvPr>
          <p:cNvGrpSpPr/>
          <p:nvPr/>
        </p:nvGrpSpPr>
        <p:grpSpPr>
          <a:xfrm>
            <a:off x="7548961" y="2696116"/>
            <a:ext cx="630375" cy="455794"/>
            <a:chOff x="8887627" y="907393"/>
            <a:chExt cx="630375" cy="455794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9BCD31EB-BFAC-41CC-B453-3207CA3D16E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8FA8E850-DA48-43A5-86ED-FF76E25F731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17B52194-EE01-49EF-8733-1C87D4B7545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A0042065-31B9-470F-8A64-F19BB8ADDF0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7F903E86-44D7-4442-AA66-07E669E67900}"/>
              </a:ext>
            </a:extLst>
          </p:cNvPr>
          <p:cNvGrpSpPr/>
          <p:nvPr/>
        </p:nvGrpSpPr>
        <p:grpSpPr>
          <a:xfrm>
            <a:off x="7548838" y="3142305"/>
            <a:ext cx="630375" cy="455794"/>
            <a:chOff x="8887627" y="907393"/>
            <a:chExt cx="630375" cy="455794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61A84632-E70C-4183-8063-CC75C0D7993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B5881257-62B7-471E-9ABC-1A2BD0B77C3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A7F118DD-E805-4551-89BA-C46ED0327AB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2FCDCD4F-BC84-4DEE-A0C8-C3CFF01EFE5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73637326-BA61-418F-93A7-7403E2542AE6}"/>
              </a:ext>
            </a:extLst>
          </p:cNvPr>
          <p:cNvGrpSpPr/>
          <p:nvPr/>
        </p:nvGrpSpPr>
        <p:grpSpPr>
          <a:xfrm>
            <a:off x="7549810" y="3588542"/>
            <a:ext cx="630375" cy="455794"/>
            <a:chOff x="8887627" y="907393"/>
            <a:chExt cx="630375" cy="455794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40F37649-DEF8-43DF-84EA-5C3E404CB83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C6978967-7E51-4620-8C8B-3E39F2CAFD9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B34D80C0-C6D3-402A-899C-9FD764C9388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13415CFF-E1BB-49B5-A7C1-BC1E41FB513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57E9299E-ED38-49FB-B340-6A34E5A564DD}"/>
              </a:ext>
            </a:extLst>
          </p:cNvPr>
          <p:cNvGrpSpPr/>
          <p:nvPr/>
        </p:nvGrpSpPr>
        <p:grpSpPr>
          <a:xfrm>
            <a:off x="7549497" y="4033821"/>
            <a:ext cx="630375" cy="455794"/>
            <a:chOff x="8887627" y="907393"/>
            <a:chExt cx="630375" cy="455794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0D93FF41-05F1-4F23-BDCA-F124068E6DC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83416BD5-3DCD-4DFB-81D3-42DC18B82A2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A22645DF-22BC-4043-98BD-D8592B10689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880048A7-12D0-4BB4-9C96-547A30A14DC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F240B7C7-3F1F-4B09-9943-1238078CFCB9}"/>
              </a:ext>
            </a:extLst>
          </p:cNvPr>
          <p:cNvGrpSpPr/>
          <p:nvPr/>
        </p:nvGrpSpPr>
        <p:grpSpPr>
          <a:xfrm>
            <a:off x="7550469" y="4480058"/>
            <a:ext cx="630375" cy="455794"/>
            <a:chOff x="8887627" y="907393"/>
            <a:chExt cx="630375" cy="455794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9B477A42-3CFE-4B24-8F31-9BF7B7AA242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19B12434-E3CD-4F04-9AAC-2B62DA833D2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13FACE66-1448-4AD2-A0E3-D6A1491499E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2EA3DB59-57C8-4E90-B54A-D7A51DD23D2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41950057-D312-423B-B5E7-95C1F40D91CF}"/>
              </a:ext>
            </a:extLst>
          </p:cNvPr>
          <p:cNvGrpSpPr/>
          <p:nvPr/>
        </p:nvGrpSpPr>
        <p:grpSpPr>
          <a:xfrm>
            <a:off x="7549479" y="4926684"/>
            <a:ext cx="630375" cy="455794"/>
            <a:chOff x="8887627" y="907393"/>
            <a:chExt cx="630375" cy="455794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2EB1F60C-3346-4E2B-9E8A-50DC933D70A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9A615C21-5008-43BA-930D-AA7783F6AE9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457CEAE0-9E23-4E27-8AE7-B1A5CB36C8E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4A6F2BF1-63CC-4981-9AA9-D712C488DCE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63755F93-B32B-42F5-B597-9A0C92E6DB4D}"/>
              </a:ext>
            </a:extLst>
          </p:cNvPr>
          <p:cNvGrpSpPr/>
          <p:nvPr/>
        </p:nvGrpSpPr>
        <p:grpSpPr>
          <a:xfrm>
            <a:off x="7579546" y="904096"/>
            <a:ext cx="591105" cy="470388"/>
            <a:chOff x="8024949" y="901783"/>
            <a:chExt cx="591105" cy="470388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03303140-D7D4-4C14-8F21-673343FF745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22E009B5-B41D-4309-9A48-06742CAC6F7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1C5991DF-CE6C-42C1-9330-105206049C5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C933EAA9-11F0-45AD-840B-6A37146843A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423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0.07266 0.0013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-0.00104 -0.0625 " pathEditMode="relative" rAng="0" ptsTypes="AA">
                                      <p:cBhvr>
                                        <p:cTn id="116" dur="2000" spd="-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7 L -0.00091 -0.12986 " pathEditMode="relative" rAng="0" ptsTypes="AA">
                                      <p:cBhvr>
                                        <p:cTn id="118" dur="2000" spd="-10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-0.00078 -0.19491 " pathEditMode="relative" rAng="0" ptsTypes="AA">
                                      <p:cBhvr>
                                        <p:cTn id="120" dur="2000" spd="-10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-0.00091 -0.25671 " pathEditMode="relative" rAng="0" ptsTypes="AA">
                                      <p:cBhvr>
                                        <p:cTn id="122" dur="2000" spd="-100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 L -0.00078 -0.32315 " pathEditMode="relative" rAng="0" ptsTypes="AA">
                                      <p:cBhvr>
                                        <p:cTn id="124" dur="2000" spd="-10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-0.00104 -0.39028 " pathEditMode="relative" rAng="0" ptsTypes="AA">
                                      <p:cBhvr>
                                        <p:cTn id="126" dur="2000" spd="-10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96296E-6 L -0.00117 -0.45232 " pathEditMode="relative" rAng="0" ptsTypes="AA">
                                      <p:cBhvr>
                                        <p:cTn id="128" dur="2000" spd="-100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-0.00091 -0.51852 " pathEditMode="relative" rAng="0" ptsTypes="AA">
                                      <p:cBhvr>
                                        <p:cTn id="130" dur="2000" spd="-100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-8.33333E-7 -0.58842 " pathEditMode="relative" rAng="0" ptsTypes="AA">
                                      <p:cBhvr>
                                        <p:cTn id="132" dur="2000" spd="-10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07266 -0.58866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3" y="-2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07407E-6 L 3.125E-6 -0.06343 " pathEditMode="relative" rAng="0" ptsTypes="AA">
                                      <p:cBhvr>
                                        <p:cTn id="180" dur="2000" spd="-100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33333E-6 L 3.125E-6 -0.13334 " pathEditMode="relative" rAng="0" ptsTypes="AA">
                                      <p:cBhvr>
                                        <p:cTn id="182" dur="2000" spd="-100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-0.00013 -0.1956 " pathEditMode="relative" rAng="0" ptsTypes="AA">
                                      <p:cBhvr>
                                        <p:cTn id="184" dur="2000" spd="-100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00039 -0.26157 " pathEditMode="relative" rAng="0" ptsTypes="AA">
                                      <p:cBhvr>
                                        <p:cTn id="186" dur="2000" spd="-100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48148E-6 L -0.00013 -0.32477 " pathEditMode="relative" rAng="0" ptsTypes="AA">
                                      <p:cBhvr>
                                        <p:cTn id="188" dur="2000" spd="-100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00013 -0.38634 " pathEditMode="relative" rAng="0" ptsTypes="AA">
                                      <p:cBhvr>
                                        <p:cTn id="190" dur="2000" spd="-100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-0.00013 -0.45694 " pathEditMode="relative" rAng="0" ptsTypes="AA">
                                      <p:cBhvr>
                                        <p:cTn id="192" dur="2000" spd="-100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85185E-6 L -0.00013 -0.51574 " pathEditMode="relative" rAng="0" ptsTypes="AA">
                                      <p:cBhvr>
                                        <p:cTn id="194" dur="2000" spd="-100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-0.00026 -0.58496 " pathEditMode="relative" rAng="0" ptsTypes="AA">
                                      <p:cBhvr>
                                        <p:cTn id="196" dur="2000" spd="-100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0.07409 -0.58797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000"/>
                            </p:stCondLst>
                            <p:childTnLst>
                              <p:par>
                                <p:cTn id="20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 L -2.08333E-6 -0.0669 " pathEditMode="relative" rAng="0" ptsTypes="AA">
                                      <p:cBhvr>
                                        <p:cTn id="244" dur="2000" spd="-100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1.875E-6 -0.12893 " pathEditMode="relative" rAng="0" ptsTypes="AA">
                                      <p:cBhvr>
                                        <p:cTn id="246" dur="2000" spd="-100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-2.08333E-6 -0.19676 " pathEditMode="relative" rAng="0" ptsTypes="AA">
                                      <p:cBhvr>
                                        <p:cTn id="248" dur="2000" spd="-100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59259E-6 L 0.00091 -0.25533 " pathEditMode="relative" rAng="0" ptsTypes="AA">
                                      <p:cBhvr>
                                        <p:cTn id="250" dur="2000" spd="-100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81481E-6 L -1.875E-6 -0.32686 " pathEditMode="relative" rAng="0" ptsTypes="AA">
                                      <p:cBhvr>
                                        <p:cTn id="252" dur="2000" spd="-10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48148E-6 L 0.00078 -0.39213 " pathEditMode="relative" rAng="0" ptsTypes="AA">
                                      <p:cBhvr>
                                        <p:cTn id="254" dur="2000" spd="-100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6 L 0.00078 -0.45718 " pathEditMode="relative" rAng="0" ptsTypes="AA">
                                      <p:cBhvr>
                                        <p:cTn id="256" dur="2000" spd="-100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59259E-6 L -2.08333E-6 -0.51875 " pathEditMode="relative" rAng="0" ptsTypes="AA">
                                      <p:cBhvr>
                                        <p:cTn id="258" dur="2000" spd="-100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-2.08333E-6 -0.58727 " pathEditMode="relative" rAng="0" ptsTypes="AA">
                                      <p:cBhvr>
                                        <p:cTn id="260" dur="2000" spd="-100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65" grpId="1" animBg="1"/>
      <p:bldP spid="151" grpId="0"/>
      <p:bldP spid="151" grpId="1"/>
      <p:bldP spid="153" grpId="0"/>
      <p:bldP spid="155" grpId="0"/>
      <p:bldP spid="157" grpId="0"/>
      <p:bldP spid="159" grpId="0"/>
      <p:bldP spid="161" grpId="0"/>
      <p:bldP spid="163" grpId="0"/>
      <p:bldP spid="97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08DA021B-8FF8-44C1-AE2C-F3C5DEC76295}"/>
              </a:ext>
            </a:extLst>
          </p:cNvPr>
          <p:cNvSpPr/>
          <p:nvPr/>
        </p:nvSpPr>
        <p:spPr>
          <a:xfrm flipH="1">
            <a:off x="6275895" y="212398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F008266-34EF-47E7-8430-F07F787D21D2}"/>
              </a:ext>
            </a:extLst>
          </p:cNvPr>
          <p:cNvSpPr/>
          <p:nvPr/>
        </p:nvSpPr>
        <p:spPr>
          <a:xfrm>
            <a:off x="2031273" y="518576"/>
            <a:ext cx="1113631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7D54F8-13B1-4B3C-8F59-D4EB92CF6902}"/>
              </a:ext>
            </a:extLst>
          </p:cNvPr>
          <p:cNvSpPr/>
          <p:nvPr/>
        </p:nvSpPr>
        <p:spPr>
          <a:xfrm>
            <a:off x="7757481" y="507591"/>
            <a:ext cx="1100302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693215" y="1665504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0.614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02745" y="525567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0.616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695806" y="110589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0.615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589908" y="3422306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0.611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604337" y="5184375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0.608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89877" y="2840998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0.612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AFDF1E-6019-4FAE-B7CA-24B5B060EB48}"/>
              </a:ext>
            </a:extLst>
          </p:cNvPr>
          <p:cNvSpPr txBox="1"/>
          <p:nvPr/>
        </p:nvSpPr>
        <p:spPr>
          <a:xfrm>
            <a:off x="1582055" y="5751911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0.607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591169" y="2269752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0.613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582376" y="4586952"/>
            <a:ext cx="219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0.609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560533" y="3995566"/>
            <a:ext cx="207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0.610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103ADE4-9539-4154-B5EA-7CEC604DB21E}"/>
              </a:ext>
            </a:extLst>
          </p:cNvPr>
          <p:cNvSpPr/>
          <p:nvPr/>
        </p:nvSpPr>
        <p:spPr>
          <a:xfrm>
            <a:off x="872928" y="57608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495AFA1-5374-417F-8F7A-04564BFF5A4F}"/>
              </a:ext>
            </a:extLst>
          </p:cNvPr>
          <p:cNvSpPr/>
          <p:nvPr/>
        </p:nvSpPr>
        <p:spPr>
          <a:xfrm>
            <a:off x="6687877" y="223709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9DD97E1-353D-4305-B281-913FEEDCC637}"/>
              </a:ext>
            </a:extLst>
          </p:cNvPr>
          <p:cNvSpPr txBox="1"/>
          <p:nvPr/>
        </p:nvSpPr>
        <p:spPr>
          <a:xfrm>
            <a:off x="7395676" y="1628566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0.105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9E54843-9565-4F10-B183-B157E712429C}"/>
              </a:ext>
            </a:extLst>
          </p:cNvPr>
          <p:cNvSpPr/>
          <p:nvPr/>
        </p:nvSpPr>
        <p:spPr>
          <a:xfrm>
            <a:off x="6687877" y="497568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1BB0379-68D0-4C39-81D2-D4D61B297D43}"/>
              </a:ext>
            </a:extLst>
          </p:cNvPr>
          <p:cNvSpPr txBox="1"/>
          <p:nvPr/>
        </p:nvSpPr>
        <p:spPr>
          <a:xfrm>
            <a:off x="7397548" y="488629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0.107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1992400-A425-481D-9A75-B51AAB761083}"/>
              </a:ext>
            </a:extLst>
          </p:cNvPr>
          <p:cNvSpPr/>
          <p:nvPr/>
        </p:nvSpPr>
        <p:spPr>
          <a:xfrm>
            <a:off x="6687877" y="1077893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EEDE033-6CA3-4076-8A5C-276112A69BB4}"/>
              </a:ext>
            </a:extLst>
          </p:cNvPr>
          <p:cNvSpPr txBox="1"/>
          <p:nvPr/>
        </p:nvSpPr>
        <p:spPr>
          <a:xfrm>
            <a:off x="7388073" y="1068954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0.106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B02777A-B008-45D7-8072-ECE46EC10CAE}"/>
              </a:ext>
            </a:extLst>
          </p:cNvPr>
          <p:cNvSpPr/>
          <p:nvPr/>
        </p:nvSpPr>
        <p:spPr>
          <a:xfrm>
            <a:off x="6688118" y="339430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827E9E2-5FB9-4957-9A5D-1D705B0212FC}"/>
              </a:ext>
            </a:extLst>
          </p:cNvPr>
          <p:cNvSpPr txBox="1"/>
          <p:nvPr/>
        </p:nvSpPr>
        <p:spPr>
          <a:xfrm>
            <a:off x="7288697" y="4551349"/>
            <a:ext cx="1924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0.100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CFBDE4B8-E527-42EC-9CBF-DB68C93B2C17}"/>
              </a:ext>
            </a:extLst>
          </p:cNvPr>
          <p:cNvSpPr/>
          <p:nvPr/>
        </p:nvSpPr>
        <p:spPr>
          <a:xfrm>
            <a:off x="6687636" y="4556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52A1477-FF3C-4A2A-8286-95CDB6FD4946}"/>
              </a:ext>
            </a:extLst>
          </p:cNvPr>
          <p:cNvSpPr txBox="1"/>
          <p:nvPr/>
        </p:nvSpPr>
        <p:spPr>
          <a:xfrm>
            <a:off x="7299142" y="3973890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0.101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43ACB27-52E2-42A2-AF3F-F62674C09927}"/>
              </a:ext>
            </a:extLst>
          </p:cNvPr>
          <p:cNvSpPr/>
          <p:nvPr/>
        </p:nvSpPr>
        <p:spPr>
          <a:xfrm>
            <a:off x="6688087" y="2812999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FCC41A-FAC9-4722-99A7-4B53078F2EE6}"/>
              </a:ext>
            </a:extLst>
          </p:cNvPr>
          <p:cNvSpPr txBox="1"/>
          <p:nvPr/>
        </p:nvSpPr>
        <p:spPr>
          <a:xfrm>
            <a:off x="7295685" y="2804060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0.103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52F6EDAB-0997-4119-A52B-71851D8FBF46}"/>
              </a:ext>
            </a:extLst>
          </p:cNvPr>
          <p:cNvSpPr/>
          <p:nvPr/>
        </p:nvSpPr>
        <p:spPr>
          <a:xfrm>
            <a:off x="6687636" y="5723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9FD88EF-2423-49AB-AA46-7DBBD9C34F1E}"/>
              </a:ext>
            </a:extLst>
          </p:cNvPr>
          <p:cNvSpPr txBox="1"/>
          <p:nvPr/>
        </p:nvSpPr>
        <p:spPr>
          <a:xfrm>
            <a:off x="7292444" y="5714973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0.098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075BC3F-7EFE-4200-BCA9-D4C97FE022FF}"/>
              </a:ext>
            </a:extLst>
          </p:cNvPr>
          <p:cNvSpPr/>
          <p:nvPr/>
        </p:nvSpPr>
        <p:spPr>
          <a:xfrm>
            <a:off x="6687877" y="165674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CCF5C5F-C87B-445F-A9A0-9EC1D622B269}"/>
              </a:ext>
            </a:extLst>
          </p:cNvPr>
          <p:cNvSpPr txBox="1"/>
          <p:nvPr/>
        </p:nvSpPr>
        <p:spPr>
          <a:xfrm>
            <a:off x="7292034" y="2232814"/>
            <a:ext cx="229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0.104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BAF9C5-4E2B-45FB-A794-786AB0DCB0D6}"/>
              </a:ext>
            </a:extLst>
          </p:cNvPr>
          <p:cNvSpPr/>
          <p:nvPr/>
        </p:nvSpPr>
        <p:spPr>
          <a:xfrm>
            <a:off x="6687877" y="3972098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157624E-63F7-4C0D-8F0E-AC1389464CB5}"/>
              </a:ext>
            </a:extLst>
          </p:cNvPr>
          <p:cNvSpPr txBox="1"/>
          <p:nvPr/>
        </p:nvSpPr>
        <p:spPr>
          <a:xfrm>
            <a:off x="7295475" y="3389952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0.102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CE435C3-435F-45D1-81C9-10153DD8C0D8}"/>
              </a:ext>
            </a:extLst>
          </p:cNvPr>
          <p:cNvSpPr/>
          <p:nvPr/>
        </p:nvSpPr>
        <p:spPr>
          <a:xfrm>
            <a:off x="6687636" y="5139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C139272-A0DA-47A2-8AE5-76F758741358}"/>
              </a:ext>
            </a:extLst>
          </p:cNvPr>
          <p:cNvSpPr txBox="1"/>
          <p:nvPr/>
        </p:nvSpPr>
        <p:spPr>
          <a:xfrm>
            <a:off x="7300310" y="5131035"/>
            <a:ext cx="2438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0.099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F967DA9-536E-48EA-B7C6-C403FE1DD7FE}"/>
              </a:ext>
            </a:extLst>
          </p:cNvPr>
          <p:cNvSpPr txBox="1"/>
          <p:nvPr/>
        </p:nvSpPr>
        <p:spPr>
          <a:xfrm>
            <a:off x="1561069" y="3994585"/>
            <a:ext cx="1292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8B8D8-99AB-4B1C-B98F-644A64AE7987}"/>
              </a:ext>
            </a:extLst>
          </p:cNvPr>
          <p:cNvSpPr txBox="1"/>
          <p:nvPr/>
        </p:nvSpPr>
        <p:spPr>
          <a:xfrm>
            <a:off x="7291676" y="4549970"/>
            <a:ext cx="1046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</a:t>
            </a:r>
          </a:p>
        </p:txBody>
      </p:sp>
    </p:spTree>
    <p:extLst>
      <p:ext uri="{BB962C8B-B14F-4D97-AF65-F5344CB8AC3E}">
        <p14:creationId xmlns:p14="http://schemas.microsoft.com/office/powerpoint/2010/main" val="189885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164" grpId="1" animBg="1"/>
      <p:bldP spid="165" grpId="0" animBg="1"/>
      <p:bldP spid="165" grpId="1" animBg="1"/>
      <p:bldP spid="90" grpId="0"/>
      <p:bldP spid="92" grpId="0"/>
      <p:bldP spid="94" grpId="0"/>
      <p:bldP spid="113" grpId="0"/>
      <p:bldP spid="115" grpId="0"/>
      <p:bldP spid="117" grpId="0"/>
      <p:bldP spid="119" grpId="0"/>
      <p:bldP spid="119" grpId="1"/>
      <p:bldP spid="151" grpId="0"/>
      <p:bldP spid="151" grpId="1"/>
      <p:bldP spid="153" grpId="0"/>
      <p:bldP spid="155" grpId="0"/>
      <p:bldP spid="157" grpId="0"/>
      <p:bldP spid="159" grpId="0"/>
      <p:bldP spid="161" grpId="0"/>
      <p:bldP spid="163" grpId="0"/>
      <p:bldP spid="95" grpId="0"/>
      <p:bldP spid="9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08DA021B-8FF8-44C1-AE2C-F3C5DEC76295}"/>
              </a:ext>
            </a:extLst>
          </p:cNvPr>
          <p:cNvSpPr/>
          <p:nvPr/>
        </p:nvSpPr>
        <p:spPr>
          <a:xfrm flipH="1">
            <a:off x="6275895" y="212398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68F984A1-62FD-4A8A-9B10-33C5713C4FEC}"/>
              </a:ext>
            </a:extLst>
          </p:cNvPr>
          <p:cNvSpPr/>
          <p:nvPr/>
        </p:nvSpPr>
        <p:spPr>
          <a:xfrm flipH="1">
            <a:off x="461187" y="249336"/>
            <a:ext cx="3851424" cy="6359327"/>
          </a:xfrm>
          <a:prstGeom prst="roundRect">
            <a:avLst>
              <a:gd name="adj" fmla="val 11485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F008266-34EF-47E7-8430-F07F787D21D2}"/>
              </a:ext>
            </a:extLst>
          </p:cNvPr>
          <p:cNvSpPr/>
          <p:nvPr/>
        </p:nvSpPr>
        <p:spPr>
          <a:xfrm>
            <a:off x="1587503" y="518576"/>
            <a:ext cx="1557402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A7D54F8-13B1-4B3C-8F59-D4EB92CF6902}"/>
              </a:ext>
            </a:extLst>
          </p:cNvPr>
          <p:cNvSpPr/>
          <p:nvPr/>
        </p:nvSpPr>
        <p:spPr>
          <a:xfrm>
            <a:off x="7285452" y="507591"/>
            <a:ext cx="1572331" cy="5793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3ED0D7-2710-42C6-AB5C-7943DF1975A7}"/>
              </a:ext>
            </a:extLst>
          </p:cNvPr>
          <p:cNvSpPr txBox="1"/>
          <p:nvPr/>
        </p:nvSpPr>
        <p:spPr>
          <a:xfrm>
            <a:off x="1693215" y="1665504"/>
            <a:ext cx="129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1.625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8C7CD6-8784-4CC3-AAC5-962B226DA9D9}"/>
              </a:ext>
            </a:extLst>
          </p:cNvPr>
          <p:cNvSpPr txBox="1"/>
          <p:nvPr/>
        </p:nvSpPr>
        <p:spPr>
          <a:xfrm>
            <a:off x="1702745" y="525567"/>
            <a:ext cx="191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1.627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C5C2C1C-A562-49E4-9F79-65384E80BCA6}"/>
              </a:ext>
            </a:extLst>
          </p:cNvPr>
          <p:cNvSpPr txBox="1"/>
          <p:nvPr/>
        </p:nvSpPr>
        <p:spPr>
          <a:xfrm>
            <a:off x="1695806" y="1105892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1.626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6533AC-A48B-4660-970D-E23FC4767B3C}"/>
              </a:ext>
            </a:extLst>
          </p:cNvPr>
          <p:cNvSpPr txBox="1"/>
          <p:nvPr/>
        </p:nvSpPr>
        <p:spPr>
          <a:xfrm>
            <a:off x="1589908" y="3422306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1.622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3BCE029-DDC3-4E8B-8080-E94E7B2DAC64}"/>
              </a:ext>
            </a:extLst>
          </p:cNvPr>
          <p:cNvSpPr txBox="1"/>
          <p:nvPr/>
        </p:nvSpPr>
        <p:spPr>
          <a:xfrm>
            <a:off x="1604337" y="5184375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1.619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275661-72E0-47E7-B84D-1564B78C0D8D}"/>
              </a:ext>
            </a:extLst>
          </p:cNvPr>
          <p:cNvSpPr txBox="1"/>
          <p:nvPr/>
        </p:nvSpPr>
        <p:spPr>
          <a:xfrm>
            <a:off x="1589877" y="2840998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1.623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AFDF1E-6019-4FAE-B7CA-24B5B060EB48}"/>
              </a:ext>
            </a:extLst>
          </p:cNvPr>
          <p:cNvSpPr txBox="1"/>
          <p:nvPr/>
        </p:nvSpPr>
        <p:spPr>
          <a:xfrm>
            <a:off x="1582055" y="5751911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1.618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B64C260-FFF4-48C7-A5D1-43DBAA8672F0}"/>
              </a:ext>
            </a:extLst>
          </p:cNvPr>
          <p:cNvSpPr txBox="1"/>
          <p:nvPr/>
        </p:nvSpPr>
        <p:spPr>
          <a:xfrm>
            <a:off x="1591169" y="2269752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1.624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B9CC-6F4B-4311-A0A7-47A17CD2D191}"/>
              </a:ext>
            </a:extLst>
          </p:cNvPr>
          <p:cNvSpPr txBox="1"/>
          <p:nvPr/>
        </p:nvSpPr>
        <p:spPr>
          <a:xfrm>
            <a:off x="1608715" y="4000097"/>
            <a:ext cx="215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1.621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421BD58-ECB9-4CE0-BF6F-EAF130649FAC}"/>
              </a:ext>
            </a:extLst>
          </p:cNvPr>
          <p:cNvSpPr txBox="1"/>
          <p:nvPr/>
        </p:nvSpPr>
        <p:spPr>
          <a:xfrm>
            <a:off x="1603009" y="4596506"/>
            <a:ext cx="207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1.620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3C0629B-FC30-4221-A0AB-BAD4110E1982}"/>
              </a:ext>
            </a:extLst>
          </p:cNvPr>
          <p:cNvSpPr/>
          <p:nvPr/>
        </p:nvSpPr>
        <p:spPr>
          <a:xfrm>
            <a:off x="873169" y="227403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023F9EC-6119-4320-AFB5-3B1BB6453E45}"/>
              </a:ext>
            </a:extLst>
          </p:cNvPr>
          <p:cNvSpPr/>
          <p:nvPr/>
        </p:nvSpPr>
        <p:spPr>
          <a:xfrm>
            <a:off x="873169" y="53450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714AA1A-0542-4275-AC5B-EBC1E6D14DC8}"/>
              </a:ext>
            </a:extLst>
          </p:cNvPr>
          <p:cNvSpPr/>
          <p:nvPr/>
        </p:nvSpPr>
        <p:spPr>
          <a:xfrm>
            <a:off x="873169" y="1114831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601802-18DB-4934-AE81-AF5DD7134CA0}"/>
              </a:ext>
            </a:extLst>
          </p:cNvPr>
          <p:cNvSpPr/>
          <p:nvPr/>
        </p:nvSpPr>
        <p:spPr>
          <a:xfrm>
            <a:off x="873410" y="3431245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14B1531-CE35-4475-8B52-68DE2809AA16}"/>
              </a:ext>
            </a:extLst>
          </p:cNvPr>
          <p:cNvSpPr/>
          <p:nvPr/>
        </p:nvSpPr>
        <p:spPr>
          <a:xfrm>
            <a:off x="872928" y="4592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18B6381-F2A7-4031-94D6-7F697AF8CC96}"/>
              </a:ext>
            </a:extLst>
          </p:cNvPr>
          <p:cNvSpPr/>
          <p:nvPr/>
        </p:nvSpPr>
        <p:spPr>
          <a:xfrm>
            <a:off x="873379" y="284993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103ADE4-9539-4154-B5EA-7CEC604DB21E}"/>
              </a:ext>
            </a:extLst>
          </p:cNvPr>
          <p:cNvSpPr/>
          <p:nvPr/>
        </p:nvSpPr>
        <p:spPr>
          <a:xfrm>
            <a:off x="872928" y="5760850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CA65F08-F15F-48C8-8005-6D508228A76A}"/>
              </a:ext>
            </a:extLst>
          </p:cNvPr>
          <p:cNvSpPr/>
          <p:nvPr/>
        </p:nvSpPr>
        <p:spPr>
          <a:xfrm>
            <a:off x="873169" y="169368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53346-7C38-4E49-B5F9-707DCD2494B7}"/>
              </a:ext>
            </a:extLst>
          </p:cNvPr>
          <p:cNvSpPr/>
          <p:nvPr/>
        </p:nvSpPr>
        <p:spPr>
          <a:xfrm>
            <a:off x="873169" y="4009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F60F61-A91D-462D-8C96-50F7A71BFA76}"/>
              </a:ext>
            </a:extLst>
          </p:cNvPr>
          <p:cNvSpPr/>
          <p:nvPr/>
        </p:nvSpPr>
        <p:spPr>
          <a:xfrm>
            <a:off x="872928" y="5176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495AFA1-5374-417F-8F7A-04564BFF5A4F}"/>
              </a:ext>
            </a:extLst>
          </p:cNvPr>
          <p:cNvSpPr/>
          <p:nvPr/>
        </p:nvSpPr>
        <p:spPr>
          <a:xfrm>
            <a:off x="6687877" y="223709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9DD97E1-353D-4305-B281-913FEEDCC637}"/>
              </a:ext>
            </a:extLst>
          </p:cNvPr>
          <p:cNvSpPr txBox="1"/>
          <p:nvPr/>
        </p:nvSpPr>
        <p:spPr>
          <a:xfrm>
            <a:off x="7395676" y="1628566"/>
            <a:ext cx="18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3.003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9E54843-9565-4F10-B183-B157E712429C}"/>
              </a:ext>
            </a:extLst>
          </p:cNvPr>
          <p:cNvSpPr/>
          <p:nvPr/>
        </p:nvSpPr>
        <p:spPr>
          <a:xfrm>
            <a:off x="6687877" y="497568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1BB0379-68D0-4C39-81D2-D4D61B297D43}"/>
              </a:ext>
            </a:extLst>
          </p:cNvPr>
          <p:cNvSpPr txBox="1"/>
          <p:nvPr/>
        </p:nvSpPr>
        <p:spPr>
          <a:xfrm>
            <a:off x="7397549" y="488629"/>
            <a:ext cx="134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3.005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1992400-A425-481D-9A75-B51AAB761083}"/>
              </a:ext>
            </a:extLst>
          </p:cNvPr>
          <p:cNvSpPr/>
          <p:nvPr/>
        </p:nvSpPr>
        <p:spPr>
          <a:xfrm>
            <a:off x="6687877" y="1077893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EEDE033-6CA3-4076-8A5C-276112A69BB4}"/>
              </a:ext>
            </a:extLst>
          </p:cNvPr>
          <p:cNvSpPr txBox="1"/>
          <p:nvPr/>
        </p:nvSpPr>
        <p:spPr>
          <a:xfrm>
            <a:off x="7388073" y="1068954"/>
            <a:ext cx="189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3.004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B02777A-B008-45D7-8072-ECE46EC10CAE}"/>
              </a:ext>
            </a:extLst>
          </p:cNvPr>
          <p:cNvSpPr/>
          <p:nvPr/>
        </p:nvSpPr>
        <p:spPr>
          <a:xfrm>
            <a:off x="6688118" y="3394307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827E9E2-5FB9-4957-9A5D-1D705B0212FC}"/>
              </a:ext>
            </a:extLst>
          </p:cNvPr>
          <p:cNvSpPr txBox="1"/>
          <p:nvPr/>
        </p:nvSpPr>
        <p:spPr>
          <a:xfrm>
            <a:off x="7292282" y="3378735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3.000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CFBDE4B8-E527-42EC-9CBF-DB68C93B2C17}"/>
              </a:ext>
            </a:extLst>
          </p:cNvPr>
          <p:cNvSpPr/>
          <p:nvPr/>
        </p:nvSpPr>
        <p:spPr>
          <a:xfrm>
            <a:off x="6687636" y="455603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52A1477-FF3C-4A2A-8286-95CDB6FD4946}"/>
              </a:ext>
            </a:extLst>
          </p:cNvPr>
          <p:cNvSpPr txBox="1"/>
          <p:nvPr/>
        </p:nvSpPr>
        <p:spPr>
          <a:xfrm>
            <a:off x="7299142" y="4547097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2.998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43ACB27-52E2-42A2-AF3F-F62674C09927}"/>
              </a:ext>
            </a:extLst>
          </p:cNvPr>
          <p:cNvSpPr/>
          <p:nvPr/>
        </p:nvSpPr>
        <p:spPr>
          <a:xfrm>
            <a:off x="6688087" y="2812999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FCC41A-FAC9-4722-99A7-4B53078F2EE6}"/>
              </a:ext>
            </a:extLst>
          </p:cNvPr>
          <p:cNvSpPr txBox="1"/>
          <p:nvPr/>
        </p:nvSpPr>
        <p:spPr>
          <a:xfrm>
            <a:off x="7295685" y="2804060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3.001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52F6EDAB-0997-4119-A52B-71851D8FBF46}"/>
              </a:ext>
            </a:extLst>
          </p:cNvPr>
          <p:cNvSpPr/>
          <p:nvPr/>
        </p:nvSpPr>
        <p:spPr>
          <a:xfrm>
            <a:off x="6687636" y="5723912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9FD88EF-2423-49AB-AA46-7DBBD9C34F1E}"/>
              </a:ext>
            </a:extLst>
          </p:cNvPr>
          <p:cNvSpPr txBox="1"/>
          <p:nvPr/>
        </p:nvSpPr>
        <p:spPr>
          <a:xfrm>
            <a:off x="7292444" y="5714973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2.996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7075BC3F-7EFE-4200-BCA9-D4C97FE022FF}"/>
              </a:ext>
            </a:extLst>
          </p:cNvPr>
          <p:cNvSpPr/>
          <p:nvPr/>
        </p:nvSpPr>
        <p:spPr>
          <a:xfrm>
            <a:off x="6687877" y="1656746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CCF5C5F-C87B-445F-A9A0-9EC1D622B269}"/>
              </a:ext>
            </a:extLst>
          </p:cNvPr>
          <p:cNvSpPr txBox="1"/>
          <p:nvPr/>
        </p:nvSpPr>
        <p:spPr>
          <a:xfrm>
            <a:off x="7292034" y="2232814"/>
            <a:ext cx="229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3.002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EBAF9C5-4E2B-45FB-A794-786AB0DCB0D6}"/>
              </a:ext>
            </a:extLst>
          </p:cNvPr>
          <p:cNvSpPr/>
          <p:nvPr/>
        </p:nvSpPr>
        <p:spPr>
          <a:xfrm>
            <a:off x="6687877" y="3972098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157624E-63F7-4C0D-8F0E-AC1389464CB5}"/>
              </a:ext>
            </a:extLst>
          </p:cNvPr>
          <p:cNvSpPr txBox="1"/>
          <p:nvPr/>
        </p:nvSpPr>
        <p:spPr>
          <a:xfrm>
            <a:off x="7295475" y="3963159"/>
            <a:ext cx="253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2.999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CE435C3-435F-45D1-81C9-10153DD8C0D8}"/>
              </a:ext>
            </a:extLst>
          </p:cNvPr>
          <p:cNvSpPr/>
          <p:nvPr/>
        </p:nvSpPr>
        <p:spPr>
          <a:xfrm>
            <a:off x="6687636" y="5139974"/>
            <a:ext cx="304959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C139272-A0DA-47A2-8AE5-76F758741358}"/>
              </a:ext>
            </a:extLst>
          </p:cNvPr>
          <p:cNvSpPr txBox="1"/>
          <p:nvPr/>
        </p:nvSpPr>
        <p:spPr>
          <a:xfrm>
            <a:off x="7300310" y="5131035"/>
            <a:ext cx="2438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2.997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F967DA9-536E-48EA-B7C6-C403FE1DD7FE}"/>
              </a:ext>
            </a:extLst>
          </p:cNvPr>
          <p:cNvSpPr txBox="1"/>
          <p:nvPr/>
        </p:nvSpPr>
        <p:spPr>
          <a:xfrm>
            <a:off x="1603545" y="4595525"/>
            <a:ext cx="1304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1.62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678B8D8-99AB-4B1C-B98F-644A64AE7987}"/>
              </a:ext>
            </a:extLst>
          </p:cNvPr>
          <p:cNvSpPr txBox="1"/>
          <p:nvPr/>
        </p:nvSpPr>
        <p:spPr>
          <a:xfrm>
            <a:off x="7295262" y="3377356"/>
            <a:ext cx="1075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7133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164" grpId="1" animBg="1"/>
      <p:bldP spid="165" grpId="0" animBg="1"/>
      <p:bldP spid="165" grpId="1" animBg="1"/>
      <p:bldP spid="90" grpId="0"/>
      <p:bldP spid="92" grpId="0"/>
      <p:bldP spid="94" grpId="0"/>
      <p:bldP spid="113" grpId="0"/>
      <p:bldP spid="115" grpId="0"/>
      <p:bldP spid="117" grpId="0"/>
      <p:bldP spid="119" grpId="0"/>
      <p:bldP spid="119" grpId="1"/>
      <p:bldP spid="151" grpId="0"/>
      <p:bldP spid="151" grpId="1"/>
      <p:bldP spid="153" grpId="0"/>
      <p:bldP spid="155" grpId="0"/>
      <p:bldP spid="157" grpId="0"/>
      <p:bldP spid="159" grpId="0"/>
      <p:bldP spid="161" grpId="0"/>
      <p:bldP spid="163" grpId="0"/>
      <p:bldP spid="95" grpId="0"/>
      <p:bldP spid="9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12F0F-178E-42D1-9F3E-D1940328B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14 Locate thousandths on a number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F42E1-39A1-4A15-BDCF-5156E21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7942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5"/>
          <p:cNvGrpSpPr/>
          <p:nvPr/>
        </p:nvGrpSpPr>
        <p:grpSpPr>
          <a:xfrm>
            <a:off x="1015042" y="2150519"/>
            <a:ext cx="5500221" cy="336442"/>
            <a:chOff x="617588" y="5469706"/>
            <a:chExt cx="5886000" cy="36004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17588" y="5829746"/>
              <a:ext cx="5886000" cy="0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668948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7762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6566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55369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84172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41778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70582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56991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99385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8188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85794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14598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43401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72204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29810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58614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45023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87417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6220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12975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01007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5961423" y="1544923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0.44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69885" y="1544923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0.43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5635" y="1612212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0.42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71750" y="537223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0.431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077346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251231" y="535597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0.423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924115" y="1197086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548366" y="535597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0.435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104499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288539" y="535597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0.438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5961423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5C74857-80E6-4C43-8863-5F5926FC4633}"/>
              </a:ext>
            </a:extLst>
          </p:cNvPr>
          <p:cNvSpPr txBox="1"/>
          <p:nvPr/>
        </p:nvSpPr>
        <p:spPr>
          <a:xfrm>
            <a:off x="337908" y="2529331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0.420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1442CD8-07C6-4C04-8681-242EAC31B860}"/>
              </a:ext>
            </a:extLst>
          </p:cNvPr>
          <p:cNvSpPr txBox="1"/>
          <p:nvPr/>
        </p:nvSpPr>
        <p:spPr>
          <a:xfrm>
            <a:off x="3053258" y="2533376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0.430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95E4C3-0893-48A7-8C71-3D6AD2A60247}"/>
              </a:ext>
            </a:extLst>
          </p:cNvPr>
          <p:cNvSpPr txBox="1"/>
          <p:nvPr/>
        </p:nvSpPr>
        <p:spPr>
          <a:xfrm>
            <a:off x="5764147" y="2509882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0.440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597E8B7-32D3-4D8D-A673-28C521659E5F}"/>
              </a:ext>
            </a:extLst>
          </p:cNvPr>
          <p:cNvSpPr txBox="1"/>
          <p:nvPr/>
        </p:nvSpPr>
        <p:spPr>
          <a:xfrm>
            <a:off x="1015042" y="2501182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1952A5A-E05E-42D2-8D89-B3F6BF49A097}"/>
              </a:ext>
            </a:extLst>
          </p:cNvPr>
          <p:cNvSpPr txBox="1"/>
          <p:nvPr/>
        </p:nvSpPr>
        <p:spPr>
          <a:xfrm>
            <a:off x="3727218" y="2495043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125774D-FB28-4188-A065-EF7B8828BC9C}"/>
              </a:ext>
            </a:extLst>
          </p:cNvPr>
          <p:cNvSpPr txBox="1"/>
          <p:nvPr/>
        </p:nvSpPr>
        <p:spPr>
          <a:xfrm>
            <a:off x="6419477" y="2464543"/>
            <a:ext cx="91862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8A5775E-B153-4673-BE5D-0AF939726591}"/>
              </a:ext>
            </a:extLst>
          </p:cNvPr>
          <p:cNvSpPr txBox="1"/>
          <p:nvPr/>
        </p:nvSpPr>
        <p:spPr>
          <a:xfrm>
            <a:off x="1389460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0.423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B590A08-EC6D-4013-BCE4-6131EA17DE70}"/>
              </a:ext>
            </a:extLst>
          </p:cNvPr>
          <p:cNvCxnSpPr>
            <a:cxnSpLocks/>
          </p:cNvCxnSpPr>
          <p:nvPr/>
        </p:nvCxnSpPr>
        <p:spPr>
          <a:xfrm flipV="1">
            <a:off x="1927298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1D5A0350-3D7D-4512-9626-040BB942BDA7}"/>
              </a:ext>
            </a:extLst>
          </p:cNvPr>
          <p:cNvSpPr txBox="1"/>
          <p:nvPr/>
        </p:nvSpPr>
        <p:spPr>
          <a:xfrm>
            <a:off x="3274407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0.431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411283A-CBD3-42D9-8542-43550EFD1335}"/>
              </a:ext>
            </a:extLst>
          </p:cNvPr>
          <p:cNvCxnSpPr>
            <a:cxnSpLocks/>
          </p:cNvCxnSpPr>
          <p:nvPr/>
        </p:nvCxnSpPr>
        <p:spPr>
          <a:xfrm flipV="1">
            <a:off x="4043893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0D17FC1-2F42-414C-A1AD-806B98E64B2E}"/>
              </a:ext>
            </a:extLst>
          </p:cNvPr>
          <p:cNvSpPr txBox="1"/>
          <p:nvPr/>
        </p:nvSpPr>
        <p:spPr>
          <a:xfrm>
            <a:off x="4418722" y="39310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0.435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792A24B-4B0D-4E3A-8814-733A8E84FEE3}"/>
              </a:ext>
            </a:extLst>
          </p:cNvPr>
          <p:cNvCxnSpPr>
            <a:cxnSpLocks/>
          </p:cNvCxnSpPr>
          <p:nvPr/>
        </p:nvCxnSpPr>
        <p:spPr>
          <a:xfrm flipH="1" flipV="1">
            <a:off x="5115056" y="2506111"/>
            <a:ext cx="13114" cy="142489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AEC0E73-2E22-4434-9F89-20042CB13FA4}"/>
              </a:ext>
            </a:extLst>
          </p:cNvPr>
          <p:cNvSpPr txBox="1"/>
          <p:nvPr/>
        </p:nvSpPr>
        <p:spPr>
          <a:xfrm>
            <a:off x="5291379" y="4480897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0.438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24842D5-C625-4528-A187-0EBFDE32D3B1}"/>
              </a:ext>
            </a:extLst>
          </p:cNvPr>
          <p:cNvCxnSpPr>
            <a:cxnSpLocks/>
          </p:cNvCxnSpPr>
          <p:nvPr/>
        </p:nvCxnSpPr>
        <p:spPr>
          <a:xfrm flipH="1" flipV="1">
            <a:off x="5963329" y="2519559"/>
            <a:ext cx="25661" cy="202148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120A1E43-893B-4C0A-AA35-7F051E773C3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87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3" grpId="0"/>
      <p:bldP spid="33" grpId="1"/>
      <p:bldP spid="35" grpId="0"/>
      <p:bldP spid="35" grpId="1"/>
      <p:bldP spid="37" grpId="0"/>
      <p:bldP spid="37" grpId="1"/>
      <p:bldP spid="39" grpId="0"/>
      <p:bldP spid="41" grpId="0"/>
      <p:bldP spid="42" grpId="0"/>
      <p:bldP spid="46" grpId="0"/>
      <p:bldP spid="48" grpId="0"/>
      <p:bldP spid="50" grpId="0"/>
      <p:bldP spid="5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5"/>
          <p:cNvGrpSpPr/>
          <p:nvPr/>
        </p:nvGrpSpPr>
        <p:grpSpPr>
          <a:xfrm>
            <a:off x="1015042" y="2150519"/>
            <a:ext cx="5500221" cy="336442"/>
            <a:chOff x="617588" y="5469706"/>
            <a:chExt cx="5886000" cy="36004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17588" y="5829746"/>
              <a:ext cx="5886000" cy="0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668948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7762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6566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55369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84172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41778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70582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56991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99385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8188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85794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14598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43401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72204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29810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58614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45023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87417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6220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12975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01007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5961423" y="1544923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1.01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67597" y="1544923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688" y="1612281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0.99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97319" y="537223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077346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389460" y="535597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0.994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136771" y="1197086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131383" y="549755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859946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484360" y="544719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174080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B9D46DF-0271-43F2-BADB-A3872E237660}"/>
              </a:ext>
            </a:extLst>
          </p:cNvPr>
          <p:cNvSpPr txBox="1"/>
          <p:nvPr/>
        </p:nvSpPr>
        <p:spPr>
          <a:xfrm>
            <a:off x="337908" y="2529331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0.990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BF5FD5-F461-4CC0-BD58-840EA112F84F}"/>
              </a:ext>
            </a:extLst>
          </p:cNvPr>
          <p:cNvSpPr txBox="1"/>
          <p:nvPr/>
        </p:nvSpPr>
        <p:spPr>
          <a:xfrm>
            <a:off x="3053258" y="2533376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73AB21-8CD2-4A1D-B51B-71E17EEFB792}"/>
              </a:ext>
            </a:extLst>
          </p:cNvPr>
          <p:cNvSpPr txBox="1"/>
          <p:nvPr/>
        </p:nvSpPr>
        <p:spPr>
          <a:xfrm>
            <a:off x="5764147" y="2509882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1.010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66A953-4E98-4F9D-8FFE-607C79349D3B}"/>
              </a:ext>
            </a:extLst>
          </p:cNvPr>
          <p:cNvSpPr txBox="1"/>
          <p:nvPr/>
        </p:nvSpPr>
        <p:spPr>
          <a:xfrm>
            <a:off x="1015042" y="2501182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4C8D9B0-5FD9-4006-914B-08421445E8EF}"/>
              </a:ext>
            </a:extLst>
          </p:cNvPr>
          <p:cNvSpPr txBox="1"/>
          <p:nvPr/>
        </p:nvSpPr>
        <p:spPr>
          <a:xfrm>
            <a:off x="3724552" y="2495043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6D32F7-930E-4B32-8F97-EF174EBB52A7}"/>
              </a:ext>
            </a:extLst>
          </p:cNvPr>
          <p:cNvSpPr txBox="1"/>
          <p:nvPr/>
        </p:nvSpPr>
        <p:spPr>
          <a:xfrm>
            <a:off x="6419477" y="2464543"/>
            <a:ext cx="91862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4BA4491-8AC4-4A71-B392-DE64F68F4E25}"/>
              </a:ext>
            </a:extLst>
          </p:cNvPr>
          <p:cNvSpPr txBox="1"/>
          <p:nvPr/>
        </p:nvSpPr>
        <p:spPr>
          <a:xfrm>
            <a:off x="1389460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0.994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1F29582-B229-44CF-B260-3A73522D2968}"/>
              </a:ext>
            </a:extLst>
          </p:cNvPr>
          <p:cNvCxnSpPr>
            <a:cxnSpLocks/>
          </p:cNvCxnSpPr>
          <p:nvPr/>
        </p:nvCxnSpPr>
        <p:spPr>
          <a:xfrm flipV="1">
            <a:off x="2158946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BE19D55-8AA0-436A-9920-506ACE9F1264}"/>
              </a:ext>
            </a:extLst>
          </p:cNvPr>
          <p:cNvSpPr txBox="1"/>
          <p:nvPr/>
        </p:nvSpPr>
        <p:spPr>
          <a:xfrm>
            <a:off x="3274407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71FDFB7-B37B-4AD0-91F3-FB69D3ABB0F7}"/>
              </a:ext>
            </a:extLst>
          </p:cNvPr>
          <p:cNvCxnSpPr>
            <a:cxnSpLocks/>
          </p:cNvCxnSpPr>
          <p:nvPr/>
        </p:nvCxnSpPr>
        <p:spPr>
          <a:xfrm flipV="1">
            <a:off x="4043893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C86047BA-2F2D-4431-BF66-35BBBC00A73B}"/>
              </a:ext>
            </a:extLst>
          </p:cNvPr>
          <p:cNvSpPr txBox="1"/>
          <p:nvPr/>
        </p:nvSpPr>
        <p:spPr>
          <a:xfrm>
            <a:off x="4077346" y="39310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067388A-7A53-4E4F-B6C6-68C265C7DB1D}"/>
              </a:ext>
            </a:extLst>
          </p:cNvPr>
          <p:cNvCxnSpPr>
            <a:cxnSpLocks/>
          </p:cNvCxnSpPr>
          <p:nvPr/>
        </p:nvCxnSpPr>
        <p:spPr>
          <a:xfrm flipH="1" flipV="1">
            <a:off x="4846832" y="2506111"/>
            <a:ext cx="13114" cy="142489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983AD29-5493-4110-B037-9DAE47FA1C76}"/>
              </a:ext>
            </a:extLst>
          </p:cNvPr>
          <p:cNvSpPr txBox="1"/>
          <p:nvPr/>
        </p:nvSpPr>
        <p:spPr>
          <a:xfrm>
            <a:off x="5401107" y="4480897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B1DD0D7-E761-423E-BF80-78DA743A7439}"/>
              </a:ext>
            </a:extLst>
          </p:cNvPr>
          <p:cNvCxnSpPr>
            <a:cxnSpLocks/>
          </p:cNvCxnSpPr>
          <p:nvPr/>
        </p:nvCxnSpPr>
        <p:spPr>
          <a:xfrm flipH="1" flipV="1">
            <a:off x="6170593" y="2519559"/>
            <a:ext cx="25661" cy="202148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92DC6319-A12A-4E9E-AE16-7C74E487B25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75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3" grpId="0"/>
      <p:bldP spid="33" grpId="1"/>
      <p:bldP spid="35" grpId="0"/>
      <p:bldP spid="35" grpId="1"/>
      <p:bldP spid="37" grpId="0"/>
      <p:bldP spid="37" grpId="1"/>
      <p:bldP spid="39" grpId="0"/>
      <p:bldP spid="41" grpId="0"/>
      <p:bldP spid="42" grpId="0"/>
      <p:bldP spid="45" grpId="0"/>
      <p:bldP spid="49" grpId="0"/>
      <p:bldP spid="51" grpId="0"/>
      <p:bldP spid="55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5"/>
          <p:cNvGrpSpPr/>
          <p:nvPr/>
        </p:nvGrpSpPr>
        <p:grpSpPr>
          <a:xfrm>
            <a:off x="1015042" y="2150519"/>
            <a:ext cx="5500221" cy="336442"/>
            <a:chOff x="617588" y="5469706"/>
            <a:chExt cx="5886000" cy="36004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17588" y="5829746"/>
              <a:ext cx="5886000" cy="0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668948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7762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6566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55369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84172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41778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70582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56991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99385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8188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85794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14598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43401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72204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29810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58614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45023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87417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6220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12975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01007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5961423" y="1544923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2.12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59245" y="1544923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2.11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2546" y="1612281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2.1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33782" y="537223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2.109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535081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219332" y="535597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2.103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913482" y="1197086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886830" y="549755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2.113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594127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484360" y="544719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2.119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174080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B9D46DF-0271-43F2-BADB-A3872E237660}"/>
              </a:ext>
            </a:extLst>
          </p:cNvPr>
          <p:cNvSpPr txBox="1"/>
          <p:nvPr/>
        </p:nvSpPr>
        <p:spPr>
          <a:xfrm>
            <a:off x="337908" y="2529331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2.100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BF5FD5-F461-4CC0-BD58-840EA112F84F}"/>
              </a:ext>
            </a:extLst>
          </p:cNvPr>
          <p:cNvSpPr txBox="1"/>
          <p:nvPr/>
        </p:nvSpPr>
        <p:spPr>
          <a:xfrm>
            <a:off x="3053258" y="2533376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2.110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73AB21-8CD2-4A1D-B51B-71E17EEFB792}"/>
              </a:ext>
            </a:extLst>
          </p:cNvPr>
          <p:cNvSpPr txBox="1"/>
          <p:nvPr/>
        </p:nvSpPr>
        <p:spPr>
          <a:xfrm>
            <a:off x="5764147" y="2509882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2.120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66A953-4E98-4F9D-8FFE-607C79349D3B}"/>
              </a:ext>
            </a:extLst>
          </p:cNvPr>
          <p:cNvSpPr txBox="1"/>
          <p:nvPr/>
        </p:nvSpPr>
        <p:spPr>
          <a:xfrm>
            <a:off x="1015042" y="2501182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4C8D9B0-5FD9-4006-914B-08421445E8EF}"/>
              </a:ext>
            </a:extLst>
          </p:cNvPr>
          <p:cNvSpPr txBox="1"/>
          <p:nvPr/>
        </p:nvSpPr>
        <p:spPr>
          <a:xfrm>
            <a:off x="3724552" y="2495043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6D32F7-930E-4B32-8F97-EF174EBB52A7}"/>
              </a:ext>
            </a:extLst>
          </p:cNvPr>
          <p:cNvSpPr txBox="1"/>
          <p:nvPr/>
        </p:nvSpPr>
        <p:spPr>
          <a:xfrm>
            <a:off x="6419477" y="2464543"/>
            <a:ext cx="91862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4BA4491-8AC4-4A71-B392-DE64F68F4E25}"/>
              </a:ext>
            </a:extLst>
          </p:cNvPr>
          <p:cNvSpPr txBox="1"/>
          <p:nvPr/>
        </p:nvSpPr>
        <p:spPr>
          <a:xfrm>
            <a:off x="1176806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2.103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1F29582-B229-44CF-B260-3A73522D2968}"/>
              </a:ext>
            </a:extLst>
          </p:cNvPr>
          <p:cNvCxnSpPr>
            <a:cxnSpLocks/>
          </p:cNvCxnSpPr>
          <p:nvPr/>
        </p:nvCxnSpPr>
        <p:spPr>
          <a:xfrm flipV="1">
            <a:off x="1882498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BE19D55-8AA0-436A-9920-506ACE9F1264}"/>
              </a:ext>
            </a:extLst>
          </p:cNvPr>
          <p:cNvSpPr txBox="1"/>
          <p:nvPr/>
        </p:nvSpPr>
        <p:spPr>
          <a:xfrm>
            <a:off x="2795936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2.109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71FDFB7-B37B-4AD0-91F3-FB69D3ABB0F7}"/>
              </a:ext>
            </a:extLst>
          </p:cNvPr>
          <p:cNvCxnSpPr>
            <a:cxnSpLocks/>
          </p:cNvCxnSpPr>
          <p:nvPr/>
        </p:nvCxnSpPr>
        <p:spPr>
          <a:xfrm flipV="1">
            <a:off x="3490998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C86047BA-2F2D-4431-BF66-35BBBC00A73B}"/>
              </a:ext>
            </a:extLst>
          </p:cNvPr>
          <p:cNvSpPr txBox="1"/>
          <p:nvPr/>
        </p:nvSpPr>
        <p:spPr>
          <a:xfrm>
            <a:off x="3917851" y="39310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2.113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067388A-7A53-4E4F-B6C6-68C265C7DB1D}"/>
              </a:ext>
            </a:extLst>
          </p:cNvPr>
          <p:cNvCxnSpPr>
            <a:cxnSpLocks/>
          </p:cNvCxnSpPr>
          <p:nvPr/>
        </p:nvCxnSpPr>
        <p:spPr>
          <a:xfrm flipH="1" flipV="1">
            <a:off x="4602281" y="2506111"/>
            <a:ext cx="13114" cy="142489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983AD29-5493-4110-B037-9DAE47FA1C76}"/>
              </a:ext>
            </a:extLst>
          </p:cNvPr>
          <p:cNvSpPr txBox="1"/>
          <p:nvPr/>
        </p:nvSpPr>
        <p:spPr>
          <a:xfrm>
            <a:off x="5401107" y="4480897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2.119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B1DD0D7-E761-423E-BF80-78DA743A7439}"/>
              </a:ext>
            </a:extLst>
          </p:cNvPr>
          <p:cNvCxnSpPr>
            <a:cxnSpLocks/>
          </p:cNvCxnSpPr>
          <p:nvPr/>
        </p:nvCxnSpPr>
        <p:spPr>
          <a:xfrm flipH="1" flipV="1">
            <a:off x="6170593" y="2519559"/>
            <a:ext cx="25661" cy="202148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25425FF2-046B-4124-A6F6-9B3174272AD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40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3" grpId="0"/>
      <p:bldP spid="33" grpId="1"/>
      <p:bldP spid="35" grpId="0"/>
      <p:bldP spid="35" grpId="1"/>
      <p:bldP spid="37" grpId="0"/>
      <p:bldP spid="37" grpId="1"/>
      <p:bldP spid="39" grpId="0"/>
      <p:bldP spid="41" grpId="0"/>
      <p:bldP spid="42" grpId="0"/>
      <p:bldP spid="45" grpId="0"/>
      <p:bldP spid="49" grpId="0"/>
      <p:bldP spid="51" grpId="0"/>
      <p:bldP spid="55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5"/>
          <p:cNvGrpSpPr/>
          <p:nvPr/>
        </p:nvGrpSpPr>
        <p:grpSpPr>
          <a:xfrm>
            <a:off x="1015042" y="2150519"/>
            <a:ext cx="5500221" cy="336442"/>
            <a:chOff x="617588" y="5469706"/>
            <a:chExt cx="5886000" cy="36004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17588" y="5829746"/>
              <a:ext cx="5886000" cy="0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668948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7762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6566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55369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84172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41778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70582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56991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99385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8188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85794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14598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43401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72204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29810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58614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45023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87417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6220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12975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01007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5961423" y="1544923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0.53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69885" y="1544923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0.52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5635" y="1612212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0.51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39482" y="537223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0.519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531010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50975" y="535597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0.512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623859" y="1197086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043397" y="535597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0.523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599530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520555" y="535597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0.529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193439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5C74857-80E6-4C43-8863-5F5926FC4633}"/>
              </a:ext>
            </a:extLst>
          </p:cNvPr>
          <p:cNvSpPr txBox="1"/>
          <p:nvPr/>
        </p:nvSpPr>
        <p:spPr>
          <a:xfrm>
            <a:off x="337908" y="2529331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0.510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1442CD8-07C6-4C04-8681-242EAC31B860}"/>
              </a:ext>
            </a:extLst>
          </p:cNvPr>
          <p:cNvSpPr txBox="1"/>
          <p:nvPr/>
        </p:nvSpPr>
        <p:spPr>
          <a:xfrm>
            <a:off x="3053258" y="2533376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0.520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95E4C3-0893-48A7-8C71-3D6AD2A60247}"/>
              </a:ext>
            </a:extLst>
          </p:cNvPr>
          <p:cNvSpPr txBox="1"/>
          <p:nvPr/>
        </p:nvSpPr>
        <p:spPr>
          <a:xfrm>
            <a:off x="5764147" y="2509882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0.530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597E8B7-32D3-4D8D-A673-28C521659E5F}"/>
              </a:ext>
            </a:extLst>
          </p:cNvPr>
          <p:cNvSpPr txBox="1"/>
          <p:nvPr/>
        </p:nvSpPr>
        <p:spPr>
          <a:xfrm>
            <a:off x="1015042" y="2501182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1952A5A-E05E-42D2-8D89-B3F6BF49A097}"/>
              </a:ext>
            </a:extLst>
          </p:cNvPr>
          <p:cNvSpPr txBox="1"/>
          <p:nvPr/>
        </p:nvSpPr>
        <p:spPr>
          <a:xfrm>
            <a:off x="3724552" y="2495043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125774D-FB28-4188-A065-EF7B8828BC9C}"/>
              </a:ext>
            </a:extLst>
          </p:cNvPr>
          <p:cNvSpPr txBox="1"/>
          <p:nvPr/>
        </p:nvSpPr>
        <p:spPr>
          <a:xfrm>
            <a:off x="6419477" y="2464543"/>
            <a:ext cx="91862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8A5775E-B153-4673-BE5D-0AF939726591}"/>
              </a:ext>
            </a:extLst>
          </p:cNvPr>
          <p:cNvSpPr txBox="1"/>
          <p:nvPr/>
        </p:nvSpPr>
        <p:spPr>
          <a:xfrm>
            <a:off x="1089204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0.512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B590A08-EC6D-4013-BCE4-6131EA17DE70}"/>
              </a:ext>
            </a:extLst>
          </p:cNvPr>
          <p:cNvCxnSpPr>
            <a:cxnSpLocks/>
          </p:cNvCxnSpPr>
          <p:nvPr/>
        </p:nvCxnSpPr>
        <p:spPr>
          <a:xfrm flipV="1">
            <a:off x="1627042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1D5A0350-3D7D-4512-9626-040BB942BDA7}"/>
              </a:ext>
            </a:extLst>
          </p:cNvPr>
          <p:cNvSpPr txBox="1"/>
          <p:nvPr/>
        </p:nvSpPr>
        <p:spPr>
          <a:xfrm>
            <a:off x="2742139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0.519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411283A-CBD3-42D9-8542-43550EFD1335}"/>
              </a:ext>
            </a:extLst>
          </p:cNvPr>
          <p:cNvCxnSpPr>
            <a:cxnSpLocks/>
          </p:cNvCxnSpPr>
          <p:nvPr/>
        </p:nvCxnSpPr>
        <p:spPr>
          <a:xfrm flipV="1">
            <a:off x="3497557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0D17FC1-2F42-414C-A1AD-806B98E64B2E}"/>
              </a:ext>
            </a:extLst>
          </p:cNvPr>
          <p:cNvSpPr txBox="1"/>
          <p:nvPr/>
        </p:nvSpPr>
        <p:spPr>
          <a:xfrm>
            <a:off x="3913753" y="39310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0.523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792A24B-4B0D-4E3A-8814-733A8E84FEE3}"/>
              </a:ext>
            </a:extLst>
          </p:cNvPr>
          <p:cNvCxnSpPr>
            <a:cxnSpLocks/>
          </p:cNvCxnSpPr>
          <p:nvPr/>
        </p:nvCxnSpPr>
        <p:spPr>
          <a:xfrm flipH="1" flipV="1">
            <a:off x="4610087" y="2506111"/>
            <a:ext cx="13114" cy="142489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AEC0E73-2E22-4434-9F89-20042CB13FA4}"/>
              </a:ext>
            </a:extLst>
          </p:cNvPr>
          <p:cNvSpPr txBox="1"/>
          <p:nvPr/>
        </p:nvSpPr>
        <p:spPr>
          <a:xfrm>
            <a:off x="5523395" y="4480897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0.529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24842D5-C625-4528-A187-0EBFDE32D3B1}"/>
              </a:ext>
            </a:extLst>
          </p:cNvPr>
          <p:cNvCxnSpPr>
            <a:cxnSpLocks/>
          </p:cNvCxnSpPr>
          <p:nvPr/>
        </p:nvCxnSpPr>
        <p:spPr>
          <a:xfrm flipH="1" flipV="1">
            <a:off x="6195345" y="2519559"/>
            <a:ext cx="25661" cy="202148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120A1E43-893B-4C0A-AA35-7F051E773C3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19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3" grpId="0"/>
      <p:bldP spid="33" grpId="1"/>
      <p:bldP spid="35" grpId="0"/>
      <p:bldP spid="35" grpId="1"/>
      <p:bldP spid="37" grpId="0"/>
      <p:bldP spid="37" grpId="1"/>
      <p:bldP spid="39" grpId="0"/>
      <p:bldP spid="41" grpId="0"/>
      <p:bldP spid="42" grpId="0"/>
      <p:bldP spid="46" grpId="0"/>
      <p:bldP spid="48" grpId="0"/>
      <p:bldP spid="50" grpId="0"/>
      <p:bldP spid="5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5"/>
          <p:cNvGrpSpPr/>
          <p:nvPr/>
        </p:nvGrpSpPr>
        <p:grpSpPr>
          <a:xfrm>
            <a:off x="1015042" y="2150519"/>
            <a:ext cx="5500221" cy="336442"/>
            <a:chOff x="617588" y="5469706"/>
            <a:chExt cx="5886000" cy="36004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17588" y="5829746"/>
              <a:ext cx="5886000" cy="0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668948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7762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6566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55369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84172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41778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70582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56991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99385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8188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85794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14598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43401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72204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29810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58614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45023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87417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6220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12975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01007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5961423" y="1544923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1.02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35581" y="1544923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1.01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61237" y="1612281"/>
            <a:ext cx="378630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65055" y="537223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545082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389460" y="535597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136771" y="1197086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131383" y="549755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1.014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859946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993037" y="544719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1.017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5682757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B9D46DF-0271-43F2-BADB-A3872E237660}"/>
              </a:ext>
            </a:extLst>
          </p:cNvPr>
          <p:cNvSpPr txBox="1"/>
          <p:nvPr/>
        </p:nvSpPr>
        <p:spPr>
          <a:xfrm>
            <a:off x="337908" y="2529331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BF5FD5-F461-4CC0-BD58-840EA112F84F}"/>
              </a:ext>
            </a:extLst>
          </p:cNvPr>
          <p:cNvSpPr txBox="1"/>
          <p:nvPr/>
        </p:nvSpPr>
        <p:spPr>
          <a:xfrm>
            <a:off x="3053258" y="2533376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1.010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73AB21-8CD2-4A1D-B51B-71E17EEFB792}"/>
              </a:ext>
            </a:extLst>
          </p:cNvPr>
          <p:cNvSpPr txBox="1"/>
          <p:nvPr/>
        </p:nvSpPr>
        <p:spPr>
          <a:xfrm>
            <a:off x="5764147" y="2509882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1.020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66A953-4E98-4F9D-8FFE-607C79349D3B}"/>
              </a:ext>
            </a:extLst>
          </p:cNvPr>
          <p:cNvSpPr txBox="1"/>
          <p:nvPr/>
        </p:nvSpPr>
        <p:spPr>
          <a:xfrm>
            <a:off x="1015042" y="2501182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4C8D9B0-5FD9-4006-914B-08421445E8EF}"/>
              </a:ext>
            </a:extLst>
          </p:cNvPr>
          <p:cNvSpPr txBox="1"/>
          <p:nvPr/>
        </p:nvSpPr>
        <p:spPr>
          <a:xfrm>
            <a:off x="3724552" y="2495043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6D32F7-930E-4B32-8F97-EF174EBB52A7}"/>
              </a:ext>
            </a:extLst>
          </p:cNvPr>
          <p:cNvSpPr txBox="1"/>
          <p:nvPr/>
        </p:nvSpPr>
        <p:spPr>
          <a:xfrm>
            <a:off x="6419477" y="2464543"/>
            <a:ext cx="91862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4BA4491-8AC4-4A71-B392-DE64F68F4E25}"/>
              </a:ext>
            </a:extLst>
          </p:cNvPr>
          <p:cNvSpPr txBox="1"/>
          <p:nvPr/>
        </p:nvSpPr>
        <p:spPr>
          <a:xfrm>
            <a:off x="1389460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1F29582-B229-44CF-B260-3A73522D2968}"/>
              </a:ext>
            </a:extLst>
          </p:cNvPr>
          <p:cNvCxnSpPr>
            <a:cxnSpLocks/>
          </p:cNvCxnSpPr>
          <p:nvPr/>
        </p:nvCxnSpPr>
        <p:spPr>
          <a:xfrm flipV="1">
            <a:off x="2158946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BE19D55-8AA0-436A-9920-506ACE9F1264}"/>
              </a:ext>
            </a:extLst>
          </p:cNvPr>
          <p:cNvSpPr txBox="1"/>
          <p:nvPr/>
        </p:nvSpPr>
        <p:spPr>
          <a:xfrm>
            <a:off x="2742143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1.009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71FDFB7-B37B-4AD0-91F3-FB69D3ABB0F7}"/>
              </a:ext>
            </a:extLst>
          </p:cNvPr>
          <p:cNvCxnSpPr>
            <a:cxnSpLocks/>
          </p:cNvCxnSpPr>
          <p:nvPr/>
        </p:nvCxnSpPr>
        <p:spPr>
          <a:xfrm flipV="1">
            <a:off x="3511629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C86047BA-2F2D-4431-BF66-35BBBC00A73B}"/>
              </a:ext>
            </a:extLst>
          </p:cNvPr>
          <p:cNvSpPr txBox="1"/>
          <p:nvPr/>
        </p:nvSpPr>
        <p:spPr>
          <a:xfrm>
            <a:off x="4077346" y="39310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1.014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067388A-7A53-4E4F-B6C6-68C265C7DB1D}"/>
              </a:ext>
            </a:extLst>
          </p:cNvPr>
          <p:cNvCxnSpPr>
            <a:cxnSpLocks/>
          </p:cNvCxnSpPr>
          <p:nvPr/>
        </p:nvCxnSpPr>
        <p:spPr>
          <a:xfrm flipH="1" flipV="1">
            <a:off x="4846832" y="2506111"/>
            <a:ext cx="13114" cy="142489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983AD29-5493-4110-B037-9DAE47FA1C76}"/>
              </a:ext>
            </a:extLst>
          </p:cNvPr>
          <p:cNvSpPr txBox="1"/>
          <p:nvPr/>
        </p:nvSpPr>
        <p:spPr>
          <a:xfrm>
            <a:off x="4909784" y="4480897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1.017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B1DD0D7-E761-423E-BF80-78DA743A7439}"/>
              </a:ext>
            </a:extLst>
          </p:cNvPr>
          <p:cNvCxnSpPr>
            <a:cxnSpLocks/>
          </p:cNvCxnSpPr>
          <p:nvPr/>
        </p:nvCxnSpPr>
        <p:spPr>
          <a:xfrm flipH="1" flipV="1">
            <a:off x="5679270" y="2519559"/>
            <a:ext cx="25661" cy="202148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92DC6319-A12A-4E9E-AE16-7C74E487B252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46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3" grpId="0"/>
      <p:bldP spid="33" grpId="1"/>
      <p:bldP spid="35" grpId="0"/>
      <p:bldP spid="35" grpId="1"/>
      <p:bldP spid="37" grpId="0"/>
      <p:bldP spid="37" grpId="1"/>
      <p:bldP spid="39" grpId="0"/>
      <p:bldP spid="41" grpId="0"/>
      <p:bldP spid="42" grpId="0"/>
      <p:bldP spid="45" grpId="0"/>
      <p:bldP spid="49" grpId="0"/>
      <p:bldP spid="51" grpId="0"/>
      <p:bldP spid="55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5"/>
          <p:cNvGrpSpPr/>
          <p:nvPr/>
        </p:nvGrpSpPr>
        <p:grpSpPr>
          <a:xfrm>
            <a:off x="1015042" y="2150519"/>
            <a:ext cx="5500221" cy="336442"/>
            <a:chOff x="617588" y="5469706"/>
            <a:chExt cx="5886000" cy="36004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17588" y="5829746"/>
              <a:ext cx="5886000" cy="0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668948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7762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6566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55369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84172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41778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70582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56991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99385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8188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85794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14598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43401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72204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298108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586140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450236" y="5469706"/>
              <a:ext cx="0" cy="360040"/>
            </a:xfrm>
            <a:prstGeom prst="line">
              <a:avLst/>
            </a:prstGeom>
            <a:ln w="952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874172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62204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12975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010076" y="5613722"/>
              <a:ext cx="0" cy="216024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016015" y="1544923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1.11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50317" y="1544923"/>
            <a:ext cx="675185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1.1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5250" y="1612281"/>
            <a:ext cx="869149" cy="55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990" b="1" dirty="0">
                <a:solidFill>
                  <a:srgbClr val="002060"/>
                </a:solidFill>
                <a:latin typeface="Calibri" panose="020F0502020204030204" pitchFamily="34" charset="0"/>
              </a:rPr>
              <a:t>1.09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88119" y="537223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1.098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289418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73669" y="535597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1.092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667819" y="1197086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641167" y="549755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1.102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348464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238697" y="544719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1.108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5928417" y="1141192"/>
            <a:ext cx="0" cy="74017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B9D46DF-0271-43F2-BADB-A3872E237660}"/>
              </a:ext>
            </a:extLst>
          </p:cNvPr>
          <p:cNvSpPr txBox="1"/>
          <p:nvPr/>
        </p:nvSpPr>
        <p:spPr>
          <a:xfrm>
            <a:off x="337908" y="2529331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1.090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BF5FD5-F461-4CC0-BD58-840EA112F84F}"/>
              </a:ext>
            </a:extLst>
          </p:cNvPr>
          <p:cNvSpPr txBox="1"/>
          <p:nvPr/>
        </p:nvSpPr>
        <p:spPr>
          <a:xfrm>
            <a:off x="3053258" y="2533376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1.100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73AB21-8CD2-4A1D-B51B-71E17EEFB792}"/>
              </a:ext>
            </a:extLst>
          </p:cNvPr>
          <p:cNvSpPr txBox="1"/>
          <p:nvPr/>
        </p:nvSpPr>
        <p:spPr>
          <a:xfrm>
            <a:off x="5764147" y="2509882"/>
            <a:ext cx="1172116" cy="610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1.110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66A953-4E98-4F9D-8FFE-607C79349D3B}"/>
              </a:ext>
            </a:extLst>
          </p:cNvPr>
          <p:cNvSpPr txBox="1"/>
          <p:nvPr/>
        </p:nvSpPr>
        <p:spPr>
          <a:xfrm>
            <a:off x="1015042" y="2501182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4C8D9B0-5FD9-4006-914B-08421445E8EF}"/>
              </a:ext>
            </a:extLst>
          </p:cNvPr>
          <p:cNvSpPr txBox="1"/>
          <p:nvPr/>
        </p:nvSpPr>
        <p:spPr>
          <a:xfrm>
            <a:off x="3724552" y="2495043"/>
            <a:ext cx="91863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6D32F7-930E-4B32-8F97-EF174EBB52A7}"/>
              </a:ext>
            </a:extLst>
          </p:cNvPr>
          <p:cNvSpPr txBox="1"/>
          <p:nvPr/>
        </p:nvSpPr>
        <p:spPr>
          <a:xfrm>
            <a:off x="6419477" y="2464543"/>
            <a:ext cx="91862" cy="151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4BA4491-8AC4-4A71-B392-DE64F68F4E25}"/>
              </a:ext>
            </a:extLst>
          </p:cNvPr>
          <p:cNvSpPr txBox="1"/>
          <p:nvPr/>
        </p:nvSpPr>
        <p:spPr>
          <a:xfrm>
            <a:off x="1176806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1.092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1F29582-B229-44CF-B260-3A73522D2968}"/>
              </a:ext>
            </a:extLst>
          </p:cNvPr>
          <p:cNvCxnSpPr>
            <a:cxnSpLocks/>
          </p:cNvCxnSpPr>
          <p:nvPr/>
        </p:nvCxnSpPr>
        <p:spPr>
          <a:xfrm flipV="1">
            <a:off x="1636835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BE19D55-8AA0-436A-9920-506ACE9F1264}"/>
              </a:ext>
            </a:extLst>
          </p:cNvPr>
          <p:cNvSpPr txBox="1"/>
          <p:nvPr/>
        </p:nvSpPr>
        <p:spPr>
          <a:xfrm>
            <a:off x="2550273" y="33214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1.098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71FDFB7-B37B-4AD0-91F3-FB69D3ABB0F7}"/>
              </a:ext>
            </a:extLst>
          </p:cNvPr>
          <p:cNvCxnSpPr>
            <a:cxnSpLocks/>
          </p:cNvCxnSpPr>
          <p:nvPr/>
        </p:nvCxnSpPr>
        <p:spPr>
          <a:xfrm flipV="1">
            <a:off x="3245335" y="2506110"/>
            <a:ext cx="0" cy="81529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C86047BA-2F2D-4431-BF66-35BBBC00A73B}"/>
              </a:ext>
            </a:extLst>
          </p:cNvPr>
          <p:cNvSpPr txBox="1"/>
          <p:nvPr/>
        </p:nvSpPr>
        <p:spPr>
          <a:xfrm>
            <a:off x="3672188" y="3931001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1.102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067388A-7A53-4E4F-B6C6-68C265C7DB1D}"/>
              </a:ext>
            </a:extLst>
          </p:cNvPr>
          <p:cNvCxnSpPr>
            <a:cxnSpLocks/>
          </p:cNvCxnSpPr>
          <p:nvPr/>
        </p:nvCxnSpPr>
        <p:spPr>
          <a:xfrm flipH="1" flipV="1">
            <a:off x="4356618" y="2506111"/>
            <a:ext cx="13114" cy="142489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983AD29-5493-4110-B037-9DAE47FA1C76}"/>
              </a:ext>
            </a:extLst>
          </p:cNvPr>
          <p:cNvSpPr txBox="1"/>
          <p:nvPr/>
        </p:nvSpPr>
        <p:spPr>
          <a:xfrm>
            <a:off x="5155444" y="4480897"/>
            <a:ext cx="1423788" cy="61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64" b="1" dirty="0">
                <a:solidFill>
                  <a:srgbClr val="002060"/>
                </a:solidFill>
                <a:latin typeface="Calibri" panose="020F0502020204030204" pitchFamily="34" charset="0"/>
              </a:rPr>
              <a:t>1.108</a:t>
            </a:r>
            <a:endParaRPr lang="en-GB" sz="1682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B1DD0D7-E761-423E-BF80-78DA743A7439}"/>
              </a:ext>
            </a:extLst>
          </p:cNvPr>
          <p:cNvCxnSpPr>
            <a:cxnSpLocks/>
          </p:cNvCxnSpPr>
          <p:nvPr/>
        </p:nvCxnSpPr>
        <p:spPr>
          <a:xfrm flipH="1" flipV="1">
            <a:off x="5924930" y="2519559"/>
            <a:ext cx="25661" cy="202148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25425FF2-046B-4124-A6F6-9B3174272AD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63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3" grpId="0"/>
      <p:bldP spid="33" grpId="1"/>
      <p:bldP spid="35" grpId="0"/>
      <p:bldP spid="35" grpId="1"/>
      <p:bldP spid="37" grpId="0"/>
      <p:bldP spid="37" grpId="1"/>
      <p:bldP spid="39" grpId="0"/>
      <p:bldP spid="41" grpId="0"/>
      <p:bldP spid="42" grpId="0"/>
      <p:bldP spid="45" grpId="0"/>
      <p:bldP spid="49" grpId="0"/>
      <p:bldP spid="51" grpId="0"/>
      <p:bldP spid="5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F4D95-4331-4E45-911F-985E697CE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15 Compare numbers with up to three decimal places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A85E0-CC70-4054-83A9-5AFF56CCD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6589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29681E5-E75F-4785-8803-F15A64D2CCDB}"/>
              </a:ext>
            </a:extLst>
          </p:cNvPr>
          <p:cNvGrpSpPr/>
          <p:nvPr/>
        </p:nvGrpSpPr>
        <p:grpSpPr>
          <a:xfrm>
            <a:off x="3603380" y="1858313"/>
            <a:ext cx="4214399" cy="817087"/>
            <a:chOff x="-59293" y="372323"/>
            <a:chExt cx="5869226" cy="1134018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3C88DE9E-D72A-4CE5-B242-12C3B7B778C6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41A7A63-E247-4CBD-9B8A-D854961145DF}"/>
                </a:ext>
              </a:extLst>
            </p:cNvPr>
            <p:cNvSpPr txBox="1"/>
            <p:nvPr/>
          </p:nvSpPr>
          <p:spPr>
            <a:xfrm>
              <a:off x="672443" y="485388"/>
              <a:ext cx="51374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34.2         30.993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C7FDC53-34CC-4E40-A775-8AAC2B98A4A2}"/>
              </a:ext>
            </a:extLst>
          </p:cNvPr>
          <p:cNvSpPr/>
          <p:nvPr/>
        </p:nvSpPr>
        <p:spPr>
          <a:xfrm>
            <a:off x="5152227" y="1981327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76F6794-A2E8-473E-88B6-4727629F0819}"/>
              </a:ext>
            </a:extLst>
          </p:cNvPr>
          <p:cNvSpPr txBox="1"/>
          <p:nvPr/>
        </p:nvSpPr>
        <p:spPr>
          <a:xfrm>
            <a:off x="5262171" y="1972388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4F61612-C64C-44C3-A4E7-797CE22F669A}"/>
              </a:ext>
            </a:extLst>
          </p:cNvPr>
          <p:cNvGrpSpPr/>
          <p:nvPr/>
        </p:nvGrpSpPr>
        <p:grpSpPr>
          <a:xfrm>
            <a:off x="3633982" y="3224199"/>
            <a:ext cx="4283674" cy="817087"/>
            <a:chOff x="-59293" y="372323"/>
            <a:chExt cx="5965702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0C517336-5EF6-4EAF-A2CC-EBF91B794D98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31900E1-6E1A-4669-BDFF-008E4784586A}"/>
                </a:ext>
              </a:extLst>
            </p:cNvPr>
            <p:cNvSpPr txBox="1"/>
            <p:nvPr/>
          </p:nvSpPr>
          <p:spPr>
            <a:xfrm>
              <a:off x="5411" y="485388"/>
              <a:ext cx="5900998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1.405         1.44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62B49E3-84FA-4A5E-BF51-B1D00F7B0B25}"/>
              </a:ext>
            </a:extLst>
          </p:cNvPr>
          <p:cNvSpPr/>
          <p:nvPr/>
        </p:nvSpPr>
        <p:spPr>
          <a:xfrm>
            <a:off x="5117019" y="3338481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E24CE28-87D3-4B0B-A4FD-23C7B392D43A}"/>
              </a:ext>
            </a:extLst>
          </p:cNvPr>
          <p:cNvSpPr txBox="1"/>
          <p:nvPr/>
        </p:nvSpPr>
        <p:spPr>
          <a:xfrm>
            <a:off x="5226963" y="332954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45CCF7A2-4C8A-46E8-AF3A-3F906B78F601}"/>
              </a:ext>
            </a:extLst>
          </p:cNvPr>
          <p:cNvSpPr/>
          <p:nvPr/>
        </p:nvSpPr>
        <p:spPr>
          <a:xfrm>
            <a:off x="446773" y="411146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&lt; or &gt;.</a:t>
            </a:r>
            <a:endParaRPr lang="en-GB" sz="3600" b="1" dirty="0">
              <a:solidFill>
                <a:schemeClr val="tx1"/>
              </a:solidFill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41ED0D4-7132-4186-8F12-AA4B925ED010}"/>
              </a:ext>
            </a:extLst>
          </p:cNvPr>
          <p:cNvGrpSpPr/>
          <p:nvPr/>
        </p:nvGrpSpPr>
        <p:grpSpPr>
          <a:xfrm>
            <a:off x="3628900" y="4551938"/>
            <a:ext cx="4214399" cy="817087"/>
            <a:chOff x="-59293" y="372323"/>
            <a:chExt cx="5869226" cy="1134018"/>
          </a:xfrm>
        </p:grpSpPr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3546CA19-4FD1-4115-9C01-59E3937BF5ED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4AE4118-E10B-4655-8149-403871C6322F}"/>
                </a:ext>
              </a:extLst>
            </p:cNvPr>
            <p:cNvSpPr txBox="1"/>
            <p:nvPr/>
          </p:nvSpPr>
          <p:spPr>
            <a:xfrm>
              <a:off x="1034544" y="485388"/>
              <a:ext cx="4775389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2.9         2.099</a:t>
              </a:r>
            </a:p>
          </p:txBody>
        </p: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2B443A5-4B98-4D1A-B260-FC3F172F4ED1}"/>
              </a:ext>
            </a:extLst>
          </p:cNvPr>
          <p:cNvSpPr/>
          <p:nvPr/>
        </p:nvSpPr>
        <p:spPr>
          <a:xfrm>
            <a:off x="5177747" y="4674952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4A971B4-8E0F-45AA-AA0B-1678B8F455F1}"/>
              </a:ext>
            </a:extLst>
          </p:cNvPr>
          <p:cNvSpPr txBox="1"/>
          <p:nvPr/>
        </p:nvSpPr>
        <p:spPr>
          <a:xfrm>
            <a:off x="5287691" y="4666013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26E8464-87A5-4E11-A8A3-14A2089DDADE}"/>
              </a:ext>
            </a:extLst>
          </p:cNvPr>
          <p:cNvSpPr txBox="1"/>
          <p:nvPr/>
        </p:nvSpPr>
        <p:spPr>
          <a:xfrm>
            <a:off x="7612726" y="1764341"/>
            <a:ext cx="191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3 4.2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6ECB5AA-76A5-47A5-A343-589E9F7A00F2}"/>
              </a:ext>
            </a:extLst>
          </p:cNvPr>
          <p:cNvSpPr txBox="1"/>
          <p:nvPr/>
        </p:nvSpPr>
        <p:spPr>
          <a:xfrm>
            <a:off x="7600473" y="2193107"/>
            <a:ext cx="242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3 0.9 9 3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8484000-CCE8-4572-9AB4-74B91B00E8BC}"/>
              </a:ext>
            </a:extLst>
          </p:cNvPr>
          <p:cNvSpPr txBox="1"/>
          <p:nvPr/>
        </p:nvSpPr>
        <p:spPr>
          <a:xfrm>
            <a:off x="8055067" y="3112754"/>
            <a:ext cx="191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1.4 0 5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6021B16-ACA2-4EA7-B086-57517322A20A}"/>
              </a:ext>
            </a:extLst>
          </p:cNvPr>
          <p:cNvSpPr txBox="1"/>
          <p:nvPr/>
        </p:nvSpPr>
        <p:spPr>
          <a:xfrm>
            <a:off x="8042814" y="3555375"/>
            <a:ext cx="242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1.4 4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0F6BF6D-9E5B-4711-AD5A-B0151AB969E6}"/>
              </a:ext>
            </a:extLst>
          </p:cNvPr>
          <p:cNvSpPr txBox="1"/>
          <p:nvPr/>
        </p:nvSpPr>
        <p:spPr>
          <a:xfrm>
            <a:off x="8038867" y="4469378"/>
            <a:ext cx="191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2.9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1580EA2-D0E0-4FC3-8836-43129AF183E7}"/>
              </a:ext>
            </a:extLst>
          </p:cNvPr>
          <p:cNvSpPr txBox="1"/>
          <p:nvPr/>
        </p:nvSpPr>
        <p:spPr>
          <a:xfrm>
            <a:off x="8054324" y="4911999"/>
            <a:ext cx="242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2.0 9 9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76AD0CE-3BC0-4BA8-9822-8CDF3148C23B}"/>
              </a:ext>
            </a:extLst>
          </p:cNvPr>
          <p:cNvSpPr txBox="1"/>
          <p:nvPr/>
        </p:nvSpPr>
        <p:spPr>
          <a:xfrm>
            <a:off x="8951841" y="1777413"/>
            <a:ext cx="105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0 0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3DC29FCA-500C-4BCD-914A-8B2CD47A7427}"/>
              </a:ext>
            </a:extLst>
          </p:cNvPr>
          <p:cNvSpPr txBox="1"/>
          <p:nvPr/>
        </p:nvSpPr>
        <p:spPr>
          <a:xfrm>
            <a:off x="9398048" y="3552429"/>
            <a:ext cx="105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FED5161-5E65-48E2-A495-73AD32D81A4C}"/>
              </a:ext>
            </a:extLst>
          </p:cNvPr>
          <p:cNvSpPr txBox="1"/>
          <p:nvPr/>
        </p:nvSpPr>
        <p:spPr>
          <a:xfrm>
            <a:off x="8924665" y="4464865"/>
            <a:ext cx="105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0 0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893F1E3-DB30-4455-A530-AB5835846F4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DA1EEF5-1D3C-4995-B922-8F59658539B7}"/>
              </a:ext>
            </a:extLst>
          </p:cNvPr>
          <p:cNvGrpSpPr/>
          <p:nvPr/>
        </p:nvGrpSpPr>
        <p:grpSpPr>
          <a:xfrm>
            <a:off x="3585600" y="500687"/>
            <a:ext cx="3892800" cy="817087"/>
            <a:chOff x="-59293" y="372323"/>
            <a:chExt cx="5421348" cy="1134018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08956C96-F0FC-49ED-8885-7EE5944649AB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FB77110-54DD-46BB-8A83-F82CCCA16708}"/>
                </a:ext>
              </a:extLst>
            </p:cNvPr>
            <p:cNvSpPr txBox="1"/>
            <p:nvPr/>
          </p:nvSpPr>
          <p:spPr>
            <a:xfrm>
              <a:off x="407318" y="485388"/>
              <a:ext cx="4775389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5.298         5.289</a:t>
              </a:r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A5CEBC36-7B4F-418E-844A-4D5FD091E3DB}"/>
              </a:ext>
            </a:extLst>
          </p:cNvPr>
          <p:cNvSpPr/>
          <p:nvPr/>
        </p:nvSpPr>
        <p:spPr>
          <a:xfrm>
            <a:off x="5134447" y="623701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145A742-6795-43B9-8226-23F9A9BD4D19}"/>
              </a:ext>
            </a:extLst>
          </p:cNvPr>
          <p:cNvSpPr txBox="1"/>
          <p:nvPr/>
        </p:nvSpPr>
        <p:spPr>
          <a:xfrm>
            <a:off x="5244391" y="61476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6FF8B39-3CD2-453F-AD32-173E09402F17}"/>
              </a:ext>
            </a:extLst>
          </p:cNvPr>
          <p:cNvSpPr txBox="1"/>
          <p:nvPr/>
        </p:nvSpPr>
        <p:spPr>
          <a:xfrm>
            <a:off x="7995568" y="418127"/>
            <a:ext cx="19500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5.2 9 8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99042F0-61BF-4298-A8E4-4BDA30736701}"/>
              </a:ext>
            </a:extLst>
          </p:cNvPr>
          <p:cNvSpPr txBox="1"/>
          <p:nvPr/>
        </p:nvSpPr>
        <p:spPr>
          <a:xfrm>
            <a:off x="8011024" y="860748"/>
            <a:ext cx="242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5.2 8 9</a:t>
            </a:r>
          </a:p>
        </p:txBody>
      </p:sp>
    </p:spTree>
    <p:extLst>
      <p:ext uri="{BB962C8B-B14F-4D97-AF65-F5344CB8AC3E}">
        <p14:creationId xmlns:p14="http://schemas.microsoft.com/office/powerpoint/2010/main" val="188651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5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78" grpId="0"/>
      <p:bldP spid="79" grpId="0"/>
      <p:bldP spid="80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45CCF7A2-4C8A-46E8-AF3A-3F906B78F601}"/>
              </a:ext>
            </a:extLst>
          </p:cNvPr>
          <p:cNvSpPr/>
          <p:nvPr/>
        </p:nvSpPr>
        <p:spPr>
          <a:xfrm>
            <a:off x="446773" y="411146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&lt; or &gt;.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893F1E3-DB30-4455-A530-AB5835846F4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DA1EEF5-1D3C-4995-B922-8F59658539B7}"/>
              </a:ext>
            </a:extLst>
          </p:cNvPr>
          <p:cNvGrpSpPr/>
          <p:nvPr/>
        </p:nvGrpSpPr>
        <p:grpSpPr>
          <a:xfrm>
            <a:off x="3585600" y="500687"/>
            <a:ext cx="3892800" cy="817087"/>
            <a:chOff x="-59293" y="372323"/>
            <a:chExt cx="5421348" cy="1134018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08956C96-F0FC-49ED-8885-7EE5944649AB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FB77110-54DD-46BB-8A83-F82CCCA16708}"/>
                </a:ext>
              </a:extLst>
            </p:cNvPr>
            <p:cNvSpPr txBox="1"/>
            <p:nvPr/>
          </p:nvSpPr>
          <p:spPr>
            <a:xfrm>
              <a:off x="407318" y="485388"/>
              <a:ext cx="4775389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5.298         5.289</a:t>
              </a:r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A5CEBC36-7B4F-418E-844A-4D5FD091E3DB}"/>
              </a:ext>
            </a:extLst>
          </p:cNvPr>
          <p:cNvSpPr/>
          <p:nvPr/>
        </p:nvSpPr>
        <p:spPr>
          <a:xfrm>
            <a:off x="5134447" y="623701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145A742-6795-43B9-8226-23F9A9BD4D19}"/>
              </a:ext>
            </a:extLst>
          </p:cNvPr>
          <p:cNvSpPr txBox="1"/>
          <p:nvPr/>
        </p:nvSpPr>
        <p:spPr>
          <a:xfrm>
            <a:off x="5244391" y="61476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9329699-4C3A-4E5F-B142-0107336408C0}"/>
              </a:ext>
            </a:extLst>
          </p:cNvPr>
          <p:cNvGrpSpPr/>
          <p:nvPr/>
        </p:nvGrpSpPr>
        <p:grpSpPr>
          <a:xfrm>
            <a:off x="1349940" y="1852948"/>
            <a:ext cx="446399" cy="428686"/>
            <a:chOff x="463698" y="934501"/>
            <a:chExt cx="446399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5766AD53-9AE8-427A-B95C-2993EDC80CF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A8CC3E7-9822-48C1-A56E-6015D1CCB08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E6894905-38EA-4D1E-9F4B-71661E3A9D94}"/>
              </a:ext>
            </a:extLst>
          </p:cNvPr>
          <p:cNvGrpSpPr/>
          <p:nvPr/>
        </p:nvGrpSpPr>
        <p:grpSpPr>
          <a:xfrm>
            <a:off x="1348374" y="2305999"/>
            <a:ext cx="446399" cy="428686"/>
            <a:chOff x="457051" y="1380030"/>
            <a:chExt cx="446399" cy="4286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00ECC37F-843A-4F4A-8618-C29241379789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036D644-183C-407A-8FFE-F0BF1ECAEA1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C885E75-F5C3-4B4B-9CB2-D795EB9F15A0}"/>
              </a:ext>
            </a:extLst>
          </p:cNvPr>
          <p:cNvGrpSpPr/>
          <p:nvPr/>
        </p:nvGrpSpPr>
        <p:grpSpPr>
          <a:xfrm>
            <a:off x="1351458" y="2749424"/>
            <a:ext cx="446399" cy="428686"/>
            <a:chOff x="460084" y="1832999"/>
            <a:chExt cx="446399" cy="42868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D9E7712E-3971-40B5-9366-613BA3A6A477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C20169EA-4F3D-4C99-8350-9C55D5742BC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36C5A2A7-A26A-4B8B-A15C-EF0023A24A07}"/>
              </a:ext>
            </a:extLst>
          </p:cNvPr>
          <p:cNvGrpSpPr/>
          <p:nvPr/>
        </p:nvGrpSpPr>
        <p:grpSpPr>
          <a:xfrm>
            <a:off x="1349203" y="3192213"/>
            <a:ext cx="446399" cy="428686"/>
            <a:chOff x="453437" y="2278528"/>
            <a:chExt cx="446399" cy="428686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61D9C623-FE35-4EE5-97CA-B27C2704732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118D8E79-779F-4041-B94C-F7ABE433C20C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11237C7-B99A-4DF8-9787-3F665AA4A41A}"/>
              </a:ext>
            </a:extLst>
          </p:cNvPr>
          <p:cNvGrpSpPr/>
          <p:nvPr/>
        </p:nvGrpSpPr>
        <p:grpSpPr>
          <a:xfrm>
            <a:off x="1349167" y="3636465"/>
            <a:ext cx="446399" cy="428686"/>
            <a:chOff x="448639" y="2727542"/>
            <a:chExt cx="446399" cy="42868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DDAE62EA-8049-49F2-A9AC-8B36AB0AFD04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99CC05C-15FA-408D-9F68-92E859A2C334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FCED0EC7-8778-4CD8-95DE-9EB654BDAA88}"/>
              </a:ext>
            </a:extLst>
          </p:cNvPr>
          <p:cNvGrpSpPr/>
          <p:nvPr/>
        </p:nvGrpSpPr>
        <p:grpSpPr>
          <a:xfrm>
            <a:off x="1792519" y="1783956"/>
            <a:ext cx="558936" cy="517996"/>
            <a:chOff x="7154565" y="884953"/>
            <a:chExt cx="558936" cy="51799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46AE882D-1116-4166-B0DC-257833C92BA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3F67104E-CDCD-4E9E-895C-B03429AADB9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426F6589-1149-4D8A-904C-EAF4A17FA5B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DFB7DAD1-A116-4824-AF75-C9F56D6CE98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704AE0F-E502-4DE1-AA7F-96CB4F66AAB8}"/>
              </a:ext>
            </a:extLst>
          </p:cNvPr>
          <p:cNvGrpSpPr/>
          <p:nvPr/>
        </p:nvGrpSpPr>
        <p:grpSpPr>
          <a:xfrm>
            <a:off x="2218051" y="1800786"/>
            <a:ext cx="591105" cy="470388"/>
            <a:chOff x="8024949" y="901783"/>
            <a:chExt cx="591105" cy="470388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8CF28E6-6B8F-45CC-B984-5F2E51F745F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7F3604B9-B9FE-45F2-B7D0-950E1FF9102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2F71D22-67E5-4939-8915-67F1E86DEAD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1196DA3-3D4F-45E7-BE83-F9A033744F2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CE40700-3A37-4A03-8D83-73A4E8D519ED}"/>
              </a:ext>
            </a:extLst>
          </p:cNvPr>
          <p:cNvGrpSpPr/>
          <p:nvPr/>
        </p:nvGrpSpPr>
        <p:grpSpPr>
          <a:xfrm>
            <a:off x="2633496" y="1809731"/>
            <a:ext cx="630375" cy="455794"/>
            <a:chOff x="8887627" y="907393"/>
            <a:chExt cx="630375" cy="455794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2297E5AF-8590-4BE8-B9D3-74808084824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9AD10CE-F644-4492-8E0A-4611F2EC121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40C53F8-CD59-4179-A5AC-B5751EF324F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56A72437-A72F-46C8-A205-9F955ED102A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336D0EF3-11C0-403A-90C5-F1398F79907A}"/>
              </a:ext>
            </a:extLst>
          </p:cNvPr>
          <p:cNvGrpSpPr/>
          <p:nvPr/>
        </p:nvGrpSpPr>
        <p:grpSpPr>
          <a:xfrm>
            <a:off x="1795282" y="2233535"/>
            <a:ext cx="558936" cy="517996"/>
            <a:chOff x="7154565" y="884953"/>
            <a:chExt cx="558936" cy="51799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3DE88AC6-7D2B-4C18-B714-3201DB49B53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F8C396FD-0895-4B06-B655-4989B46D0BF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CE3FEF80-FF38-47E4-9A1E-9C4714D31F6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9081BBE7-0617-4E82-849D-870707E2EC6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B4743E14-3EEF-43B3-AD6F-A625E9E67DCB}"/>
              </a:ext>
            </a:extLst>
          </p:cNvPr>
          <p:cNvGrpSpPr/>
          <p:nvPr/>
        </p:nvGrpSpPr>
        <p:grpSpPr>
          <a:xfrm>
            <a:off x="2218252" y="2244804"/>
            <a:ext cx="591105" cy="470388"/>
            <a:chOff x="8024949" y="901783"/>
            <a:chExt cx="591105" cy="470388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2B36B04A-A6C7-4485-95A8-350FDA16539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3F435614-86A0-4706-8428-B269A364801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CB86EBA7-140E-4A7D-B728-E589DAA4BF7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63EEECF0-7C7B-4026-8E7D-F2F84946555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A99DC906-C98F-46AB-A70D-6FD018C6472F}"/>
              </a:ext>
            </a:extLst>
          </p:cNvPr>
          <p:cNvGrpSpPr/>
          <p:nvPr/>
        </p:nvGrpSpPr>
        <p:grpSpPr>
          <a:xfrm>
            <a:off x="2217617" y="2695107"/>
            <a:ext cx="591105" cy="470388"/>
            <a:chOff x="8024949" y="901783"/>
            <a:chExt cx="591105" cy="470388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1D3EB479-2ED8-4E8D-A794-D0E19B4A56E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127DD4D2-04EE-400A-BD32-CAF2CC0CE99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FC590AA5-1E4D-4D78-9D94-B3FF90CC863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7A3AA24-8E96-4E7C-BD8C-27192D9D109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A3DDBEDB-AE95-463E-8D67-25CFB3A39D28}"/>
              </a:ext>
            </a:extLst>
          </p:cNvPr>
          <p:cNvGrpSpPr/>
          <p:nvPr/>
        </p:nvGrpSpPr>
        <p:grpSpPr>
          <a:xfrm>
            <a:off x="2217818" y="3143887"/>
            <a:ext cx="591105" cy="470388"/>
            <a:chOff x="8024949" y="901783"/>
            <a:chExt cx="591105" cy="470388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8FFC90FC-52C5-4D23-AE4C-8849904CD91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15D069C1-DC35-4A4A-950A-85B383E5709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1395E8C3-A0E2-4794-A250-CDAB386B0CC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20D22748-A765-42B6-A494-BE240A091D4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9DDF0C51-6988-4FF7-8A65-50A63173883B}"/>
              </a:ext>
            </a:extLst>
          </p:cNvPr>
          <p:cNvGrpSpPr/>
          <p:nvPr/>
        </p:nvGrpSpPr>
        <p:grpSpPr>
          <a:xfrm>
            <a:off x="2221893" y="3588735"/>
            <a:ext cx="591105" cy="470388"/>
            <a:chOff x="8024949" y="901783"/>
            <a:chExt cx="591105" cy="470388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FE9E20EB-C640-4ED6-9AC5-C0ABC81E2DD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5D3205BD-3A3F-4847-96B5-C85C973C193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5F00F262-4AAB-4AE5-AC85-CEFC4CE1CD2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E704272-5BCD-4298-AE39-3A396CEF083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459C86B1-04B2-4904-B6E2-D63722D012A2}"/>
              </a:ext>
            </a:extLst>
          </p:cNvPr>
          <p:cNvGrpSpPr/>
          <p:nvPr/>
        </p:nvGrpSpPr>
        <p:grpSpPr>
          <a:xfrm>
            <a:off x="2218423" y="4036758"/>
            <a:ext cx="591105" cy="470388"/>
            <a:chOff x="8024949" y="901783"/>
            <a:chExt cx="591105" cy="470388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C8B0A66B-9BC1-4628-AF30-27203E40A51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D042188-BA65-4292-A851-267B9083A2F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EBEE519B-B2DA-4E2F-9EB5-D74BAAE43961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AC288086-DFED-481D-8762-5963A2F88F8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0E211E84-150F-44BD-82A6-6BBF05957626}"/>
              </a:ext>
            </a:extLst>
          </p:cNvPr>
          <p:cNvGrpSpPr/>
          <p:nvPr/>
        </p:nvGrpSpPr>
        <p:grpSpPr>
          <a:xfrm>
            <a:off x="2218624" y="4480776"/>
            <a:ext cx="591105" cy="470388"/>
            <a:chOff x="8024949" y="901783"/>
            <a:chExt cx="591105" cy="470388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65BDC557-085A-45B1-B50A-68F13E36573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B3406EDD-A815-4CDD-A7F2-4A0FA337520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7ECB3194-EE7C-4ED7-BD1B-EE3A7B76DCF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5D4DE0BE-4539-4105-95FB-9A3F19093A9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8966EEC5-24B1-43B6-94D4-BE6403315D05}"/>
              </a:ext>
            </a:extLst>
          </p:cNvPr>
          <p:cNvGrpSpPr/>
          <p:nvPr/>
        </p:nvGrpSpPr>
        <p:grpSpPr>
          <a:xfrm>
            <a:off x="2217989" y="4931079"/>
            <a:ext cx="591105" cy="470388"/>
            <a:chOff x="8024949" y="901783"/>
            <a:chExt cx="591105" cy="470388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DE24FFAD-D7B9-4B2F-ABC3-DBD211EB5F2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F10C9661-44C2-46E6-9FE4-12C40A700E7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2BBD2CDC-A08C-4A02-B7B4-0867C385633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FC6D59A1-F228-4035-858F-C3ABC89B23E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3790B012-BB57-46B9-9B2F-DFFB6D7C87F4}"/>
              </a:ext>
            </a:extLst>
          </p:cNvPr>
          <p:cNvGrpSpPr/>
          <p:nvPr/>
        </p:nvGrpSpPr>
        <p:grpSpPr>
          <a:xfrm>
            <a:off x="2218190" y="5379859"/>
            <a:ext cx="591105" cy="470388"/>
            <a:chOff x="8024949" y="901783"/>
            <a:chExt cx="591105" cy="470388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6CA24CBF-D111-412C-8E62-72340A38231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15978D72-D8B2-434C-BC58-4FB39033A24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B836BACC-1975-4039-9AE6-F06FDB65AAC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2F02789B-0FE5-4050-B305-446D3D4E27A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3836E57A-1754-486C-8D4C-469B97E427DD}"/>
              </a:ext>
            </a:extLst>
          </p:cNvPr>
          <p:cNvGrpSpPr/>
          <p:nvPr/>
        </p:nvGrpSpPr>
        <p:grpSpPr>
          <a:xfrm>
            <a:off x="2634468" y="2255968"/>
            <a:ext cx="630375" cy="455794"/>
            <a:chOff x="8887627" y="907393"/>
            <a:chExt cx="630375" cy="455794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9041E7E0-84A6-488C-AB53-C774BF57A41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3698D1B8-D12C-48F7-8E21-7C16FCBEFEA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C05F3161-4AC6-48D6-A9B4-4F5AF8EC9CD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431EECD0-5722-45F3-9F83-E1C8AA682D1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4438C0A3-6CA9-488D-8D7D-F7251CF32667}"/>
              </a:ext>
            </a:extLst>
          </p:cNvPr>
          <p:cNvGrpSpPr/>
          <p:nvPr/>
        </p:nvGrpSpPr>
        <p:grpSpPr>
          <a:xfrm>
            <a:off x="2634155" y="2701247"/>
            <a:ext cx="630375" cy="455794"/>
            <a:chOff x="8887627" y="907393"/>
            <a:chExt cx="630375" cy="455794"/>
          </a:xfrm>
        </p:grpSpPr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9444E684-C790-41D2-BDE3-96340F05E0A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E6B602F8-1D28-4BAA-84D7-6EDE683CEE2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077E5B4B-64EA-40DB-B443-292BA44C04F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15682F4C-C0CC-4473-845B-C795299427F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7A960BD5-8C17-4282-8F3B-5CDF02CC8E61}"/>
              </a:ext>
            </a:extLst>
          </p:cNvPr>
          <p:cNvGrpSpPr/>
          <p:nvPr/>
        </p:nvGrpSpPr>
        <p:grpSpPr>
          <a:xfrm>
            <a:off x="2635127" y="3147484"/>
            <a:ext cx="630375" cy="455794"/>
            <a:chOff x="8887627" y="907393"/>
            <a:chExt cx="630375" cy="455794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442604C7-562D-4538-8F23-E2F0BF488E8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E3E1784E-C19B-41CF-B9E2-BB1CFF646EA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EC5B7EF0-2B3B-4945-BACB-8C7B93DEF06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2A716402-2684-4708-9509-FDE5CD12DAC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CE2D7DCD-BE90-400F-B24E-F1384D704769}"/>
              </a:ext>
            </a:extLst>
          </p:cNvPr>
          <p:cNvGrpSpPr/>
          <p:nvPr/>
        </p:nvGrpSpPr>
        <p:grpSpPr>
          <a:xfrm>
            <a:off x="2634137" y="3594110"/>
            <a:ext cx="630375" cy="455794"/>
            <a:chOff x="8887627" y="907393"/>
            <a:chExt cx="630375" cy="455794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B3CE0A24-1FB4-4EFB-9A59-B45DA1AD2B0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25DBB8B1-0590-412F-A357-E6735C399BA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4BBC2F11-DEC3-46A9-8B5F-25961F43AD0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0F76E851-E956-4A52-9574-2F7A6004935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2BADDE33-D8B6-4E85-892B-E494FBDB87D9}"/>
              </a:ext>
            </a:extLst>
          </p:cNvPr>
          <p:cNvGrpSpPr/>
          <p:nvPr/>
        </p:nvGrpSpPr>
        <p:grpSpPr>
          <a:xfrm>
            <a:off x="2634014" y="4040299"/>
            <a:ext cx="630375" cy="455794"/>
            <a:chOff x="8887627" y="907393"/>
            <a:chExt cx="630375" cy="455794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BE0766A5-4F75-4F39-9BBC-BFD0B6EC32D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3ABBB9EF-B570-4164-AF2E-8110563D084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D33B3AD3-0AEB-452A-94DA-906EFDCFA65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02075624-B47F-438E-8038-EC94DDC3E81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DF5C80A3-D4F4-4BF9-804F-829749513E81}"/>
              </a:ext>
            </a:extLst>
          </p:cNvPr>
          <p:cNvGrpSpPr/>
          <p:nvPr/>
        </p:nvGrpSpPr>
        <p:grpSpPr>
          <a:xfrm>
            <a:off x="2634986" y="4486536"/>
            <a:ext cx="630375" cy="455794"/>
            <a:chOff x="8887627" y="907393"/>
            <a:chExt cx="630375" cy="455794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37FF2363-8254-4C86-B9A5-91D92D79D45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F210EF54-76E9-4A47-8AE4-55EF262C416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2CAE93A5-FD0F-410E-BB34-80143B497F8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5D54C283-0951-49B6-876B-D182D673FBF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970FD8EE-3D5B-4073-90BA-AAF573EB5B12}"/>
              </a:ext>
            </a:extLst>
          </p:cNvPr>
          <p:cNvGrpSpPr/>
          <p:nvPr/>
        </p:nvGrpSpPr>
        <p:grpSpPr>
          <a:xfrm>
            <a:off x="2634673" y="4931815"/>
            <a:ext cx="630375" cy="455794"/>
            <a:chOff x="8887627" y="907393"/>
            <a:chExt cx="630375" cy="455794"/>
          </a:xfrm>
        </p:grpSpPr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1C1B16F8-972A-484E-A69A-5C5D323585E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F920F02E-2CAB-4178-9BA8-AB669BBEF0A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DFC726DF-8DE2-42A4-8498-7EB7052A299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23EF3DDC-EC8B-4A0B-987C-B3F2C71C2C3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389DB7D6-B9E8-4D20-B293-56E239F7E1FB}"/>
              </a:ext>
            </a:extLst>
          </p:cNvPr>
          <p:cNvGrpSpPr/>
          <p:nvPr/>
        </p:nvGrpSpPr>
        <p:grpSpPr>
          <a:xfrm>
            <a:off x="2635645" y="5378052"/>
            <a:ext cx="630375" cy="455794"/>
            <a:chOff x="8887627" y="907393"/>
            <a:chExt cx="630375" cy="455794"/>
          </a:xfrm>
        </p:grpSpPr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4C707A77-4FCB-4A12-90FC-37DCCB16917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1439DAF7-2C63-42FC-BCE6-58DA656D7EE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6B168018-4713-4F37-AB5E-94676A7D68E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EE8C8BC9-84D5-46F8-8D4D-C30B0FECD11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id="{872172FF-3FAC-42F3-A200-BA62F80E8FAA}"/>
              </a:ext>
            </a:extLst>
          </p:cNvPr>
          <p:cNvGrpSpPr/>
          <p:nvPr/>
        </p:nvGrpSpPr>
        <p:grpSpPr>
          <a:xfrm>
            <a:off x="8508133" y="1842324"/>
            <a:ext cx="446399" cy="428686"/>
            <a:chOff x="463698" y="934501"/>
            <a:chExt cx="446399" cy="428686"/>
          </a:xfrm>
        </p:grpSpPr>
        <p:sp>
          <p:nvSpPr>
            <p:cNvPr id="497" name="Oval 496">
              <a:extLst>
                <a:ext uri="{FF2B5EF4-FFF2-40B4-BE49-F238E27FC236}">
                  <a16:creationId xmlns:a16="http://schemas.microsoft.com/office/drawing/2014/main" id="{FBA5A8A0-1CA3-495F-9029-49F93E64208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976C1FFC-D07A-4F94-B204-2063B5E2A37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21B906E8-746C-400A-AA13-6FF822CFDC80}"/>
              </a:ext>
            </a:extLst>
          </p:cNvPr>
          <p:cNvGrpSpPr/>
          <p:nvPr/>
        </p:nvGrpSpPr>
        <p:grpSpPr>
          <a:xfrm>
            <a:off x="8506567" y="2295375"/>
            <a:ext cx="446399" cy="428686"/>
            <a:chOff x="457051" y="1380030"/>
            <a:chExt cx="446399" cy="428686"/>
          </a:xfrm>
        </p:grpSpPr>
        <p:sp>
          <p:nvSpPr>
            <p:cNvPr id="500" name="Oval 499">
              <a:extLst>
                <a:ext uri="{FF2B5EF4-FFF2-40B4-BE49-F238E27FC236}">
                  <a16:creationId xmlns:a16="http://schemas.microsoft.com/office/drawing/2014/main" id="{E63B1E38-A9FF-493D-92FD-04EBF75EABD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1" name="TextBox 500">
              <a:extLst>
                <a:ext uri="{FF2B5EF4-FFF2-40B4-BE49-F238E27FC236}">
                  <a16:creationId xmlns:a16="http://schemas.microsoft.com/office/drawing/2014/main" id="{DBFE57E4-67C8-4842-9C1E-1F1C0C6F724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2" name="Group 501">
            <a:extLst>
              <a:ext uri="{FF2B5EF4-FFF2-40B4-BE49-F238E27FC236}">
                <a16:creationId xmlns:a16="http://schemas.microsoft.com/office/drawing/2014/main" id="{87E6295F-F4BA-4ABE-A819-233AE3F1A2C8}"/>
              </a:ext>
            </a:extLst>
          </p:cNvPr>
          <p:cNvGrpSpPr/>
          <p:nvPr/>
        </p:nvGrpSpPr>
        <p:grpSpPr>
          <a:xfrm>
            <a:off x="8509651" y="2738800"/>
            <a:ext cx="446399" cy="428686"/>
            <a:chOff x="460084" y="1832999"/>
            <a:chExt cx="446399" cy="428686"/>
          </a:xfrm>
        </p:grpSpPr>
        <p:sp>
          <p:nvSpPr>
            <p:cNvPr id="503" name="Oval 502">
              <a:extLst>
                <a:ext uri="{FF2B5EF4-FFF2-40B4-BE49-F238E27FC236}">
                  <a16:creationId xmlns:a16="http://schemas.microsoft.com/office/drawing/2014/main" id="{0F953074-4DCA-434B-8EE2-025EA8846101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4" name="TextBox 503">
              <a:extLst>
                <a:ext uri="{FF2B5EF4-FFF2-40B4-BE49-F238E27FC236}">
                  <a16:creationId xmlns:a16="http://schemas.microsoft.com/office/drawing/2014/main" id="{382ED8F6-E267-4D9A-BB9D-0707521E6C17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5" name="Group 504">
            <a:extLst>
              <a:ext uri="{FF2B5EF4-FFF2-40B4-BE49-F238E27FC236}">
                <a16:creationId xmlns:a16="http://schemas.microsoft.com/office/drawing/2014/main" id="{9851EC4E-F995-4D29-A9E3-2C983302BE2A}"/>
              </a:ext>
            </a:extLst>
          </p:cNvPr>
          <p:cNvGrpSpPr/>
          <p:nvPr/>
        </p:nvGrpSpPr>
        <p:grpSpPr>
          <a:xfrm>
            <a:off x="8507396" y="3181589"/>
            <a:ext cx="446399" cy="428686"/>
            <a:chOff x="453437" y="2278528"/>
            <a:chExt cx="446399" cy="428686"/>
          </a:xfrm>
        </p:grpSpPr>
        <p:sp>
          <p:nvSpPr>
            <p:cNvPr id="506" name="Oval 505">
              <a:extLst>
                <a:ext uri="{FF2B5EF4-FFF2-40B4-BE49-F238E27FC236}">
                  <a16:creationId xmlns:a16="http://schemas.microsoft.com/office/drawing/2014/main" id="{0A9C5964-9B97-4239-AF3F-46766D7ABBA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7" name="TextBox 506">
              <a:extLst>
                <a:ext uri="{FF2B5EF4-FFF2-40B4-BE49-F238E27FC236}">
                  <a16:creationId xmlns:a16="http://schemas.microsoft.com/office/drawing/2014/main" id="{B2F57C23-839D-403A-B5C9-B364CCF1BE27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08" name="Group 507">
            <a:extLst>
              <a:ext uri="{FF2B5EF4-FFF2-40B4-BE49-F238E27FC236}">
                <a16:creationId xmlns:a16="http://schemas.microsoft.com/office/drawing/2014/main" id="{80AEEB7E-0344-4E3F-B02E-7C530E6C5431}"/>
              </a:ext>
            </a:extLst>
          </p:cNvPr>
          <p:cNvGrpSpPr/>
          <p:nvPr/>
        </p:nvGrpSpPr>
        <p:grpSpPr>
          <a:xfrm>
            <a:off x="8507360" y="3625841"/>
            <a:ext cx="446399" cy="428686"/>
            <a:chOff x="448639" y="2727542"/>
            <a:chExt cx="446399" cy="428686"/>
          </a:xfrm>
        </p:grpSpPr>
        <p:sp>
          <p:nvSpPr>
            <p:cNvPr id="509" name="Oval 508">
              <a:extLst>
                <a:ext uri="{FF2B5EF4-FFF2-40B4-BE49-F238E27FC236}">
                  <a16:creationId xmlns:a16="http://schemas.microsoft.com/office/drawing/2014/main" id="{07B34ACD-DA7A-4308-B9D8-6C1DE56025D9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0" name="TextBox 509">
              <a:extLst>
                <a:ext uri="{FF2B5EF4-FFF2-40B4-BE49-F238E27FC236}">
                  <a16:creationId xmlns:a16="http://schemas.microsoft.com/office/drawing/2014/main" id="{46ADD1E1-C08F-45AD-86CE-31A7AE9B5F1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26" name="Group 525">
            <a:extLst>
              <a:ext uri="{FF2B5EF4-FFF2-40B4-BE49-F238E27FC236}">
                <a16:creationId xmlns:a16="http://schemas.microsoft.com/office/drawing/2014/main" id="{B611604F-4AF9-4151-8668-B87C1AF2B1AD}"/>
              </a:ext>
            </a:extLst>
          </p:cNvPr>
          <p:cNvGrpSpPr/>
          <p:nvPr/>
        </p:nvGrpSpPr>
        <p:grpSpPr>
          <a:xfrm>
            <a:off x="8950712" y="1773332"/>
            <a:ext cx="558936" cy="517996"/>
            <a:chOff x="7154565" y="884953"/>
            <a:chExt cx="558936" cy="517996"/>
          </a:xfrm>
        </p:grpSpPr>
        <p:sp>
          <p:nvSpPr>
            <p:cNvPr id="527" name="Oval 526">
              <a:extLst>
                <a:ext uri="{FF2B5EF4-FFF2-40B4-BE49-F238E27FC236}">
                  <a16:creationId xmlns:a16="http://schemas.microsoft.com/office/drawing/2014/main" id="{074C55A6-8F6A-4456-BCAF-1A3DCFDE2C0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5C0B9C10-8986-441F-9F8F-695E593E4D8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29" name="TextBox 528">
              <a:extLst>
                <a:ext uri="{FF2B5EF4-FFF2-40B4-BE49-F238E27FC236}">
                  <a16:creationId xmlns:a16="http://schemas.microsoft.com/office/drawing/2014/main" id="{7469BFC2-DD6B-4421-8858-5C1B7B66C4B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id="{AE6E4A9A-B42F-42F8-8CBA-F6209C1A7DB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1" name="Group 530">
            <a:extLst>
              <a:ext uri="{FF2B5EF4-FFF2-40B4-BE49-F238E27FC236}">
                <a16:creationId xmlns:a16="http://schemas.microsoft.com/office/drawing/2014/main" id="{23CCB943-B572-4C6F-98B4-7AB8B154B98E}"/>
              </a:ext>
            </a:extLst>
          </p:cNvPr>
          <p:cNvGrpSpPr/>
          <p:nvPr/>
        </p:nvGrpSpPr>
        <p:grpSpPr>
          <a:xfrm>
            <a:off x="9376244" y="1790162"/>
            <a:ext cx="591105" cy="470388"/>
            <a:chOff x="8024949" y="901783"/>
            <a:chExt cx="591105" cy="470388"/>
          </a:xfrm>
        </p:grpSpPr>
        <p:sp>
          <p:nvSpPr>
            <p:cNvPr id="532" name="Oval 531">
              <a:extLst>
                <a:ext uri="{FF2B5EF4-FFF2-40B4-BE49-F238E27FC236}">
                  <a16:creationId xmlns:a16="http://schemas.microsoft.com/office/drawing/2014/main" id="{8AA67AB2-C1F0-4D12-9CBB-168A2752D13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B7468AB8-D807-4419-B42D-E54B3238710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534" name="TextBox 533">
              <a:extLst>
                <a:ext uri="{FF2B5EF4-FFF2-40B4-BE49-F238E27FC236}">
                  <a16:creationId xmlns:a16="http://schemas.microsoft.com/office/drawing/2014/main" id="{C698EA3B-1F40-4A97-9B20-0B00C8E6DC6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id="{A1402AF5-C825-443A-8B9F-9B34A11A605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8C1833D2-55D9-4698-ADB2-A3966D3A8707}"/>
              </a:ext>
            </a:extLst>
          </p:cNvPr>
          <p:cNvGrpSpPr/>
          <p:nvPr/>
        </p:nvGrpSpPr>
        <p:grpSpPr>
          <a:xfrm>
            <a:off x="9791689" y="1799107"/>
            <a:ext cx="630375" cy="455794"/>
            <a:chOff x="8887627" y="907393"/>
            <a:chExt cx="630375" cy="455794"/>
          </a:xfrm>
        </p:grpSpPr>
        <p:sp>
          <p:nvSpPr>
            <p:cNvPr id="537" name="Oval 536">
              <a:extLst>
                <a:ext uri="{FF2B5EF4-FFF2-40B4-BE49-F238E27FC236}">
                  <a16:creationId xmlns:a16="http://schemas.microsoft.com/office/drawing/2014/main" id="{5C50B454-1062-46DF-B265-3F83427D37B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8" name="TextBox 537">
              <a:extLst>
                <a:ext uri="{FF2B5EF4-FFF2-40B4-BE49-F238E27FC236}">
                  <a16:creationId xmlns:a16="http://schemas.microsoft.com/office/drawing/2014/main" id="{E4AC0BFA-876D-4C8B-A2C8-C0EA3322104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F063221F-63C0-41C8-A3A1-74091018DF3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3F5F85C1-D1BD-46CD-9752-3008BC82B25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634F53FF-8477-4752-A4DD-0BA7DD9D44AC}"/>
              </a:ext>
            </a:extLst>
          </p:cNvPr>
          <p:cNvGrpSpPr/>
          <p:nvPr/>
        </p:nvGrpSpPr>
        <p:grpSpPr>
          <a:xfrm>
            <a:off x="8953475" y="2222911"/>
            <a:ext cx="558936" cy="517996"/>
            <a:chOff x="7154565" y="884953"/>
            <a:chExt cx="558936" cy="517996"/>
          </a:xfrm>
        </p:grpSpPr>
        <p:sp>
          <p:nvSpPr>
            <p:cNvPr id="542" name="Oval 541">
              <a:extLst>
                <a:ext uri="{FF2B5EF4-FFF2-40B4-BE49-F238E27FC236}">
                  <a16:creationId xmlns:a16="http://schemas.microsoft.com/office/drawing/2014/main" id="{B0A59881-BE38-4B04-AD40-08A3484571F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3" name="TextBox 542">
              <a:extLst>
                <a:ext uri="{FF2B5EF4-FFF2-40B4-BE49-F238E27FC236}">
                  <a16:creationId xmlns:a16="http://schemas.microsoft.com/office/drawing/2014/main" id="{BF2BB7E5-625F-4F77-AEF7-D4B07E8319F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544" name="TextBox 543">
              <a:extLst>
                <a:ext uri="{FF2B5EF4-FFF2-40B4-BE49-F238E27FC236}">
                  <a16:creationId xmlns:a16="http://schemas.microsoft.com/office/drawing/2014/main" id="{F0FEF2C2-5786-40D5-9EFC-F3E84156009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id="{7C026375-9681-4D46-876E-AC357815F45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67696B52-C8AD-4651-99F3-2F4161C9B768}"/>
              </a:ext>
            </a:extLst>
          </p:cNvPr>
          <p:cNvGrpSpPr/>
          <p:nvPr/>
        </p:nvGrpSpPr>
        <p:grpSpPr>
          <a:xfrm>
            <a:off x="9376445" y="2234180"/>
            <a:ext cx="591105" cy="470388"/>
            <a:chOff x="8024949" y="901783"/>
            <a:chExt cx="591105" cy="470388"/>
          </a:xfrm>
        </p:grpSpPr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96CB6206-0CD4-4FE1-9E72-E2E34F5EE58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3DDC0809-9CAD-4827-8E0B-835289857BA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589" name="TextBox 588">
              <a:extLst>
                <a:ext uri="{FF2B5EF4-FFF2-40B4-BE49-F238E27FC236}">
                  <a16:creationId xmlns:a16="http://schemas.microsoft.com/office/drawing/2014/main" id="{7A5AEF3C-2EA3-4488-A89E-C393F29445F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90" name="Straight Connector 589">
              <a:extLst>
                <a:ext uri="{FF2B5EF4-FFF2-40B4-BE49-F238E27FC236}">
                  <a16:creationId xmlns:a16="http://schemas.microsoft.com/office/drawing/2014/main" id="{B05B95CF-CEC0-47E9-BFE1-AD4A8E9D578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1" name="Group 590">
            <a:extLst>
              <a:ext uri="{FF2B5EF4-FFF2-40B4-BE49-F238E27FC236}">
                <a16:creationId xmlns:a16="http://schemas.microsoft.com/office/drawing/2014/main" id="{673A4235-A131-4288-B677-E386DA59F79C}"/>
              </a:ext>
            </a:extLst>
          </p:cNvPr>
          <p:cNvGrpSpPr/>
          <p:nvPr/>
        </p:nvGrpSpPr>
        <p:grpSpPr>
          <a:xfrm>
            <a:off x="9375810" y="2684483"/>
            <a:ext cx="591105" cy="470388"/>
            <a:chOff x="8024949" y="901783"/>
            <a:chExt cx="591105" cy="470388"/>
          </a:xfrm>
        </p:grpSpPr>
        <p:sp>
          <p:nvSpPr>
            <p:cNvPr id="592" name="Oval 591">
              <a:extLst>
                <a:ext uri="{FF2B5EF4-FFF2-40B4-BE49-F238E27FC236}">
                  <a16:creationId xmlns:a16="http://schemas.microsoft.com/office/drawing/2014/main" id="{FC10EB91-152D-4076-8EF7-8D076E8FE22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79AC8782-0D6D-411D-8F11-C560B15749A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2EA43650-6E77-4F34-899C-04ED4E0A34F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595" name="Straight Connector 594">
              <a:extLst>
                <a:ext uri="{FF2B5EF4-FFF2-40B4-BE49-F238E27FC236}">
                  <a16:creationId xmlns:a16="http://schemas.microsoft.com/office/drawing/2014/main" id="{8F03F6AD-2877-4C5F-8DF3-AE7B1544635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C22CD2DD-0B49-4890-9826-28D478A316F7}"/>
              </a:ext>
            </a:extLst>
          </p:cNvPr>
          <p:cNvGrpSpPr/>
          <p:nvPr/>
        </p:nvGrpSpPr>
        <p:grpSpPr>
          <a:xfrm>
            <a:off x="9376011" y="3133263"/>
            <a:ext cx="591105" cy="470388"/>
            <a:chOff x="8024949" y="901783"/>
            <a:chExt cx="591105" cy="470388"/>
          </a:xfrm>
        </p:grpSpPr>
        <p:sp>
          <p:nvSpPr>
            <p:cNvPr id="597" name="Oval 596">
              <a:extLst>
                <a:ext uri="{FF2B5EF4-FFF2-40B4-BE49-F238E27FC236}">
                  <a16:creationId xmlns:a16="http://schemas.microsoft.com/office/drawing/2014/main" id="{B0A1860C-1A49-484F-91AF-301B2CBF54A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8" name="TextBox 597">
              <a:extLst>
                <a:ext uri="{FF2B5EF4-FFF2-40B4-BE49-F238E27FC236}">
                  <a16:creationId xmlns:a16="http://schemas.microsoft.com/office/drawing/2014/main" id="{595D7BAE-5E16-438C-80F3-D6CBBF7EF58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599" name="TextBox 598">
              <a:extLst>
                <a:ext uri="{FF2B5EF4-FFF2-40B4-BE49-F238E27FC236}">
                  <a16:creationId xmlns:a16="http://schemas.microsoft.com/office/drawing/2014/main" id="{5DB9062E-D5F3-4C7F-AB59-4435F176B1B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00" name="Straight Connector 599">
              <a:extLst>
                <a:ext uri="{FF2B5EF4-FFF2-40B4-BE49-F238E27FC236}">
                  <a16:creationId xmlns:a16="http://schemas.microsoft.com/office/drawing/2014/main" id="{9CE500E5-8429-467B-9847-702905E3972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1" name="Group 600">
            <a:extLst>
              <a:ext uri="{FF2B5EF4-FFF2-40B4-BE49-F238E27FC236}">
                <a16:creationId xmlns:a16="http://schemas.microsoft.com/office/drawing/2014/main" id="{AAA45557-E078-430F-8A85-AD8E5E24A12E}"/>
              </a:ext>
            </a:extLst>
          </p:cNvPr>
          <p:cNvGrpSpPr/>
          <p:nvPr/>
        </p:nvGrpSpPr>
        <p:grpSpPr>
          <a:xfrm>
            <a:off x="9380086" y="3578111"/>
            <a:ext cx="591105" cy="470388"/>
            <a:chOff x="8024949" y="901783"/>
            <a:chExt cx="591105" cy="470388"/>
          </a:xfrm>
        </p:grpSpPr>
        <p:sp>
          <p:nvSpPr>
            <p:cNvPr id="602" name="Oval 601">
              <a:extLst>
                <a:ext uri="{FF2B5EF4-FFF2-40B4-BE49-F238E27FC236}">
                  <a16:creationId xmlns:a16="http://schemas.microsoft.com/office/drawing/2014/main" id="{FD509B3D-DCFD-4CD0-B462-8E48618F5E3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3" name="TextBox 602">
              <a:extLst>
                <a:ext uri="{FF2B5EF4-FFF2-40B4-BE49-F238E27FC236}">
                  <a16:creationId xmlns:a16="http://schemas.microsoft.com/office/drawing/2014/main" id="{DFACE253-FB52-43F2-BE1B-CCF01F496B0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983D6A13-DCD4-4911-9919-34FD3458C86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05" name="Straight Connector 604">
              <a:extLst>
                <a:ext uri="{FF2B5EF4-FFF2-40B4-BE49-F238E27FC236}">
                  <a16:creationId xmlns:a16="http://schemas.microsoft.com/office/drawing/2014/main" id="{47F41C65-A914-4201-80D9-8AFF38E026D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3F27AA84-2150-4BF9-A491-D332BAFC83CF}"/>
              </a:ext>
            </a:extLst>
          </p:cNvPr>
          <p:cNvGrpSpPr/>
          <p:nvPr/>
        </p:nvGrpSpPr>
        <p:grpSpPr>
          <a:xfrm>
            <a:off x="9376616" y="4026134"/>
            <a:ext cx="591105" cy="470388"/>
            <a:chOff x="8024949" y="901783"/>
            <a:chExt cx="591105" cy="470388"/>
          </a:xfrm>
        </p:grpSpPr>
        <p:sp>
          <p:nvSpPr>
            <p:cNvPr id="607" name="Oval 606">
              <a:extLst>
                <a:ext uri="{FF2B5EF4-FFF2-40B4-BE49-F238E27FC236}">
                  <a16:creationId xmlns:a16="http://schemas.microsoft.com/office/drawing/2014/main" id="{5A84746A-A9C2-4E0E-95F4-B7BB178AD8E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8" name="TextBox 607">
              <a:extLst>
                <a:ext uri="{FF2B5EF4-FFF2-40B4-BE49-F238E27FC236}">
                  <a16:creationId xmlns:a16="http://schemas.microsoft.com/office/drawing/2014/main" id="{3D7DF020-855B-418B-AEA3-FD855AB42A7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609" name="TextBox 608">
              <a:extLst>
                <a:ext uri="{FF2B5EF4-FFF2-40B4-BE49-F238E27FC236}">
                  <a16:creationId xmlns:a16="http://schemas.microsoft.com/office/drawing/2014/main" id="{BC9C863C-7138-4B05-8CE4-5B399AF3D06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10" name="Straight Connector 609">
              <a:extLst>
                <a:ext uri="{FF2B5EF4-FFF2-40B4-BE49-F238E27FC236}">
                  <a16:creationId xmlns:a16="http://schemas.microsoft.com/office/drawing/2014/main" id="{E457F3EC-BA02-4E60-9CE5-3BC7626535A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1" name="Group 610">
            <a:extLst>
              <a:ext uri="{FF2B5EF4-FFF2-40B4-BE49-F238E27FC236}">
                <a16:creationId xmlns:a16="http://schemas.microsoft.com/office/drawing/2014/main" id="{FCD64040-3FDE-4F11-B867-AC05685CBFF6}"/>
              </a:ext>
            </a:extLst>
          </p:cNvPr>
          <p:cNvGrpSpPr/>
          <p:nvPr/>
        </p:nvGrpSpPr>
        <p:grpSpPr>
          <a:xfrm>
            <a:off x="9376817" y="4470152"/>
            <a:ext cx="591105" cy="470388"/>
            <a:chOff x="8024949" y="901783"/>
            <a:chExt cx="591105" cy="470388"/>
          </a:xfrm>
        </p:grpSpPr>
        <p:sp>
          <p:nvSpPr>
            <p:cNvPr id="612" name="Oval 611">
              <a:extLst>
                <a:ext uri="{FF2B5EF4-FFF2-40B4-BE49-F238E27FC236}">
                  <a16:creationId xmlns:a16="http://schemas.microsoft.com/office/drawing/2014/main" id="{A1C269F8-86A5-4D71-B7E9-B985B24D183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3" name="TextBox 612">
              <a:extLst>
                <a:ext uri="{FF2B5EF4-FFF2-40B4-BE49-F238E27FC236}">
                  <a16:creationId xmlns:a16="http://schemas.microsoft.com/office/drawing/2014/main" id="{3575AD27-D2C7-43C7-84E2-1DA8D7B3A40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614" name="TextBox 613">
              <a:extLst>
                <a:ext uri="{FF2B5EF4-FFF2-40B4-BE49-F238E27FC236}">
                  <a16:creationId xmlns:a16="http://schemas.microsoft.com/office/drawing/2014/main" id="{A2370E50-A28D-4C30-8B4A-F6E4483B28B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15" name="Straight Connector 614">
              <a:extLst>
                <a:ext uri="{FF2B5EF4-FFF2-40B4-BE49-F238E27FC236}">
                  <a16:creationId xmlns:a16="http://schemas.microsoft.com/office/drawing/2014/main" id="{85BF6349-55FD-4EFF-9CD5-BB9670370DC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6" name="Group 615">
            <a:extLst>
              <a:ext uri="{FF2B5EF4-FFF2-40B4-BE49-F238E27FC236}">
                <a16:creationId xmlns:a16="http://schemas.microsoft.com/office/drawing/2014/main" id="{94F98B04-D709-49A4-BE24-2BBBDFE359A4}"/>
              </a:ext>
            </a:extLst>
          </p:cNvPr>
          <p:cNvGrpSpPr/>
          <p:nvPr/>
        </p:nvGrpSpPr>
        <p:grpSpPr>
          <a:xfrm>
            <a:off x="9376182" y="4920455"/>
            <a:ext cx="591105" cy="470388"/>
            <a:chOff x="8024949" y="901783"/>
            <a:chExt cx="591105" cy="470388"/>
          </a:xfrm>
        </p:grpSpPr>
        <p:sp>
          <p:nvSpPr>
            <p:cNvPr id="617" name="Oval 616">
              <a:extLst>
                <a:ext uri="{FF2B5EF4-FFF2-40B4-BE49-F238E27FC236}">
                  <a16:creationId xmlns:a16="http://schemas.microsoft.com/office/drawing/2014/main" id="{B2057E42-627B-40A3-9D80-CF5ADE7CB0A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8" name="TextBox 617">
              <a:extLst>
                <a:ext uri="{FF2B5EF4-FFF2-40B4-BE49-F238E27FC236}">
                  <a16:creationId xmlns:a16="http://schemas.microsoft.com/office/drawing/2014/main" id="{B9FC4FD2-847D-44A5-AD24-3610F676925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619" name="TextBox 618">
              <a:extLst>
                <a:ext uri="{FF2B5EF4-FFF2-40B4-BE49-F238E27FC236}">
                  <a16:creationId xmlns:a16="http://schemas.microsoft.com/office/drawing/2014/main" id="{EA1DCFDB-B746-45B2-91B2-F4CA68882B0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20" name="Straight Connector 619">
              <a:extLst>
                <a:ext uri="{FF2B5EF4-FFF2-40B4-BE49-F238E27FC236}">
                  <a16:creationId xmlns:a16="http://schemas.microsoft.com/office/drawing/2014/main" id="{C56391B8-119A-46EB-8FB5-A012AF87121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1" name="Group 630">
            <a:extLst>
              <a:ext uri="{FF2B5EF4-FFF2-40B4-BE49-F238E27FC236}">
                <a16:creationId xmlns:a16="http://schemas.microsoft.com/office/drawing/2014/main" id="{8F9481FD-9106-46DA-BB4F-D9A0CE9C29A2}"/>
              </a:ext>
            </a:extLst>
          </p:cNvPr>
          <p:cNvGrpSpPr/>
          <p:nvPr/>
        </p:nvGrpSpPr>
        <p:grpSpPr>
          <a:xfrm>
            <a:off x="9792661" y="2245344"/>
            <a:ext cx="630375" cy="455794"/>
            <a:chOff x="8887627" y="907393"/>
            <a:chExt cx="630375" cy="455794"/>
          </a:xfrm>
        </p:grpSpPr>
        <p:sp>
          <p:nvSpPr>
            <p:cNvPr id="632" name="Oval 631">
              <a:extLst>
                <a:ext uri="{FF2B5EF4-FFF2-40B4-BE49-F238E27FC236}">
                  <a16:creationId xmlns:a16="http://schemas.microsoft.com/office/drawing/2014/main" id="{88AA52B7-18F6-4AC6-81D1-F35E6200519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3" name="TextBox 632">
              <a:extLst>
                <a:ext uri="{FF2B5EF4-FFF2-40B4-BE49-F238E27FC236}">
                  <a16:creationId xmlns:a16="http://schemas.microsoft.com/office/drawing/2014/main" id="{724A01A8-A00A-4BD2-8C23-64ECF03B780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34" name="TextBox 633">
              <a:extLst>
                <a:ext uri="{FF2B5EF4-FFF2-40B4-BE49-F238E27FC236}">
                  <a16:creationId xmlns:a16="http://schemas.microsoft.com/office/drawing/2014/main" id="{31C9FCA1-D0C7-48E3-8494-A894553D05C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35" name="Straight Connector 634">
              <a:extLst>
                <a:ext uri="{FF2B5EF4-FFF2-40B4-BE49-F238E27FC236}">
                  <a16:creationId xmlns:a16="http://schemas.microsoft.com/office/drawing/2014/main" id="{8F780DC6-9A5D-4C7A-90EE-27A7B55E093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6" name="Group 635">
            <a:extLst>
              <a:ext uri="{FF2B5EF4-FFF2-40B4-BE49-F238E27FC236}">
                <a16:creationId xmlns:a16="http://schemas.microsoft.com/office/drawing/2014/main" id="{09D39BC9-2CCA-40C4-A7A0-656EB1FE55C4}"/>
              </a:ext>
            </a:extLst>
          </p:cNvPr>
          <p:cNvGrpSpPr/>
          <p:nvPr/>
        </p:nvGrpSpPr>
        <p:grpSpPr>
          <a:xfrm>
            <a:off x="9792348" y="2690623"/>
            <a:ext cx="630375" cy="455794"/>
            <a:chOff x="8887627" y="907393"/>
            <a:chExt cx="630375" cy="455794"/>
          </a:xfrm>
        </p:grpSpPr>
        <p:sp>
          <p:nvSpPr>
            <p:cNvPr id="637" name="Oval 636">
              <a:extLst>
                <a:ext uri="{FF2B5EF4-FFF2-40B4-BE49-F238E27FC236}">
                  <a16:creationId xmlns:a16="http://schemas.microsoft.com/office/drawing/2014/main" id="{C3917E1F-80AC-4A29-8E8F-8A4996AE941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8" name="TextBox 637">
              <a:extLst>
                <a:ext uri="{FF2B5EF4-FFF2-40B4-BE49-F238E27FC236}">
                  <a16:creationId xmlns:a16="http://schemas.microsoft.com/office/drawing/2014/main" id="{B517BD1F-4B45-4C52-9D2E-85CC8E17DA7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39" name="TextBox 638">
              <a:extLst>
                <a:ext uri="{FF2B5EF4-FFF2-40B4-BE49-F238E27FC236}">
                  <a16:creationId xmlns:a16="http://schemas.microsoft.com/office/drawing/2014/main" id="{9C90FF11-5432-4298-B713-DB6488D8177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40" name="Straight Connector 639">
              <a:extLst>
                <a:ext uri="{FF2B5EF4-FFF2-40B4-BE49-F238E27FC236}">
                  <a16:creationId xmlns:a16="http://schemas.microsoft.com/office/drawing/2014/main" id="{F4EEA056-A4D9-4192-9016-62EE8FF8CBF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1" name="Group 640">
            <a:extLst>
              <a:ext uri="{FF2B5EF4-FFF2-40B4-BE49-F238E27FC236}">
                <a16:creationId xmlns:a16="http://schemas.microsoft.com/office/drawing/2014/main" id="{9A515D0F-46F4-4090-BFFB-0EC3AED848BC}"/>
              </a:ext>
            </a:extLst>
          </p:cNvPr>
          <p:cNvGrpSpPr/>
          <p:nvPr/>
        </p:nvGrpSpPr>
        <p:grpSpPr>
          <a:xfrm>
            <a:off x="9793320" y="3136860"/>
            <a:ext cx="630375" cy="455794"/>
            <a:chOff x="8887627" y="907393"/>
            <a:chExt cx="630375" cy="455794"/>
          </a:xfrm>
        </p:grpSpPr>
        <p:sp>
          <p:nvSpPr>
            <p:cNvPr id="642" name="Oval 641">
              <a:extLst>
                <a:ext uri="{FF2B5EF4-FFF2-40B4-BE49-F238E27FC236}">
                  <a16:creationId xmlns:a16="http://schemas.microsoft.com/office/drawing/2014/main" id="{EE1C666F-0283-4102-A2CA-83F07CA8B91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3" name="TextBox 642">
              <a:extLst>
                <a:ext uri="{FF2B5EF4-FFF2-40B4-BE49-F238E27FC236}">
                  <a16:creationId xmlns:a16="http://schemas.microsoft.com/office/drawing/2014/main" id="{A1A522C1-2AC9-412B-8B6F-82A31BBC62E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44" name="TextBox 643">
              <a:extLst>
                <a:ext uri="{FF2B5EF4-FFF2-40B4-BE49-F238E27FC236}">
                  <a16:creationId xmlns:a16="http://schemas.microsoft.com/office/drawing/2014/main" id="{C283DAEB-61EA-4794-BB60-E6EB3311C0F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45" name="Straight Connector 644">
              <a:extLst>
                <a:ext uri="{FF2B5EF4-FFF2-40B4-BE49-F238E27FC236}">
                  <a16:creationId xmlns:a16="http://schemas.microsoft.com/office/drawing/2014/main" id="{FD2E246B-2DFD-48B0-A37C-C33CA5CE922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6" name="Group 645">
            <a:extLst>
              <a:ext uri="{FF2B5EF4-FFF2-40B4-BE49-F238E27FC236}">
                <a16:creationId xmlns:a16="http://schemas.microsoft.com/office/drawing/2014/main" id="{6A880742-9718-42FE-AF2E-7FDA6551CBB5}"/>
              </a:ext>
            </a:extLst>
          </p:cNvPr>
          <p:cNvGrpSpPr/>
          <p:nvPr/>
        </p:nvGrpSpPr>
        <p:grpSpPr>
          <a:xfrm>
            <a:off x="9792330" y="3583486"/>
            <a:ext cx="630375" cy="455794"/>
            <a:chOff x="8887627" y="907393"/>
            <a:chExt cx="630375" cy="455794"/>
          </a:xfrm>
        </p:grpSpPr>
        <p:sp>
          <p:nvSpPr>
            <p:cNvPr id="647" name="Oval 646">
              <a:extLst>
                <a:ext uri="{FF2B5EF4-FFF2-40B4-BE49-F238E27FC236}">
                  <a16:creationId xmlns:a16="http://schemas.microsoft.com/office/drawing/2014/main" id="{64D16E7A-6577-414C-86DA-D3E37C22CB3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8" name="TextBox 647">
              <a:extLst>
                <a:ext uri="{FF2B5EF4-FFF2-40B4-BE49-F238E27FC236}">
                  <a16:creationId xmlns:a16="http://schemas.microsoft.com/office/drawing/2014/main" id="{57572290-D009-4345-85D0-68B9D28A064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49" name="TextBox 648">
              <a:extLst>
                <a:ext uri="{FF2B5EF4-FFF2-40B4-BE49-F238E27FC236}">
                  <a16:creationId xmlns:a16="http://schemas.microsoft.com/office/drawing/2014/main" id="{70481916-021F-4379-9A17-366C97F861F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50" name="Straight Connector 649">
              <a:extLst>
                <a:ext uri="{FF2B5EF4-FFF2-40B4-BE49-F238E27FC236}">
                  <a16:creationId xmlns:a16="http://schemas.microsoft.com/office/drawing/2014/main" id="{D26C700D-501C-4013-9BAB-607949376CD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1" name="Group 650">
            <a:extLst>
              <a:ext uri="{FF2B5EF4-FFF2-40B4-BE49-F238E27FC236}">
                <a16:creationId xmlns:a16="http://schemas.microsoft.com/office/drawing/2014/main" id="{A42F1607-4066-47BD-9230-EA7640711B15}"/>
              </a:ext>
            </a:extLst>
          </p:cNvPr>
          <p:cNvGrpSpPr/>
          <p:nvPr/>
        </p:nvGrpSpPr>
        <p:grpSpPr>
          <a:xfrm>
            <a:off x="9792207" y="4029675"/>
            <a:ext cx="630375" cy="455794"/>
            <a:chOff x="8887627" y="907393"/>
            <a:chExt cx="630375" cy="455794"/>
          </a:xfrm>
        </p:grpSpPr>
        <p:sp>
          <p:nvSpPr>
            <p:cNvPr id="652" name="Oval 651">
              <a:extLst>
                <a:ext uri="{FF2B5EF4-FFF2-40B4-BE49-F238E27FC236}">
                  <a16:creationId xmlns:a16="http://schemas.microsoft.com/office/drawing/2014/main" id="{20BB7535-48E4-472F-9065-4C57B80F47C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3" name="TextBox 652">
              <a:extLst>
                <a:ext uri="{FF2B5EF4-FFF2-40B4-BE49-F238E27FC236}">
                  <a16:creationId xmlns:a16="http://schemas.microsoft.com/office/drawing/2014/main" id="{6F8270D8-8B25-4216-8383-5BA139CAD73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54" name="TextBox 653">
              <a:extLst>
                <a:ext uri="{FF2B5EF4-FFF2-40B4-BE49-F238E27FC236}">
                  <a16:creationId xmlns:a16="http://schemas.microsoft.com/office/drawing/2014/main" id="{822F33A5-0278-4BE0-B124-B098FF60B05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55" name="Straight Connector 654">
              <a:extLst>
                <a:ext uri="{FF2B5EF4-FFF2-40B4-BE49-F238E27FC236}">
                  <a16:creationId xmlns:a16="http://schemas.microsoft.com/office/drawing/2014/main" id="{F15EF2DA-776E-47E2-8458-16A1DFE5C56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6" name="Group 655">
            <a:extLst>
              <a:ext uri="{FF2B5EF4-FFF2-40B4-BE49-F238E27FC236}">
                <a16:creationId xmlns:a16="http://schemas.microsoft.com/office/drawing/2014/main" id="{0EBC901D-EA5E-4873-98DE-5AE044264265}"/>
              </a:ext>
            </a:extLst>
          </p:cNvPr>
          <p:cNvGrpSpPr/>
          <p:nvPr/>
        </p:nvGrpSpPr>
        <p:grpSpPr>
          <a:xfrm>
            <a:off x="9793179" y="4475912"/>
            <a:ext cx="630375" cy="455794"/>
            <a:chOff x="8887627" y="907393"/>
            <a:chExt cx="630375" cy="455794"/>
          </a:xfrm>
        </p:grpSpPr>
        <p:sp>
          <p:nvSpPr>
            <p:cNvPr id="657" name="Oval 656">
              <a:extLst>
                <a:ext uri="{FF2B5EF4-FFF2-40B4-BE49-F238E27FC236}">
                  <a16:creationId xmlns:a16="http://schemas.microsoft.com/office/drawing/2014/main" id="{6C4E83B3-F7D0-41C4-9F91-2898F995A47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8" name="TextBox 657">
              <a:extLst>
                <a:ext uri="{FF2B5EF4-FFF2-40B4-BE49-F238E27FC236}">
                  <a16:creationId xmlns:a16="http://schemas.microsoft.com/office/drawing/2014/main" id="{BDF1EAEE-9772-4788-803E-A29E7376F0B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59" name="TextBox 658">
              <a:extLst>
                <a:ext uri="{FF2B5EF4-FFF2-40B4-BE49-F238E27FC236}">
                  <a16:creationId xmlns:a16="http://schemas.microsoft.com/office/drawing/2014/main" id="{88E86F24-9DBC-4649-87C7-8C1F6E1DDD3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60" name="Straight Connector 659">
              <a:extLst>
                <a:ext uri="{FF2B5EF4-FFF2-40B4-BE49-F238E27FC236}">
                  <a16:creationId xmlns:a16="http://schemas.microsoft.com/office/drawing/2014/main" id="{6C80232F-8140-4941-AD47-C454A4DD55A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1" name="Group 660">
            <a:extLst>
              <a:ext uri="{FF2B5EF4-FFF2-40B4-BE49-F238E27FC236}">
                <a16:creationId xmlns:a16="http://schemas.microsoft.com/office/drawing/2014/main" id="{07F29D0C-BD26-4666-BA8C-15EF8F5FFFB7}"/>
              </a:ext>
            </a:extLst>
          </p:cNvPr>
          <p:cNvGrpSpPr/>
          <p:nvPr/>
        </p:nvGrpSpPr>
        <p:grpSpPr>
          <a:xfrm>
            <a:off x="9792866" y="4921191"/>
            <a:ext cx="630375" cy="455794"/>
            <a:chOff x="8887627" y="907393"/>
            <a:chExt cx="630375" cy="455794"/>
          </a:xfrm>
        </p:grpSpPr>
        <p:sp>
          <p:nvSpPr>
            <p:cNvPr id="662" name="Oval 661">
              <a:extLst>
                <a:ext uri="{FF2B5EF4-FFF2-40B4-BE49-F238E27FC236}">
                  <a16:creationId xmlns:a16="http://schemas.microsoft.com/office/drawing/2014/main" id="{2C879C76-1D78-4567-B3FA-84FB27E9823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3" name="TextBox 662">
              <a:extLst>
                <a:ext uri="{FF2B5EF4-FFF2-40B4-BE49-F238E27FC236}">
                  <a16:creationId xmlns:a16="http://schemas.microsoft.com/office/drawing/2014/main" id="{8A6A691F-0B76-47EF-8F71-62BED5E7F2E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64" name="TextBox 663">
              <a:extLst>
                <a:ext uri="{FF2B5EF4-FFF2-40B4-BE49-F238E27FC236}">
                  <a16:creationId xmlns:a16="http://schemas.microsoft.com/office/drawing/2014/main" id="{534B00BE-BA22-437E-B635-4767D58FDC8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65" name="Straight Connector 664">
              <a:extLst>
                <a:ext uri="{FF2B5EF4-FFF2-40B4-BE49-F238E27FC236}">
                  <a16:creationId xmlns:a16="http://schemas.microsoft.com/office/drawing/2014/main" id="{B9A38BD9-D0CB-4FB3-A9A3-B81ECC6B35D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6" name="Group 665">
            <a:extLst>
              <a:ext uri="{FF2B5EF4-FFF2-40B4-BE49-F238E27FC236}">
                <a16:creationId xmlns:a16="http://schemas.microsoft.com/office/drawing/2014/main" id="{A2CAA514-3EB0-4923-B93D-1ECE78EFD4D4}"/>
              </a:ext>
            </a:extLst>
          </p:cNvPr>
          <p:cNvGrpSpPr/>
          <p:nvPr/>
        </p:nvGrpSpPr>
        <p:grpSpPr>
          <a:xfrm>
            <a:off x="9793838" y="5367428"/>
            <a:ext cx="630375" cy="455794"/>
            <a:chOff x="8887627" y="907393"/>
            <a:chExt cx="630375" cy="455794"/>
          </a:xfrm>
        </p:grpSpPr>
        <p:sp>
          <p:nvSpPr>
            <p:cNvPr id="667" name="Oval 666">
              <a:extLst>
                <a:ext uri="{FF2B5EF4-FFF2-40B4-BE49-F238E27FC236}">
                  <a16:creationId xmlns:a16="http://schemas.microsoft.com/office/drawing/2014/main" id="{FA0D1262-9B82-40B0-A04B-29AA070BD69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8" name="TextBox 667">
              <a:extLst>
                <a:ext uri="{FF2B5EF4-FFF2-40B4-BE49-F238E27FC236}">
                  <a16:creationId xmlns:a16="http://schemas.microsoft.com/office/drawing/2014/main" id="{2D899881-C665-4663-9C03-D071CDFE301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669" name="TextBox 668">
              <a:extLst>
                <a:ext uri="{FF2B5EF4-FFF2-40B4-BE49-F238E27FC236}">
                  <a16:creationId xmlns:a16="http://schemas.microsoft.com/office/drawing/2014/main" id="{69E2F8D7-348F-41AD-A67A-F6953CD28D0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670" name="Straight Connector 669">
              <a:extLst>
                <a:ext uri="{FF2B5EF4-FFF2-40B4-BE49-F238E27FC236}">
                  <a16:creationId xmlns:a16="http://schemas.microsoft.com/office/drawing/2014/main" id="{067400CF-1E81-4010-8175-ED349CFC34F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097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29681E5-E75F-4785-8803-F15A64D2CCDB}"/>
              </a:ext>
            </a:extLst>
          </p:cNvPr>
          <p:cNvGrpSpPr/>
          <p:nvPr/>
        </p:nvGrpSpPr>
        <p:grpSpPr>
          <a:xfrm>
            <a:off x="3603380" y="1858313"/>
            <a:ext cx="4214399" cy="817087"/>
            <a:chOff x="-59293" y="372323"/>
            <a:chExt cx="5869226" cy="1134018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3C88DE9E-D72A-4CE5-B242-12C3B7B778C6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41A7A63-E247-4CBD-9B8A-D854961145DF}"/>
                </a:ext>
              </a:extLst>
            </p:cNvPr>
            <p:cNvSpPr txBox="1"/>
            <p:nvPr/>
          </p:nvSpPr>
          <p:spPr>
            <a:xfrm>
              <a:off x="672443" y="485388"/>
              <a:ext cx="51374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34.2         30.993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C7FDC53-34CC-4E40-A775-8AAC2B98A4A2}"/>
              </a:ext>
            </a:extLst>
          </p:cNvPr>
          <p:cNvSpPr/>
          <p:nvPr/>
        </p:nvSpPr>
        <p:spPr>
          <a:xfrm>
            <a:off x="5152227" y="1981327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76F6794-A2E8-473E-88B6-4727629F0819}"/>
              </a:ext>
            </a:extLst>
          </p:cNvPr>
          <p:cNvSpPr txBox="1"/>
          <p:nvPr/>
        </p:nvSpPr>
        <p:spPr>
          <a:xfrm>
            <a:off x="5262171" y="1972388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45CCF7A2-4C8A-46E8-AF3A-3F906B78F601}"/>
              </a:ext>
            </a:extLst>
          </p:cNvPr>
          <p:cNvSpPr/>
          <p:nvPr/>
        </p:nvSpPr>
        <p:spPr>
          <a:xfrm>
            <a:off x="446773" y="411146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&lt; or &gt;.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893F1E3-DB30-4455-A530-AB5835846F4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70EEB34-F781-4A5B-A5CB-160D75B1E695}"/>
              </a:ext>
            </a:extLst>
          </p:cNvPr>
          <p:cNvGrpSpPr/>
          <p:nvPr/>
        </p:nvGrpSpPr>
        <p:grpSpPr>
          <a:xfrm>
            <a:off x="1349940" y="1852948"/>
            <a:ext cx="446399" cy="428686"/>
            <a:chOff x="463698" y="934501"/>
            <a:chExt cx="446399" cy="428686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A629F74-2DBD-4FF8-9A75-0B9E4E05899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D2C4419-D596-462F-A025-B9D5C172739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2DC615D-37AA-4E91-902A-A91D052452F5}"/>
              </a:ext>
            </a:extLst>
          </p:cNvPr>
          <p:cNvGrpSpPr/>
          <p:nvPr/>
        </p:nvGrpSpPr>
        <p:grpSpPr>
          <a:xfrm>
            <a:off x="1348374" y="2305999"/>
            <a:ext cx="446399" cy="428686"/>
            <a:chOff x="457051" y="1380030"/>
            <a:chExt cx="446399" cy="428686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8027869-E06F-45E5-95AE-BE45BB2DF47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AA33C49-A27A-4466-96CE-BFB28E9E71F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F4B5EED-515F-49BA-847E-099BFB8F1463}"/>
              </a:ext>
            </a:extLst>
          </p:cNvPr>
          <p:cNvGrpSpPr/>
          <p:nvPr/>
        </p:nvGrpSpPr>
        <p:grpSpPr>
          <a:xfrm>
            <a:off x="1351458" y="2749424"/>
            <a:ext cx="446399" cy="428686"/>
            <a:chOff x="460084" y="1832999"/>
            <a:chExt cx="446399" cy="42868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400D8165-6F61-48B5-BEA9-C4B876486450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499E9A5-4223-4D78-84AC-30FE36F0BDBF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CE6B646-987F-46D8-B2CC-754A55CC2934}"/>
              </a:ext>
            </a:extLst>
          </p:cNvPr>
          <p:cNvGrpSpPr/>
          <p:nvPr/>
        </p:nvGrpSpPr>
        <p:grpSpPr>
          <a:xfrm>
            <a:off x="1349203" y="3192213"/>
            <a:ext cx="446399" cy="428686"/>
            <a:chOff x="453437" y="2278528"/>
            <a:chExt cx="446399" cy="428686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91CF25EB-D451-46AB-BCF8-99091990F47F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6F391FB-74CF-4C83-8409-79037E1E5511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92AFA57-CA61-4138-AA7E-CD8759D5D50C}"/>
              </a:ext>
            </a:extLst>
          </p:cNvPr>
          <p:cNvGrpSpPr/>
          <p:nvPr/>
        </p:nvGrpSpPr>
        <p:grpSpPr>
          <a:xfrm>
            <a:off x="1792519" y="1783956"/>
            <a:ext cx="558936" cy="517996"/>
            <a:chOff x="7154565" y="884953"/>
            <a:chExt cx="558936" cy="517996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130786E-986E-4FE8-A5FA-7EC1EA21854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708D300-C953-4E26-8F81-B03284C5C13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AD255DE-6824-4DF2-B88C-74D4AB576F0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C6F265D-358D-45EF-8510-1A3976D15A3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FBF4AD70-F09D-49AE-9B08-97022575904A}"/>
              </a:ext>
            </a:extLst>
          </p:cNvPr>
          <p:cNvGrpSpPr/>
          <p:nvPr/>
        </p:nvGrpSpPr>
        <p:grpSpPr>
          <a:xfrm>
            <a:off x="1795282" y="2233535"/>
            <a:ext cx="558936" cy="517996"/>
            <a:chOff x="7154565" y="884953"/>
            <a:chExt cx="558936" cy="51799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00F6B0A7-FFF9-47CC-BF3F-BD1181F87B1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D0050F8-45CC-40E6-B2B7-B8FD3FE3204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219C733-A1E3-45E2-B43E-9C2009818A0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97248804-64A8-4223-8AFD-62C6548BEA9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357198AB-211A-48F3-A8DC-4C87EE0884D7}"/>
              </a:ext>
            </a:extLst>
          </p:cNvPr>
          <p:cNvGrpSpPr/>
          <p:nvPr/>
        </p:nvGrpSpPr>
        <p:grpSpPr>
          <a:xfrm>
            <a:off x="8950712" y="1773332"/>
            <a:ext cx="558936" cy="517996"/>
            <a:chOff x="7154565" y="884953"/>
            <a:chExt cx="558936" cy="51799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EE9D7B22-04F6-4596-98AB-0C82A8DBBF9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FF450D1B-230C-4C84-BC37-5A77460F99F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CF0BE930-4C75-4759-A366-D86995FD4A6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DF9F882E-1B13-42E2-8711-A3BAAB38C3C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088C8F22-9093-4F37-BC7E-00BBEED44B7D}"/>
              </a:ext>
            </a:extLst>
          </p:cNvPr>
          <p:cNvGrpSpPr/>
          <p:nvPr/>
        </p:nvGrpSpPr>
        <p:grpSpPr>
          <a:xfrm>
            <a:off x="9376244" y="1790162"/>
            <a:ext cx="591105" cy="470388"/>
            <a:chOff x="8024949" y="901783"/>
            <a:chExt cx="591105" cy="470388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AD53DBCF-6437-4F39-B612-0515FBF4520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7AAC6E85-76B5-4D80-BD70-7326B084C82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5B8B1D47-A7D6-4503-8C75-E78C946F0ED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AA6C031B-5787-4BC3-8F47-B7CBE970300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400B3C44-0C89-4386-B4CC-56DC4F26890C}"/>
              </a:ext>
            </a:extLst>
          </p:cNvPr>
          <p:cNvGrpSpPr/>
          <p:nvPr/>
        </p:nvGrpSpPr>
        <p:grpSpPr>
          <a:xfrm>
            <a:off x="9791689" y="1799107"/>
            <a:ext cx="630375" cy="455794"/>
            <a:chOff x="8887627" y="907393"/>
            <a:chExt cx="630375" cy="455794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865315B9-28B1-40C1-8816-4233C5499D1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7A64001F-9114-456C-80DA-5A2A4954086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458FBFE2-2A0D-4A89-A499-6017C6B3933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F13981A8-1CB3-42BD-BCCB-1CA948EBA48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3E097BDD-1E97-4845-84B4-439623BCF671}"/>
              </a:ext>
            </a:extLst>
          </p:cNvPr>
          <p:cNvGrpSpPr/>
          <p:nvPr/>
        </p:nvGrpSpPr>
        <p:grpSpPr>
          <a:xfrm>
            <a:off x="8953475" y="2222911"/>
            <a:ext cx="558936" cy="517996"/>
            <a:chOff x="7154565" y="884953"/>
            <a:chExt cx="558936" cy="51799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711D3B90-D730-4417-9E8C-6E4587D66A6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1D77366D-E264-4829-84C7-75E61000275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958FC9D5-1FAE-499B-9C1C-2C7C4486E8C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A92CC135-FE9A-4AD9-9C6F-647C6516557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C251C0A1-51A4-47AE-9799-599CB752D82D}"/>
              </a:ext>
            </a:extLst>
          </p:cNvPr>
          <p:cNvGrpSpPr/>
          <p:nvPr/>
        </p:nvGrpSpPr>
        <p:grpSpPr>
          <a:xfrm>
            <a:off x="8955191" y="2669140"/>
            <a:ext cx="558936" cy="517996"/>
            <a:chOff x="7154565" y="884953"/>
            <a:chExt cx="558936" cy="517996"/>
          </a:xfrm>
        </p:grpSpPr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7C0C6DE9-06C2-4331-BAC9-F689E800755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7C52182F-B344-4C63-8D75-A90BAD4E3BB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2A3336A0-1B72-4239-990D-10B01A4655A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1F546189-09E5-46E4-A32E-81D1412E458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4CD79AAE-137C-44A7-98ED-345DE37D50CF}"/>
              </a:ext>
            </a:extLst>
          </p:cNvPr>
          <p:cNvGrpSpPr/>
          <p:nvPr/>
        </p:nvGrpSpPr>
        <p:grpSpPr>
          <a:xfrm>
            <a:off x="8952958" y="3115256"/>
            <a:ext cx="558936" cy="517996"/>
            <a:chOff x="7154565" y="884953"/>
            <a:chExt cx="558936" cy="517996"/>
          </a:xfrm>
        </p:grpSpPr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6C9842B7-B44D-4E29-81EA-F57E59E2CE2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D93E70F3-0EFC-4B83-9470-89A145C9BE9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2F391E74-A253-4D4B-B6EE-3B5EC8B5ACA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8B9BB599-B1C0-4E68-AD75-748747FFFA8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A2B3EF1B-33CC-4B03-A92D-8CC44AA75D5A}"/>
              </a:ext>
            </a:extLst>
          </p:cNvPr>
          <p:cNvGrpSpPr/>
          <p:nvPr/>
        </p:nvGrpSpPr>
        <p:grpSpPr>
          <a:xfrm>
            <a:off x="8952613" y="3562977"/>
            <a:ext cx="558936" cy="517996"/>
            <a:chOff x="7154565" y="884953"/>
            <a:chExt cx="558936" cy="51799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E4BD547C-552A-405F-96ED-6F0FD2634D5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4C9A9B21-A850-469E-A10C-BE834A439BE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02D1C2E8-CC4B-4EC9-AFC6-FCB51D88CAD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33057AFD-09EB-4C78-A19B-CA2F92BD6D0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4CE55520-7009-47FA-8E58-EBDCB974763E}"/>
              </a:ext>
            </a:extLst>
          </p:cNvPr>
          <p:cNvGrpSpPr/>
          <p:nvPr/>
        </p:nvGrpSpPr>
        <p:grpSpPr>
          <a:xfrm>
            <a:off x="8951185" y="4008655"/>
            <a:ext cx="558936" cy="517996"/>
            <a:chOff x="7154565" y="884953"/>
            <a:chExt cx="558936" cy="51799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34FA1C58-F0EA-4F15-B7DA-8F3ED0778C0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8BAEAFAD-E2F6-4193-8CDE-9C75F2CE622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E5F81C5C-FE8C-4E27-9896-5035BEF9ADC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E758FE6D-3BC8-4905-BFE4-1C15605AA65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BD1D7AEF-C749-4816-95D4-F09AA80AFF74}"/>
              </a:ext>
            </a:extLst>
          </p:cNvPr>
          <p:cNvGrpSpPr/>
          <p:nvPr/>
        </p:nvGrpSpPr>
        <p:grpSpPr>
          <a:xfrm>
            <a:off x="8953948" y="4458234"/>
            <a:ext cx="558936" cy="517996"/>
            <a:chOff x="7154565" y="884953"/>
            <a:chExt cx="558936" cy="517996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A814BD34-4192-4798-B339-9BCF6DECEFE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85210795-D414-44DE-A33D-6F900EB7EB1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2E1D5A53-15C7-4B67-A739-9F63F339AD7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2D507D47-75F3-4584-8516-3E24F075720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1048B57D-5C5F-4D81-9C7F-F54891359FF8}"/>
              </a:ext>
            </a:extLst>
          </p:cNvPr>
          <p:cNvGrpSpPr/>
          <p:nvPr/>
        </p:nvGrpSpPr>
        <p:grpSpPr>
          <a:xfrm>
            <a:off x="8955664" y="4904463"/>
            <a:ext cx="558936" cy="517996"/>
            <a:chOff x="7154565" y="884953"/>
            <a:chExt cx="558936" cy="517996"/>
          </a:xfrm>
        </p:grpSpPr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CB40F4B9-565B-4B72-9491-59834472EB3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A03E6B4D-FAC0-431D-885D-63B36CF028C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743D813F-4AFB-41B7-B7FE-C9FD7138226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B67198A5-58FA-4885-92FE-7071E412FAA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DA2C9BEA-E9E6-4F6A-BB19-06E9CE066C12}"/>
              </a:ext>
            </a:extLst>
          </p:cNvPr>
          <p:cNvGrpSpPr/>
          <p:nvPr/>
        </p:nvGrpSpPr>
        <p:grpSpPr>
          <a:xfrm>
            <a:off x="8953431" y="5350579"/>
            <a:ext cx="558936" cy="517996"/>
            <a:chOff x="7154565" y="884953"/>
            <a:chExt cx="558936" cy="51799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12120DD8-992D-4222-8248-4FB85EA1BF9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1F185A03-DB60-416A-9577-9361CFC44FF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5EF7BD25-BD55-4F08-9DB7-382A2840FA6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F6AC1744-C7EB-43ED-879C-3F8F6E99563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8124D438-83C8-4A2E-B957-9C77AD692789}"/>
              </a:ext>
            </a:extLst>
          </p:cNvPr>
          <p:cNvGrpSpPr/>
          <p:nvPr/>
        </p:nvGrpSpPr>
        <p:grpSpPr>
          <a:xfrm>
            <a:off x="9376445" y="2234180"/>
            <a:ext cx="591105" cy="470388"/>
            <a:chOff x="8024949" y="901783"/>
            <a:chExt cx="591105" cy="470388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4D01F4E1-B746-438E-9075-9F1B6D7C880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28CC9212-BBCF-47DD-AED7-3693FB6BDD0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7DA683CF-7E50-41D6-BFDF-893AE5AC441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98C2AC30-80AE-406D-8EFA-F935DC78A59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92E4A601-CAFB-413F-8C41-ADC30561A2FA}"/>
              </a:ext>
            </a:extLst>
          </p:cNvPr>
          <p:cNvGrpSpPr/>
          <p:nvPr/>
        </p:nvGrpSpPr>
        <p:grpSpPr>
          <a:xfrm>
            <a:off x="9375810" y="2684483"/>
            <a:ext cx="591105" cy="470388"/>
            <a:chOff x="8024949" y="901783"/>
            <a:chExt cx="591105" cy="470388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E0A86B8D-1E10-46DE-AD1D-7F7CC650B87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E410D4B3-20E5-45D2-8DC4-E3ABD5882FA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B46C05C8-A65F-4FCC-9DC7-90A615F5579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4C5EB9D5-63AA-4B66-9A87-0FEB7F1D3B6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0005BE95-CF37-49F1-B1DD-0824BDA6E20B}"/>
              </a:ext>
            </a:extLst>
          </p:cNvPr>
          <p:cNvGrpSpPr/>
          <p:nvPr/>
        </p:nvGrpSpPr>
        <p:grpSpPr>
          <a:xfrm>
            <a:off x="9376011" y="3133263"/>
            <a:ext cx="591105" cy="470388"/>
            <a:chOff x="8024949" y="901783"/>
            <a:chExt cx="591105" cy="470388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DA1D5A5E-5359-40C7-917D-B28A7322878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AB3D0623-F8A4-4A40-BE5C-E329A1475E4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C7DD26B9-1AEA-4915-8A06-44118985FDD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DD266FA8-F76C-4CD7-85F5-DE377F73424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72C7FDC7-56C9-4B9C-8825-12009D177192}"/>
              </a:ext>
            </a:extLst>
          </p:cNvPr>
          <p:cNvGrpSpPr/>
          <p:nvPr/>
        </p:nvGrpSpPr>
        <p:grpSpPr>
          <a:xfrm>
            <a:off x="9380086" y="3578111"/>
            <a:ext cx="591105" cy="470388"/>
            <a:chOff x="8024949" y="901783"/>
            <a:chExt cx="591105" cy="470388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31CB2C87-6D8D-4ACE-8EC1-47861038DDD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65D9FAAC-B21C-45DA-89B2-109E7D15C23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8598EF7F-6FD4-4F79-9CCE-609C1A64988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47D3C227-A39A-488D-9E59-1C8C5811B04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111258C9-4DB2-4F90-BCB8-E94D3815907A}"/>
              </a:ext>
            </a:extLst>
          </p:cNvPr>
          <p:cNvGrpSpPr/>
          <p:nvPr/>
        </p:nvGrpSpPr>
        <p:grpSpPr>
          <a:xfrm>
            <a:off x="9376616" y="4026134"/>
            <a:ext cx="591105" cy="470388"/>
            <a:chOff x="8024949" y="901783"/>
            <a:chExt cx="591105" cy="470388"/>
          </a:xfrm>
        </p:grpSpPr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3485D92B-E572-4889-83A1-728153BBF50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3BF16187-BCB0-42F0-8CE4-7B704A37364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24E09E4A-8E1F-4A06-BB36-D32586F070F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9612963D-DB5D-46C2-9F23-0F478306E7A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A120B1E5-99F3-4F5B-94BA-CEB5834FB910}"/>
              </a:ext>
            </a:extLst>
          </p:cNvPr>
          <p:cNvGrpSpPr/>
          <p:nvPr/>
        </p:nvGrpSpPr>
        <p:grpSpPr>
          <a:xfrm>
            <a:off x="9376817" y="4470152"/>
            <a:ext cx="591105" cy="470388"/>
            <a:chOff x="8024949" y="901783"/>
            <a:chExt cx="591105" cy="470388"/>
          </a:xfrm>
        </p:grpSpPr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79C25B70-922C-4588-A24C-AB43AA69589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049C122B-FCB0-414E-B6FE-1B189CDDAB7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E4EE90E7-752C-4ABD-982A-26A1F66F75E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A0D0629B-3C3E-4D32-974F-E96E865635A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69156FF7-9EB3-40E5-B1FB-C77FE326B0EE}"/>
              </a:ext>
            </a:extLst>
          </p:cNvPr>
          <p:cNvGrpSpPr/>
          <p:nvPr/>
        </p:nvGrpSpPr>
        <p:grpSpPr>
          <a:xfrm>
            <a:off x="9376182" y="4920455"/>
            <a:ext cx="591105" cy="470388"/>
            <a:chOff x="8024949" y="901783"/>
            <a:chExt cx="591105" cy="470388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BD6DE703-A283-4467-8DFE-49853FB484A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85D5864F-A40B-482C-87FC-2B11C30E097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C3BC2649-4F1D-448D-A4A0-7152758A9DE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A420F375-0444-4C0F-81FC-209B8CE8AD2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BA4A3DCB-45B0-43D1-9E7F-8909E030C810}"/>
              </a:ext>
            </a:extLst>
          </p:cNvPr>
          <p:cNvGrpSpPr/>
          <p:nvPr/>
        </p:nvGrpSpPr>
        <p:grpSpPr>
          <a:xfrm>
            <a:off x="9376383" y="5369235"/>
            <a:ext cx="591105" cy="470388"/>
            <a:chOff x="8024949" y="901783"/>
            <a:chExt cx="591105" cy="470388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CA31FB61-6164-48F0-ABDB-25EE0D634CB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C2C09425-A801-4FAF-9ABB-2E2292C30F9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710FC995-5720-4B99-94B7-C3FC802F520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40A0DB21-DEE7-445E-9DAC-41F868583DF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5F4EEA73-9039-4C1D-BAA9-FC477812BF21}"/>
              </a:ext>
            </a:extLst>
          </p:cNvPr>
          <p:cNvGrpSpPr/>
          <p:nvPr/>
        </p:nvGrpSpPr>
        <p:grpSpPr>
          <a:xfrm>
            <a:off x="9792661" y="2245344"/>
            <a:ext cx="630375" cy="455794"/>
            <a:chOff x="8887627" y="907393"/>
            <a:chExt cx="630375" cy="455794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A515C762-5571-4329-9405-CC04FE8672F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FDB7C67F-1265-480D-BED7-C16633D4AC0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D7FD8600-1034-4833-9E06-8733397F9AF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0B2D237B-0462-400D-8E85-0CD97BCA4DB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7DFC8E83-2165-417A-BB8C-0345EB3B9691}"/>
              </a:ext>
            </a:extLst>
          </p:cNvPr>
          <p:cNvGrpSpPr/>
          <p:nvPr/>
        </p:nvGrpSpPr>
        <p:grpSpPr>
          <a:xfrm>
            <a:off x="9792348" y="2690623"/>
            <a:ext cx="630375" cy="455794"/>
            <a:chOff x="8887627" y="907393"/>
            <a:chExt cx="630375" cy="455794"/>
          </a:xfrm>
        </p:grpSpPr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1D7EFE65-BADB-4AAE-B049-32CE55C815B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338CA0DF-3984-42DD-9F5D-C96F04F7F30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E5498F7C-0751-4E94-8928-09DF8F86006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6DE275F2-629C-4A05-8D09-17167065671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CE7B67C6-0889-4562-9A92-5531123B3350}"/>
              </a:ext>
            </a:extLst>
          </p:cNvPr>
          <p:cNvGrpSpPr/>
          <p:nvPr/>
        </p:nvGrpSpPr>
        <p:grpSpPr>
          <a:xfrm>
            <a:off x="877712" y="1848358"/>
            <a:ext cx="492471" cy="428686"/>
            <a:chOff x="1333467" y="934501"/>
            <a:chExt cx="492471" cy="428686"/>
          </a:xfrm>
        </p:grpSpPr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8AEA4E98-00BF-45A6-9270-AF0E65D7F7F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D79315A4-FDDF-4550-A094-8D0004B6AA9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0483EF5E-B874-4505-B693-B3E5FB9BEC12}"/>
              </a:ext>
            </a:extLst>
          </p:cNvPr>
          <p:cNvGrpSpPr/>
          <p:nvPr/>
        </p:nvGrpSpPr>
        <p:grpSpPr>
          <a:xfrm>
            <a:off x="871900" y="2297797"/>
            <a:ext cx="492471" cy="428686"/>
            <a:chOff x="1333467" y="934501"/>
            <a:chExt cx="492471" cy="428686"/>
          </a:xfrm>
        </p:grpSpPr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F76A7339-A0C3-4A66-902C-DA334250869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C59F4F6D-9C16-436B-988F-8DA2FA30357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3CEAD18B-EAD7-4704-B91B-3694C5E8F2FF}"/>
              </a:ext>
            </a:extLst>
          </p:cNvPr>
          <p:cNvGrpSpPr/>
          <p:nvPr/>
        </p:nvGrpSpPr>
        <p:grpSpPr>
          <a:xfrm>
            <a:off x="879236" y="2743034"/>
            <a:ext cx="492471" cy="428686"/>
            <a:chOff x="1333467" y="934501"/>
            <a:chExt cx="492471" cy="428686"/>
          </a:xfrm>
        </p:grpSpPr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53A828A8-FD80-4D14-9C51-BA7307FF4EB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5974BDA5-D893-404A-801B-F261BF9F36E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59" name="Group 458">
            <a:extLst>
              <a:ext uri="{FF2B5EF4-FFF2-40B4-BE49-F238E27FC236}">
                <a16:creationId xmlns:a16="http://schemas.microsoft.com/office/drawing/2014/main" id="{8F3FCF50-0761-4462-ADE5-CC764D3301D0}"/>
              </a:ext>
            </a:extLst>
          </p:cNvPr>
          <p:cNvGrpSpPr/>
          <p:nvPr/>
        </p:nvGrpSpPr>
        <p:grpSpPr>
          <a:xfrm>
            <a:off x="8019137" y="1853285"/>
            <a:ext cx="492471" cy="428686"/>
            <a:chOff x="1333467" y="934501"/>
            <a:chExt cx="492471" cy="428686"/>
          </a:xfrm>
        </p:grpSpPr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1AADF416-CF1E-4417-884E-0E70F102A0D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A284056B-99AA-4960-A490-EFA100956E7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106DBBFB-A63A-4F26-8DA1-95C33CB5B5BE}"/>
              </a:ext>
            </a:extLst>
          </p:cNvPr>
          <p:cNvGrpSpPr/>
          <p:nvPr/>
        </p:nvGrpSpPr>
        <p:grpSpPr>
          <a:xfrm>
            <a:off x="8013325" y="2302724"/>
            <a:ext cx="492471" cy="428686"/>
            <a:chOff x="1333467" y="934501"/>
            <a:chExt cx="492471" cy="428686"/>
          </a:xfrm>
        </p:grpSpPr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248288AD-82AB-4E04-BA98-3801353C5DF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4" name="TextBox 463">
              <a:extLst>
                <a:ext uri="{FF2B5EF4-FFF2-40B4-BE49-F238E27FC236}">
                  <a16:creationId xmlns:a16="http://schemas.microsoft.com/office/drawing/2014/main" id="{FCFC4108-51A8-49A9-8FF4-43E78FC915E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2596C023-60D6-4114-9335-3EB5A696A758}"/>
              </a:ext>
            </a:extLst>
          </p:cNvPr>
          <p:cNvGrpSpPr/>
          <p:nvPr/>
        </p:nvGrpSpPr>
        <p:grpSpPr>
          <a:xfrm>
            <a:off x="8020661" y="2747961"/>
            <a:ext cx="492471" cy="428686"/>
            <a:chOff x="1333467" y="934501"/>
            <a:chExt cx="492471" cy="428686"/>
          </a:xfrm>
        </p:grpSpPr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1F51B5A7-17B3-4201-A633-549B04A8F2F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C49BA5BF-3133-4B92-B431-E826F0D361C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895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4F61612-C64C-44C3-A4E7-797CE22F669A}"/>
              </a:ext>
            </a:extLst>
          </p:cNvPr>
          <p:cNvGrpSpPr/>
          <p:nvPr/>
        </p:nvGrpSpPr>
        <p:grpSpPr>
          <a:xfrm>
            <a:off x="3633982" y="3224199"/>
            <a:ext cx="4283674" cy="817087"/>
            <a:chOff x="-59293" y="372323"/>
            <a:chExt cx="5965702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0C517336-5EF6-4EAF-A2CC-EBF91B794D98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31900E1-6E1A-4669-BDFF-008E4784586A}"/>
                </a:ext>
              </a:extLst>
            </p:cNvPr>
            <p:cNvSpPr txBox="1"/>
            <p:nvPr/>
          </p:nvSpPr>
          <p:spPr>
            <a:xfrm>
              <a:off x="5411" y="485388"/>
              <a:ext cx="5900998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1.405         1.44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62B49E3-84FA-4A5E-BF51-B1D00F7B0B25}"/>
              </a:ext>
            </a:extLst>
          </p:cNvPr>
          <p:cNvSpPr/>
          <p:nvPr/>
        </p:nvSpPr>
        <p:spPr>
          <a:xfrm>
            <a:off x="5117019" y="3338481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E24CE28-87D3-4B0B-A4FD-23C7B392D43A}"/>
              </a:ext>
            </a:extLst>
          </p:cNvPr>
          <p:cNvSpPr txBox="1"/>
          <p:nvPr/>
        </p:nvSpPr>
        <p:spPr>
          <a:xfrm>
            <a:off x="5226963" y="332954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45CCF7A2-4C8A-46E8-AF3A-3F906B78F601}"/>
              </a:ext>
            </a:extLst>
          </p:cNvPr>
          <p:cNvSpPr/>
          <p:nvPr/>
        </p:nvSpPr>
        <p:spPr>
          <a:xfrm>
            <a:off x="446773" y="411146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&lt; or &gt;.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893F1E3-DB30-4455-A530-AB5835846F4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93A9D46-4E9C-4052-B881-D5B6EEC398AD}"/>
              </a:ext>
            </a:extLst>
          </p:cNvPr>
          <p:cNvGrpSpPr/>
          <p:nvPr/>
        </p:nvGrpSpPr>
        <p:grpSpPr>
          <a:xfrm>
            <a:off x="1349940" y="1852948"/>
            <a:ext cx="446399" cy="428686"/>
            <a:chOff x="463698" y="934501"/>
            <a:chExt cx="446399" cy="428686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34531412-3F20-4EE4-9E0C-219A4CAB334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C6B7705-EBD9-42F8-9B17-85A7ECD9D76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FDDFF11-6672-46E2-BAA9-71092D3E1D9B}"/>
              </a:ext>
            </a:extLst>
          </p:cNvPr>
          <p:cNvGrpSpPr/>
          <p:nvPr/>
        </p:nvGrpSpPr>
        <p:grpSpPr>
          <a:xfrm>
            <a:off x="1792519" y="1783956"/>
            <a:ext cx="558936" cy="517996"/>
            <a:chOff x="7154565" y="884953"/>
            <a:chExt cx="558936" cy="51799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4F4EE43-C517-4B32-B72E-D479F4D395D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2C4EBAD-6D13-4205-AD28-C055DF45015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2716BA8-FC73-43F1-889D-0A1D6131E0F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6698735-0A9D-48CE-AC18-007475E0B49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C5EB5D8-8611-45FB-B27E-71EC28CEC5EE}"/>
              </a:ext>
            </a:extLst>
          </p:cNvPr>
          <p:cNvGrpSpPr/>
          <p:nvPr/>
        </p:nvGrpSpPr>
        <p:grpSpPr>
          <a:xfrm>
            <a:off x="2633496" y="1809731"/>
            <a:ext cx="630375" cy="455794"/>
            <a:chOff x="8887627" y="907393"/>
            <a:chExt cx="630375" cy="455794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16AE44EB-EA1D-42A5-AF87-61B1F49B59D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D88EFE4-72E8-4CFC-A482-419BAD9E909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05808E8-096F-40C5-862C-ACEB4215A7D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179C1004-FA3F-4D8A-84DF-7D59DE04FB6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CF0D23B-8765-4D8B-8531-307645ADE04F}"/>
              </a:ext>
            </a:extLst>
          </p:cNvPr>
          <p:cNvGrpSpPr/>
          <p:nvPr/>
        </p:nvGrpSpPr>
        <p:grpSpPr>
          <a:xfrm>
            <a:off x="1795282" y="2233535"/>
            <a:ext cx="558936" cy="517996"/>
            <a:chOff x="7154565" y="884953"/>
            <a:chExt cx="558936" cy="517996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B3A916AE-EC2F-4713-B53C-E26F65D5E00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929B38E-9A8E-4046-89D8-53787EBB608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E2C4C88-7435-46C2-B28E-CF430B18C54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D32C2BC-A862-48D2-9ADF-0BC960C5516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085AD367-8B1E-41F0-BB74-507FD54C06C6}"/>
              </a:ext>
            </a:extLst>
          </p:cNvPr>
          <p:cNvGrpSpPr/>
          <p:nvPr/>
        </p:nvGrpSpPr>
        <p:grpSpPr>
          <a:xfrm>
            <a:off x="1796998" y="2679764"/>
            <a:ext cx="558936" cy="517996"/>
            <a:chOff x="7154565" y="884953"/>
            <a:chExt cx="558936" cy="51799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FCE09A76-F269-404A-B0F3-FA3EB433D03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2FDC11D4-F7BB-4BAE-920B-F330CB84976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1CB558C-D6A0-4C71-9AD2-547E0FBD19A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C5B9369-A4A2-44A5-8E31-91638D8C313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06FD331-2C99-4FC0-9BD9-59E0726E6E71}"/>
              </a:ext>
            </a:extLst>
          </p:cNvPr>
          <p:cNvGrpSpPr/>
          <p:nvPr/>
        </p:nvGrpSpPr>
        <p:grpSpPr>
          <a:xfrm>
            <a:off x="1794765" y="3125880"/>
            <a:ext cx="558936" cy="517996"/>
            <a:chOff x="7154565" y="884953"/>
            <a:chExt cx="558936" cy="51799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4DEDCB24-9ECF-4B82-9312-66A15AE48AA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D5E2B1D6-942D-4588-B346-9467D459CE9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96F5C884-14E0-44F5-9B14-75557D5B723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D123A245-F89B-43E0-A2EB-60CAA31D0D6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869DD960-F3EA-44F6-B298-394FBCB5E5DA}"/>
              </a:ext>
            </a:extLst>
          </p:cNvPr>
          <p:cNvGrpSpPr/>
          <p:nvPr/>
        </p:nvGrpSpPr>
        <p:grpSpPr>
          <a:xfrm>
            <a:off x="2634468" y="2255968"/>
            <a:ext cx="630375" cy="455794"/>
            <a:chOff x="8887627" y="907393"/>
            <a:chExt cx="630375" cy="455794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00D55C2A-F033-4B50-A21E-9CF175F871B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D0F1C9B4-D11C-487F-BA81-1D1C7A2B9D5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A69E24EA-6BFB-49A3-84AB-173716AE7D2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1DC3F1E-75C4-4108-BFD6-208C775E3C5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51919937-7BAC-4310-AF80-1EC6929D215B}"/>
              </a:ext>
            </a:extLst>
          </p:cNvPr>
          <p:cNvGrpSpPr/>
          <p:nvPr/>
        </p:nvGrpSpPr>
        <p:grpSpPr>
          <a:xfrm>
            <a:off x="2634155" y="2701247"/>
            <a:ext cx="630375" cy="455794"/>
            <a:chOff x="8887627" y="907393"/>
            <a:chExt cx="630375" cy="455794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C0A20A17-CE23-45DA-93CA-4FF6227F233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DF1CE617-10D1-45E9-924F-8D4AF14973C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B286998D-351D-42D9-8414-85DEC92E9AB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8B3FF8CD-96CC-431A-8E83-C28DB2CE062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41CB1562-8B83-49D5-835B-C1FDF9B361F8}"/>
              </a:ext>
            </a:extLst>
          </p:cNvPr>
          <p:cNvGrpSpPr/>
          <p:nvPr/>
        </p:nvGrpSpPr>
        <p:grpSpPr>
          <a:xfrm>
            <a:off x="2635127" y="3147484"/>
            <a:ext cx="630375" cy="455794"/>
            <a:chOff x="8887627" y="907393"/>
            <a:chExt cx="630375" cy="455794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796396CC-6796-4111-B376-7DF38C7A28A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2BA3AFED-9F20-4104-9BAE-E51E5F82C0F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7596F592-89DB-44EA-A85C-D253D0D52AB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5B05A3B-D50F-4AAC-9BDA-B7D36A6B30B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AB8B4EBF-4A86-4C2C-BD7A-C1C3CD6E3CD7}"/>
              </a:ext>
            </a:extLst>
          </p:cNvPr>
          <p:cNvGrpSpPr/>
          <p:nvPr/>
        </p:nvGrpSpPr>
        <p:grpSpPr>
          <a:xfrm>
            <a:off x="2634137" y="3594110"/>
            <a:ext cx="630375" cy="455794"/>
            <a:chOff x="8887627" y="907393"/>
            <a:chExt cx="630375" cy="455794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6084A976-8CA8-40B7-BA35-F36BFD03CC1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963BB237-E7B5-46C7-AF6F-CD257A20584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675F474E-AD78-4460-9D6A-964FE013190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B47B8C03-8B6E-4018-84D2-7B7705D4BC1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F32436DE-E3AB-4123-A6BC-76405F9B6622}"/>
              </a:ext>
            </a:extLst>
          </p:cNvPr>
          <p:cNvGrpSpPr/>
          <p:nvPr/>
        </p:nvGrpSpPr>
        <p:grpSpPr>
          <a:xfrm>
            <a:off x="8508133" y="1842324"/>
            <a:ext cx="446399" cy="428686"/>
            <a:chOff x="463698" y="934501"/>
            <a:chExt cx="446399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5358E415-7C10-482E-B12F-0EEEB7CB42A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41A3BDE5-E59D-4ABF-8710-F21FACCDDDC2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08F2E756-B6D3-4565-89B9-06E94DE98871}"/>
              </a:ext>
            </a:extLst>
          </p:cNvPr>
          <p:cNvGrpSpPr/>
          <p:nvPr/>
        </p:nvGrpSpPr>
        <p:grpSpPr>
          <a:xfrm>
            <a:off x="8950712" y="1773332"/>
            <a:ext cx="558936" cy="517996"/>
            <a:chOff x="7154565" y="884953"/>
            <a:chExt cx="558936" cy="517996"/>
          </a:xfrm>
        </p:grpSpPr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38F339E6-C400-444A-83A1-6BBF326F511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783DFC10-D12B-40C4-AC19-EB1B4CAA973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ACE8C161-C2C2-483C-B01E-9A5B8F6CABC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60352DAE-B6A9-4553-A4D2-7FB4F1A4D86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46C07CC7-6301-4A2C-8668-E9019CE0FF98}"/>
              </a:ext>
            </a:extLst>
          </p:cNvPr>
          <p:cNvGrpSpPr/>
          <p:nvPr/>
        </p:nvGrpSpPr>
        <p:grpSpPr>
          <a:xfrm>
            <a:off x="9376244" y="1790162"/>
            <a:ext cx="591105" cy="470388"/>
            <a:chOff x="8024949" y="901783"/>
            <a:chExt cx="591105" cy="470388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564EB64A-A8FD-4B45-A6C7-82BA5D24CED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0D608926-EE18-4A6E-952C-37C76486B66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4B403B78-E993-4802-AC0A-1F041B0A0E3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E0D56483-90AC-4366-B581-31435BE8E43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E82000C6-C572-4C9E-BAAE-BE370F7708EC}"/>
              </a:ext>
            </a:extLst>
          </p:cNvPr>
          <p:cNvGrpSpPr/>
          <p:nvPr/>
        </p:nvGrpSpPr>
        <p:grpSpPr>
          <a:xfrm>
            <a:off x="8953475" y="2222911"/>
            <a:ext cx="558936" cy="517996"/>
            <a:chOff x="7154565" y="884953"/>
            <a:chExt cx="558936" cy="51799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8A047F02-FE52-4EB9-B197-0A3F1C70463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31BA1088-935A-4630-8BF9-6F744430260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6D65D4D4-6A9A-4FC1-8DE6-F12FB82FCC4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48714528-54A9-496D-839B-F561BE99D1E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082D8A67-72FF-4549-BA25-4BE796EFBB5F}"/>
              </a:ext>
            </a:extLst>
          </p:cNvPr>
          <p:cNvGrpSpPr/>
          <p:nvPr/>
        </p:nvGrpSpPr>
        <p:grpSpPr>
          <a:xfrm>
            <a:off x="8955191" y="2669140"/>
            <a:ext cx="558936" cy="517996"/>
            <a:chOff x="7154565" y="884953"/>
            <a:chExt cx="558936" cy="517996"/>
          </a:xfrm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C0ABF6CD-E70F-46A7-886B-2FE16D70109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18B47C9D-D78F-4191-90A7-C79B4929E58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E96297E0-8D1B-4BD8-BA33-DC3AE358532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252AC63-E9BC-40FA-97CB-6183CBDFB53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08B675BE-12F0-4827-AC5F-67AAC01A035D}"/>
              </a:ext>
            </a:extLst>
          </p:cNvPr>
          <p:cNvGrpSpPr/>
          <p:nvPr/>
        </p:nvGrpSpPr>
        <p:grpSpPr>
          <a:xfrm>
            <a:off x="8952958" y="3115256"/>
            <a:ext cx="558936" cy="517996"/>
            <a:chOff x="7154565" y="884953"/>
            <a:chExt cx="558936" cy="51799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4A697A9A-BB6C-482E-B82E-71FD9578878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3864702B-6EBD-4018-988D-DBE46C788F1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01408B49-FFCC-475D-BD76-36E5280EA62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CEA8FFCF-C0E3-402D-A7ED-E5B002153AB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DE760ACF-09AB-4347-9DF1-270873275DCE}"/>
              </a:ext>
            </a:extLst>
          </p:cNvPr>
          <p:cNvGrpSpPr/>
          <p:nvPr/>
        </p:nvGrpSpPr>
        <p:grpSpPr>
          <a:xfrm>
            <a:off x="9376445" y="2234180"/>
            <a:ext cx="591105" cy="470388"/>
            <a:chOff x="8024949" y="901783"/>
            <a:chExt cx="591105" cy="470388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CD4B0701-511B-450B-B168-B4F64956505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D97FBB51-FD79-43EE-8411-79610AC717B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2BAB129C-2B30-49CA-A5C6-0137B075A4F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1127584D-051E-4EBF-A7F7-F68055C0A7E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157D2F8C-2EFA-42A0-B2FF-319BBC7899E3}"/>
              </a:ext>
            </a:extLst>
          </p:cNvPr>
          <p:cNvGrpSpPr/>
          <p:nvPr/>
        </p:nvGrpSpPr>
        <p:grpSpPr>
          <a:xfrm>
            <a:off x="9375810" y="2684483"/>
            <a:ext cx="591105" cy="470388"/>
            <a:chOff x="8024949" y="901783"/>
            <a:chExt cx="591105" cy="470388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8520BFD6-687E-416C-B111-8903C2B8A02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A0A2A4DE-B5AD-43F5-B124-80FB9470D6A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5631D63F-9863-4369-91FA-EDB1A36BFC9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47D37263-9BFC-40B0-85CB-1A45835D44F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A1BFF68A-906F-4090-99F7-0AE2BFE3D287}"/>
              </a:ext>
            </a:extLst>
          </p:cNvPr>
          <p:cNvGrpSpPr/>
          <p:nvPr/>
        </p:nvGrpSpPr>
        <p:grpSpPr>
          <a:xfrm>
            <a:off x="9376011" y="3133263"/>
            <a:ext cx="591105" cy="470388"/>
            <a:chOff x="8024949" y="901783"/>
            <a:chExt cx="591105" cy="470388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2089C8EF-3119-4EC6-B1BF-03B8E441FC5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E2C18F2A-3E00-487D-B084-EFCD7BCCB50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B7382975-C22C-4013-9103-0683C3CD1B2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DB209E25-D3C0-4DED-9D23-4D406037EFB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074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45CCF7A2-4C8A-46E8-AF3A-3F906B78F601}"/>
              </a:ext>
            </a:extLst>
          </p:cNvPr>
          <p:cNvSpPr/>
          <p:nvPr/>
        </p:nvSpPr>
        <p:spPr>
          <a:xfrm>
            <a:off x="446773" y="411146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&lt; or &gt;.</a:t>
            </a:r>
            <a:endParaRPr lang="en-GB" sz="3600" b="1" dirty="0">
              <a:solidFill>
                <a:schemeClr val="tx1"/>
              </a:solidFill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41ED0D4-7132-4186-8F12-AA4B925ED010}"/>
              </a:ext>
            </a:extLst>
          </p:cNvPr>
          <p:cNvGrpSpPr/>
          <p:nvPr/>
        </p:nvGrpSpPr>
        <p:grpSpPr>
          <a:xfrm>
            <a:off x="3628900" y="4551938"/>
            <a:ext cx="4214399" cy="817087"/>
            <a:chOff x="-59293" y="372323"/>
            <a:chExt cx="5869226" cy="1134018"/>
          </a:xfrm>
        </p:grpSpPr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3546CA19-4FD1-4115-9C01-59E3937BF5ED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4AE4118-E10B-4655-8149-403871C6322F}"/>
                </a:ext>
              </a:extLst>
            </p:cNvPr>
            <p:cNvSpPr txBox="1"/>
            <p:nvPr/>
          </p:nvSpPr>
          <p:spPr>
            <a:xfrm>
              <a:off x="1034544" y="485388"/>
              <a:ext cx="4775389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2.9         2.099</a:t>
              </a:r>
            </a:p>
          </p:txBody>
        </p: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2B443A5-4B98-4D1A-B260-FC3F172F4ED1}"/>
              </a:ext>
            </a:extLst>
          </p:cNvPr>
          <p:cNvSpPr/>
          <p:nvPr/>
        </p:nvSpPr>
        <p:spPr>
          <a:xfrm>
            <a:off x="5177747" y="4674952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4A971B4-8E0F-45AA-AA0B-1678B8F455F1}"/>
              </a:ext>
            </a:extLst>
          </p:cNvPr>
          <p:cNvSpPr txBox="1"/>
          <p:nvPr/>
        </p:nvSpPr>
        <p:spPr>
          <a:xfrm>
            <a:off x="5287691" y="4666013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893F1E3-DB30-4455-A530-AB5835846F4D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82D4374-311D-481B-A25F-113727805252}"/>
              </a:ext>
            </a:extLst>
          </p:cNvPr>
          <p:cNvGrpSpPr/>
          <p:nvPr/>
        </p:nvGrpSpPr>
        <p:grpSpPr>
          <a:xfrm>
            <a:off x="1349940" y="1852948"/>
            <a:ext cx="446399" cy="428686"/>
            <a:chOff x="463698" y="934501"/>
            <a:chExt cx="446399" cy="428686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3A3C3DF-91B1-4240-82A7-35FF8DFC3B9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B40C42-3CA5-461C-85AA-D676D8E7EFC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CC9DBD2-58B7-466A-A7DC-29D0B90792BF}"/>
              </a:ext>
            </a:extLst>
          </p:cNvPr>
          <p:cNvGrpSpPr/>
          <p:nvPr/>
        </p:nvGrpSpPr>
        <p:grpSpPr>
          <a:xfrm>
            <a:off x="1348374" y="2305999"/>
            <a:ext cx="446399" cy="428686"/>
            <a:chOff x="457051" y="1380030"/>
            <a:chExt cx="446399" cy="428686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26685284-ADB8-40C8-B052-3F2C8F0A4EF8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19B2D98-56C6-449B-A65D-22A6781A707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1C18FCE-7224-420B-82E3-1A8D152B4CE1}"/>
              </a:ext>
            </a:extLst>
          </p:cNvPr>
          <p:cNvGrpSpPr/>
          <p:nvPr/>
        </p:nvGrpSpPr>
        <p:grpSpPr>
          <a:xfrm>
            <a:off x="1792519" y="1783956"/>
            <a:ext cx="558936" cy="517996"/>
            <a:chOff x="7154565" y="884953"/>
            <a:chExt cx="558936" cy="51799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1B2054E5-BB4E-42B5-9F97-A880CAE7F2C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5D1910D-69B3-4366-B926-B7AEC192FF4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271E489-D30F-488B-8AF8-5BF1A90145C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56B0493-F629-4A02-9BC0-9452FF0EC01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9232F54-E26E-40FF-BCA5-3E30AAEA95A2}"/>
              </a:ext>
            </a:extLst>
          </p:cNvPr>
          <p:cNvGrpSpPr/>
          <p:nvPr/>
        </p:nvGrpSpPr>
        <p:grpSpPr>
          <a:xfrm>
            <a:off x="1795282" y="2233535"/>
            <a:ext cx="558936" cy="517996"/>
            <a:chOff x="7154565" y="884953"/>
            <a:chExt cx="558936" cy="517996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DBBA4D25-B2BA-4EE2-8DAF-5DC59CDCCB1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94AE3-840F-4892-BDD4-0EADC082017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6135C75-C946-4477-83B5-81742662EBC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0B568A8-A724-4290-A3AB-59C5EABFD36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01546DD-0EB8-493E-B207-8939AC4D226F}"/>
              </a:ext>
            </a:extLst>
          </p:cNvPr>
          <p:cNvGrpSpPr/>
          <p:nvPr/>
        </p:nvGrpSpPr>
        <p:grpSpPr>
          <a:xfrm>
            <a:off x="1796998" y="2679764"/>
            <a:ext cx="558936" cy="517996"/>
            <a:chOff x="7154565" y="884953"/>
            <a:chExt cx="558936" cy="51799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E35469E5-4615-4C7E-80A4-742CFF03490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66DFD21-185F-4E43-B1D9-3D6E8F5964D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B5616C68-DFEF-4345-992D-43DCAE9A77A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C7BEE2F-81EA-40E7-901A-960CFAC884E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B75B8F7-006C-424A-9180-BDE580C26DD5}"/>
              </a:ext>
            </a:extLst>
          </p:cNvPr>
          <p:cNvGrpSpPr/>
          <p:nvPr/>
        </p:nvGrpSpPr>
        <p:grpSpPr>
          <a:xfrm>
            <a:off x="1794765" y="3125880"/>
            <a:ext cx="558936" cy="517996"/>
            <a:chOff x="7154565" y="884953"/>
            <a:chExt cx="558936" cy="51799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0B4AA1F3-3830-4487-A49D-DAE676F9D16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D7F0C451-8B18-4A9B-8894-2D44326BA5D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1B17FE3-B2D4-4114-B7CE-BD6E0D18729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7396B43-6998-454F-ABD3-44F2B27FAFE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902FF1E8-A42A-4209-861D-89F153B48D0A}"/>
              </a:ext>
            </a:extLst>
          </p:cNvPr>
          <p:cNvGrpSpPr/>
          <p:nvPr/>
        </p:nvGrpSpPr>
        <p:grpSpPr>
          <a:xfrm>
            <a:off x="1794420" y="3573601"/>
            <a:ext cx="558936" cy="517996"/>
            <a:chOff x="7154565" y="884953"/>
            <a:chExt cx="558936" cy="517996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C9EA1DB6-0178-4A89-8AB4-C34261B64CF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70363CC-2D1B-44AC-9B58-EC358A5372A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72178EE-3A10-4935-A87A-1AB8E39698D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C49E80F5-050B-4ED3-8E2A-96CBE2AA462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35341417-6C28-4A49-B701-7FF3BB040A3A}"/>
              </a:ext>
            </a:extLst>
          </p:cNvPr>
          <p:cNvGrpSpPr/>
          <p:nvPr/>
        </p:nvGrpSpPr>
        <p:grpSpPr>
          <a:xfrm>
            <a:off x="1792992" y="4019279"/>
            <a:ext cx="558936" cy="517996"/>
            <a:chOff x="7154565" y="884953"/>
            <a:chExt cx="558936" cy="517996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8515F57F-929C-4E90-8D36-39B4CF5E56C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63ACA689-4851-4C8B-AB26-92B9B7BA940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44CF9B0D-0C82-4689-8679-78EFF9D0916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B74B4378-7440-4A5E-8F00-EA960C9DC42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5A72143F-2C1C-4BC5-891A-E43ED5EFF263}"/>
              </a:ext>
            </a:extLst>
          </p:cNvPr>
          <p:cNvGrpSpPr/>
          <p:nvPr/>
        </p:nvGrpSpPr>
        <p:grpSpPr>
          <a:xfrm>
            <a:off x="1795755" y="4468858"/>
            <a:ext cx="558936" cy="517996"/>
            <a:chOff x="7154565" y="884953"/>
            <a:chExt cx="558936" cy="517996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DDD2EA76-2BFE-4100-810A-A4DF10A91B9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3D6AC423-2015-4571-A13B-68479D51F62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BB6C5D1C-B10E-4BE2-8274-8D43661BD97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E7EAED57-DE22-407C-9409-695DD9656E7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A0A9BA3-AE86-4CF9-AFBD-1C9251B33B96}"/>
              </a:ext>
            </a:extLst>
          </p:cNvPr>
          <p:cNvGrpSpPr/>
          <p:nvPr/>
        </p:nvGrpSpPr>
        <p:grpSpPr>
          <a:xfrm>
            <a:off x="1797471" y="4915087"/>
            <a:ext cx="558936" cy="517996"/>
            <a:chOff x="7154565" y="884953"/>
            <a:chExt cx="558936" cy="517996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6ECD47F9-6E10-4044-9A1A-55827CAD42B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80B5F31-53D7-4E4B-B37B-C6AC90E26B9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07412C9E-A981-4E2A-B1DD-541A01C6DF7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49983793-A96A-40D8-A050-1C76A5621CC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E9B6A0E-B61E-4312-B2B5-BC9C123191A7}"/>
              </a:ext>
            </a:extLst>
          </p:cNvPr>
          <p:cNvGrpSpPr/>
          <p:nvPr/>
        </p:nvGrpSpPr>
        <p:grpSpPr>
          <a:xfrm>
            <a:off x="1795238" y="5361203"/>
            <a:ext cx="558936" cy="517996"/>
            <a:chOff x="7154565" y="884953"/>
            <a:chExt cx="558936" cy="51799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8A92FB35-B28B-48C0-B982-2F6D76D739A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4FB5D851-7ED7-489B-B161-16A7A4C9E6D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7941E63D-A89E-410E-A190-FA0972D4E3E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B913EB0-CCEF-42B8-9D7C-F7F04C68767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3E55D757-31BF-4EA9-A1F9-A710CBEE33D6}"/>
              </a:ext>
            </a:extLst>
          </p:cNvPr>
          <p:cNvGrpSpPr/>
          <p:nvPr/>
        </p:nvGrpSpPr>
        <p:grpSpPr>
          <a:xfrm>
            <a:off x="8508133" y="1842324"/>
            <a:ext cx="446399" cy="428686"/>
            <a:chOff x="463698" y="934501"/>
            <a:chExt cx="446399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EA388436-671D-41B5-B79A-62EA1B2D470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BEF53994-2C23-4A38-A296-25CA61D05B1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C6ABD05-AAB1-4DDF-A85F-DCA71C3E5A53}"/>
              </a:ext>
            </a:extLst>
          </p:cNvPr>
          <p:cNvGrpSpPr/>
          <p:nvPr/>
        </p:nvGrpSpPr>
        <p:grpSpPr>
          <a:xfrm>
            <a:off x="8506567" y="2295375"/>
            <a:ext cx="446399" cy="428686"/>
            <a:chOff x="457051" y="1380030"/>
            <a:chExt cx="446399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47A95593-5E18-4E4B-82DF-6ABF314DEDF8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7899E838-8FCB-4159-91F9-B69B5C1586E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189B759C-842D-4B65-ABF8-708E2C3443EF}"/>
              </a:ext>
            </a:extLst>
          </p:cNvPr>
          <p:cNvGrpSpPr/>
          <p:nvPr/>
        </p:nvGrpSpPr>
        <p:grpSpPr>
          <a:xfrm>
            <a:off x="9376244" y="1790162"/>
            <a:ext cx="591105" cy="470388"/>
            <a:chOff x="8024949" y="901783"/>
            <a:chExt cx="591105" cy="470388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EA42BD29-FA2A-4C25-836C-1F8F7CB62ED6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E2F3B334-5220-4CC9-8769-DB3121D05F3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27FD4641-FECE-4966-89E3-DC10E5B1DF3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8DEC0088-6363-42C8-91E8-39BFCBA43BF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0D89FE98-FF52-47EB-90D7-6FA58443EBEF}"/>
              </a:ext>
            </a:extLst>
          </p:cNvPr>
          <p:cNvGrpSpPr/>
          <p:nvPr/>
        </p:nvGrpSpPr>
        <p:grpSpPr>
          <a:xfrm>
            <a:off x="9791689" y="1799107"/>
            <a:ext cx="630375" cy="455794"/>
            <a:chOff x="8887627" y="907393"/>
            <a:chExt cx="630375" cy="455794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088B475D-E690-41C3-9F24-84874C5C14A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87BFD777-36F1-48B7-B33C-DA64B7B5034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5CA16F19-930F-4AD6-8D5A-3B9CD5B25D4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13D2D213-318F-490F-8F39-CC86784B309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798575E7-C137-463A-BB3A-4A8734B6FEB6}"/>
              </a:ext>
            </a:extLst>
          </p:cNvPr>
          <p:cNvGrpSpPr/>
          <p:nvPr/>
        </p:nvGrpSpPr>
        <p:grpSpPr>
          <a:xfrm>
            <a:off x="9376445" y="2234180"/>
            <a:ext cx="591105" cy="470388"/>
            <a:chOff x="8024949" y="901783"/>
            <a:chExt cx="591105" cy="470388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10BC5AB8-C4B1-4E11-9BDC-BD7BE9A39C4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C82C0A14-7E97-43B3-BCB6-CD66B7824B4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08BEB4AE-74F6-474F-A303-DFBA9427B6C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94E1D600-C80E-4462-8A8C-C55EE60944D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C6C26976-01F2-46DF-8986-FE62E1419E2B}"/>
              </a:ext>
            </a:extLst>
          </p:cNvPr>
          <p:cNvGrpSpPr/>
          <p:nvPr/>
        </p:nvGrpSpPr>
        <p:grpSpPr>
          <a:xfrm>
            <a:off x="9375810" y="2684483"/>
            <a:ext cx="591105" cy="470388"/>
            <a:chOff x="8024949" y="901783"/>
            <a:chExt cx="591105" cy="470388"/>
          </a:xfrm>
        </p:grpSpPr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31E9948F-19B7-49FC-9B0B-7C398BADBA9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5F95133F-4D05-46AA-B56E-F471734086B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B935C8BF-6801-4E63-9231-9CB21E2D873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6DC6D7FC-1E0C-49EB-9B34-FBAE0E2F360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F6E7CB29-57E7-48AF-A155-7B72C7B38C0B}"/>
              </a:ext>
            </a:extLst>
          </p:cNvPr>
          <p:cNvGrpSpPr/>
          <p:nvPr/>
        </p:nvGrpSpPr>
        <p:grpSpPr>
          <a:xfrm>
            <a:off x="9376011" y="3133263"/>
            <a:ext cx="591105" cy="470388"/>
            <a:chOff x="8024949" y="901783"/>
            <a:chExt cx="591105" cy="470388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A2E79424-5AB7-43DE-8728-B8D43A67062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33105F74-37FD-458B-BC7E-8AD3A1FE5D4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3F7CCA75-B5F0-4D00-B15F-D5194834BB6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EACF57F6-82F0-4D26-AD93-EF5560586F6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B977AD4F-66F1-43A5-8952-940CD31F3D0F}"/>
              </a:ext>
            </a:extLst>
          </p:cNvPr>
          <p:cNvGrpSpPr/>
          <p:nvPr/>
        </p:nvGrpSpPr>
        <p:grpSpPr>
          <a:xfrm>
            <a:off x="9380086" y="3578111"/>
            <a:ext cx="591105" cy="470388"/>
            <a:chOff x="8024949" y="901783"/>
            <a:chExt cx="591105" cy="470388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C4D1EC66-03D3-4B0E-BD6A-BBF6E64B9F0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FFDE16A1-35AB-43D6-B44A-BE5BC8E014A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2C524BFD-06D3-4BA6-B91A-D7C6AC19338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FE6C8027-31E7-43D7-9544-25E457F25A0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614FC705-E90D-4C0A-99F0-ACEEA0BC6160}"/>
              </a:ext>
            </a:extLst>
          </p:cNvPr>
          <p:cNvGrpSpPr/>
          <p:nvPr/>
        </p:nvGrpSpPr>
        <p:grpSpPr>
          <a:xfrm>
            <a:off x="9376616" y="4026134"/>
            <a:ext cx="591105" cy="470388"/>
            <a:chOff x="8024949" y="901783"/>
            <a:chExt cx="591105" cy="470388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BF0E794B-F43F-4CA5-9A22-E01607E3114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60256C0B-F6B0-44EA-BED7-43799D45C83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F83E93B9-8461-4966-9955-292BDBB3682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8FAAB6A8-AFE5-4FAB-9AFF-229AEC9E43E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F3300951-DD66-4B20-A11C-02E3A37EF26F}"/>
              </a:ext>
            </a:extLst>
          </p:cNvPr>
          <p:cNvGrpSpPr/>
          <p:nvPr/>
        </p:nvGrpSpPr>
        <p:grpSpPr>
          <a:xfrm>
            <a:off x="9376817" y="4470152"/>
            <a:ext cx="591105" cy="470388"/>
            <a:chOff x="8024949" y="901783"/>
            <a:chExt cx="591105" cy="470388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84A4B506-816C-4412-ACCC-30DC03F9832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2E15FBC4-74BE-491B-A780-F772CBAF95F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25D30C16-6A47-4EA5-9C0D-44286AD107D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0420BB48-8154-4A88-BE48-34BC7AB1996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0B124804-A98B-4CC5-AA43-CF9850ABBEE4}"/>
              </a:ext>
            </a:extLst>
          </p:cNvPr>
          <p:cNvGrpSpPr/>
          <p:nvPr/>
        </p:nvGrpSpPr>
        <p:grpSpPr>
          <a:xfrm>
            <a:off x="9376182" y="4920455"/>
            <a:ext cx="591105" cy="470388"/>
            <a:chOff x="8024949" y="901783"/>
            <a:chExt cx="591105" cy="470388"/>
          </a:xfrm>
        </p:grpSpPr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07BC3A59-958F-4FE8-A2E9-EB8AA577293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00D25AC4-224A-4552-ACF6-AA37B13FAAD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92814421-B187-4D93-8179-24E97E29CED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55B05B48-41A7-48FA-8664-BF73B3DB0FE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D0FEE342-E5CC-4BF6-A80D-1E0C8A67CEA7}"/>
              </a:ext>
            </a:extLst>
          </p:cNvPr>
          <p:cNvGrpSpPr/>
          <p:nvPr/>
        </p:nvGrpSpPr>
        <p:grpSpPr>
          <a:xfrm>
            <a:off x="9376383" y="5369235"/>
            <a:ext cx="591105" cy="470388"/>
            <a:chOff x="8024949" y="901783"/>
            <a:chExt cx="591105" cy="470388"/>
          </a:xfrm>
        </p:grpSpPr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77F7A4F2-31DC-4D71-980A-20923854319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F4628955-EF53-449B-BE3B-361AB3CCA9D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E8B39921-2720-45FB-80A9-4BCFFAB7969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14393761-FF8F-4165-95F9-E3E22C9EF36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A55DC62B-CC4C-41F7-A7C6-0F3B2139B26C}"/>
              </a:ext>
            </a:extLst>
          </p:cNvPr>
          <p:cNvGrpSpPr/>
          <p:nvPr/>
        </p:nvGrpSpPr>
        <p:grpSpPr>
          <a:xfrm>
            <a:off x="9792661" y="2245344"/>
            <a:ext cx="630375" cy="455794"/>
            <a:chOff x="8887627" y="907393"/>
            <a:chExt cx="630375" cy="455794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AF62A39B-EFF6-407A-80D7-E30F1AB86B0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9ED06F76-A553-4A54-8D8B-2FC4DC32524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62D17A27-F0D2-4E62-A214-A7FE54AEE6F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471C3B26-9D73-4313-A33F-0602485579D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05A74569-5EE4-4A84-B072-E08E6108717F}"/>
              </a:ext>
            </a:extLst>
          </p:cNvPr>
          <p:cNvGrpSpPr/>
          <p:nvPr/>
        </p:nvGrpSpPr>
        <p:grpSpPr>
          <a:xfrm>
            <a:off x="9792348" y="2690623"/>
            <a:ext cx="630375" cy="455794"/>
            <a:chOff x="8887627" y="907393"/>
            <a:chExt cx="630375" cy="455794"/>
          </a:xfrm>
        </p:grpSpPr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F2D12695-EBD6-46B8-97BA-64125AA1D3B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C65340C1-E2B9-4621-94DA-292ABF850FA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DE263EA4-7E4B-49C7-AF80-BA18C5E57D7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65703712-9256-499F-A11B-19930AFABA1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A8100868-DB02-4376-B3E0-4092B0A851E2}"/>
              </a:ext>
            </a:extLst>
          </p:cNvPr>
          <p:cNvGrpSpPr/>
          <p:nvPr/>
        </p:nvGrpSpPr>
        <p:grpSpPr>
          <a:xfrm>
            <a:off x="9793320" y="3136860"/>
            <a:ext cx="630375" cy="455794"/>
            <a:chOff x="8887627" y="907393"/>
            <a:chExt cx="630375" cy="455794"/>
          </a:xfrm>
        </p:grpSpPr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3CFD62EC-811E-4EC4-A018-99BFC525D81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82C39AD5-2547-4625-A40D-84AF510D325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97423F65-40E0-4C82-93E1-0AC66835B9C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077EAD00-D6FA-4C77-B268-A06F6BEE22D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F1180E4F-EE9C-4C05-ADCA-AA39F2F71CC8}"/>
              </a:ext>
            </a:extLst>
          </p:cNvPr>
          <p:cNvGrpSpPr/>
          <p:nvPr/>
        </p:nvGrpSpPr>
        <p:grpSpPr>
          <a:xfrm>
            <a:off x="9792330" y="3583486"/>
            <a:ext cx="630375" cy="455794"/>
            <a:chOff x="8887627" y="907393"/>
            <a:chExt cx="630375" cy="455794"/>
          </a:xfrm>
        </p:grpSpPr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BBA3513E-ED29-4EB7-84EC-BDB2B47B8CC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14D7720B-04D1-4905-9CA2-6101AECB16C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B83359A0-1FF8-4918-A446-5B695A8ABC8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3BC50494-C6BB-4C74-859C-0B811F6EB3D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69DD29C3-FC51-4B56-BCD2-9AD8696687D1}"/>
              </a:ext>
            </a:extLst>
          </p:cNvPr>
          <p:cNvGrpSpPr/>
          <p:nvPr/>
        </p:nvGrpSpPr>
        <p:grpSpPr>
          <a:xfrm>
            <a:off x="9792207" y="4029675"/>
            <a:ext cx="630375" cy="455794"/>
            <a:chOff x="8887627" y="907393"/>
            <a:chExt cx="630375" cy="455794"/>
          </a:xfrm>
        </p:grpSpPr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F2C56332-5246-423A-B06E-3E547B80D6D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FE41612B-9906-4C9B-95D7-871BBEB1B7E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33697084-3812-45B6-B4C5-CB0768F148A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CBB3044F-450A-40CC-B1C3-39133F7FD17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3E43E4B5-B48C-4A1D-83E6-DC074559D3B7}"/>
              </a:ext>
            </a:extLst>
          </p:cNvPr>
          <p:cNvGrpSpPr/>
          <p:nvPr/>
        </p:nvGrpSpPr>
        <p:grpSpPr>
          <a:xfrm>
            <a:off x="9793179" y="4475912"/>
            <a:ext cx="630375" cy="455794"/>
            <a:chOff x="8887627" y="907393"/>
            <a:chExt cx="630375" cy="455794"/>
          </a:xfrm>
        </p:grpSpPr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25C40A11-E168-4880-9D74-B3345F3118E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85EB9116-0FC7-45F1-AAA5-EBAA34563B1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B37FF416-A310-4833-AFCB-72F3F0D68C08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E1A95C7A-29CD-4D7A-8F61-7CCE8C80B0C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BB2C5DAB-FE08-4DC5-AC96-B754DE33A6F4}"/>
              </a:ext>
            </a:extLst>
          </p:cNvPr>
          <p:cNvGrpSpPr/>
          <p:nvPr/>
        </p:nvGrpSpPr>
        <p:grpSpPr>
          <a:xfrm>
            <a:off x="9792866" y="4921191"/>
            <a:ext cx="630375" cy="455794"/>
            <a:chOff x="8887627" y="907393"/>
            <a:chExt cx="630375" cy="455794"/>
          </a:xfrm>
        </p:grpSpPr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C3062650-0CB7-4EEE-9D4F-BAF8AED2218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76A04902-DC9F-4914-AA38-25CCF330473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C5D8DF2F-2F97-4D3E-ABD1-B5C5C4B1512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D85DA8A7-D8D6-4EE4-BA92-B04D3E4B409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6B943544-EB0B-4B11-A6BA-526D5CB7FA5F}"/>
              </a:ext>
            </a:extLst>
          </p:cNvPr>
          <p:cNvGrpSpPr/>
          <p:nvPr/>
        </p:nvGrpSpPr>
        <p:grpSpPr>
          <a:xfrm>
            <a:off x="9793838" y="5367428"/>
            <a:ext cx="630375" cy="455794"/>
            <a:chOff x="8887627" y="907393"/>
            <a:chExt cx="630375" cy="455794"/>
          </a:xfrm>
        </p:grpSpPr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B6D658DA-FCAE-42E9-9C0B-AB1692BA7C6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48765CBA-AAFE-43FE-83AF-33BFBA00F12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C06FE63A-5786-4EB3-8CFB-6585598453C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F18C5F8D-0AD3-48BD-8F6C-0CA5E5D794C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94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29681E5-E75F-4785-8803-F15A64D2CCDB}"/>
              </a:ext>
            </a:extLst>
          </p:cNvPr>
          <p:cNvGrpSpPr/>
          <p:nvPr/>
        </p:nvGrpSpPr>
        <p:grpSpPr>
          <a:xfrm>
            <a:off x="3603380" y="1858302"/>
            <a:ext cx="4031515" cy="817087"/>
            <a:chOff x="-59293" y="372323"/>
            <a:chExt cx="5614530" cy="1134018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3C88DE9E-D72A-4CE5-B242-12C3B7B778C6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41A7A63-E247-4CBD-9B8A-D854961145DF}"/>
                </a:ext>
              </a:extLst>
            </p:cNvPr>
            <p:cNvSpPr txBox="1"/>
            <p:nvPr/>
          </p:nvSpPr>
          <p:spPr>
            <a:xfrm>
              <a:off x="417747" y="485388"/>
              <a:ext cx="5137490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1.292         30.9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C7FDC53-34CC-4E40-A775-8AAC2B98A4A2}"/>
              </a:ext>
            </a:extLst>
          </p:cNvPr>
          <p:cNvSpPr/>
          <p:nvPr/>
        </p:nvSpPr>
        <p:spPr>
          <a:xfrm>
            <a:off x="5152227" y="1981316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76F6794-A2E8-473E-88B6-4727629F0819}"/>
              </a:ext>
            </a:extLst>
          </p:cNvPr>
          <p:cNvSpPr txBox="1"/>
          <p:nvPr/>
        </p:nvSpPr>
        <p:spPr>
          <a:xfrm>
            <a:off x="5262171" y="1972377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4F61612-C64C-44C3-A4E7-797CE22F669A}"/>
              </a:ext>
            </a:extLst>
          </p:cNvPr>
          <p:cNvGrpSpPr/>
          <p:nvPr/>
        </p:nvGrpSpPr>
        <p:grpSpPr>
          <a:xfrm>
            <a:off x="3633982" y="3224188"/>
            <a:ext cx="4283674" cy="817087"/>
            <a:chOff x="-59293" y="372323"/>
            <a:chExt cx="5965702" cy="1134018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0C517336-5EF6-4EAF-A2CC-EBF91B794D98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31900E1-6E1A-4669-BDFF-008E4784586A}"/>
                </a:ext>
              </a:extLst>
            </p:cNvPr>
            <p:cNvSpPr txBox="1"/>
            <p:nvPr/>
          </p:nvSpPr>
          <p:spPr>
            <a:xfrm>
              <a:off x="5411" y="485388"/>
              <a:ext cx="5900998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0.605         0.65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62B49E3-84FA-4A5E-BF51-B1D00F7B0B25}"/>
              </a:ext>
            </a:extLst>
          </p:cNvPr>
          <p:cNvSpPr/>
          <p:nvPr/>
        </p:nvSpPr>
        <p:spPr>
          <a:xfrm>
            <a:off x="5117019" y="3338470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E24CE28-87D3-4B0B-A4FD-23C7B392D43A}"/>
              </a:ext>
            </a:extLst>
          </p:cNvPr>
          <p:cNvSpPr txBox="1"/>
          <p:nvPr/>
        </p:nvSpPr>
        <p:spPr>
          <a:xfrm>
            <a:off x="5226963" y="3329531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45CCF7A2-4C8A-46E8-AF3A-3F906B78F601}"/>
              </a:ext>
            </a:extLst>
          </p:cNvPr>
          <p:cNvSpPr/>
          <p:nvPr/>
        </p:nvSpPr>
        <p:spPr>
          <a:xfrm>
            <a:off x="446773" y="411146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Write &lt; or &gt;.</a:t>
            </a:r>
            <a:endParaRPr lang="en-GB" sz="3600" b="1" dirty="0">
              <a:solidFill>
                <a:schemeClr val="tx1"/>
              </a:solidFill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41ED0D4-7132-4186-8F12-AA4B925ED010}"/>
              </a:ext>
            </a:extLst>
          </p:cNvPr>
          <p:cNvGrpSpPr/>
          <p:nvPr/>
        </p:nvGrpSpPr>
        <p:grpSpPr>
          <a:xfrm>
            <a:off x="3628900" y="4551927"/>
            <a:ext cx="4214400" cy="817087"/>
            <a:chOff x="-59293" y="372323"/>
            <a:chExt cx="5869227" cy="1134018"/>
          </a:xfrm>
        </p:grpSpPr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3546CA19-4FD1-4115-9C01-59E3937BF5ED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4AE4118-E10B-4655-8149-403871C6322F}"/>
                </a:ext>
              </a:extLst>
            </p:cNvPr>
            <p:cNvSpPr txBox="1"/>
            <p:nvPr/>
          </p:nvSpPr>
          <p:spPr>
            <a:xfrm>
              <a:off x="382208" y="485388"/>
              <a:ext cx="5427726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3.099         3.8</a:t>
              </a:r>
            </a:p>
          </p:txBody>
        </p: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2B443A5-4B98-4D1A-B260-FC3F172F4ED1}"/>
              </a:ext>
            </a:extLst>
          </p:cNvPr>
          <p:cNvSpPr/>
          <p:nvPr/>
        </p:nvSpPr>
        <p:spPr>
          <a:xfrm>
            <a:off x="5177747" y="4674941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4A971B4-8E0F-45AA-AA0B-1678B8F455F1}"/>
              </a:ext>
            </a:extLst>
          </p:cNvPr>
          <p:cNvSpPr txBox="1"/>
          <p:nvPr/>
        </p:nvSpPr>
        <p:spPr>
          <a:xfrm>
            <a:off x="5287691" y="466600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26E8464-87A5-4E11-A8A3-14A2089DDADE}"/>
              </a:ext>
            </a:extLst>
          </p:cNvPr>
          <p:cNvSpPr txBox="1"/>
          <p:nvPr/>
        </p:nvSpPr>
        <p:spPr>
          <a:xfrm>
            <a:off x="8047624" y="1764330"/>
            <a:ext cx="191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1.2 9 2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6ECB5AA-76A5-47A5-A343-589E9F7A00F2}"/>
              </a:ext>
            </a:extLst>
          </p:cNvPr>
          <p:cNvSpPr txBox="1"/>
          <p:nvPr/>
        </p:nvSpPr>
        <p:spPr>
          <a:xfrm>
            <a:off x="8936934" y="2193096"/>
            <a:ext cx="1087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0 0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8484000-CCE8-4572-9AB4-74B91B00E8BC}"/>
              </a:ext>
            </a:extLst>
          </p:cNvPr>
          <p:cNvSpPr txBox="1"/>
          <p:nvPr/>
        </p:nvSpPr>
        <p:spPr>
          <a:xfrm>
            <a:off x="8055067" y="3112743"/>
            <a:ext cx="191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0.6 0 5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6021B16-ACA2-4EA7-B086-57517322A20A}"/>
              </a:ext>
            </a:extLst>
          </p:cNvPr>
          <p:cNvSpPr txBox="1"/>
          <p:nvPr/>
        </p:nvSpPr>
        <p:spPr>
          <a:xfrm>
            <a:off x="8042814" y="3555364"/>
            <a:ext cx="242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0.6 5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0F6BF6D-9E5B-4711-AD5A-B0151AB969E6}"/>
              </a:ext>
            </a:extLst>
          </p:cNvPr>
          <p:cNvSpPr txBox="1"/>
          <p:nvPr/>
        </p:nvSpPr>
        <p:spPr>
          <a:xfrm>
            <a:off x="8038867" y="4469367"/>
            <a:ext cx="191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3.0 9 9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1580EA2-D0E0-4FC3-8836-43129AF183E7}"/>
              </a:ext>
            </a:extLst>
          </p:cNvPr>
          <p:cNvSpPr txBox="1"/>
          <p:nvPr/>
        </p:nvSpPr>
        <p:spPr>
          <a:xfrm>
            <a:off x="8054324" y="4911988"/>
            <a:ext cx="242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3.8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76AD0CE-3BC0-4BA8-9822-8CDF3148C23B}"/>
              </a:ext>
            </a:extLst>
          </p:cNvPr>
          <p:cNvSpPr txBox="1"/>
          <p:nvPr/>
        </p:nvSpPr>
        <p:spPr>
          <a:xfrm>
            <a:off x="7600056" y="2200280"/>
            <a:ext cx="16729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3 0.9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3DC29FCA-500C-4BCD-914A-8B2CD47A7427}"/>
              </a:ext>
            </a:extLst>
          </p:cNvPr>
          <p:cNvSpPr txBox="1"/>
          <p:nvPr/>
        </p:nvSpPr>
        <p:spPr>
          <a:xfrm>
            <a:off x="9398048" y="3552418"/>
            <a:ext cx="105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FED5161-5E65-48E2-A495-73AD32D81A4C}"/>
              </a:ext>
            </a:extLst>
          </p:cNvPr>
          <p:cNvSpPr txBox="1"/>
          <p:nvPr/>
        </p:nvSpPr>
        <p:spPr>
          <a:xfrm>
            <a:off x="8947124" y="4891887"/>
            <a:ext cx="105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0 0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33F5877-4C36-40BB-AF8A-284884F2658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E091E07-B21D-49C2-B6E0-9C6D7A898B40}"/>
              </a:ext>
            </a:extLst>
          </p:cNvPr>
          <p:cNvGrpSpPr/>
          <p:nvPr/>
        </p:nvGrpSpPr>
        <p:grpSpPr>
          <a:xfrm>
            <a:off x="3585600" y="500687"/>
            <a:ext cx="3892800" cy="817087"/>
            <a:chOff x="-59293" y="372323"/>
            <a:chExt cx="5421348" cy="1134018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89B47758-272F-4B8D-AAE8-42738D727599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237A273-BCA0-42EA-9883-870EC330A755}"/>
                </a:ext>
              </a:extLst>
            </p:cNvPr>
            <p:cNvSpPr txBox="1"/>
            <p:nvPr/>
          </p:nvSpPr>
          <p:spPr>
            <a:xfrm>
              <a:off x="407318" y="485388"/>
              <a:ext cx="4775389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0.362         0.236</a:t>
              </a:r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E6E03FBA-AA50-410E-8889-DBACD24407C6}"/>
              </a:ext>
            </a:extLst>
          </p:cNvPr>
          <p:cNvSpPr/>
          <p:nvPr/>
        </p:nvSpPr>
        <p:spPr>
          <a:xfrm>
            <a:off x="5134447" y="623701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C88EDE-AFC5-4947-929E-281887842402}"/>
              </a:ext>
            </a:extLst>
          </p:cNvPr>
          <p:cNvSpPr txBox="1"/>
          <p:nvPr/>
        </p:nvSpPr>
        <p:spPr>
          <a:xfrm>
            <a:off x="5244391" y="614762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91A8CCB-3677-4FAD-94D5-A6F2F593DEFC}"/>
              </a:ext>
            </a:extLst>
          </p:cNvPr>
          <p:cNvSpPr txBox="1"/>
          <p:nvPr/>
        </p:nvSpPr>
        <p:spPr>
          <a:xfrm>
            <a:off x="7995568" y="418127"/>
            <a:ext cx="19500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0.3 6 2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2B04FBA-E4D5-44F3-B8AF-9DA61703CF8F}"/>
              </a:ext>
            </a:extLst>
          </p:cNvPr>
          <p:cNvSpPr txBox="1"/>
          <p:nvPr/>
        </p:nvSpPr>
        <p:spPr>
          <a:xfrm>
            <a:off x="8011024" y="860748"/>
            <a:ext cx="242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0.2 3 6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C10BE55-0D07-4FFA-9990-7D5BA2819961}"/>
              </a:ext>
            </a:extLst>
          </p:cNvPr>
          <p:cNvSpPr txBox="1"/>
          <p:nvPr/>
        </p:nvSpPr>
        <p:spPr>
          <a:xfrm>
            <a:off x="7627108" y="1786266"/>
            <a:ext cx="54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88196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5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77" grpId="0"/>
      <p:bldP spid="78" grpId="0"/>
      <p:bldP spid="79" grpId="0"/>
      <p:bldP spid="80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D511F-3D85-4E7F-A011-1BCD587A7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16 Order decimals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34CBB-4A29-4FE8-8EB1-689F32667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54179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2430BBD-6CD5-4DF1-9623-141215FEC813}"/>
              </a:ext>
            </a:extLst>
          </p:cNvPr>
          <p:cNvSpPr/>
          <p:nvPr/>
        </p:nvSpPr>
        <p:spPr>
          <a:xfrm>
            <a:off x="476656" y="2273532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F6ABCEB-8CC7-47BB-B9DF-26BDFE7CD0F0}"/>
              </a:ext>
            </a:extLst>
          </p:cNvPr>
          <p:cNvSpPr/>
          <p:nvPr/>
        </p:nvSpPr>
        <p:spPr>
          <a:xfrm>
            <a:off x="2160665" y="2273815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B7939DE-71CB-468A-BF37-E0B99AD18521}"/>
              </a:ext>
            </a:extLst>
          </p:cNvPr>
          <p:cNvSpPr/>
          <p:nvPr/>
        </p:nvSpPr>
        <p:spPr>
          <a:xfrm>
            <a:off x="3852279" y="2275011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87D6ADE-9559-4138-B615-B1DF1865C361}"/>
              </a:ext>
            </a:extLst>
          </p:cNvPr>
          <p:cNvSpPr/>
          <p:nvPr/>
        </p:nvSpPr>
        <p:spPr>
          <a:xfrm>
            <a:off x="5542445" y="2273532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5C21102-5ABB-410A-9883-E77FCE3FA3F0}"/>
              </a:ext>
            </a:extLst>
          </p:cNvPr>
          <p:cNvSpPr/>
          <p:nvPr/>
        </p:nvSpPr>
        <p:spPr>
          <a:xfrm>
            <a:off x="7233794" y="2274391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C2D8476-1087-4DD2-A9D9-0B566D95B81B}"/>
              </a:ext>
            </a:extLst>
          </p:cNvPr>
          <p:cNvSpPr txBox="1"/>
          <p:nvPr/>
        </p:nvSpPr>
        <p:spPr>
          <a:xfrm>
            <a:off x="373955" y="2953604"/>
            <a:ext cx="2180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D8A8F5A-3935-487D-BDA7-54F541BBCBBD}"/>
              </a:ext>
            </a:extLst>
          </p:cNvPr>
          <p:cNvSpPr txBox="1"/>
          <p:nvPr/>
        </p:nvSpPr>
        <p:spPr>
          <a:xfrm>
            <a:off x="7205511" y="2949497"/>
            <a:ext cx="1855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2C7EA1F-B39C-40EB-BEB1-A1B587154618}"/>
              </a:ext>
            </a:extLst>
          </p:cNvPr>
          <p:cNvSpPr/>
          <p:nvPr/>
        </p:nvSpPr>
        <p:spPr>
          <a:xfrm>
            <a:off x="476656" y="4940197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CCF72694-2FB4-4DFF-B800-0C558CD939FB}"/>
              </a:ext>
            </a:extLst>
          </p:cNvPr>
          <p:cNvSpPr/>
          <p:nvPr/>
        </p:nvSpPr>
        <p:spPr>
          <a:xfrm>
            <a:off x="2160665" y="4940480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E43B30D-92B7-47F9-B983-CF457B06AF55}"/>
              </a:ext>
            </a:extLst>
          </p:cNvPr>
          <p:cNvSpPr/>
          <p:nvPr/>
        </p:nvSpPr>
        <p:spPr>
          <a:xfrm>
            <a:off x="3852279" y="4941676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A821DC1-C3EC-49B8-B0FC-876B60EA34FB}"/>
              </a:ext>
            </a:extLst>
          </p:cNvPr>
          <p:cNvSpPr/>
          <p:nvPr/>
        </p:nvSpPr>
        <p:spPr>
          <a:xfrm>
            <a:off x="5542445" y="4940197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ED8FEE1-5381-4002-914F-7E8E126B5936}"/>
              </a:ext>
            </a:extLst>
          </p:cNvPr>
          <p:cNvSpPr/>
          <p:nvPr/>
        </p:nvSpPr>
        <p:spPr>
          <a:xfrm>
            <a:off x="7233794" y="4941056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3D87EC1-CD4A-4A26-9C8F-28BCB532A838}"/>
              </a:ext>
            </a:extLst>
          </p:cNvPr>
          <p:cNvSpPr txBox="1"/>
          <p:nvPr/>
        </p:nvSpPr>
        <p:spPr>
          <a:xfrm>
            <a:off x="374869" y="5603655"/>
            <a:ext cx="2180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16B7A93-C34A-4183-86D1-64833B1B1AC0}"/>
              </a:ext>
            </a:extLst>
          </p:cNvPr>
          <p:cNvSpPr txBox="1"/>
          <p:nvPr/>
        </p:nvSpPr>
        <p:spPr>
          <a:xfrm>
            <a:off x="7195465" y="5603655"/>
            <a:ext cx="1855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8132F2A8-6348-4A7A-807C-C106AECD14AD}"/>
              </a:ext>
            </a:extLst>
          </p:cNvPr>
          <p:cNvSpPr/>
          <p:nvPr/>
        </p:nvSpPr>
        <p:spPr>
          <a:xfrm>
            <a:off x="461187" y="497181"/>
            <a:ext cx="11159603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order from smallest to largest: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35B7549-1F1E-483E-8BDC-AC39AB7BEF77}"/>
              </a:ext>
            </a:extLst>
          </p:cNvPr>
          <p:cNvSpPr txBox="1"/>
          <p:nvPr/>
        </p:nvSpPr>
        <p:spPr>
          <a:xfrm>
            <a:off x="713945" y="2324318"/>
            <a:ext cx="1080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9C7693F-C318-473E-90F6-C97FD62C747D}"/>
              </a:ext>
            </a:extLst>
          </p:cNvPr>
          <p:cNvSpPr txBox="1"/>
          <p:nvPr/>
        </p:nvSpPr>
        <p:spPr>
          <a:xfrm>
            <a:off x="2270185" y="2314819"/>
            <a:ext cx="13212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0.34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730F413-CFD0-4FB3-94FA-DC7548B21677}"/>
              </a:ext>
            </a:extLst>
          </p:cNvPr>
          <p:cNvSpPr txBox="1"/>
          <p:nvPr/>
        </p:nvSpPr>
        <p:spPr>
          <a:xfrm>
            <a:off x="3815278" y="2315172"/>
            <a:ext cx="16216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0.344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B6951C7-91B4-4CC0-9C07-084A25BF71A0}"/>
              </a:ext>
            </a:extLst>
          </p:cNvPr>
          <p:cNvSpPr txBox="1"/>
          <p:nvPr/>
        </p:nvSpPr>
        <p:spPr>
          <a:xfrm>
            <a:off x="5518415" y="2314466"/>
            <a:ext cx="1627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0.403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472EC38-9601-4A0C-927D-67A237B0B0A7}"/>
              </a:ext>
            </a:extLst>
          </p:cNvPr>
          <p:cNvSpPr txBox="1"/>
          <p:nvPr/>
        </p:nvSpPr>
        <p:spPr>
          <a:xfrm>
            <a:off x="7321413" y="2314819"/>
            <a:ext cx="1413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0.43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1356249-807B-48A3-8BBC-577C006826BE}"/>
              </a:ext>
            </a:extLst>
          </p:cNvPr>
          <p:cNvSpPr txBox="1"/>
          <p:nvPr/>
        </p:nvSpPr>
        <p:spPr>
          <a:xfrm>
            <a:off x="478139" y="4983141"/>
            <a:ext cx="15995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3.499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D82E092-DF0D-4B14-A1D8-D911D97C5C69}"/>
              </a:ext>
            </a:extLst>
          </p:cNvPr>
          <p:cNvSpPr txBox="1"/>
          <p:nvPr/>
        </p:nvSpPr>
        <p:spPr>
          <a:xfrm>
            <a:off x="2260544" y="4973642"/>
            <a:ext cx="13708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3.94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2B27011-53E3-48D9-844F-14BEF5AFFB60}"/>
              </a:ext>
            </a:extLst>
          </p:cNvPr>
          <p:cNvSpPr txBox="1"/>
          <p:nvPr/>
        </p:nvSpPr>
        <p:spPr>
          <a:xfrm>
            <a:off x="4389684" y="4973995"/>
            <a:ext cx="5446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941E36C-9674-4E89-8DB4-4C7193330324}"/>
              </a:ext>
            </a:extLst>
          </p:cNvPr>
          <p:cNvSpPr txBox="1"/>
          <p:nvPr/>
        </p:nvSpPr>
        <p:spPr>
          <a:xfrm>
            <a:off x="5518678" y="4973289"/>
            <a:ext cx="1600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4.004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3E3B551-0A4D-4AFF-80D0-F984951955ED}"/>
              </a:ext>
            </a:extLst>
          </p:cNvPr>
          <p:cNvSpPr txBox="1"/>
          <p:nvPr/>
        </p:nvSpPr>
        <p:spPr>
          <a:xfrm>
            <a:off x="7372556" y="4973642"/>
            <a:ext cx="13953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4.03</a:t>
            </a:r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38BAD209-5FCE-4226-A1C7-80FB7C1EADEC}"/>
              </a:ext>
            </a:extLst>
          </p:cNvPr>
          <p:cNvGrpSpPr/>
          <p:nvPr/>
        </p:nvGrpSpPr>
        <p:grpSpPr>
          <a:xfrm>
            <a:off x="472188" y="1266561"/>
            <a:ext cx="8973171" cy="817087"/>
            <a:chOff x="-59292" y="372323"/>
            <a:chExt cx="8596505" cy="1134018"/>
          </a:xfrm>
        </p:grpSpPr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3ED9E8C7-9436-436C-932D-27A16E6D8C65}"/>
                </a:ext>
              </a:extLst>
            </p:cNvPr>
            <p:cNvSpPr/>
            <p:nvPr/>
          </p:nvSpPr>
          <p:spPr>
            <a:xfrm>
              <a:off x="-59292" y="372323"/>
              <a:ext cx="85423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D71342C1-7C79-4787-881E-59EE4D85A0DC}"/>
                </a:ext>
              </a:extLst>
            </p:cNvPr>
            <p:cNvSpPr txBox="1"/>
            <p:nvPr/>
          </p:nvSpPr>
          <p:spPr>
            <a:xfrm>
              <a:off x="118750" y="485388"/>
              <a:ext cx="8418463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0.34          0.3          0.403          0.344          0.43</a:t>
              </a: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2A4C34D5-8D80-4BA8-9F9A-5155938BB2F1}"/>
              </a:ext>
            </a:extLst>
          </p:cNvPr>
          <p:cNvGrpSpPr/>
          <p:nvPr/>
        </p:nvGrpSpPr>
        <p:grpSpPr>
          <a:xfrm>
            <a:off x="461187" y="3836976"/>
            <a:ext cx="8973171" cy="817087"/>
            <a:chOff x="-59292" y="372323"/>
            <a:chExt cx="8596505" cy="1134018"/>
          </a:xfrm>
        </p:grpSpPr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A9228320-1CED-4254-943C-C482E0460904}"/>
                </a:ext>
              </a:extLst>
            </p:cNvPr>
            <p:cNvSpPr/>
            <p:nvPr/>
          </p:nvSpPr>
          <p:spPr>
            <a:xfrm>
              <a:off x="-59292" y="372323"/>
              <a:ext cx="85423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5D5C478B-940C-4049-9C93-FED29C192C01}"/>
                </a:ext>
              </a:extLst>
            </p:cNvPr>
            <p:cNvSpPr txBox="1"/>
            <p:nvPr/>
          </p:nvSpPr>
          <p:spPr>
            <a:xfrm>
              <a:off x="118750" y="485388"/>
              <a:ext cx="8418463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4          3.94          4.03          4.004          3.499</a:t>
              </a:r>
            </a:p>
          </p:txBody>
        </p:sp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57E9E502-B39C-41FE-8E97-D738D8E41A95}"/>
              </a:ext>
            </a:extLst>
          </p:cNvPr>
          <p:cNvSpPr txBox="1"/>
          <p:nvPr/>
        </p:nvSpPr>
        <p:spPr>
          <a:xfrm>
            <a:off x="9815751" y="1331533"/>
            <a:ext cx="1652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0.3 4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0573081F-4468-47D8-9C9A-F0692B744960}"/>
              </a:ext>
            </a:extLst>
          </p:cNvPr>
          <p:cNvSpPr txBox="1"/>
          <p:nvPr/>
        </p:nvSpPr>
        <p:spPr>
          <a:xfrm>
            <a:off x="9822298" y="1749220"/>
            <a:ext cx="10800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0.3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E87F7A26-678E-4742-8348-486176A0BAFE}"/>
              </a:ext>
            </a:extLst>
          </p:cNvPr>
          <p:cNvSpPr txBox="1"/>
          <p:nvPr/>
        </p:nvSpPr>
        <p:spPr>
          <a:xfrm>
            <a:off x="9808209" y="2209257"/>
            <a:ext cx="20098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0.4 0 3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5B0F747F-852B-4ECE-B584-DE691E8BD9B1}"/>
              </a:ext>
            </a:extLst>
          </p:cNvPr>
          <p:cNvSpPr txBox="1"/>
          <p:nvPr/>
        </p:nvSpPr>
        <p:spPr>
          <a:xfrm>
            <a:off x="9814003" y="2618106"/>
            <a:ext cx="20040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0.3 4 4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2AF56B93-28D9-4E06-9E81-E09294874408}"/>
              </a:ext>
            </a:extLst>
          </p:cNvPr>
          <p:cNvSpPr txBox="1"/>
          <p:nvPr/>
        </p:nvSpPr>
        <p:spPr>
          <a:xfrm>
            <a:off x="9818173" y="3088487"/>
            <a:ext cx="1413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0.4 3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55B371FA-17AA-4373-AF99-EA78DE31FBE9}"/>
              </a:ext>
            </a:extLst>
          </p:cNvPr>
          <p:cNvSpPr txBox="1"/>
          <p:nvPr/>
        </p:nvSpPr>
        <p:spPr>
          <a:xfrm>
            <a:off x="11151790" y="1330883"/>
            <a:ext cx="6508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C9C2E64F-BD4B-4211-B1BE-7BE7AECB011D}"/>
              </a:ext>
            </a:extLst>
          </p:cNvPr>
          <p:cNvSpPr txBox="1"/>
          <p:nvPr/>
        </p:nvSpPr>
        <p:spPr>
          <a:xfrm>
            <a:off x="10715104" y="1750987"/>
            <a:ext cx="12126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7958E401-65D3-473B-A138-4A4E92325FC2}"/>
              </a:ext>
            </a:extLst>
          </p:cNvPr>
          <p:cNvSpPr txBox="1"/>
          <p:nvPr/>
        </p:nvSpPr>
        <p:spPr>
          <a:xfrm>
            <a:off x="11163315" y="3076567"/>
            <a:ext cx="6508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655D929B-75F4-49BA-817E-325666457FF1}"/>
              </a:ext>
            </a:extLst>
          </p:cNvPr>
          <p:cNvSpPr txBox="1"/>
          <p:nvPr/>
        </p:nvSpPr>
        <p:spPr>
          <a:xfrm>
            <a:off x="9818818" y="4008748"/>
            <a:ext cx="1652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7A99ADF9-5290-49C7-BBA0-5E1424189D08}"/>
              </a:ext>
            </a:extLst>
          </p:cNvPr>
          <p:cNvSpPr txBox="1"/>
          <p:nvPr/>
        </p:nvSpPr>
        <p:spPr>
          <a:xfrm>
            <a:off x="9825365" y="4426435"/>
            <a:ext cx="1413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3.9 4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8BA1E3A0-05CD-4849-BA87-6FC5D32CBCFC}"/>
              </a:ext>
            </a:extLst>
          </p:cNvPr>
          <p:cNvSpPr txBox="1"/>
          <p:nvPr/>
        </p:nvSpPr>
        <p:spPr>
          <a:xfrm>
            <a:off x="9811276" y="4886472"/>
            <a:ext cx="15634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4.0 3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CB0F6843-5448-4B63-AC3D-7C253AFE5CF9}"/>
              </a:ext>
            </a:extLst>
          </p:cNvPr>
          <p:cNvSpPr txBox="1"/>
          <p:nvPr/>
        </p:nvSpPr>
        <p:spPr>
          <a:xfrm>
            <a:off x="9817070" y="5295321"/>
            <a:ext cx="20040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4.0 0 4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822294C2-CACB-4D15-BEB6-12F773180FD3}"/>
              </a:ext>
            </a:extLst>
          </p:cNvPr>
          <p:cNvSpPr txBox="1"/>
          <p:nvPr/>
        </p:nvSpPr>
        <p:spPr>
          <a:xfrm>
            <a:off x="9821240" y="5765702"/>
            <a:ext cx="19095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3.4 9 9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CB067D52-E542-4A6D-BFFC-B618466436EA}"/>
              </a:ext>
            </a:extLst>
          </p:cNvPr>
          <p:cNvSpPr txBox="1"/>
          <p:nvPr/>
        </p:nvSpPr>
        <p:spPr>
          <a:xfrm>
            <a:off x="10127009" y="4008098"/>
            <a:ext cx="17060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8A2649B1-C7C9-4B43-A332-B3EB3FB7BA76}"/>
              </a:ext>
            </a:extLst>
          </p:cNvPr>
          <p:cNvSpPr txBox="1"/>
          <p:nvPr/>
        </p:nvSpPr>
        <p:spPr>
          <a:xfrm>
            <a:off x="11151789" y="4441850"/>
            <a:ext cx="8063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DB32262E-5349-4026-81F2-5DB6DDB622DD}"/>
              </a:ext>
            </a:extLst>
          </p:cNvPr>
          <p:cNvSpPr txBox="1"/>
          <p:nvPr/>
        </p:nvSpPr>
        <p:spPr>
          <a:xfrm>
            <a:off x="11152906" y="4877721"/>
            <a:ext cx="6508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89335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08" grpId="0"/>
      <p:bldP spid="109" grpId="0"/>
      <p:bldP spid="113" grpId="0"/>
      <p:bldP spid="114" grpId="0"/>
      <p:bldP spid="115" grpId="0"/>
      <p:bldP spid="116" grpId="0"/>
      <p:bldP spid="117" grpId="0"/>
      <p:bldP spid="330" grpId="0"/>
      <p:bldP spid="331" grpId="0"/>
      <p:bldP spid="332" grpId="0"/>
      <p:bldP spid="333" grpId="0"/>
      <p:bldP spid="334" grpId="0"/>
      <p:bldP spid="335" grpId="0"/>
      <p:bldP spid="336" grpId="0"/>
      <p:bldP spid="337" grpId="0"/>
      <p:bldP spid="338" grpId="0"/>
      <p:bldP spid="339" grpId="0"/>
      <p:bldP spid="340" grpId="0"/>
      <p:bldP spid="341" grpId="0"/>
      <p:bldP spid="342" grpId="0"/>
      <p:bldP spid="343" grpId="0"/>
      <p:bldP spid="344" grpId="0"/>
      <p:bldP spid="345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2430BBD-6CD5-4DF1-9623-141215FEC813}"/>
              </a:ext>
            </a:extLst>
          </p:cNvPr>
          <p:cNvSpPr/>
          <p:nvPr/>
        </p:nvSpPr>
        <p:spPr>
          <a:xfrm>
            <a:off x="476656" y="2273532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F6ABCEB-8CC7-47BB-B9DF-26BDFE7CD0F0}"/>
              </a:ext>
            </a:extLst>
          </p:cNvPr>
          <p:cNvSpPr/>
          <p:nvPr/>
        </p:nvSpPr>
        <p:spPr>
          <a:xfrm>
            <a:off x="2160665" y="2273815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B7939DE-71CB-468A-BF37-E0B99AD18521}"/>
              </a:ext>
            </a:extLst>
          </p:cNvPr>
          <p:cNvSpPr/>
          <p:nvPr/>
        </p:nvSpPr>
        <p:spPr>
          <a:xfrm>
            <a:off x="3852279" y="2275011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87D6ADE-9559-4138-B615-B1DF1865C361}"/>
              </a:ext>
            </a:extLst>
          </p:cNvPr>
          <p:cNvSpPr/>
          <p:nvPr/>
        </p:nvSpPr>
        <p:spPr>
          <a:xfrm>
            <a:off x="5542445" y="2273532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5C21102-5ABB-410A-9883-E77FCE3FA3F0}"/>
              </a:ext>
            </a:extLst>
          </p:cNvPr>
          <p:cNvSpPr/>
          <p:nvPr/>
        </p:nvSpPr>
        <p:spPr>
          <a:xfrm>
            <a:off x="7233794" y="2274391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C2D8476-1087-4DD2-A9D9-0B566D95B81B}"/>
              </a:ext>
            </a:extLst>
          </p:cNvPr>
          <p:cNvSpPr txBox="1"/>
          <p:nvPr/>
        </p:nvSpPr>
        <p:spPr>
          <a:xfrm>
            <a:off x="373955" y="2953604"/>
            <a:ext cx="2180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D8A8F5A-3935-487D-BDA7-54F541BBCBBD}"/>
              </a:ext>
            </a:extLst>
          </p:cNvPr>
          <p:cNvSpPr txBox="1"/>
          <p:nvPr/>
        </p:nvSpPr>
        <p:spPr>
          <a:xfrm>
            <a:off x="7205511" y="2949497"/>
            <a:ext cx="1855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2C7EA1F-B39C-40EB-BEB1-A1B587154618}"/>
              </a:ext>
            </a:extLst>
          </p:cNvPr>
          <p:cNvSpPr/>
          <p:nvPr/>
        </p:nvSpPr>
        <p:spPr>
          <a:xfrm>
            <a:off x="476656" y="4940197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CCF72694-2FB4-4DFF-B800-0C558CD939FB}"/>
              </a:ext>
            </a:extLst>
          </p:cNvPr>
          <p:cNvSpPr/>
          <p:nvPr/>
        </p:nvSpPr>
        <p:spPr>
          <a:xfrm>
            <a:off x="2160665" y="4940480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E43B30D-92B7-47F9-B983-CF457B06AF55}"/>
              </a:ext>
            </a:extLst>
          </p:cNvPr>
          <p:cNvSpPr/>
          <p:nvPr/>
        </p:nvSpPr>
        <p:spPr>
          <a:xfrm>
            <a:off x="3852279" y="4941676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A821DC1-C3EC-49B8-B0FC-876B60EA34FB}"/>
              </a:ext>
            </a:extLst>
          </p:cNvPr>
          <p:cNvSpPr/>
          <p:nvPr/>
        </p:nvSpPr>
        <p:spPr>
          <a:xfrm>
            <a:off x="5542445" y="4940197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ED8FEE1-5381-4002-914F-7E8E126B5936}"/>
              </a:ext>
            </a:extLst>
          </p:cNvPr>
          <p:cNvSpPr/>
          <p:nvPr/>
        </p:nvSpPr>
        <p:spPr>
          <a:xfrm>
            <a:off x="7233794" y="4941056"/>
            <a:ext cx="148955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3D87EC1-CD4A-4A26-9C8F-28BCB532A838}"/>
              </a:ext>
            </a:extLst>
          </p:cNvPr>
          <p:cNvSpPr txBox="1"/>
          <p:nvPr/>
        </p:nvSpPr>
        <p:spPr>
          <a:xfrm>
            <a:off x="374869" y="5603655"/>
            <a:ext cx="2180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16B7A93-C34A-4183-86D1-64833B1B1AC0}"/>
              </a:ext>
            </a:extLst>
          </p:cNvPr>
          <p:cNvSpPr txBox="1"/>
          <p:nvPr/>
        </p:nvSpPr>
        <p:spPr>
          <a:xfrm>
            <a:off x="7195465" y="5603655"/>
            <a:ext cx="1855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8132F2A8-6348-4A7A-807C-C106AECD14AD}"/>
              </a:ext>
            </a:extLst>
          </p:cNvPr>
          <p:cNvSpPr/>
          <p:nvPr/>
        </p:nvSpPr>
        <p:spPr>
          <a:xfrm>
            <a:off x="461187" y="497181"/>
            <a:ext cx="11159603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order from smallest to largest: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35B7549-1F1E-483E-8BDC-AC39AB7BEF77}"/>
              </a:ext>
            </a:extLst>
          </p:cNvPr>
          <p:cNvSpPr txBox="1"/>
          <p:nvPr/>
        </p:nvSpPr>
        <p:spPr>
          <a:xfrm>
            <a:off x="618409" y="2324318"/>
            <a:ext cx="12792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9C7693F-C318-473E-90F6-C97FD62C747D}"/>
              </a:ext>
            </a:extLst>
          </p:cNvPr>
          <p:cNvSpPr txBox="1"/>
          <p:nvPr/>
        </p:nvSpPr>
        <p:spPr>
          <a:xfrm>
            <a:off x="2147353" y="2314819"/>
            <a:ext cx="1614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0.055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730F413-CFD0-4FB3-94FA-DC7548B21677}"/>
              </a:ext>
            </a:extLst>
          </p:cNvPr>
          <p:cNvSpPr txBox="1"/>
          <p:nvPr/>
        </p:nvSpPr>
        <p:spPr>
          <a:xfrm>
            <a:off x="4080710" y="2315172"/>
            <a:ext cx="13562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B6951C7-91B4-4CC0-9C07-084A25BF71A0}"/>
              </a:ext>
            </a:extLst>
          </p:cNvPr>
          <p:cNvSpPr txBox="1"/>
          <p:nvPr/>
        </p:nvSpPr>
        <p:spPr>
          <a:xfrm>
            <a:off x="5518415" y="2314466"/>
            <a:ext cx="16271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0.505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472EC38-9601-4A0C-927D-67A237B0B0A7}"/>
              </a:ext>
            </a:extLst>
          </p:cNvPr>
          <p:cNvSpPr txBox="1"/>
          <p:nvPr/>
        </p:nvSpPr>
        <p:spPr>
          <a:xfrm>
            <a:off x="7321413" y="2314819"/>
            <a:ext cx="1413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1356249-807B-48A3-8BBC-577C006826BE}"/>
              </a:ext>
            </a:extLst>
          </p:cNvPr>
          <p:cNvSpPr txBox="1"/>
          <p:nvPr/>
        </p:nvSpPr>
        <p:spPr>
          <a:xfrm>
            <a:off x="460091" y="4983141"/>
            <a:ext cx="15458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4.034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D82E092-DF0D-4B14-A1D8-D911D97C5C69}"/>
              </a:ext>
            </a:extLst>
          </p:cNvPr>
          <p:cNvSpPr txBox="1"/>
          <p:nvPr/>
        </p:nvSpPr>
        <p:spPr>
          <a:xfrm>
            <a:off x="2260544" y="4973642"/>
            <a:ext cx="13708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4.04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2B27011-53E3-48D9-844F-14BEF5AFFB60}"/>
              </a:ext>
            </a:extLst>
          </p:cNvPr>
          <p:cNvSpPr txBox="1"/>
          <p:nvPr/>
        </p:nvSpPr>
        <p:spPr>
          <a:xfrm>
            <a:off x="3966599" y="4973995"/>
            <a:ext cx="12885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4.34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941E36C-9674-4E89-8DB4-4C7193330324}"/>
              </a:ext>
            </a:extLst>
          </p:cNvPr>
          <p:cNvSpPr txBox="1"/>
          <p:nvPr/>
        </p:nvSpPr>
        <p:spPr>
          <a:xfrm>
            <a:off x="5773829" y="4973289"/>
            <a:ext cx="1175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3E3B551-0A4D-4AFF-80D0-F984951955ED}"/>
              </a:ext>
            </a:extLst>
          </p:cNvPr>
          <p:cNvSpPr txBox="1"/>
          <p:nvPr/>
        </p:nvSpPr>
        <p:spPr>
          <a:xfrm>
            <a:off x="7209766" y="4973642"/>
            <a:ext cx="15581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4.434</a:t>
            </a:r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38BAD209-5FCE-4226-A1C7-80FB7C1EADEC}"/>
              </a:ext>
            </a:extLst>
          </p:cNvPr>
          <p:cNvGrpSpPr/>
          <p:nvPr/>
        </p:nvGrpSpPr>
        <p:grpSpPr>
          <a:xfrm>
            <a:off x="472188" y="1266561"/>
            <a:ext cx="8973171" cy="817087"/>
            <a:chOff x="-59292" y="372323"/>
            <a:chExt cx="8596505" cy="1134018"/>
          </a:xfrm>
        </p:grpSpPr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3ED9E8C7-9436-436C-932D-27A16E6D8C65}"/>
                </a:ext>
              </a:extLst>
            </p:cNvPr>
            <p:cNvSpPr/>
            <p:nvPr/>
          </p:nvSpPr>
          <p:spPr>
            <a:xfrm>
              <a:off x="-59292" y="372323"/>
              <a:ext cx="85423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D71342C1-7C79-4787-881E-59EE4D85A0DC}"/>
                </a:ext>
              </a:extLst>
            </p:cNvPr>
            <p:cNvSpPr txBox="1"/>
            <p:nvPr/>
          </p:nvSpPr>
          <p:spPr>
            <a:xfrm>
              <a:off x="118750" y="485388"/>
              <a:ext cx="841846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0.5          0.505          0.055          0.05          0.55</a:t>
              </a:r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2A4C34D5-8D80-4BA8-9F9A-5155938BB2F1}"/>
              </a:ext>
            </a:extLst>
          </p:cNvPr>
          <p:cNvGrpSpPr/>
          <p:nvPr/>
        </p:nvGrpSpPr>
        <p:grpSpPr>
          <a:xfrm>
            <a:off x="461187" y="3836976"/>
            <a:ext cx="8973171" cy="817087"/>
            <a:chOff x="-59292" y="372323"/>
            <a:chExt cx="8596505" cy="1134018"/>
          </a:xfrm>
        </p:grpSpPr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A9228320-1CED-4254-943C-C482E0460904}"/>
                </a:ext>
              </a:extLst>
            </p:cNvPr>
            <p:cNvSpPr/>
            <p:nvPr/>
          </p:nvSpPr>
          <p:spPr>
            <a:xfrm>
              <a:off x="-59292" y="372323"/>
              <a:ext cx="854231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5D5C478B-940C-4049-9C93-FED29C192C01}"/>
                </a:ext>
              </a:extLst>
            </p:cNvPr>
            <p:cNvSpPr txBox="1"/>
            <p:nvPr/>
          </p:nvSpPr>
          <p:spPr>
            <a:xfrm>
              <a:off x="118750" y="485388"/>
              <a:ext cx="8418463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4.4          4.34          4.034          4.04          4.434</a:t>
              </a:r>
            </a:p>
          </p:txBody>
        </p:sp>
      </p:grpSp>
      <p:sp>
        <p:nvSpPr>
          <p:cNvPr id="330" name="TextBox 329">
            <a:extLst>
              <a:ext uri="{FF2B5EF4-FFF2-40B4-BE49-F238E27FC236}">
                <a16:creationId xmlns:a16="http://schemas.microsoft.com/office/drawing/2014/main" id="{57E9E502-B39C-41FE-8E97-D738D8E41A95}"/>
              </a:ext>
            </a:extLst>
          </p:cNvPr>
          <p:cNvSpPr txBox="1"/>
          <p:nvPr/>
        </p:nvSpPr>
        <p:spPr>
          <a:xfrm>
            <a:off x="9815752" y="1331533"/>
            <a:ext cx="1211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0573081F-4468-47D8-9C9A-F0692B744960}"/>
              </a:ext>
            </a:extLst>
          </p:cNvPr>
          <p:cNvSpPr txBox="1"/>
          <p:nvPr/>
        </p:nvSpPr>
        <p:spPr>
          <a:xfrm>
            <a:off x="9808650" y="1749220"/>
            <a:ext cx="19085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0.5 0 5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E87F7A26-678E-4742-8348-486176A0BAFE}"/>
              </a:ext>
            </a:extLst>
          </p:cNvPr>
          <p:cNvSpPr txBox="1"/>
          <p:nvPr/>
        </p:nvSpPr>
        <p:spPr>
          <a:xfrm>
            <a:off x="9808209" y="2209257"/>
            <a:ext cx="20098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0.0 5 5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5B0F747F-852B-4ECE-B584-DE691E8BD9B1}"/>
              </a:ext>
            </a:extLst>
          </p:cNvPr>
          <p:cNvSpPr txBox="1"/>
          <p:nvPr/>
        </p:nvSpPr>
        <p:spPr>
          <a:xfrm>
            <a:off x="9814003" y="2618106"/>
            <a:ext cx="20040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0.0 5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2AF56B93-28D9-4E06-9E81-E09294874408}"/>
              </a:ext>
            </a:extLst>
          </p:cNvPr>
          <p:cNvSpPr txBox="1"/>
          <p:nvPr/>
        </p:nvSpPr>
        <p:spPr>
          <a:xfrm>
            <a:off x="9818173" y="3088487"/>
            <a:ext cx="1413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0.5 5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55B371FA-17AA-4373-AF99-EA78DE31FBE9}"/>
              </a:ext>
            </a:extLst>
          </p:cNvPr>
          <p:cNvSpPr txBox="1"/>
          <p:nvPr/>
        </p:nvSpPr>
        <p:spPr>
          <a:xfrm>
            <a:off x="10714657" y="1330883"/>
            <a:ext cx="11016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C9C2E64F-BD4B-4211-B1BE-7BE7AECB011D}"/>
              </a:ext>
            </a:extLst>
          </p:cNvPr>
          <p:cNvSpPr txBox="1"/>
          <p:nvPr/>
        </p:nvSpPr>
        <p:spPr>
          <a:xfrm>
            <a:off x="11135976" y="2624601"/>
            <a:ext cx="5417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7958E401-65D3-473B-A138-4A4E92325FC2}"/>
              </a:ext>
            </a:extLst>
          </p:cNvPr>
          <p:cNvSpPr txBox="1"/>
          <p:nvPr/>
        </p:nvSpPr>
        <p:spPr>
          <a:xfrm>
            <a:off x="11149667" y="3076567"/>
            <a:ext cx="6508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655D929B-75F4-49BA-817E-325666457FF1}"/>
              </a:ext>
            </a:extLst>
          </p:cNvPr>
          <p:cNvSpPr txBox="1"/>
          <p:nvPr/>
        </p:nvSpPr>
        <p:spPr>
          <a:xfrm>
            <a:off x="9818818" y="4008748"/>
            <a:ext cx="16529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4.4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7A99ADF9-5290-49C7-BBA0-5E1424189D08}"/>
              </a:ext>
            </a:extLst>
          </p:cNvPr>
          <p:cNvSpPr txBox="1"/>
          <p:nvPr/>
        </p:nvSpPr>
        <p:spPr>
          <a:xfrm>
            <a:off x="9825365" y="4426435"/>
            <a:ext cx="1413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4.3 4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8BA1E3A0-05CD-4849-BA87-6FC5D32CBCFC}"/>
              </a:ext>
            </a:extLst>
          </p:cNvPr>
          <p:cNvSpPr txBox="1"/>
          <p:nvPr/>
        </p:nvSpPr>
        <p:spPr>
          <a:xfrm>
            <a:off x="9811276" y="4886472"/>
            <a:ext cx="18236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4.0 3 4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CB0F6843-5448-4B63-AC3D-7C253AFE5CF9}"/>
              </a:ext>
            </a:extLst>
          </p:cNvPr>
          <p:cNvSpPr txBox="1"/>
          <p:nvPr/>
        </p:nvSpPr>
        <p:spPr>
          <a:xfrm>
            <a:off x="9817070" y="5322617"/>
            <a:ext cx="20040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4.0 4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822294C2-CACB-4D15-BEB6-12F773180FD3}"/>
              </a:ext>
            </a:extLst>
          </p:cNvPr>
          <p:cNvSpPr txBox="1"/>
          <p:nvPr/>
        </p:nvSpPr>
        <p:spPr>
          <a:xfrm>
            <a:off x="9807592" y="5765702"/>
            <a:ext cx="19095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4.4 3 4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CB067D52-E542-4A6D-BFFC-B618466436EA}"/>
              </a:ext>
            </a:extLst>
          </p:cNvPr>
          <p:cNvSpPr txBox="1"/>
          <p:nvPr/>
        </p:nvSpPr>
        <p:spPr>
          <a:xfrm>
            <a:off x="10705389" y="4008098"/>
            <a:ext cx="11276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8A2649B1-C7C9-4B43-A332-B3EB3FB7BA76}"/>
              </a:ext>
            </a:extLst>
          </p:cNvPr>
          <p:cNvSpPr txBox="1"/>
          <p:nvPr/>
        </p:nvSpPr>
        <p:spPr>
          <a:xfrm>
            <a:off x="11151789" y="4441850"/>
            <a:ext cx="8063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DB32262E-5349-4026-81F2-5DB6DDB622DD}"/>
              </a:ext>
            </a:extLst>
          </p:cNvPr>
          <p:cNvSpPr txBox="1"/>
          <p:nvPr/>
        </p:nvSpPr>
        <p:spPr>
          <a:xfrm>
            <a:off x="11149667" y="5312439"/>
            <a:ext cx="6508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9744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08" grpId="0"/>
      <p:bldP spid="109" grpId="0"/>
      <p:bldP spid="113" grpId="0"/>
      <p:bldP spid="114" grpId="0"/>
      <p:bldP spid="115" grpId="0"/>
      <p:bldP spid="116" grpId="0"/>
      <p:bldP spid="117" grpId="0"/>
      <p:bldP spid="330" grpId="0"/>
      <p:bldP spid="331" grpId="0"/>
      <p:bldP spid="332" grpId="0"/>
      <p:bldP spid="333" grpId="0"/>
      <p:bldP spid="334" grpId="0"/>
      <p:bldP spid="335" grpId="0"/>
      <p:bldP spid="336" grpId="0"/>
      <p:bldP spid="337" grpId="0"/>
      <p:bldP spid="338" grpId="0"/>
      <p:bldP spid="339" grpId="0"/>
      <p:bldP spid="340" grpId="0"/>
      <p:bldP spid="341" grpId="0"/>
      <p:bldP spid="342" grpId="0"/>
      <p:bldP spid="343" grpId="0"/>
      <p:bldP spid="344" grpId="0"/>
      <p:bldP spid="345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184F3-73D4-47A3-8AF3-C39CC807A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17 Add numbers with up to three decimal places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AE71F-D264-4CFC-B127-451A68A72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34329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277668A6-7525-4AD9-8199-AAEA3CEC829A}"/>
              </a:ext>
            </a:extLst>
          </p:cNvPr>
          <p:cNvGrpSpPr/>
          <p:nvPr/>
        </p:nvGrpSpPr>
        <p:grpSpPr>
          <a:xfrm>
            <a:off x="242231" y="244290"/>
            <a:ext cx="4951916" cy="817087"/>
            <a:chOff x="255522" y="372323"/>
            <a:chExt cx="3194965" cy="1134018"/>
          </a:xfrm>
        </p:grpSpPr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5DDE5480-B84D-4E16-87F0-138CC5E8F761}"/>
                </a:ext>
              </a:extLst>
            </p:cNvPr>
            <p:cNvSpPr/>
            <p:nvPr/>
          </p:nvSpPr>
          <p:spPr>
            <a:xfrm>
              <a:off x="255522" y="372323"/>
              <a:ext cx="31949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58716830-0209-4A80-A0B4-822EAA4C389C}"/>
                </a:ext>
              </a:extLst>
            </p:cNvPr>
            <p:cNvSpPr txBox="1"/>
            <p:nvPr/>
          </p:nvSpPr>
          <p:spPr>
            <a:xfrm>
              <a:off x="308455" y="485388"/>
              <a:ext cx="189185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5.87 + 3.123 = </a:t>
              </a:r>
            </a:p>
          </p:txBody>
        </p: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5D1B079-D9E6-477D-AD76-580FF5EEDA6E}"/>
              </a:ext>
            </a:extLst>
          </p:cNvPr>
          <p:cNvSpPr/>
          <p:nvPr/>
        </p:nvSpPr>
        <p:spPr>
          <a:xfrm>
            <a:off x="3151810" y="385047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CA3ED827-AE9F-429B-87AA-71E369285882}"/>
              </a:ext>
            </a:extLst>
          </p:cNvPr>
          <p:cNvSpPr txBox="1"/>
          <p:nvPr/>
        </p:nvSpPr>
        <p:spPr>
          <a:xfrm>
            <a:off x="3321888" y="376108"/>
            <a:ext cx="2226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8.993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664097E-F454-40DE-AA86-B78716921CE7}"/>
              </a:ext>
            </a:extLst>
          </p:cNvPr>
          <p:cNvSpPr txBox="1"/>
          <p:nvPr/>
        </p:nvSpPr>
        <p:spPr>
          <a:xfrm>
            <a:off x="889184" y="1311390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5.8 7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B090888-D9BA-417F-95EB-01BC81FE91CA}"/>
              </a:ext>
            </a:extLst>
          </p:cNvPr>
          <p:cNvSpPr txBox="1"/>
          <p:nvPr/>
        </p:nvSpPr>
        <p:spPr>
          <a:xfrm>
            <a:off x="442286" y="1758838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E2F4CB-234E-44F9-A974-6DA57B62FED2}"/>
              </a:ext>
            </a:extLst>
          </p:cNvPr>
          <p:cNvSpPr txBox="1"/>
          <p:nvPr/>
        </p:nvSpPr>
        <p:spPr>
          <a:xfrm>
            <a:off x="879907" y="1745491"/>
            <a:ext cx="1852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3.1 2 3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AACBC70-0F65-46F2-B365-96A5FC1A7E4B}"/>
              </a:ext>
            </a:extLst>
          </p:cNvPr>
          <p:cNvCxnSpPr>
            <a:cxnSpLocks/>
          </p:cNvCxnSpPr>
          <p:nvPr/>
        </p:nvCxnSpPr>
        <p:spPr>
          <a:xfrm>
            <a:off x="450599" y="2279506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3AB099D9-64F8-4EB4-9A89-37E9CB3B662F}"/>
              </a:ext>
            </a:extLst>
          </p:cNvPr>
          <p:cNvCxnSpPr>
            <a:cxnSpLocks/>
          </p:cNvCxnSpPr>
          <p:nvPr/>
        </p:nvCxnSpPr>
        <p:spPr>
          <a:xfrm>
            <a:off x="450599" y="2716702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ADF1141F-9528-460D-89C7-1090D6DF72DA}"/>
              </a:ext>
            </a:extLst>
          </p:cNvPr>
          <p:cNvSpPr txBox="1"/>
          <p:nvPr/>
        </p:nvSpPr>
        <p:spPr>
          <a:xfrm>
            <a:off x="2216445" y="1299642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075ED99-F211-4B56-BCCC-40AFC74A5CAE}"/>
              </a:ext>
            </a:extLst>
          </p:cNvPr>
          <p:cNvSpPr txBox="1"/>
          <p:nvPr/>
        </p:nvSpPr>
        <p:spPr>
          <a:xfrm>
            <a:off x="2218489" y="2191340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5DB04FA-C696-43A8-A1AA-1B79901FDC31}"/>
              </a:ext>
            </a:extLst>
          </p:cNvPr>
          <p:cNvSpPr txBox="1"/>
          <p:nvPr/>
        </p:nvSpPr>
        <p:spPr>
          <a:xfrm>
            <a:off x="1775233" y="2196974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D84A01B-6C0B-4831-A759-C3A08456BC93}"/>
              </a:ext>
            </a:extLst>
          </p:cNvPr>
          <p:cNvSpPr txBox="1"/>
          <p:nvPr/>
        </p:nvSpPr>
        <p:spPr>
          <a:xfrm>
            <a:off x="1331977" y="2191340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A372DD7-16AD-4872-8C8A-D41D71B17B15}"/>
              </a:ext>
            </a:extLst>
          </p:cNvPr>
          <p:cNvSpPr txBox="1"/>
          <p:nvPr/>
        </p:nvSpPr>
        <p:spPr>
          <a:xfrm>
            <a:off x="877863" y="2191340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976F72F-2427-40AA-AB22-15E772DB0D2A}"/>
              </a:ext>
            </a:extLst>
          </p:cNvPr>
          <p:cNvSpPr txBox="1"/>
          <p:nvPr/>
        </p:nvSpPr>
        <p:spPr>
          <a:xfrm>
            <a:off x="1168644" y="2175450"/>
            <a:ext cx="38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FDB0886-0ED2-4DA4-BF93-090064CC8814}"/>
              </a:ext>
            </a:extLst>
          </p:cNvPr>
          <p:cNvSpPr txBox="1"/>
          <p:nvPr/>
        </p:nvSpPr>
        <p:spPr>
          <a:xfrm>
            <a:off x="6230241" y="1328226"/>
            <a:ext cx="19018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1 9.3 6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4BCE119-55B5-433A-B986-92B0EF2A3769}"/>
              </a:ext>
            </a:extLst>
          </p:cNvPr>
          <p:cNvSpPr txBox="1"/>
          <p:nvPr/>
        </p:nvSpPr>
        <p:spPr>
          <a:xfrm>
            <a:off x="5799818" y="1784090"/>
            <a:ext cx="5007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29E0052-38FB-4039-992F-CBC28BD93098}"/>
              </a:ext>
            </a:extLst>
          </p:cNvPr>
          <p:cNvSpPr txBox="1"/>
          <p:nvPr/>
        </p:nvSpPr>
        <p:spPr>
          <a:xfrm>
            <a:off x="6230241" y="1754466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3 5.8 1 6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D70D232A-2651-4C94-85B1-ABEADE8CF82F}"/>
              </a:ext>
            </a:extLst>
          </p:cNvPr>
          <p:cNvCxnSpPr>
            <a:cxnSpLocks/>
          </p:cNvCxnSpPr>
          <p:nvPr/>
        </p:nvCxnSpPr>
        <p:spPr>
          <a:xfrm>
            <a:off x="5820598" y="2277176"/>
            <a:ext cx="266244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3A41CCF0-05EC-419F-AEC5-B7030D2EEACE}"/>
              </a:ext>
            </a:extLst>
          </p:cNvPr>
          <p:cNvCxnSpPr>
            <a:cxnSpLocks/>
          </p:cNvCxnSpPr>
          <p:nvPr/>
        </p:nvCxnSpPr>
        <p:spPr>
          <a:xfrm>
            <a:off x="5820598" y="2715326"/>
            <a:ext cx="266244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A002B1FF-3B83-4C12-A031-F8FAFBBC5A83}"/>
              </a:ext>
            </a:extLst>
          </p:cNvPr>
          <p:cNvSpPr txBox="1"/>
          <p:nvPr/>
        </p:nvSpPr>
        <p:spPr>
          <a:xfrm>
            <a:off x="8023664" y="1328226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16BD2B2-FBF8-411C-814F-6E7793157C71}"/>
              </a:ext>
            </a:extLst>
          </p:cNvPr>
          <p:cNvSpPr txBox="1"/>
          <p:nvPr/>
        </p:nvSpPr>
        <p:spPr>
          <a:xfrm>
            <a:off x="6973190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1758DF4-683A-410A-8388-888F96CC4331}"/>
              </a:ext>
            </a:extLst>
          </p:cNvPr>
          <p:cNvSpPr txBox="1"/>
          <p:nvPr/>
        </p:nvSpPr>
        <p:spPr>
          <a:xfrm>
            <a:off x="8003382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A5C2EA9-1159-489C-A1CC-6F86E5AB1047}"/>
              </a:ext>
            </a:extLst>
          </p:cNvPr>
          <p:cNvSpPr txBox="1"/>
          <p:nvPr/>
        </p:nvSpPr>
        <p:spPr>
          <a:xfrm>
            <a:off x="7576534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1F34BF8-7252-4767-A711-B6AEB0390A2E}"/>
              </a:ext>
            </a:extLst>
          </p:cNvPr>
          <p:cNvSpPr txBox="1"/>
          <p:nvPr/>
        </p:nvSpPr>
        <p:spPr>
          <a:xfrm>
            <a:off x="6734039" y="1093001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F0C7043-D293-4665-9C4E-FEC4F4DB8186}"/>
              </a:ext>
            </a:extLst>
          </p:cNvPr>
          <p:cNvSpPr txBox="1"/>
          <p:nvPr/>
        </p:nvSpPr>
        <p:spPr>
          <a:xfrm>
            <a:off x="7137758" y="2194393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E0C5C9A-BBDB-40F3-8043-DF8D5B606DF7}"/>
              </a:ext>
            </a:extLst>
          </p:cNvPr>
          <p:cNvSpPr txBox="1"/>
          <p:nvPr/>
        </p:nvSpPr>
        <p:spPr>
          <a:xfrm>
            <a:off x="6293653" y="1087919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37E9083-0055-44FF-B49E-2160E477D387}"/>
              </a:ext>
            </a:extLst>
          </p:cNvPr>
          <p:cNvSpPr txBox="1"/>
          <p:nvPr/>
        </p:nvSpPr>
        <p:spPr>
          <a:xfrm>
            <a:off x="6677276" y="2189311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8F26E7F-9554-40D6-AA72-7AFD72908067}"/>
              </a:ext>
            </a:extLst>
          </p:cNvPr>
          <p:cNvSpPr txBox="1"/>
          <p:nvPr/>
        </p:nvSpPr>
        <p:spPr>
          <a:xfrm>
            <a:off x="6233230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BB27AE5-C9E0-4200-8CA3-9E637DAD6DB7}"/>
              </a:ext>
            </a:extLst>
          </p:cNvPr>
          <p:cNvGrpSpPr/>
          <p:nvPr/>
        </p:nvGrpSpPr>
        <p:grpSpPr>
          <a:xfrm>
            <a:off x="5551225" y="244290"/>
            <a:ext cx="5440354" cy="817087"/>
            <a:chOff x="255522" y="372323"/>
            <a:chExt cx="3510104" cy="1134018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B07F2B19-114A-4F41-88B3-9AAEE691C1E1}"/>
                </a:ext>
              </a:extLst>
            </p:cNvPr>
            <p:cNvSpPr/>
            <p:nvPr/>
          </p:nvSpPr>
          <p:spPr>
            <a:xfrm>
              <a:off x="255522" y="372323"/>
              <a:ext cx="351010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DF70732-6DA2-4EE5-9F58-CD9B766D46E4}"/>
                </a:ext>
              </a:extLst>
            </p:cNvPr>
            <p:cNvSpPr txBox="1"/>
            <p:nvPr/>
          </p:nvSpPr>
          <p:spPr>
            <a:xfrm>
              <a:off x="308455" y="485388"/>
              <a:ext cx="21938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19.36 + 35.816 = </a:t>
              </a: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CEEE6BF-030E-4005-8E7A-7F49D48817BF}"/>
              </a:ext>
            </a:extLst>
          </p:cNvPr>
          <p:cNvSpPr/>
          <p:nvPr/>
        </p:nvSpPr>
        <p:spPr>
          <a:xfrm>
            <a:off x="8911181" y="385047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97EA8D3-2E20-451A-A904-CEF2DC1AECC2}"/>
              </a:ext>
            </a:extLst>
          </p:cNvPr>
          <p:cNvSpPr txBox="1"/>
          <p:nvPr/>
        </p:nvSpPr>
        <p:spPr>
          <a:xfrm>
            <a:off x="8919895" y="376108"/>
            <a:ext cx="2333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55.176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8D43325-F5D8-4A55-9BD7-770C9CACD212}"/>
              </a:ext>
            </a:extLst>
          </p:cNvPr>
          <p:cNvGrpSpPr/>
          <p:nvPr/>
        </p:nvGrpSpPr>
        <p:grpSpPr>
          <a:xfrm>
            <a:off x="3306664" y="3311447"/>
            <a:ext cx="4742934" cy="817087"/>
            <a:chOff x="255522" y="372323"/>
            <a:chExt cx="3060130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F25C1D4C-EA86-4F3D-B3B1-8AE4E2FB8CAC}"/>
                </a:ext>
              </a:extLst>
            </p:cNvPr>
            <p:cNvSpPr/>
            <p:nvPr/>
          </p:nvSpPr>
          <p:spPr>
            <a:xfrm>
              <a:off x="255522" y="372323"/>
              <a:ext cx="30601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C096E05-92AA-4DD9-B0C8-464B35717218}"/>
                </a:ext>
              </a:extLst>
            </p:cNvPr>
            <p:cNvSpPr txBox="1"/>
            <p:nvPr/>
          </p:nvSpPr>
          <p:spPr>
            <a:xfrm>
              <a:off x="308455" y="485388"/>
              <a:ext cx="174085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5.871 + 3.2 = </a:t>
              </a: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18921D62-0421-43DD-915A-9D03F276CFDE}"/>
              </a:ext>
            </a:extLst>
          </p:cNvPr>
          <p:cNvSpPr/>
          <p:nvPr/>
        </p:nvSpPr>
        <p:spPr>
          <a:xfrm>
            <a:off x="5997875" y="3452204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D205318-E692-4E47-AAF2-3D4D037B7959}"/>
              </a:ext>
            </a:extLst>
          </p:cNvPr>
          <p:cNvSpPr txBox="1"/>
          <p:nvPr/>
        </p:nvSpPr>
        <p:spPr>
          <a:xfrm>
            <a:off x="4451526" y="4450409"/>
            <a:ext cx="18993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5.8 7 1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7F833883-454C-474E-BF91-136828635086}"/>
              </a:ext>
            </a:extLst>
          </p:cNvPr>
          <p:cNvSpPr txBox="1"/>
          <p:nvPr/>
        </p:nvSpPr>
        <p:spPr>
          <a:xfrm>
            <a:off x="4004629" y="4884209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E945442-486B-458A-AD2F-411CD7D8369D}"/>
              </a:ext>
            </a:extLst>
          </p:cNvPr>
          <p:cNvSpPr txBox="1"/>
          <p:nvPr/>
        </p:nvSpPr>
        <p:spPr>
          <a:xfrm>
            <a:off x="4442250" y="4870862"/>
            <a:ext cx="103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3.2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5D8147A9-7222-469A-93F4-7C941CA51146}"/>
              </a:ext>
            </a:extLst>
          </p:cNvPr>
          <p:cNvCxnSpPr>
            <a:cxnSpLocks/>
          </p:cNvCxnSpPr>
          <p:nvPr/>
        </p:nvCxnSpPr>
        <p:spPr>
          <a:xfrm>
            <a:off x="4012942" y="5404877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724E7674-C8B1-4F9C-B168-0DDE9C9669B5}"/>
              </a:ext>
            </a:extLst>
          </p:cNvPr>
          <p:cNvCxnSpPr>
            <a:cxnSpLocks/>
          </p:cNvCxnSpPr>
          <p:nvPr/>
        </p:nvCxnSpPr>
        <p:spPr>
          <a:xfrm>
            <a:off x="4012942" y="5842073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BFCF49F9-98E9-4BC8-A100-6B1403AC693C}"/>
              </a:ext>
            </a:extLst>
          </p:cNvPr>
          <p:cNvSpPr txBox="1"/>
          <p:nvPr/>
        </p:nvSpPr>
        <p:spPr>
          <a:xfrm>
            <a:off x="5348428" y="4894893"/>
            <a:ext cx="9642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4007597-E516-41B7-955D-51119A7DD1B1}"/>
              </a:ext>
            </a:extLst>
          </p:cNvPr>
          <p:cNvSpPr txBox="1"/>
          <p:nvPr/>
        </p:nvSpPr>
        <p:spPr>
          <a:xfrm>
            <a:off x="5780832" y="5316711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DDADE25-3B04-47CD-AAB0-32132E645465}"/>
              </a:ext>
            </a:extLst>
          </p:cNvPr>
          <p:cNvSpPr txBox="1"/>
          <p:nvPr/>
        </p:nvSpPr>
        <p:spPr>
          <a:xfrm>
            <a:off x="5337576" y="5322345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C603708-4244-4A8D-8B86-973682ECC7B3}"/>
              </a:ext>
            </a:extLst>
          </p:cNvPr>
          <p:cNvSpPr txBox="1"/>
          <p:nvPr/>
        </p:nvSpPr>
        <p:spPr>
          <a:xfrm>
            <a:off x="4894320" y="5316711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6FBE3B4-C67A-4E84-972C-BF0962968C6A}"/>
              </a:ext>
            </a:extLst>
          </p:cNvPr>
          <p:cNvSpPr txBox="1"/>
          <p:nvPr/>
        </p:nvSpPr>
        <p:spPr>
          <a:xfrm>
            <a:off x="4440206" y="5316711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4529681-2838-4F47-B8AE-9DA2945C926F}"/>
              </a:ext>
            </a:extLst>
          </p:cNvPr>
          <p:cNvSpPr txBox="1"/>
          <p:nvPr/>
        </p:nvSpPr>
        <p:spPr>
          <a:xfrm>
            <a:off x="4730987" y="5300821"/>
            <a:ext cx="38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88A3C71-8F96-44D4-8600-66A6B5C5ED48}"/>
              </a:ext>
            </a:extLst>
          </p:cNvPr>
          <p:cNvSpPr txBox="1"/>
          <p:nvPr/>
        </p:nvSpPr>
        <p:spPr>
          <a:xfrm>
            <a:off x="4525642" y="4248147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65B06E0-AFDA-4C82-AA26-3F5F3284E059}"/>
              </a:ext>
            </a:extLst>
          </p:cNvPr>
          <p:cNvSpPr txBox="1"/>
          <p:nvPr/>
        </p:nvSpPr>
        <p:spPr>
          <a:xfrm>
            <a:off x="6212152" y="3447772"/>
            <a:ext cx="1655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9.071</a:t>
            </a:r>
          </a:p>
        </p:txBody>
      </p:sp>
    </p:spTree>
    <p:extLst>
      <p:ext uri="{BB962C8B-B14F-4D97-AF65-F5344CB8AC3E}">
        <p14:creationId xmlns:p14="http://schemas.microsoft.com/office/powerpoint/2010/main" val="347569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  <p:bldP spid="71" grpId="0"/>
      <p:bldP spid="83" grpId="0"/>
      <p:bldP spid="84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11" grpId="0"/>
      <p:bldP spid="116" grpId="0"/>
      <p:bldP spid="117" grpId="0"/>
      <p:bldP spid="118" grpId="0"/>
      <p:bldP spid="121" grpId="0"/>
      <p:bldP spid="122" grpId="0"/>
      <p:bldP spid="125" grpId="0"/>
      <p:bldP spid="126" grpId="0"/>
      <p:bldP spid="130" grpId="0"/>
      <p:bldP spid="131" grpId="0"/>
      <p:bldP spid="132" grpId="0"/>
      <p:bldP spid="147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277668A6-7525-4AD9-8199-AAEA3CEC829A}"/>
              </a:ext>
            </a:extLst>
          </p:cNvPr>
          <p:cNvGrpSpPr/>
          <p:nvPr/>
        </p:nvGrpSpPr>
        <p:grpSpPr>
          <a:xfrm>
            <a:off x="242231" y="244290"/>
            <a:ext cx="4951916" cy="817087"/>
            <a:chOff x="255522" y="372323"/>
            <a:chExt cx="3194965" cy="1134018"/>
          </a:xfrm>
        </p:grpSpPr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5DDE5480-B84D-4E16-87F0-138CC5E8F761}"/>
                </a:ext>
              </a:extLst>
            </p:cNvPr>
            <p:cNvSpPr/>
            <p:nvPr/>
          </p:nvSpPr>
          <p:spPr>
            <a:xfrm>
              <a:off x="255522" y="372323"/>
              <a:ext cx="319496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58716830-0209-4A80-A0B4-822EAA4C389C}"/>
                </a:ext>
              </a:extLst>
            </p:cNvPr>
            <p:cNvSpPr txBox="1"/>
            <p:nvPr/>
          </p:nvSpPr>
          <p:spPr>
            <a:xfrm>
              <a:off x="308455" y="485388"/>
              <a:ext cx="189185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5.87 + 3.123 = </a:t>
              </a:r>
            </a:p>
          </p:txBody>
        </p: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5D1B079-D9E6-477D-AD76-580FF5EEDA6E}"/>
              </a:ext>
            </a:extLst>
          </p:cNvPr>
          <p:cNvSpPr/>
          <p:nvPr/>
        </p:nvSpPr>
        <p:spPr>
          <a:xfrm>
            <a:off x="3151810" y="385047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CA3ED827-AE9F-429B-87AA-71E369285882}"/>
              </a:ext>
            </a:extLst>
          </p:cNvPr>
          <p:cNvSpPr txBox="1"/>
          <p:nvPr/>
        </p:nvSpPr>
        <p:spPr>
          <a:xfrm>
            <a:off x="3321888" y="376108"/>
            <a:ext cx="2226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8.993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664097E-F454-40DE-AA86-B78716921CE7}"/>
              </a:ext>
            </a:extLst>
          </p:cNvPr>
          <p:cNvSpPr txBox="1"/>
          <p:nvPr/>
        </p:nvSpPr>
        <p:spPr>
          <a:xfrm>
            <a:off x="889184" y="1311390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5.8 7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B090888-D9BA-417F-95EB-01BC81FE91CA}"/>
              </a:ext>
            </a:extLst>
          </p:cNvPr>
          <p:cNvSpPr txBox="1"/>
          <p:nvPr/>
        </p:nvSpPr>
        <p:spPr>
          <a:xfrm>
            <a:off x="442286" y="1758838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4E2F4CB-234E-44F9-A974-6DA57B62FED2}"/>
              </a:ext>
            </a:extLst>
          </p:cNvPr>
          <p:cNvSpPr txBox="1"/>
          <p:nvPr/>
        </p:nvSpPr>
        <p:spPr>
          <a:xfrm>
            <a:off x="879907" y="1745491"/>
            <a:ext cx="1852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3.1 2 3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AACBC70-0F65-46F2-B365-96A5FC1A7E4B}"/>
              </a:ext>
            </a:extLst>
          </p:cNvPr>
          <p:cNvCxnSpPr>
            <a:cxnSpLocks/>
          </p:cNvCxnSpPr>
          <p:nvPr/>
        </p:nvCxnSpPr>
        <p:spPr>
          <a:xfrm>
            <a:off x="450599" y="2279506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3AB099D9-64F8-4EB4-9A89-37E9CB3B662F}"/>
              </a:ext>
            </a:extLst>
          </p:cNvPr>
          <p:cNvCxnSpPr>
            <a:cxnSpLocks/>
          </p:cNvCxnSpPr>
          <p:nvPr/>
        </p:nvCxnSpPr>
        <p:spPr>
          <a:xfrm>
            <a:off x="450599" y="2716702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ADF1141F-9528-460D-89C7-1090D6DF72DA}"/>
              </a:ext>
            </a:extLst>
          </p:cNvPr>
          <p:cNvSpPr txBox="1"/>
          <p:nvPr/>
        </p:nvSpPr>
        <p:spPr>
          <a:xfrm>
            <a:off x="2216445" y="1299642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075ED99-F211-4B56-BCCC-40AFC74A5CAE}"/>
              </a:ext>
            </a:extLst>
          </p:cNvPr>
          <p:cNvSpPr txBox="1"/>
          <p:nvPr/>
        </p:nvSpPr>
        <p:spPr>
          <a:xfrm>
            <a:off x="2218489" y="2191340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5DB04FA-C696-43A8-A1AA-1B79901FDC31}"/>
              </a:ext>
            </a:extLst>
          </p:cNvPr>
          <p:cNvSpPr txBox="1"/>
          <p:nvPr/>
        </p:nvSpPr>
        <p:spPr>
          <a:xfrm>
            <a:off x="1775233" y="2196974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D84A01B-6C0B-4831-A759-C3A08456BC93}"/>
              </a:ext>
            </a:extLst>
          </p:cNvPr>
          <p:cNvSpPr txBox="1"/>
          <p:nvPr/>
        </p:nvSpPr>
        <p:spPr>
          <a:xfrm>
            <a:off x="1331977" y="2191340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A372DD7-16AD-4872-8C8A-D41D71B17B15}"/>
              </a:ext>
            </a:extLst>
          </p:cNvPr>
          <p:cNvSpPr txBox="1"/>
          <p:nvPr/>
        </p:nvSpPr>
        <p:spPr>
          <a:xfrm>
            <a:off x="877863" y="2191340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976F72F-2427-40AA-AB22-15E772DB0D2A}"/>
              </a:ext>
            </a:extLst>
          </p:cNvPr>
          <p:cNvSpPr txBox="1"/>
          <p:nvPr/>
        </p:nvSpPr>
        <p:spPr>
          <a:xfrm>
            <a:off x="1168644" y="2175450"/>
            <a:ext cx="38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79A1D4C-CAD3-4337-8E18-C54F750872BF}"/>
              </a:ext>
            </a:extLst>
          </p:cNvPr>
          <p:cNvGrpSpPr/>
          <p:nvPr/>
        </p:nvGrpSpPr>
        <p:grpSpPr>
          <a:xfrm>
            <a:off x="3149878" y="1838622"/>
            <a:ext cx="446399" cy="428686"/>
            <a:chOff x="463698" y="934501"/>
            <a:chExt cx="446399" cy="428686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EA21E39F-C62F-48B8-810B-9F919BDB983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ACFE992-08B2-4666-956F-B3C06F5DED1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FA24F56-65AF-4E36-AEAD-D8794C1331CE}"/>
              </a:ext>
            </a:extLst>
          </p:cNvPr>
          <p:cNvGrpSpPr/>
          <p:nvPr/>
        </p:nvGrpSpPr>
        <p:grpSpPr>
          <a:xfrm>
            <a:off x="3148312" y="2291673"/>
            <a:ext cx="446399" cy="428686"/>
            <a:chOff x="457051" y="1380030"/>
            <a:chExt cx="446399" cy="42868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79FE63C4-E1E0-46C5-9A9D-7F864672ED4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326AD58-2C26-448D-A160-B65CAC0C105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9276B9B-3EE7-489C-9D5D-EFC8754DA032}"/>
              </a:ext>
            </a:extLst>
          </p:cNvPr>
          <p:cNvGrpSpPr/>
          <p:nvPr/>
        </p:nvGrpSpPr>
        <p:grpSpPr>
          <a:xfrm>
            <a:off x="3151396" y="2735098"/>
            <a:ext cx="446399" cy="428686"/>
            <a:chOff x="460084" y="1832999"/>
            <a:chExt cx="446399" cy="42868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0AB8B1CE-7F82-48FB-B3C1-4FA2A8BECE1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909D235-E390-4701-BC8C-E5E765EA446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C2AE529-E5F6-4B45-9226-902CD668FEB9}"/>
              </a:ext>
            </a:extLst>
          </p:cNvPr>
          <p:cNvGrpSpPr/>
          <p:nvPr/>
        </p:nvGrpSpPr>
        <p:grpSpPr>
          <a:xfrm>
            <a:off x="3149141" y="3177887"/>
            <a:ext cx="446399" cy="428686"/>
            <a:chOff x="453437" y="2278528"/>
            <a:chExt cx="446399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09140946-F878-49A0-9748-3817BCE9AEC2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C088F0C-76A4-4D8B-A7FD-728B5C3A1DF8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CA49FD6-D214-455F-8E8D-2697FC9BD85C}"/>
              </a:ext>
            </a:extLst>
          </p:cNvPr>
          <p:cNvGrpSpPr/>
          <p:nvPr/>
        </p:nvGrpSpPr>
        <p:grpSpPr>
          <a:xfrm>
            <a:off x="3149105" y="3622139"/>
            <a:ext cx="446399" cy="428686"/>
            <a:chOff x="448639" y="2727542"/>
            <a:chExt cx="446399" cy="428686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DC0BFD8B-ED83-4216-84AE-56A1940747B5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68C4415-4829-4066-AA14-B684106756C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C95DC86-8F46-47D1-8A2F-7D39B68F9491}"/>
              </a:ext>
            </a:extLst>
          </p:cNvPr>
          <p:cNvGrpSpPr/>
          <p:nvPr/>
        </p:nvGrpSpPr>
        <p:grpSpPr>
          <a:xfrm>
            <a:off x="4044778" y="1784312"/>
            <a:ext cx="558936" cy="517996"/>
            <a:chOff x="7154565" y="884953"/>
            <a:chExt cx="558936" cy="517996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32D54219-0D64-411C-88B7-6F7A7A592B0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1B79645-F546-48A0-A2FA-BA583858706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DBE7EFD-F5F8-4788-90B4-809A6A59F6C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AB4DC3E-3173-4559-B024-F549D5E8D74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12FE305-6D5A-4DD9-87A3-3BEB84D5367C}"/>
              </a:ext>
            </a:extLst>
          </p:cNvPr>
          <p:cNvGrpSpPr/>
          <p:nvPr/>
        </p:nvGrpSpPr>
        <p:grpSpPr>
          <a:xfrm>
            <a:off x="4915162" y="1801142"/>
            <a:ext cx="591105" cy="470388"/>
            <a:chOff x="8024949" y="901783"/>
            <a:chExt cx="591105" cy="470388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6125CA13-67EB-4F17-A6DC-C06E00E9C86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9C13202-C350-4C8E-A226-9282465ADD3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6D008CC-1052-4F2C-BC26-8771224564A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FAC9E819-7E86-4277-A674-E8B1E1B9523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18EA8538-94B0-4487-9B86-CDE660F3367C}"/>
              </a:ext>
            </a:extLst>
          </p:cNvPr>
          <p:cNvGrpSpPr/>
          <p:nvPr/>
        </p:nvGrpSpPr>
        <p:grpSpPr>
          <a:xfrm>
            <a:off x="4047541" y="2233891"/>
            <a:ext cx="558936" cy="517996"/>
            <a:chOff x="7154565" y="884953"/>
            <a:chExt cx="558936" cy="51799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72AAE6F-E658-41C7-9DEB-706693655CA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B69CEFE-01ED-49DC-B73B-3EF64782537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782CC42-E646-4DF9-A5AE-9FB0CDC8F60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014F0A0-3B20-4FCD-B853-56B80F2C24D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A9C2C0C-BC97-45BF-A503-B49887CF1A4F}"/>
              </a:ext>
            </a:extLst>
          </p:cNvPr>
          <p:cNvGrpSpPr/>
          <p:nvPr/>
        </p:nvGrpSpPr>
        <p:grpSpPr>
          <a:xfrm>
            <a:off x="4049257" y="2680120"/>
            <a:ext cx="558936" cy="517996"/>
            <a:chOff x="7154565" y="884953"/>
            <a:chExt cx="558936" cy="51799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64DA3025-A857-4848-8FCB-6CED2243301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BBBDE8D4-4A74-464F-B7E4-9EB25A99931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99B9D3C-A555-485D-900C-ACC98A84472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C31074B-FC69-4D66-B4DF-4C6E8B052F6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74DE1312-FEC3-4BCC-899B-6624F80BD79F}"/>
              </a:ext>
            </a:extLst>
          </p:cNvPr>
          <p:cNvGrpSpPr/>
          <p:nvPr/>
        </p:nvGrpSpPr>
        <p:grpSpPr>
          <a:xfrm>
            <a:off x="4047024" y="3126236"/>
            <a:ext cx="558936" cy="517996"/>
            <a:chOff x="7154565" y="884953"/>
            <a:chExt cx="558936" cy="517996"/>
          </a:xfrm>
        </p:grpSpPr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DC5AA38C-9DDD-49F4-A180-F05BB5A706F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6C38031C-C6BF-4C99-94EA-B2800E8E939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A0129782-E38E-4057-8914-3885DF627BE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5395B8DF-8B84-4AA3-9A42-38AD6CF398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048C67CD-93E6-4012-BE7E-BECBA7339383}"/>
              </a:ext>
            </a:extLst>
          </p:cNvPr>
          <p:cNvGrpSpPr/>
          <p:nvPr/>
        </p:nvGrpSpPr>
        <p:grpSpPr>
          <a:xfrm>
            <a:off x="4046679" y="3573957"/>
            <a:ext cx="558936" cy="517996"/>
            <a:chOff x="7154565" y="884953"/>
            <a:chExt cx="558936" cy="517996"/>
          </a:xfrm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F60615C5-A2FF-4A57-910C-112061BFDD8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7A8BABE1-7800-485D-A80A-62B3F208B26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BA8FB00-F0F8-45A8-9D4F-0216B9B24D3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30FAB18A-30E1-469D-8820-47E3307567D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8B0FAC4-B202-4AB6-AB06-08587A3B0A34}"/>
              </a:ext>
            </a:extLst>
          </p:cNvPr>
          <p:cNvGrpSpPr/>
          <p:nvPr/>
        </p:nvGrpSpPr>
        <p:grpSpPr>
          <a:xfrm>
            <a:off x="4045251" y="4019635"/>
            <a:ext cx="558936" cy="517996"/>
            <a:chOff x="7154565" y="884953"/>
            <a:chExt cx="558936" cy="51799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689D5FC0-E3D2-4942-A04F-DEB6636DAEE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E3F3872-BACF-4C6A-AD38-22239725014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CEC75AEC-161B-40D0-87ED-26CBE389E22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CB35FB2E-98F0-4FB9-9A6F-2FF5EF5BA0A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B7A33611-B18D-4ADC-9268-A7FA5B1EB392}"/>
              </a:ext>
            </a:extLst>
          </p:cNvPr>
          <p:cNvGrpSpPr/>
          <p:nvPr/>
        </p:nvGrpSpPr>
        <p:grpSpPr>
          <a:xfrm>
            <a:off x="4048014" y="4469214"/>
            <a:ext cx="558936" cy="517996"/>
            <a:chOff x="7154565" y="884953"/>
            <a:chExt cx="558936" cy="517996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D374F314-2FA6-46D2-AE35-203704E96C0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9818DEBB-BFF9-4374-AAE8-85677768DED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9FEF53F4-09B1-407B-858C-EA4503A919BD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26AC2F93-6DA0-4E5E-9A16-B6DE2A4D44E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C1430CF8-EA91-4C17-9F19-139F3558733F}"/>
              </a:ext>
            </a:extLst>
          </p:cNvPr>
          <p:cNvGrpSpPr/>
          <p:nvPr/>
        </p:nvGrpSpPr>
        <p:grpSpPr>
          <a:xfrm>
            <a:off x="4049730" y="4915443"/>
            <a:ext cx="558936" cy="517996"/>
            <a:chOff x="7154565" y="884953"/>
            <a:chExt cx="558936" cy="51799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9832F704-EA52-4FB1-B736-36522BD7EF0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80EE528A-66FB-48A9-9D63-EEBE4F488E3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87E2E3A8-CDB6-42D8-8C24-7911C0A1BA0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608E3FFE-2032-4722-AC99-821B73A8F4D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67CFEADA-4342-48B0-9B41-63DC8ED012D7}"/>
              </a:ext>
            </a:extLst>
          </p:cNvPr>
          <p:cNvGrpSpPr/>
          <p:nvPr/>
        </p:nvGrpSpPr>
        <p:grpSpPr>
          <a:xfrm>
            <a:off x="4915363" y="2245160"/>
            <a:ext cx="591105" cy="470388"/>
            <a:chOff x="8024949" y="901783"/>
            <a:chExt cx="591105" cy="470388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53DDF940-76F9-45CE-9F80-6AE816E8BC0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D22EC46F-6812-4ECB-B82E-9CD7B76F0B0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0AD77D6-5D07-4EA9-92BC-C39FB73EA0A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B23A4965-2C9E-4F7B-BFF4-C1F2CF98358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5088F122-195B-47B4-A622-EA3EBE0A4915}"/>
              </a:ext>
            </a:extLst>
          </p:cNvPr>
          <p:cNvGrpSpPr/>
          <p:nvPr/>
        </p:nvGrpSpPr>
        <p:grpSpPr>
          <a:xfrm>
            <a:off x="4914728" y="2695463"/>
            <a:ext cx="591105" cy="470388"/>
            <a:chOff x="8024949" y="901783"/>
            <a:chExt cx="591105" cy="470388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4F1DFB3E-B05B-4D2F-92B9-911D89BA8EF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883A9AAC-4C95-4B74-A2B1-2C309A3BF67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7B62398E-FB2D-4F23-AAD1-0FBBE0834D9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29D0CE8D-830A-4056-B6FA-ADC2834E779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1F2326C3-C03A-4475-B307-FA3B873A608E}"/>
              </a:ext>
            </a:extLst>
          </p:cNvPr>
          <p:cNvGrpSpPr/>
          <p:nvPr/>
        </p:nvGrpSpPr>
        <p:grpSpPr>
          <a:xfrm>
            <a:off x="4914929" y="3144243"/>
            <a:ext cx="591105" cy="470388"/>
            <a:chOff x="8024949" y="901783"/>
            <a:chExt cx="591105" cy="470388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ECA146DE-5921-41FC-B1CB-1C2BCAA3017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B9597A3A-6A15-4F33-AB37-E04C35EA5FC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923C61F4-36B6-45E4-8592-2E739F41ACE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1FF7CD24-40AA-415D-B3F0-5DC79B9A049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914E068D-6F1D-4B34-8B07-EA6FE25C4E54}"/>
              </a:ext>
            </a:extLst>
          </p:cNvPr>
          <p:cNvGrpSpPr/>
          <p:nvPr/>
        </p:nvGrpSpPr>
        <p:grpSpPr>
          <a:xfrm>
            <a:off x="4919004" y="3589091"/>
            <a:ext cx="591105" cy="470388"/>
            <a:chOff x="8024949" y="901783"/>
            <a:chExt cx="591105" cy="470388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1FB127FE-89D3-45BC-B392-7A40CE067E8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D784BD1-A339-4013-90A4-66B36DAB31E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DA23A959-0D62-4C5F-9716-C8E7AEDBBC7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895D9898-4EAD-4CC1-AD22-A46A00B2471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2AC3FD00-C8D0-4853-85C3-506AF22C8B0A}"/>
              </a:ext>
            </a:extLst>
          </p:cNvPr>
          <p:cNvGrpSpPr/>
          <p:nvPr/>
        </p:nvGrpSpPr>
        <p:grpSpPr>
          <a:xfrm>
            <a:off x="4915534" y="4037114"/>
            <a:ext cx="591105" cy="470388"/>
            <a:chOff x="8024949" y="901783"/>
            <a:chExt cx="591105" cy="470388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4737F0A8-72D2-48C3-AB13-2BD0A19659F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5BCD646D-F90E-48F5-9766-D59FCEC5943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96D4D43-3750-46F3-83F7-98EC402513D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FB619A56-F76F-46A4-BE69-80AD03FB9F5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C027CCC6-EF4F-44CB-ADA5-4C35205C9D3A}"/>
              </a:ext>
            </a:extLst>
          </p:cNvPr>
          <p:cNvGrpSpPr/>
          <p:nvPr/>
        </p:nvGrpSpPr>
        <p:grpSpPr>
          <a:xfrm>
            <a:off x="4915735" y="4481132"/>
            <a:ext cx="591105" cy="470388"/>
            <a:chOff x="8024949" y="901783"/>
            <a:chExt cx="591105" cy="470388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8260C59F-AE36-4EB5-9E6F-38E9F6649AE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3C8F7233-0E18-4B7F-98C7-A103229FE28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E037AFA0-165B-4706-B665-5722395F8EE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6C75E25C-78AB-4568-9902-F6C44B1C59AA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4C5E1052-28DE-4CAC-ABC7-B0AB7636AA22}"/>
              </a:ext>
            </a:extLst>
          </p:cNvPr>
          <p:cNvGrpSpPr/>
          <p:nvPr/>
        </p:nvGrpSpPr>
        <p:grpSpPr>
          <a:xfrm>
            <a:off x="5763618" y="1817844"/>
            <a:ext cx="630375" cy="455794"/>
            <a:chOff x="8887627" y="907393"/>
            <a:chExt cx="630375" cy="455794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264F5C61-2B69-4344-8832-0F0C64ED91B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B22EA3D3-53AA-4337-A981-7F99771FEC4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5807B2E4-0C83-4ED3-82F0-84E8FAACDA7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B16BB4A3-2950-4454-8E56-02883E87AB8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7C52D84C-E299-4E91-A115-A122EBF927B9}"/>
              </a:ext>
            </a:extLst>
          </p:cNvPr>
          <p:cNvGrpSpPr/>
          <p:nvPr/>
        </p:nvGrpSpPr>
        <p:grpSpPr>
          <a:xfrm>
            <a:off x="5764590" y="2264081"/>
            <a:ext cx="630375" cy="455794"/>
            <a:chOff x="8887627" y="907393"/>
            <a:chExt cx="630375" cy="455794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86B68687-5032-4CE0-841F-3664ED13D79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595B6632-4155-4ADC-AF51-C1486E66BFD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A1FAA7C6-6409-4768-A42A-ED8322799A9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99A3D01D-DF73-453F-AB3F-CEE9623585D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44438CDA-B725-4D4F-A3BB-3D76317684C3}"/>
              </a:ext>
            </a:extLst>
          </p:cNvPr>
          <p:cNvGrpSpPr/>
          <p:nvPr/>
        </p:nvGrpSpPr>
        <p:grpSpPr>
          <a:xfrm>
            <a:off x="5764277" y="2709360"/>
            <a:ext cx="630375" cy="455794"/>
            <a:chOff x="8887627" y="907393"/>
            <a:chExt cx="630375" cy="455794"/>
          </a:xfrm>
        </p:grpSpPr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7AA7D155-727B-4F2A-B229-C1AC42CA269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A8C45A02-2F05-4B20-883B-1BF7A591B5C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A8A95728-769C-440C-9327-8B597873C2A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8868117E-9E94-48BE-B795-318909AB676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57897FFD-A7EB-40F0-ADBA-FD1812D56BA6}"/>
              </a:ext>
            </a:extLst>
          </p:cNvPr>
          <p:cNvGrpSpPr/>
          <p:nvPr/>
        </p:nvGrpSpPr>
        <p:grpSpPr>
          <a:xfrm>
            <a:off x="4899470" y="4935992"/>
            <a:ext cx="591105" cy="470388"/>
            <a:chOff x="8024949" y="901783"/>
            <a:chExt cx="591105" cy="470388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7026DBBB-3450-4095-8C1E-728B2A3382F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2DA210E9-6887-4F3D-A4A7-202F6D9F82D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7568EB6E-8A91-41AA-80F0-31C73539F19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419138F-E9D3-4ACC-845B-BD068334933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A4A4CFB2-4662-46AE-9570-6DD9F5ACA9D8}"/>
              </a:ext>
            </a:extLst>
          </p:cNvPr>
          <p:cNvGrpSpPr/>
          <p:nvPr/>
        </p:nvGrpSpPr>
        <p:grpSpPr>
          <a:xfrm>
            <a:off x="4899671" y="5380010"/>
            <a:ext cx="591105" cy="470388"/>
            <a:chOff x="8024949" y="901783"/>
            <a:chExt cx="591105" cy="470388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ECDA97E1-D08C-4487-804A-4AC22DE945A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04DAA5FC-CB15-45EF-A0D9-D4CF05CAA93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466D8214-578C-4224-B2E7-60DA72FC148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3BF713C8-A19F-4E23-9638-B660D78FD09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71C66B5A-A325-4F87-80FA-D5A38CBD0E19}"/>
              </a:ext>
            </a:extLst>
          </p:cNvPr>
          <p:cNvGrpSpPr/>
          <p:nvPr/>
        </p:nvGrpSpPr>
        <p:grpSpPr>
          <a:xfrm>
            <a:off x="3135815" y="4077360"/>
            <a:ext cx="446399" cy="428686"/>
            <a:chOff x="460084" y="1832999"/>
            <a:chExt cx="446399" cy="42868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F60A0742-D64D-4F8C-92BD-40D7603360A9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6B382A2B-8BE2-44BB-BC55-6BA6111296F5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CC0F0D06-5C58-4109-9C09-521F6D557AF1}"/>
              </a:ext>
            </a:extLst>
          </p:cNvPr>
          <p:cNvGrpSpPr/>
          <p:nvPr/>
        </p:nvGrpSpPr>
        <p:grpSpPr>
          <a:xfrm>
            <a:off x="3133560" y="4520149"/>
            <a:ext cx="446399" cy="428686"/>
            <a:chOff x="453437" y="2278528"/>
            <a:chExt cx="446399" cy="428686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D75BB774-A96B-452A-8B70-119738A591D1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A25DC8EA-9B61-4D5F-9902-0BC7080BAA1D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85C1245E-D989-462E-A339-02B6736AEF8D}"/>
              </a:ext>
            </a:extLst>
          </p:cNvPr>
          <p:cNvGrpSpPr/>
          <p:nvPr/>
        </p:nvGrpSpPr>
        <p:grpSpPr>
          <a:xfrm>
            <a:off x="3133524" y="4964401"/>
            <a:ext cx="446399" cy="428686"/>
            <a:chOff x="448639" y="2727542"/>
            <a:chExt cx="446399" cy="428686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1BBD979C-8603-45AC-8E66-58F240955F47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8FB0931E-5B30-4885-8C5D-42DEF8B0E52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BBF6F38F-908D-4C74-AD21-FC6708572F91}"/>
              </a:ext>
            </a:extLst>
          </p:cNvPr>
          <p:cNvGrpSpPr/>
          <p:nvPr/>
        </p:nvGrpSpPr>
        <p:grpSpPr>
          <a:xfrm>
            <a:off x="4050001" y="5372684"/>
            <a:ext cx="558936" cy="517996"/>
            <a:chOff x="7154565" y="884953"/>
            <a:chExt cx="558936" cy="51799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76BE5F9E-610C-4D89-A36C-0CAE007F20C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BFD36E25-58BC-461F-9327-FE2C0BC8952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E6EA4C6E-936D-432C-9F57-B714E86A725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BC0A940B-D6B6-4888-B3FA-EC72DB7321D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68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FDB0886-0ED2-4DA4-BF93-090064CC8814}"/>
              </a:ext>
            </a:extLst>
          </p:cNvPr>
          <p:cNvSpPr txBox="1"/>
          <p:nvPr/>
        </p:nvSpPr>
        <p:spPr>
          <a:xfrm>
            <a:off x="878758" y="1328226"/>
            <a:ext cx="19018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1 9.3 6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4BCE119-55B5-433A-B986-92B0EF2A3769}"/>
              </a:ext>
            </a:extLst>
          </p:cNvPr>
          <p:cNvSpPr txBox="1"/>
          <p:nvPr/>
        </p:nvSpPr>
        <p:spPr>
          <a:xfrm>
            <a:off x="448335" y="1784090"/>
            <a:ext cx="5007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29E0052-38FB-4039-992F-CBC28BD93098}"/>
              </a:ext>
            </a:extLst>
          </p:cNvPr>
          <p:cNvSpPr txBox="1"/>
          <p:nvPr/>
        </p:nvSpPr>
        <p:spPr>
          <a:xfrm>
            <a:off x="878758" y="1754466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3 5.8 1 6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D70D232A-2651-4C94-85B1-ABEADE8CF82F}"/>
              </a:ext>
            </a:extLst>
          </p:cNvPr>
          <p:cNvCxnSpPr>
            <a:cxnSpLocks/>
          </p:cNvCxnSpPr>
          <p:nvPr/>
        </p:nvCxnSpPr>
        <p:spPr>
          <a:xfrm>
            <a:off x="469115" y="2277176"/>
            <a:ext cx="266244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3A41CCF0-05EC-419F-AEC5-B7030D2EEACE}"/>
              </a:ext>
            </a:extLst>
          </p:cNvPr>
          <p:cNvCxnSpPr>
            <a:cxnSpLocks/>
          </p:cNvCxnSpPr>
          <p:nvPr/>
        </p:nvCxnSpPr>
        <p:spPr>
          <a:xfrm>
            <a:off x="469115" y="2715326"/>
            <a:ext cx="266244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A002B1FF-3B83-4C12-A031-F8FAFBBC5A83}"/>
              </a:ext>
            </a:extLst>
          </p:cNvPr>
          <p:cNvSpPr txBox="1"/>
          <p:nvPr/>
        </p:nvSpPr>
        <p:spPr>
          <a:xfrm>
            <a:off x="2672181" y="1328226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16BD2B2-FBF8-411C-814F-6E7793157C71}"/>
              </a:ext>
            </a:extLst>
          </p:cNvPr>
          <p:cNvSpPr txBox="1"/>
          <p:nvPr/>
        </p:nvSpPr>
        <p:spPr>
          <a:xfrm>
            <a:off x="1621707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1758DF4-683A-410A-8388-888F96CC4331}"/>
              </a:ext>
            </a:extLst>
          </p:cNvPr>
          <p:cNvSpPr txBox="1"/>
          <p:nvPr/>
        </p:nvSpPr>
        <p:spPr>
          <a:xfrm>
            <a:off x="2651899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A5C2EA9-1159-489C-A1CC-6F86E5AB1047}"/>
              </a:ext>
            </a:extLst>
          </p:cNvPr>
          <p:cNvSpPr txBox="1"/>
          <p:nvPr/>
        </p:nvSpPr>
        <p:spPr>
          <a:xfrm>
            <a:off x="2225051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1F34BF8-7252-4767-A711-B6AEB0390A2E}"/>
              </a:ext>
            </a:extLst>
          </p:cNvPr>
          <p:cNvSpPr txBox="1"/>
          <p:nvPr/>
        </p:nvSpPr>
        <p:spPr>
          <a:xfrm>
            <a:off x="1382556" y="1093001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F0C7043-D293-4665-9C4E-FEC4F4DB8186}"/>
              </a:ext>
            </a:extLst>
          </p:cNvPr>
          <p:cNvSpPr txBox="1"/>
          <p:nvPr/>
        </p:nvSpPr>
        <p:spPr>
          <a:xfrm>
            <a:off x="1786275" y="2194393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E0C5C9A-BBDB-40F3-8043-DF8D5B606DF7}"/>
              </a:ext>
            </a:extLst>
          </p:cNvPr>
          <p:cNvSpPr txBox="1"/>
          <p:nvPr/>
        </p:nvSpPr>
        <p:spPr>
          <a:xfrm>
            <a:off x="942170" y="1087919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37E9083-0055-44FF-B49E-2160E477D387}"/>
              </a:ext>
            </a:extLst>
          </p:cNvPr>
          <p:cNvSpPr txBox="1"/>
          <p:nvPr/>
        </p:nvSpPr>
        <p:spPr>
          <a:xfrm>
            <a:off x="1325793" y="2189311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8F26E7F-9554-40D6-AA72-7AFD72908067}"/>
              </a:ext>
            </a:extLst>
          </p:cNvPr>
          <p:cNvSpPr txBox="1"/>
          <p:nvPr/>
        </p:nvSpPr>
        <p:spPr>
          <a:xfrm>
            <a:off x="881747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BB27AE5-C9E0-4200-8CA3-9E637DAD6DB7}"/>
              </a:ext>
            </a:extLst>
          </p:cNvPr>
          <p:cNvGrpSpPr/>
          <p:nvPr/>
        </p:nvGrpSpPr>
        <p:grpSpPr>
          <a:xfrm>
            <a:off x="244712" y="244290"/>
            <a:ext cx="5440354" cy="817087"/>
            <a:chOff x="255522" y="372323"/>
            <a:chExt cx="3510104" cy="1134018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B07F2B19-114A-4F41-88B3-9AAEE691C1E1}"/>
                </a:ext>
              </a:extLst>
            </p:cNvPr>
            <p:cNvSpPr/>
            <p:nvPr/>
          </p:nvSpPr>
          <p:spPr>
            <a:xfrm>
              <a:off x="255522" y="372323"/>
              <a:ext cx="351010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DF70732-6DA2-4EE5-9F58-CD9B766D46E4}"/>
                </a:ext>
              </a:extLst>
            </p:cNvPr>
            <p:cNvSpPr txBox="1"/>
            <p:nvPr/>
          </p:nvSpPr>
          <p:spPr>
            <a:xfrm>
              <a:off x="308455" y="485388"/>
              <a:ext cx="21938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19.36 + 35.816 = </a:t>
              </a: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CEEE6BF-030E-4005-8E7A-7F49D48817BF}"/>
              </a:ext>
            </a:extLst>
          </p:cNvPr>
          <p:cNvSpPr/>
          <p:nvPr/>
        </p:nvSpPr>
        <p:spPr>
          <a:xfrm>
            <a:off x="3604668" y="385047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97EA8D3-2E20-451A-A904-CEF2DC1AECC2}"/>
              </a:ext>
            </a:extLst>
          </p:cNvPr>
          <p:cNvSpPr txBox="1"/>
          <p:nvPr/>
        </p:nvSpPr>
        <p:spPr>
          <a:xfrm>
            <a:off x="3613382" y="376108"/>
            <a:ext cx="2333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55.176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045E4BC-905B-4FAD-9314-9B7059EF1346}"/>
              </a:ext>
            </a:extLst>
          </p:cNvPr>
          <p:cNvGrpSpPr/>
          <p:nvPr/>
        </p:nvGrpSpPr>
        <p:grpSpPr>
          <a:xfrm>
            <a:off x="6241274" y="1805184"/>
            <a:ext cx="591105" cy="470388"/>
            <a:chOff x="8024949" y="901783"/>
            <a:chExt cx="591105" cy="470388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AC3901AC-B4D1-4320-A824-50EEB68D9DA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7E0AFFE-B446-4346-8219-13B4BC9F209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024AEB1-23AA-4DDE-ADBE-58F172BA687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C9DA5E4-5DE5-416F-A288-274E178600B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63C4FDD-843C-49CD-A4E2-71DAFC588BC2}"/>
              </a:ext>
            </a:extLst>
          </p:cNvPr>
          <p:cNvGrpSpPr/>
          <p:nvPr/>
        </p:nvGrpSpPr>
        <p:grpSpPr>
          <a:xfrm>
            <a:off x="7101571" y="1814129"/>
            <a:ext cx="630375" cy="455794"/>
            <a:chOff x="8887627" y="907393"/>
            <a:chExt cx="630375" cy="455794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C9CFEB3A-3875-4234-8CEE-15554ADD9CC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0BA85E7-1427-4DDC-B90D-E36AEA0CB83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9F71004-F5EA-4019-B389-18C02EBE30D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C4FFB54-7848-4A82-9972-78C17B01945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CA3368D-A50A-4F35-B4DB-42B64D00221D}"/>
              </a:ext>
            </a:extLst>
          </p:cNvPr>
          <p:cNvGrpSpPr/>
          <p:nvPr/>
        </p:nvGrpSpPr>
        <p:grpSpPr>
          <a:xfrm>
            <a:off x="6241475" y="2249202"/>
            <a:ext cx="591105" cy="470388"/>
            <a:chOff x="8024949" y="901783"/>
            <a:chExt cx="591105" cy="470388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68F87788-45FD-40E2-ABC0-E47911671A9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32820D0-FA2C-4CEE-953A-B4058D83265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6DBE9FF-586D-4D5E-B8E9-6834DB2F79B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78890BF1-625C-4AAE-9B31-BC8C14BA5B3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AA9E14B-5335-4960-92ED-A74A9E170634}"/>
              </a:ext>
            </a:extLst>
          </p:cNvPr>
          <p:cNvGrpSpPr/>
          <p:nvPr/>
        </p:nvGrpSpPr>
        <p:grpSpPr>
          <a:xfrm>
            <a:off x="6240840" y="2699505"/>
            <a:ext cx="591105" cy="470388"/>
            <a:chOff x="8024949" y="901783"/>
            <a:chExt cx="591105" cy="470388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6014E7EE-ADCF-4101-B5A6-1BBE878F1A0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9521EFBE-5597-42D0-9B43-FB63197DC91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42582A5-165B-43BF-9F19-F7589FDE2AF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FF6A66A-F3F4-4CFA-9A12-D85DE999244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9F476C3-6BD8-4B18-8AFB-FBF19F3EF102}"/>
              </a:ext>
            </a:extLst>
          </p:cNvPr>
          <p:cNvGrpSpPr/>
          <p:nvPr/>
        </p:nvGrpSpPr>
        <p:grpSpPr>
          <a:xfrm>
            <a:off x="6241041" y="3148285"/>
            <a:ext cx="591105" cy="470388"/>
            <a:chOff x="8024949" y="901783"/>
            <a:chExt cx="591105" cy="470388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07BDF303-640C-42A1-BE62-0535B7F1211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1B6EBEA-6FFF-4A9C-919E-ADE9A72A058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719A3C6-1EF9-4572-A0E1-4B84417B8D7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186BFEB-5F35-4153-B527-257A8A5BEB4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34D303B-C502-4757-89BA-BA2209C5C673}"/>
              </a:ext>
            </a:extLst>
          </p:cNvPr>
          <p:cNvGrpSpPr/>
          <p:nvPr/>
        </p:nvGrpSpPr>
        <p:grpSpPr>
          <a:xfrm>
            <a:off x="6245116" y="3593133"/>
            <a:ext cx="591105" cy="470388"/>
            <a:chOff x="8024949" y="901783"/>
            <a:chExt cx="591105" cy="470388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887E5AA-E6DA-4FA0-98E3-74A902B5480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6A70754-63AE-4CE7-AC21-317E27DF97A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7EB56AD-BD33-47EC-A58B-DF4847D4B14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BCEF6AD-3254-4000-9413-04F9E92F6D1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2C5EF61-54A7-4ABC-AF3E-AA1AB16B122D}"/>
              </a:ext>
            </a:extLst>
          </p:cNvPr>
          <p:cNvGrpSpPr/>
          <p:nvPr/>
        </p:nvGrpSpPr>
        <p:grpSpPr>
          <a:xfrm>
            <a:off x="6241646" y="4041156"/>
            <a:ext cx="591105" cy="470388"/>
            <a:chOff x="8024949" y="901783"/>
            <a:chExt cx="591105" cy="470388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11DE2123-2767-46EE-A7FA-BA6D4894C4A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CAC43817-D711-4B29-8C0E-5BC238AB742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372EAD6-624C-4E0A-818F-8FF5610CF05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622E543E-6EAD-4044-A81E-A4B79833B26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24D05E2E-2B0F-4D7B-8AF0-6761BA61019D}"/>
              </a:ext>
            </a:extLst>
          </p:cNvPr>
          <p:cNvGrpSpPr/>
          <p:nvPr/>
        </p:nvGrpSpPr>
        <p:grpSpPr>
          <a:xfrm>
            <a:off x="6241847" y="4485174"/>
            <a:ext cx="591105" cy="470388"/>
            <a:chOff x="8024949" y="901783"/>
            <a:chExt cx="591105" cy="470388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7FD22048-EC42-4748-9DB0-BC324DB2C9A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99DD9A2-C230-4144-94B5-E2AC122305B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5BB54F2D-B77B-45EE-A990-B148C430457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A4C4996C-7B29-4AD6-BFA6-667C9BF0CD8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9BA9B09-72BF-4AA8-A5EA-4108E9E6B61B}"/>
              </a:ext>
            </a:extLst>
          </p:cNvPr>
          <p:cNvGrpSpPr/>
          <p:nvPr/>
        </p:nvGrpSpPr>
        <p:grpSpPr>
          <a:xfrm>
            <a:off x="7102543" y="2260366"/>
            <a:ext cx="630375" cy="455794"/>
            <a:chOff x="8887627" y="907393"/>
            <a:chExt cx="630375" cy="455794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2FF51594-169B-4296-BA0B-DBD519D56A4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79AB40A-BE69-40E5-ABD4-46CBF058847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630B66BA-98D6-49AC-9E1C-71AD590D201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D790CE7-2561-43E7-A8F6-C67FA9BA023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18D19335-5EAA-4F08-99AF-651A527C0004}"/>
              </a:ext>
            </a:extLst>
          </p:cNvPr>
          <p:cNvGrpSpPr/>
          <p:nvPr/>
        </p:nvGrpSpPr>
        <p:grpSpPr>
          <a:xfrm>
            <a:off x="7102230" y="2705645"/>
            <a:ext cx="630375" cy="455794"/>
            <a:chOff x="8887627" y="907393"/>
            <a:chExt cx="630375" cy="455794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1D7DD3C0-2287-41A6-BE78-D7D02298FF3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83E8131F-44F9-4DBF-9120-BA639E35237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F5281001-0A1C-4740-A37F-9C6892DB3AC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514928C8-85DD-4338-84D1-C574C35CDAA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DD0FB8D-4941-4DEC-B321-C27822D48D1F}"/>
              </a:ext>
            </a:extLst>
          </p:cNvPr>
          <p:cNvGrpSpPr/>
          <p:nvPr/>
        </p:nvGrpSpPr>
        <p:grpSpPr>
          <a:xfrm>
            <a:off x="7103202" y="3151882"/>
            <a:ext cx="630375" cy="455794"/>
            <a:chOff x="8887627" y="907393"/>
            <a:chExt cx="630375" cy="455794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0A2BBCF7-D20F-49A8-8801-B6C42096364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9D81F7C3-C6FD-4CA0-9EB6-F7B847D0ABB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427AC71E-1918-4675-938C-2EF4B007C65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65F991A2-3F1A-453F-BE43-76BE81D0FE0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B0C3890-AAAF-4267-BA9F-6C0F3E96A144}"/>
              </a:ext>
            </a:extLst>
          </p:cNvPr>
          <p:cNvGrpSpPr/>
          <p:nvPr/>
        </p:nvGrpSpPr>
        <p:grpSpPr>
          <a:xfrm>
            <a:off x="7102212" y="3598508"/>
            <a:ext cx="630375" cy="455794"/>
            <a:chOff x="8887627" y="907393"/>
            <a:chExt cx="630375" cy="455794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1BCE6A59-83BD-45BD-8594-8BB47898DB9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724FD49D-4CE8-4B85-8D65-4CEEB83EF8F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36A7A1E2-9D36-46AD-8F86-EF38464AC80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E068785-BD05-4457-8134-5F77938B99A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3C10A94E-EAF3-4014-A778-5BD6F9D5F931}"/>
              </a:ext>
            </a:extLst>
          </p:cNvPr>
          <p:cNvGrpSpPr/>
          <p:nvPr/>
        </p:nvGrpSpPr>
        <p:grpSpPr>
          <a:xfrm>
            <a:off x="7102089" y="4044697"/>
            <a:ext cx="630375" cy="455794"/>
            <a:chOff x="8887627" y="907393"/>
            <a:chExt cx="630375" cy="455794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52F30ED3-6F11-4D0E-BB07-055673D2C99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C6D7D424-1850-4138-90D0-F30E07DB75E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24B761E4-9A95-48B9-90FA-A2E2633D80E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EFFEB7DB-DCC5-4B0D-8D03-BEC4C44DE06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1CB845BE-2309-4511-90FC-7F8C68182DFD}"/>
              </a:ext>
            </a:extLst>
          </p:cNvPr>
          <p:cNvGrpSpPr/>
          <p:nvPr/>
        </p:nvGrpSpPr>
        <p:grpSpPr>
          <a:xfrm>
            <a:off x="5383119" y="1789693"/>
            <a:ext cx="558936" cy="517996"/>
            <a:chOff x="7154565" y="884953"/>
            <a:chExt cx="558936" cy="517996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7E0BA229-4253-4FDC-99E1-10B18D16002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BEA87DA1-4536-48DB-BB9E-FA7F4712AD5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FA80B7BB-7B32-4779-BFCD-73FD2CB935C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37F1D2A-FA70-4AEF-9110-1D3955CD50B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CCFC9731-6E2A-4724-BE62-A48D3CED5BE6}"/>
              </a:ext>
            </a:extLst>
          </p:cNvPr>
          <p:cNvGrpSpPr/>
          <p:nvPr/>
        </p:nvGrpSpPr>
        <p:grpSpPr>
          <a:xfrm>
            <a:off x="5385882" y="2239272"/>
            <a:ext cx="558936" cy="517996"/>
            <a:chOff x="7154565" y="884953"/>
            <a:chExt cx="558936" cy="517996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0F6D74FE-C20C-4873-BAAE-7B16D9FA3DF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CE20306-934E-47E1-B00D-95ABBD16514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BADA56F-6829-49B0-922F-A5D39C86BE6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D259E20B-CF49-4D9E-81A9-84E84FC0551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B11B78A3-5445-4341-A294-78B0F0799791}"/>
              </a:ext>
            </a:extLst>
          </p:cNvPr>
          <p:cNvGrpSpPr/>
          <p:nvPr/>
        </p:nvGrpSpPr>
        <p:grpSpPr>
          <a:xfrm>
            <a:off x="5387598" y="2685501"/>
            <a:ext cx="558936" cy="517996"/>
            <a:chOff x="7154565" y="884953"/>
            <a:chExt cx="558936" cy="51799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33DF4D4B-7762-4AB8-A2AE-7989E490415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630DE6BB-CC59-46D8-AAFC-1DA6B490683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60908F2E-8D1D-46F0-862F-806B6B2AF65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024E914-296B-4758-987C-3B390FC9E44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2CB01CD5-D7C9-4A18-A0A2-CC9A538361D0}"/>
              </a:ext>
            </a:extLst>
          </p:cNvPr>
          <p:cNvGrpSpPr/>
          <p:nvPr/>
        </p:nvGrpSpPr>
        <p:grpSpPr>
          <a:xfrm>
            <a:off x="5385365" y="3131617"/>
            <a:ext cx="558936" cy="517996"/>
            <a:chOff x="7154565" y="884953"/>
            <a:chExt cx="558936" cy="517996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95139DD6-EF49-448D-A864-F362826CEB4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6FA64865-6151-4676-95DD-62CE48CB881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14C69B46-524D-49A0-9CBA-90A3AA16C88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AB4583B-DEFE-489D-898D-A0941EEB77A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D17B09EE-9FB2-4820-988D-FF91E02FD1CC}"/>
              </a:ext>
            </a:extLst>
          </p:cNvPr>
          <p:cNvGrpSpPr/>
          <p:nvPr/>
        </p:nvGrpSpPr>
        <p:grpSpPr>
          <a:xfrm>
            <a:off x="5385020" y="3579338"/>
            <a:ext cx="558936" cy="517996"/>
            <a:chOff x="7154565" y="884953"/>
            <a:chExt cx="558936" cy="51799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61AEC5E2-9E01-43CB-B567-FA47BFCA2D1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BA6C6EDB-49EB-4402-903C-0467E9B4F36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BB8FD4FB-3ABA-4F26-BE47-EFB3610DC07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B06BE57-2EF0-445A-A531-6B9B6194FBE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195608AA-BF06-4FB9-9E09-87E6E6A774C6}"/>
              </a:ext>
            </a:extLst>
          </p:cNvPr>
          <p:cNvGrpSpPr/>
          <p:nvPr/>
        </p:nvGrpSpPr>
        <p:grpSpPr>
          <a:xfrm>
            <a:off x="5383592" y="4025016"/>
            <a:ext cx="558936" cy="517996"/>
            <a:chOff x="7154565" y="884953"/>
            <a:chExt cx="558936" cy="51799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CD5D64F4-3F83-42CC-B37D-48BA2E8D5DF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F2D8F64-8725-4D05-AD9E-8A169F19261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62FB89F7-12FA-4408-9CCA-24FF0C76FEB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209D7E9-0E8E-4A5E-88AC-94562EA64CB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BBF562DA-025A-446C-AE1B-F92D5C7CA4DD}"/>
              </a:ext>
            </a:extLst>
          </p:cNvPr>
          <p:cNvGrpSpPr/>
          <p:nvPr/>
        </p:nvGrpSpPr>
        <p:grpSpPr>
          <a:xfrm>
            <a:off x="5386355" y="4474595"/>
            <a:ext cx="558936" cy="517996"/>
            <a:chOff x="7154565" y="884953"/>
            <a:chExt cx="558936" cy="51799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BAC53BA6-3655-4805-B14F-8010DDAEFAD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5D9CB513-6FD4-4155-A36D-EE99A42CB51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E26001F-CF65-42D3-B2C0-E82063919F8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B2803A70-2B6D-4FA0-8A50-0E7BA5E5640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4F100A70-CCFA-4CF7-9F2D-A581098C5972}"/>
              </a:ext>
            </a:extLst>
          </p:cNvPr>
          <p:cNvGrpSpPr/>
          <p:nvPr/>
        </p:nvGrpSpPr>
        <p:grpSpPr>
          <a:xfrm>
            <a:off x="5388071" y="4920824"/>
            <a:ext cx="558936" cy="517996"/>
            <a:chOff x="7154565" y="884953"/>
            <a:chExt cx="558936" cy="51799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C4B497D1-001F-41D5-A763-10A8502D80E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FB139A54-F843-4FB6-A2DF-B5E65ACB282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58A7F05D-2612-4D30-85A2-E2B14D86201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192F6878-80D5-4D75-A33D-2179A5B267E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E29C06A0-B5E8-49F2-A351-249225D5548F}"/>
              </a:ext>
            </a:extLst>
          </p:cNvPr>
          <p:cNvGrpSpPr/>
          <p:nvPr/>
        </p:nvGrpSpPr>
        <p:grpSpPr>
          <a:xfrm>
            <a:off x="5385838" y="5366940"/>
            <a:ext cx="558936" cy="517996"/>
            <a:chOff x="7154565" y="884953"/>
            <a:chExt cx="558936" cy="51799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D402E4BA-E5AF-4961-B28B-49571E75771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79269A17-EECC-4B61-9AA5-61FF73C2DE0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2650F08-85A1-4000-9B84-6771033ABAE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B7588887-D8B9-4044-8E48-F246BA4734B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22E77FF5-BCB3-41E8-A46C-3CC1EED1707A}"/>
              </a:ext>
            </a:extLst>
          </p:cNvPr>
          <p:cNvGrpSpPr/>
          <p:nvPr/>
        </p:nvGrpSpPr>
        <p:grpSpPr>
          <a:xfrm>
            <a:off x="5385493" y="5814661"/>
            <a:ext cx="558936" cy="517996"/>
            <a:chOff x="7154565" y="884953"/>
            <a:chExt cx="558936" cy="517996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ABEE6609-E579-49EC-BE2A-0B9F421EE7B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811B9029-B352-4A86-AA27-F70FF503BFE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58E76F1-95F6-46D4-9827-47CC1BA7727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B1BCEC4D-4BAF-444B-9A3C-BAB662ADA49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8329CB0C-FCD0-4731-8880-BBBC82E3F554}"/>
              </a:ext>
            </a:extLst>
          </p:cNvPr>
          <p:cNvGrpSpPr/>
          <p:nvPr/>
        </p:nvGrpSpPr>
        <p:grpSpPr>
          <a:xfrm>
            <a:off x="5383393" y="1838617"/>
            <a:ext cx="446399" cy="428686"/>
            <a:chOff x="463698" y="934501"/>
            <a:chExt cx="446399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AD9D40AF-43BB-4E3F-933A-8DDE30315BA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46AF3B0E-8F83-401E-9B4A-C8E1DAFB888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EB329D5D-3E2F-49E9-86D4-F1DDD6206022}"/>
              </a:ext>
            </a:extLst>
          </p:cNvPr>
          <p:cNvGrpSpPr/>
          <p:nvPr/>
        </p:nvGrpSpPr>
        <p:grpSpPr>
          <a:xfrm>
            <a:off x="5383471" y="1787775"/>
            <a:ext cx="558936" cy="517996"/>
            <a:chOff x="7154565" y="884953"/>
            <a:chExt cx="558936" cy="51799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8DBB8C33-3755-41AC-A757-9C46740255B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7638A8E4-E575-4F8C-8F88-DAAFDAB3CC9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45E118C6-4DA9-4271-AB36-F66844557D1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C92110BB-97B4-4827-80B4-89136E61425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C5F48EB5-39AB-4C6A-8AB3-7B76998B33E8}"/>
              </a:ext>
            </a:extLst>
          </p:cNvPr>
          <p:cNvGrpSpPr/>
          <p:nvPr/>
        </p:nvGrpSpPr>
        <p:grpSpPr>
          <a:xfrm>
            <a:off x="4480866" y="1379328"/>
            <a:ext cx="446399" cy="428686"/>
            <a:chOff x="463698" y="934501"/>
            <a:chExt cx="446399" cy="42868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74CA48B4-ECAF-4D13-AA6C-A468A4C792C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B32B20C3-D306-4C98-B59D-E10A4567C27D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2D780795-92D0-44C4-92C1-6A3A1E39B2AA}"/>
              </a:ext>
            </a:extLst>
          </p:cNvPr>
          <p:cNvGrpSpPr/>
          <p:nvPr/>
        </p:nvGrpSpPr>
        <p:grpSpPr>
          <a:xfrm>
            <a:off x="4479300" y="1832379"/>
            <a:ext cx="446399" cy="428686"/>
            <a:chOff x="457051" y="1380030"/>
            <a:chExt cx="446399" cy="428686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4A44BC42-D127-4816-A5D9-52AE23F026AA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9D51C071-D050-45EC-9A09-C5924AA010E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FBEA251-3B98-4843-B937-B3C46C6C6002}"/>
              </a:ext>
            </a:extLst>
          </p:cNvPr>
          <p:cNvGrpSpPr/>
          <p:nvPr/>
        </p:nvGrpSpPr>
        <p:grpSpPr>
          <a:xfrm>
            <a:off x="4482384" y="2275804"/>
            <a:ext cx="446399" cy="428686"/>
            <a:chOff x="460084" y="1832999"/>
            <a:chExt cx="446399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30FAEAB3-6447-43F5-BBA6-5871648711C0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00F9F6D7-6AC9-40D6-BF09-B3C90B7ECDFB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A702FA50-0894-46B0-9AC3-2F60F326FEE2}"/>
              </a:ext>
            </a:extLst>
          </p:cNvPr>
          <p:cNvGrpSpPr/>
          <p:nvPr/>
        </p:nvGrpSpPr>
        <p:grpSpPr>
          <a:xfrm>
            <a:off x="4480129" y="2718593"/>
            <a:ext cx="446399" cy="428686"/>
            <a:chOff x="453437" y="2278528"/>
            <a:chExt cx="446399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9130F0A4-86A5-4465-9028-B18F9B0FD55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6E98206E-8B42-4054-9BF3-CEE109513996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D38C65AA-A3E7-4A59-85AF-C75CE11D017A}"/>
              </a:ext>
            </a:extLst>
          </p:cNvPr>
          <p:cNvGrpSpPr/>
          <p:nvPr/>
        </p:nvGrpSpPr>
        <p:grpSpPr>
          <a:xfrm>
            <a:off x="4480093" y="3162845"/>
            <a:ext cx="446399" cy="428686"/>
            <a:chOff x="448639" y="2727542"/>
            <a:chExt cx="446399" cy="42868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96B77A28-4CF5-49AE-952C-342752DCB9B6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6F1E653F-0333-4B86-9D86-1D0C54F0C8B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904BCD91-30E0-45AF-B8C8-36051FB0704B}"/>
              </a:ext>
            </a:extLst>
          </p:cNvPr>
          <p:cNvGrpSpPr/>
          <p:nvPr/>
        </p:nvGrpSpPr>
        <p:grpSpPr>
          <a:xfrm>
            <a:off x="4483423" y="3606558"/>
            <a:ext cx="446399" cy="428686"/>
            <a:chOff x="463698" y="934501"/>
            <a:chExt cx="446399" cy="42868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04631C54-A623-432A-8F64-A80DFEB4203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A9D41627-1C6A-4A19-9BFF-5F5E217E7EC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D491D3C0-8C12-4E94-9D05-ACA036CF0D58}"/>
              </a:ext>
            </a:extLst>
          </p:cNvPr>
          <p:cNvGrpSpPr/>
          <p:nvPr/>
        </p:nvGrpSpPr>
        <p:grpSpPr>
          <a:xfrm>
            <a:off x="4481857" y="4059609"/>
            <a:ext cx="446399" cy="428686"/>
            <a:chOff x="457051" y="1380030"/>
            <a:chExt cx="446399" cy="42868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4C8EDC29-CBFB-419D-89B3-748DEF656B3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50DAC726-3BB2-4107-8F95-FEC3161102FC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EC07C049-3089-4538-ACAB-3B13401FE67A}"/>
              </a:ext>
            </a:extLst>
          </p:cNvPr>
          <p:cNvGrpSpPr/>
          <p:nvPr/>
        </p:nvGrpSpPr>
        <p:grpSpPr>
          <a:xfrm>
            <a:off x="4484941" y="4503034"/>
            <a:ext cx="446399" cy="428686"/>
            <a:chOff x="460084" y="1832999"/>
            <a:chExt cx="446399" cy="42868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BD8A7371-F275-4534-8875-2DCA013E615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0312E84A-BBAD-432B-ABFE-BFA173BE1EF2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5604BBEE-F8C8-4DF5-8D3C-DD26B7265B7F}"/>
              </a:ext>
            </a:extLst>
          </p:cNvPr>
          <p:cNvGrpSpPr/>
          <p:nvPr/>
        </p:nvGrpSpPr>
        <p:grpSpPr>
          <a:xfrm>
            <a:off x="4482686" y="4945823"/>
            <a:ext cx="446399" cy="428686"/>
            <a:chOff x="453437" y="2278528"/>
            <a:chExt cx="446399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6886D464-51FB-4881-8092-F9C953F8CFB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9CB923B9-DF0D-4CA1-85C1-0C00F0873AFC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63AAEBC9-2788-481D-9AE9-FFF280498D36}"/>
              </a:ext>
            </a:extLst>
          </p:cNvPr>
          <p:cNvGrpSpPr/>
          <p:nvPr/>
        </p:nvGrpSpPr>
        <p:grpSpPr>
          <a:xfrm>
            <a:off x="4482650" y="5390075"/>
            <a:ext cx="446399" cy="428686"/>
            <a:chOff x="448639" y="2727542"/>
            <a:chExt cx="446399" cy="428686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F864DDFA-DF6C-4AB9-B076-1B23C5C3FA8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23FAFFFB-DC01-4C3F-B89E-32919B6ED1C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4A0966FC-9564-435C-8839-688792600F6F}"/>
              </a:ext>
            </a:extLst>
          </p:cNvPr>
          <p:cNvGrpSpPr/>
          <p:nvPr/>
        </p:nvGrpSpPr>
        <p:grpSpPr>
          <a:xfrm>
            <a:off x="4457116" y="1379309"/>
            <a:ext cx="492471" cy="428686"/>
            <a:chOff x="1333467" y="934501"/>
            <a:chExt cx="492471" cy="428686"/>
          </a:xfrm>
        </p:grpSpPr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03D83C0B-F468-4FED-8670-5F972ADE8C0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2BCED6DB-B46E-4049-99C7-BA7004FB5F6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09681459-E06B-47D3-8840-857BE8933CAC}"/>
              </a:ext>
            </a:extLst>
          </p:cNvPr>
          <p:cNvGrpSpPr/>
          <p:nvPr/>
        </p:nvGrpSpPr>
        <p:grpSpPr>
          <a:xfrm>
            <a:off x="4485929" y="1838266"/>
            <a:ext cx="446399" cy="428686"/>
            <a:chOff x="463698" y="934501"/>
            <a:chExt cx="446399" cy="428686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627C9297-3819-45D0-B168-0379C5D9C68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5A3459A4-F34E-4D1C-A807-5A03B56740B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88023641-1237-423A-BA22-FE2449A012A9}"/>
              </a:ext>
            </a:extLst>
          </p:cNvPr>
          <p:cNvGrpSpPr/>
          <p:nvPr/>
        </p:nvGrpSpPr>
        <p:grpSpPr>
          <a:xfrm>
            <a:off x="3561727" y="1844611"/>
            <a:ext cx="492471" cy="428686"/>
            <a:chOff x="1333467" y="934501"/>
            <a:chExt cx="492471" cy="428686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E374F107-D09F-4BB6-916A-394F27EE5DA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9DAE8F12-8BE6-41B4-B4E0-072BAB65364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6BF38423-696F-47E5-9781-B6FB4E776592}"/>
              </a:ext>
            </a:extLst>
          </p:cNvPr>
          <p:cNvGrpSpPr/>
          <p:nvPr/>
        </p:nvGrpSpPr>
        <p:grpSpPr>
          <a:xfrm>
            <a:off x="3555915" y="2294050"/>
            <a:ext cx="492471" cy="428686"/>
            <a:chOff x="1333467" y="934501"/>
            <a:chExt cx="492471" cy="428686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26B0FD76-8A6E-40D2-8193-B88C4E5F68C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94047E80-4554-4283-B234-8E4581B1173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D1324A23-5F35-4B65-B0AB-BFDE7869E393}"/>
              </a:ext>
            </a:extLst>
          </p:cNvPr>
          <p:cNvGrpSpPr/>
          <p:nvPr/>
        </p:nvGrpSpPr>
        <p:grpSpPr>
          <a:xfrm>
            <a:off x="3563251" y="2739287"/>
            <a:ext cx="492471" cy="428686"/>
            <a:chOff x="1333467" y="934501"/>
            <a:chExt cx="492471" cy="42868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D526B31B-72AC-46DE-A29E-09086F24C45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A770420F-EE09-4D84-ADA0-6C273AB5A12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09376B4B-6B68-4BB4-8221-7FF8CCDAB60E}"/>
              </a:ext>
            </a:extLst>
          </p:cNvPr>
          <p:cNvGrpSpPr/>
          <p:nvPr/>
        </p:nvGrpSpPr>
        <p:grpSpPr>
          <a:xfrm>
            <a:off x="3557439" y="3188726"/>
            <a:ext cx="492471" cy="428686"/>
            <a:chOff x="1333467" y="934501"/>
            <a:chExt cx="492471" cy="42868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0F63F04D-EC49-4996-A933-0C2054C6EA7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51851CD2-DAB2-47C6-BC93-BEEE48CB27E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37DF2E67-E82C-4873-897D-FDD854002C3A}"/>
              </a:ext>
            </a:extLst>
          </p:cNvPr>
          <p:cNvGrpSpPr/>
          <p:nvPr/>
        </p:nvGrpSpPr>
        <p:grpSpPr>
          <a:xfrm>
            <a:off x="4480756" y="2274228"/>
            <a:ext cx="446399" cy="428686"/>
            <a:chOff x="463698" y="934501"/>
            <a:chExt cx="446399" cy="42868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363B711E-3C89-4FE0-A471-01E6D09D4CA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2E7525FD-5E6E-4B29-83C0-93944482CC7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B585DC59-0584-45A2-AC5A-46BE9F4C1F10}"/>
              </a:ext>
            </a:extLst>
          </p:cNvPr>
          <p:cNvGrpSpPr/>
          <p:nvPr/>
        </p:nvGrpSpPr>
        <p:grpSpPr>
          <a:xfrm>
            <a:off x="4479190" y="2727279"/>
            <a:ext cx="446399" cy="428686"/>
            <a:chOff x="457051" y="1380030"/>
            <a:chExt cx="446399" cy="428686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A1677CD9-702F-4A3F-B943-3BA6631B7714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113A6031-95B4-4111-B1C5-8654BB3F1C28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C5A873E0-E481-4F7D-808A-800E988C5403}"/>
              </a:ext>
            </a:extLst>
          </p:cNvPr>
          <p:cNvGrpSpPr/>
          <p:nvPr/>
        </p:nvGrpSpPr>
        <p:grpSpPr>
          <a:xfrm>
            <a:off x="4482274" y="3170704"/>
            <a:ext cx="446399" cy="428686"/>
            <a:chOff x="460084" y="1832999"/>
            <a:chExt cx="446399" cy="428686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72B4D721-9069-4434-AB63-6AD5FADA43B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50188C1B-B79A-4FA7-A3A5-B954A9933B2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E0DBD391-77C7-4FEA-8A71-CC3344C96AE1}"/>
              </a:ext>
            </a:extLst>
          </p:cNvPr>
          <p:cNvGrpSpPr/>
          <p:nvPr/>
        </p:nvGrpSpPr>
        <p:grpSpPr>
          <a:xfrm>
            <a:off x="4480019" y="3613493"/>
            <a:ext cx="446399" cy="428686"/>
            <a:chOff x="453437" y="2278528"/>
            <a:chExt cx="446399" cy="42868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C41F8747-8B0C-46C0-8DA3-EBB901E2D80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DC7BA8BE-DB36-491A-89A3-A842A8B4F3A4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229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-0.00104 -0.062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85185E-6 L -0.00091 -0.1298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00078 -0.1949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00091 -0.25671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96296E-6 L -0.00078 -0.32315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00104 -0.39028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0.00117 -0.45231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0.00091 -0.51852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3.33333E-6 -0.58843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44444E-6 L -0.07487 -0.06644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L 2.91667E-6 -0.06343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2.5E-6 -0.128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1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6 L 2.91667E-6 -0.1926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3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2.91667E-6 -0.25741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87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2.5E-6 -0.32801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12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85185E-6 L 2.70833E-6 -0.39398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L 2.29167E-6 -0.45856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4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2.5E-6 -0.51736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88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2.5E-6 -0.58796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000"/>
                            </p:stCondLst>
                            <p:childTnLst>
                              <p:par>
                                <p:cTn id="1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-0.07331 0.00092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8D43325-F5D8-4A55-9BD7-770C9CACD212}"/>
              </a:ext>
            </a:extLst>
          </p:cNvPr>
          <p:cNvGrpSpPr/>
          <p:nvPr/>
        </p:nvGrpSpPr>
        <p:grpSpPr>
          <a:xfrm>
            <a:off x="235620" y="244930"/>
            <a:ext cx="4742934" cy="817087"/>
            <a:chOff x="255522" y="372323"/>
            <a:chExt cx="3060130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F25C1D4C-EA86-4F3D-B3B1-8AE4E2FB8CAC}"/>
                </a:ext>
              </a:extLst>
            </p:cNvPr>
            <p:cNvSpPr/>
            <p:nvPr/>
          </p:nvSpPr>
          <p:spPr>
            <a:xfrm>
              <a:off x="255522" y="372323"/>
              <a:ext cx="30601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C096E05-92AA-4DD9-B0C8-464B35717218}"/>
                </a:ext>
              </a:extLst>
            </p:cNvPr>
            <p:cNvSpPr txBox="1"/>
            <p:nvPr/>
          </p:nvSpPr>
          <p:spPr>
            <a:xfrm>
              <a:off x="308455" y="485388"/>
              <a:ext cx="174085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5.871 + 3.2 = </a:t>
              </a: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18921D62-0421-43DD-915A-9D03F276CFDE}"/>
              </a:ext>
            </a:extLst>
          </p:cNvPr>
          <p:cNvSpPr/>
          <p:nvPr/>
        </p:nvSpPr>
        <p:spPr>
          <a:xfrm>
            <a:off x="2926831" y="385687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D205318-E692-4E47-AAF2-3D4D037B7959}"/>
              </a:ext>
            </a:extLst>
          </p:cNvPr>
          <p:cNvSpPr txBox="1"/>
          <p:nvPr/>
        </p:nvSpPr>
        <p:spPr>
          <a:xfrm>
            <a:off x="900799" y="1323932"/>
            <a:ext cx="18993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5.8 7 1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7F833883-454C-474E-BF91-136828635086}"/>
              </a:ext>
            </a:extLst>
          </p:cNvPr>
          <p:cNvSpPr txBox="1"/>
          <p:nvPr/>
        </p:nvSpPr>
        <p:spPr>
          <a:xfrm>
            <a:off x="453902" y="1757732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E945442-486B-458A-AD2F-411CD7D8369D}"/>
              </a:ext>
            </a:extLst>
          </p:cNvPr>
          <p:cNvSpPr txBox="1"/>
          <p:nvPr/>
        </p:nvSpPr>
        <p:spPr>
          <a:xfrm>
            <a:off x="891523" y="1744385"/>
            <a:ext cx="103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3.2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5D8147A9-7222-469A-93F4-7C941CA51146}"/>
              </a:ext>
            </a:extLst>
          </p:cNvPr>
          <p:cNvCxnSpPr>
            <a:cxnSpLocks/>
          </p:cNvCxnSpPr>
          <p:nvPr/>
        </p:nvCxnSpPr>
        <p:spPr>
          <a:xfrm>
            <a:off x="462215" y="2278400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724E7674-C8B1-4F9C-B168-0DDE9C9669B5}"/>
              </a:ext>
            </a:extLst>
          </p:cNvPr>
          <p:cNvCxnSpPr>
            <a:cxnSpLocks/>
          </p:cNvCxnSpPr>
          <p:nvPr/>
        </p:nvCxnSpPr>
        <p:spPr>
          <a:xfrm>
            <a:off x="462215" y="2715596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BFCF49F9-98E9-4BC8-A100-6B1403AC693C}"/>
              </a:ext>
            </a:extLst>
          </p:cNvPr>
          <p:cNvSpPr txBox="1"/>
          <p:nvPr/>
        </p:nvSpPr>
        <p:spPr>
          <a:xfrm>
            <a:off x="1797701" y="1768416"/>
            <a:ext cx="9642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4007597-E516-41B7-955D-51119A7DD1B1}"/>
              </a:ext>
            </a:extLst>
          </p:cNvPr>
          <p:cNvSpPr txBox="1"/>
          <p:nvPr/>
        </p:nvSpPr>
        <p:spPr>
          <a:xfrm>
            <a:off x="2230105" y="2190234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DDADE25-3B04-47CD-AAB0-32132E645465}"/>
              </a:ext>
            </a:extLst>
          </p:cNvPr>
          <p:cNvSpPr txBox="1"/>
          <p:nvPr/>
        </p:nvSpPr>
        <p:spPr>
          <a:xfrm>
            <a:off x="1786849" y="2195868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C603708-4244-4A8D-8B86-973682ECC7B3}"/>
              </a:ext>
            </a:extLst>
          </p:cNvPr>
          <p:cNvSpPr txBox="1"/>
          <p:nvPr/>
        </p:nvSpPr>
        <p:spPr>
          <a:xfrm>
            <a:off x="1343593" y="2190234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6FBE3B4-C67A-4E84-972C-BF0962968C6A}"/>
              </a:ext>
            </a:extLst>
          </p:cNvPr>
          <p:cNvSpPr txBox="1"/>
          <p:nvPr/>
        </p:nvSpPr>
        <p:spPr>
          <a:xfrm>
            <a:off x="889479" y="2190234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4529681-2838-4F47-B8AE-9DA2945C926F}"/>
              </a:ext>
            </a:extLst>
          </p:cNvPr>
          <p:cNvSpPr txBox="1"/>
          <p:nvPr/>
        </p:nvSpPr>
        <p:spPr>
          <a:xfrm>
            <a:off x="1180260" y="2174344"/>
            <a:ext cx="38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88A3C71-8F96-44D4-8600-66A6B5C5ED48}"/>
              </a:ext>
            </a:extLst>
          </p:cNvPr>
          <p:cNvSpPr txBox="1"/>
          <p:nvPr/>
        </p:nvSpPr>
        <p:spPr>
          <a:xfrm>
            <a:off x="974915" y="1121670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65B06E0-AFDA-4C82-AA26-3F5F3284E059}"/>
              </a:ext>
            </a:extLst>
          </p:cNvPr>
          <p:cNvSpPr txBox="1"/>
          <p:nvPr/>
        </p:nvSpPr>
        <p:spPr>
          <a:xfrm>
            <a:off x="3141108" y="381255"/>
            <a:ext cx="1655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9.071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4E97582-C969-4475-82F7-1A132F6160CB}"/>
              </a:ext>
            </a:extLst>
          </p:cNvPr>
          <p:cNvGrpSpPr/>
          <p:nvPr/>
        </p:nvGrpSpPr>
        <p:grpSpPr>
          <a:xfrm>
            <a:off x="3150996" y="1836267"/>
            <a:ext cx="446399" cy="428686"/>
            <a:chOff x="463698" y="934501"/>
            <a:chExt cx="446399" cy="42868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59A49C9-4D67-496C-84CA-FADE19B31A6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14B15C3-A61C-48C6-A9BE-4911A23E8AC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946864B-C669-424B-9330-050BA6CF7A07}"/>
              </a:ext>
            </a:extLst>
          </p:cNvPr>
          <p:cNvGrpSpPr/>
          <p:nvPr/>
        </p:nvGrpSpPr>
        <p:grpSpPr>
          <a:xfrm>
            <a:off x="3149430" y="2289318"/>
            <a:ext cx="446399" cy="428686"/>
            <a:chOff x="457051" y="1380030"/>
            <a:chExt cx="446399" cy="428686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DDDD025C-52F3-4543-AB80-BD28B0082246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F4C0279-4952-4D72-80E8-8035D30CD73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7A3F2C8-B66D-487D-AF5B-497579F7D357}"/>
              </a:ext>
            </a:extLst>
          </p:cNvPr>
          <p:cNvGrpSpPr/>
          <p:nvPr/>
        </p:nvGrpSpPr>
        <p:grpSpPr>
          <a:xfrm>
            <a:off x="3152514" y="2732743"/>
            <a:ext cx="446399" cy="428686"/>
            <a:chOff x="460084" y="1832999"/>
            <a:chExt cx="446399" cy="428686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8E46D046-62A2-4626-B34F-B86A69A2517D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EE6ADFA-65E2-4214-9E55-8EF2A11DE75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F6DF23F-C095-4C6F-9DD4-F3044718D1D7}"/>
              </a:ext>
            </a:extLst>
          </p:cNvPr>
          <p:cNvGrpSpPr/>
          <p:nvPr/>
        </p:nvGrpSpPr>
        <p:grpSpPr>
          <a:xfrm>
            <a:off x="3150259" y="3175532"/>
            <a:ext cx="446399" cy="428686"/>
            <a:chOff x="453437" y="2278528"/>
            <a:chExt cx="446399" cy="428686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FD529EC4-0243-43EF-A32F-C6A0B76DD6C9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2F51692-2D49-471D-AC41-9A8D21142899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23B1EB4-6A68-4A2A-A3DA-7FB5AEA69897}"/>
              </a:ext>
            </a:extLst>
          </p:cNvPr>
          <p:cNvGrpSpPr/>
          <p:nvPr/>
        </p:nvGrpSpPr>
        <p:grpSpPr>
          <a:xfrm>
            <a:off x="3150223" y="3619784"/>
            <a:ext cx="446399" cy="428686"/>
            <a:chOff x="448639" y="2727542"/>
            <a:chExt cx="446399" cy="428686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3866B353-C1BC-4A6E-8B5A-C96995D2429F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203FB47-E562-48AF-A313-23ECAB797DD1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4F9DB3F-105F-4745-A316-71A0C76C2B5F}"/>
              </a:ext>
            </a:extLst>
          </p:cNvPr>
          <p:cNvGrpSpPr/>
          <p:nvPr/>
        </p:nvGrpSpPr>
        <p:grpSpPr>
          <a:xfrm>
            <a:off x="4916280" y="1798787"/>
            <a:ext cx="591105" cy="470388"/>
            <a:chOff x="8024949" y="901783"/>
            <a:chExt cx="591105" cy="470388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7E3CDA11-C81A-46FE-9ACD-06BFF571405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64E872B-17C2-43EC-8BEB-108D88DB30D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73C9AB8C-74B9-4630-A24D-7CB4F7AEF8F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814B870-7F95-433E-B4F4-7B1E7BB8C0D4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199978D-8371-43A1-97F8-1EE5846FD975}"/>
              </a:ext>
            </a:extLst>
          </p:cNvPr>
          <p:cNvGrpSpPr/>
          <p:nvPr/>
        </p:nvGrpSpPr>
        <p:grpSpPr>
          <a:xfrm>
            <a:off x="5776577" y="1807732"/>
            <a:ext cx="630375" cy="455794"/>
            <a:chOff x="8887627" y="907393"/>
            <a:chExt cx="630375" cy="455794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D010656-07B6-49FE-9C68-7D049AD7983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76BA9A4B-768E-45AD-B4FC-0731714A80F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24A76BB-21D0-494B-9045-C09F7B73DCB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876DB0A-4428-4F32-9ED4-E432FE1BF72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5A998E29-F1E1-42B4-BC65-3A7B49DD1A9A}"/>
              </a:ext>
            </a:extLst>
          </p:cNvPr>
          <p:cNvGrpSpPr/>
          <p:nvPr/>
        </p:nvGrpSpPr>
        <p:grpSpPr>
          <a:xfrm>
            <a:off x="4916481" y="2242805"/>
            <a:ext cx="591105" cy="470388"/>
            <a:chOff x="8024949" y="901783"/>
            <a:chExt cx="591105" cy="470388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AA28F373-663E-4E04-BD5B-4089475598D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DDEC6778-1399-4F82-9723-49FDA648E27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30A8817-F7F8-4962-9C51-F1CBBEC92F6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56BBB765-E63C-4564-AAC5-D8CF44BED87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487E028B-3340-4544-AB3B-3D96914E9DD0}"/>
              </a:ext>
            </a:extLst>
          </p:cNvPr>
          <p:cNvGrpSpPr/>
          <p:nvPr/>
        </p:nvGrpSpPr>
        <p:grpSpPr>
          <a:xfrm>
            <a:off x="4915846" y="2693108"/>
            <a:ext cx="591105" cy="470388"/>
            <a:chOff x="8024949" y="901783"/>
            <a:chExt cx="591105" cy="470388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4F5B027A-CB2D-4DAD-9C19-E17CA6C782E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C640F067-CD76-49CA-81E1-C9345518C09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D0881508-FDA2-4BB8-BAB5-27E87ABA7E9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6CD62DF1-340A-49A0-83E7-B4088E3E795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0B9ADB7-2B8B-4760-9835-AC76097A20D8}"/>
              </a:ext>
            </a:extLst>
          </p:cNvPr>
          <p:cNvGrpSpPr/>
          <p:nvPr/>
        </p:nvGrpSpPr>
        <p:grpSpPr>
          <a:xfrm>
            <a:off x="4916047" y="3141888"/>
            <a:ext cx="591105" cy="470388"/>
            <a:chOff x="8024949" y="901783"/>
            <a:chExt cx="591105" cy="470388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8A6F434A-01B6-4299-A151-E5FC2015161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1A99EBC4-F204-4EB8-96EE-F51291CE590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D2D1A230-8886-4144-83AF-208EF9045D3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AFD0452D-2725-44FB-9488-A0EF3643D02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1E9730C3-B8AA-4890-B211-6C1B28A20303}"/>
              </a:ext>
            </a:extLst>
          </p:cNvPr>
          <p:cNvGrpSpPr/>
          <p:nvPr/>
        </p:nvGrpSpPr>
        <p:grpSpPr>
          <a:xfrm>
            <a:off x="4920122" y="3586736"/>
            <a:ext cx="591105" cy="470388"/>
            <a:chOff x="8024949" y="901783"/>
            <a:chExt cx="591105" cy="470388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5E0247CF-486F-4AD7-B168-9A1BBBE04E6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EAE52E38-6209-4D22-986D-BE512E44C3B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11CD87B-543C-405A-8358-4DC4D0DB962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8F46D1DF-2F1E-4466-AA03-662326236DF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80C78404-C91B-486A-84D5-E6017F003C18}"/>
              </a:ext>
            </a:extLst>
          </p:cNvPr>
          <p:cNvGrpSpPr/>
          <p:nvPr/>
        </p:nvGrpSpPr>
        <p:grpSpPr>
          <a:xfrm>
            <a:off x="4916652" y="4034759"/>
            <a:ext cx="591105" cy="470388"/>
            <a:chOff x="8024949" y="901783"/>
            <a:chExt cx="591105" cy="470388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6AE8C613-1013-476E-9532-B494EE0753D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9BFF8BF9-B184-4191-8308-1E0DD5EFB25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328D1028-0263-4357-8325-B63403CB12D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636827EF-837E-40D7-8F83-4EAD4B890420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72905466-58E3-4F85-90DD-70CE315897AD}"/>
              </a:ext>
            </a:extLst>
          </p:cNvPr>
          <p:cNvGrpSpPr/>
          <p:nvPr/>
        </p:nvGrpSpPr>
        <p:grpSpPr>
          <a:xfrm>
            <a:off x="4916853" y="4478777"/>
            <a:ext cx="591105" cy="470388"/>
            <a:chOff x="8024949" y="901783"/>
            <a:chExt cx="591105" cy="470388"/>
          </a:xfrm>
        </p:grpSpPr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3044A589-8ECE-4CC4-A273-9CF2FF61ED32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433F318F-2D1F-47E2-B884-F6D7FA0CE39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721DF380-EA7E-4B3F-85DB-35C26F817B5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07BB62C4-3EF8-44FF-98AC-8BF15525ED2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43F73C87-F1DC-4939-87FE-C33CF4F7376C}"/>
              </a:ext>
            </a:extLst>
          </p:cNvPr>
          <p:cNvGrpSpPr/>
          <p:nvPr/>
        </p:nvGrpSpPr>
        <p:grpSpPr>
          <a:xfrm>
            <a:off x="4041661" y="1785139"/>
            <a:ext cx="558936" cy="517996"/>
            <a:chOff x="7154565" y="884953"/>
            <a:chExt cx="558936" cy="51799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DC5A40A4-2D50-45AF-821D-0C3F1CF83FE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5E27B415-FD48-45F1-BA30-AAB9864653F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62163815-7BB7-4380-81BA-FD4E055B929E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1770581A-668D-41CF-8F8D-28E80EA6534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DEC2A959-1709-417C-BE90-53357A70DE76}"/>
              </a:ext>
            </a:extLst>
          </p:cNvPr>
          <p:cNvGrpSpPr/>
          <p:nvPr/>
        </p:nvGrpSpPr>
        <p:grpSpPr>
          <a:xfrm>
            <a:off x="4044424" y="2234718"/>
            <a:ext cx="558936" cy="517996"/>
            <a:chOff x="7154565" y="884953"/>
            <a:chExt cx="558936" cy="517996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8062595F-EE0D-4340-8FF5-F852A28C97C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412353E9-29B0-40C7-B72A-8947F2FB873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F35B42F0-3FD4-4700-9B3F-969E6EA3CBA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86A0A63D-E2E9-4DF2-A148-5AC057C2E61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47C30E02-89A2-4F32-AF76-F79A7050636D}"/>
              </a:ext>
            </a:extLst>
          </p:cNvPr>
          <p:cNvGrpSpPr/>
          <p:nvPr/>
        </p:nvGrpSpPr>
        <p:grpSpPr>
          <a:xfrm>
            <a:off x="4046140" y="2680947"/>
            <a:ext cx="558936" cy="517996"/>
            <a:chOff x="7154565" y="884953"/>
            <a:chExt cx="558936" cy="51799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5AE58943-49DE-4EFF-B91D-4CB72427717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A109530B-3263-4C7F-8CAC-8BCCDB2C657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1A0F97DD-ADF6-422F-AB8C-442CF794E87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803276E0-54FF-4810-ADE2-C95448B351B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8062BED0-C168-405F-BB92-EA2A1ACF35FE}"/>
              </a:ext>
            </a:extLst>
          </p:cNvPr>
          <p:cNvGrpSpPr/>
          <p:nvPr/>
        </p:nvGrpSpPr>
        <p:grpSpPr>
          <a:xfrm>
            <a:off x="4043907" y="3127063"/>
            <a:ext cx="558936" cy="517996"/>
            <a:chOff x="7154565" y="884953"/>
            <a:chExt cx="558936" cy="517996"/>
          </a:xfrm>
        </p:grpSpPr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FA8C026C-E193-409E-BDA4-A04499D5F7C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C1DAD207-586F-44D0-B6B3-D02C45700C2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209AC20F-EF2A-44EE-A4DC-4B90B3F5E7E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906D11F7-3183-4121-92AA-8EBE245AC5C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7CF9FFB8-1390-444D-A703-114E66569205}"/>
              </a:ext>
            </a:extLst>
          </p:cNvPr>
          <p:cNvGrpSpPr/>
          <p:nvPr/>
        </p:nvGrpSpPr>
        <p:grpSpPr>
          <a:xfrm>
            <a:off x="4043562" y="3574784"/>
            <a:ext cx="558936" cy="517996"/>
            <a:chOff x="7154565" y="884953"/>
            <a:chExt cx="558936" cy="517996"/>
          </a:xfrm>
        </p:grpSpPr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A38A7467-0683-4C15-A22E-CCA96C1AF43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65D69A57-DBBA-4830-A019-F003A690FE0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A65B9622-F970-46CA-8114-05E32B5B7B5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B7097970-6D06-4161-A279-2533421C9DE5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67134FDC-3B94-4F0A-9653-093F60CAAD6F}"/>
              </a:ext>
            </a:extLst>
          </p:cNvPr>
          <p:cNvGrpSpPr/>
          <p:nvPr/>
        </p:nvGrpSpPr>
        <p:grpSpPr>
          <a:xfrm>
            <a:off x="4042134" y="4020462"/>
            <a:ext cx="558936" cy="517996"/>
            <a:chOff x="7154565" y="884953"/>
            <a:chExt cx="558936" cy="51799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0785DEAE-97BC-45BB-885F-BC9956C49CD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3786D461-DACA-49FB-8F77-1112E31B0E6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89A6255A-01C5-4723-9A77-13BCFEDB682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26EAE511-4BED-41AC-9BBD-8FFE16D677F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37E4D2FB-5917-4532-BD50-61B520CBC475}"/>
              </a:ext>
            </a:extLst>
          </p:cNvPr>
          <p:cNvGrpSpPr/>
          <p:nvPr/>
        </p:nvGrpSpPr>
        <p:grpSpPr>
          <a:xfrm>
            <a:off x="4044897" y="4470041"/>
            <a:ext cx="558936" cy="517996"/>
            <a:chOff x="7154565" y="884953"/>
            <a:chExt cx="558936" cy="51799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38FCE50D-22EC-4C4F-A48D-F6F7A048155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3C142C3A-5CBB-4BBD-9886-216FC32F434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4BC1FB34-CE97-4D98-BC21-EE485F0A4B1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3793C959-6F6C-451D-99AD-EC039EE0FB0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1047F35E-EEFF-41EE-855E-7F3CD6F70C6E}"/>
              </a:ext>
            </a:extLst>
          </p:cNvPr>
          <p:cNvGrpSpPr/>
          <p:nvPr/>
        </p:nvGrpSpPr>
        <p:grpSpPr>
          <a:xfrm>
            <a:off x="4046613" y="4916270"/>
            <a:ext cx="558936" cy="517996"/>
            <a:chOff x="7154565" y="884953"/>
            <a:chExt cx="558936" cy="517996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CADBF33F-9A47-4B85-869A-875457BEACC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A4C09BDE-F954-44F7-B700-6C3E7F91BB5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CA42C9CA-1088-47A3-B704-B55A2895660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6BFF8B18-7CE2-408F-84EF-81A848B5749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956D6784-FE20-47E2-AB15-D7EB8C20C1D7}"/>
              </a:ext>
            </a:extLst>
          </p:cNvPr>
          <p:cNvGrpSpPr/>
          <p:nvPr/>
        </p:nvGrpSpPr>
        <p:grpSpPr>
          <a:xfrm>
            <a:off x="4044380" y="5362386"/>
            <a:ext cx="558936" cy="517996"/>
            <a:chOff x="7154565" y="884953"/>
            <a:chExt cx="558936" cy="517996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64B7B068-21CD-4FAD-BDAA-2929915CDA3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4E779316-2F0B-4558-A1F2-C68FCE67D52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D2CD3481-3C87-46C5-8B95-D255EF9E418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A09888C4-53F1-44B7-B903-D4FA5AEB366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1AEE4AF6-2D5A-49C2-A073-944771A52563}"/>
              </a:ext>
            </a:extLst>
          </p:cNvPr>
          <p:cNvGrpSpPr/>
          <p:nvPr/>
        </p:nvGrpSpPr>
        <p:grpSpPr>
          <a:xfrm>
            <a:off x="4044035" y="5810107"/>
            <a:ext cx="558936" cy="517996"/>
            <a:chOff x="7154565" y="884953"/>
            <a:chExt cx="558936" cy="517996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0F014AD5-0A01-408C-BA67-33C2074FB3F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022B501F-06A9-46AF-974E-5BC8AD94C4F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5EEAE04C-851A-4FF6-BDDE-B8BD44F1B30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BAC43CC1-C43E-4396-9822-172F0A69ECB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B596E8BC-6EB8-40BE-8E0D-C8EBF6ED25DA}"/>
              </a:ext>
            </a:extLst>
          </p:cNvPr>
          <p:cNvGrpSpPr/>
          <p:nvPr/>
        </p:nvGrpSpPr>
        <p:grpSpPr>
          <a:xfrm>
            <a:off x="4041935" y="1834063"/>
            <a:ext cx="446399" cy="428686"/>
            <a:chOff x="463698" y="934501"/>
            <a:chExt cx="446399" cy="428686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2F651E76-B1DA-4BC9-9383-55E573D85B6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C680BEB1-8591-4EEF-972B-50CD254459D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7995B9F-21F8-476E-BC9C-2F39998D251C}"/>
              </a:ext>
            </a:extLst>
          </p:cNvPr>
          <p:cNvGrpSpPr/>
          <p:nvPr/>
        </p:nvGrpSpPr>
        <p:grpSpPr>
          <a:xfrm>
            <a:off x="3151775" y="4066275"/>
            <a:ext cx="446399" cy="428686"/>
            <a:chOff x="460084" y="1832999"/>
            <a:chExt cx="446399" cy="428686"/>
          </a:xfrm>
        </p:grpSpPr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0B92EDD6-B0DF-434D-BFEE-FEB55460145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AAFDE3B8-0C39-4FBF-A5AB-98B447F5833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8F4590D4-06E6-42CB-8C37-727FC5FC7BF6}"/>
              </a:ext>
            </a:extLst>
          </p:cNvPr>
          <p:cNvGrpSpPr/>
          <p:nvPr/>
        </p:nvGrpSpPr>
        <p:grpSpPr>
          <a:xfrm>
            <a:off x="3149520" y="4509064"/>
            <a:ext cx="446399" cy="428686"/>
            <a:chOff x="453437" y="2278528"/>
            <a:chExt cx="446399" cy="428686"/>
          </a:xfrm>
        </p:grpSpPr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0D870DC2-EFBA-4984-8232-603882932BDB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FF274AB3-2F12-4DD3-9640-BE44F8295D82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ADD7F608-5FA1-453A-A39D-34B3E4C4C97A}"/>
              </a:ext>
            </a:extLst>
          </p:cNvPr>
          <p:cNvGrpSpPr/>
          <p:nvPr/>
        </p:nvGrpSpPr>
        <p:grpSpPr>
          <a:xfrm>
            <a:off x="3149484" y="4953316"/>
            <a:ext cx="446399" cy="428686"/>
            <a:chOff x="448639" y="2727542"/>
            <a:chExt cx="446399" cy="428686"/>
          </a:xfrm>
        </p:grpSpPr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2519AE91-0F70-474A-89B9-D8AE9EFB8BC0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124080F6-06DD-4135-BB7F-E70AD430017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605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-0.00104 -0.062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6 L -0.00091 -0.1298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-0.00078 -0.1949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22222E-6 L -0.00091 -0.2567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07407E-6 L -0.00078 -0.3231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-0.00104 -0.3902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-0.00117 -0.4523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-0.00091 -0.5185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6 L 2.70833E-6 -0.5884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11111E-6 L -0.07357 -0.06435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B514FFF-682F-46E4-AADD-67BB2025E1E8}"/>
              </a:ext>
            </a:extLst>
          </p:cNvPr>
          <p:cNvGrpSpPr/>
          <p:nvPr/>
        </p:nvGrpSpPr>
        <p:grpSpPr>
          <a:xfrm>
            <a:off x="242231" y="244290"/>
            <a:ext cx="4773726" cy="817087"/>
            <a:chOff x="255522" y="372323"/>
            <a:chExt cx="3079997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8E332926-BD9E-4C17-A31D-01C53830C74F}"/>
                </a:ext>
              </a:extLst>
            </p:cNvPr>
            <p:cNvSpPr/>
            <p:nvPr/>
          </p:nvSpPr>
          <p:spPr>
            <a:xfrm>
              <a:off x="255522" y="372323"/>
              <a:ext cx="30799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5E5315B-E0DB-4BA9-9DAD-DF360E20FBD6}"/>
                </a:ext>
              </a:extLst>
            </p:cNvPr>
            <p:cNvSpPr txBox="1"/>
            <p:nvPr/>
          </p:nvSpPr>
          <p:spPr>
            <a:xfrm>
              <a:off x="308455" y="485388"/>
              <a:ext cx="174085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3.8 + 2.155 = 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E52789BF-1BDE-4A6B-8293-4F2B971C9FBB}"/>
              </a:ext>
            </a:extLst>
          </p:cNvPr>
          <p:cNvSpPr/>
          <p:nvPr/>
        </p:nvSpPr>
        <p:spPr>
          <a:xfrm>
            <a:off x="2959306" y="385047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09FF8B7-2E45-48AF-96D3-3598450748E4}"/>
              </a:ext>
            </a:extLst>
          </p:cNvPr>
          <p:cNvSpPr txBox="1"/>
          <p:nvPr/>
        </p:nvSpPr>
        <p:spPr>
          <a:xfrm>
            <a:off x="3193552" y="376108"/>
            <a:ext cx="2226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5.955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17E7C95-B625-469C-AFE8-85B611E25A1F}"/>
              </a:ext>
            </a:extLst>
          </p:cNvPr>
          <p:cNvSpPr txBox="1"/>
          <p:nvPr/>
        </p:nvSpPr>
        <p:spPr>
          <a:xfrm>
            <a:off x="889184" y="1317610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3.8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A05BD57-2DF9-4D9E-A863-B006018E4A6E}"/>
              </a:ext>
            </a:extLst>
          </p:cNvPr>
          <p:cNvSpPr txBox="1"/>
          <p:nvPr/>
        </p:nvSpPr>
        <p:spPr>
          <a:xfrm>
            <a:off x="442286" y="1758838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424DBAF-F078-4C0F-9DAD-7A4458E140B6}"/>
              </a:ext>
            </a:extLst>
          </p:cNvPr>
          <p:cNvSpPr txBox="1"/>
          <p:nvPr/>
        </p:nvSpPr>
        <p:spPr>
          <a:xfrm>
            <a:off x="879907" y="1745491"/>
            <a:ext cx="1852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2.1 5 5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53856E6-5620-4C47-84C4-AC7AC4ED644B}"/>
              </a:ext>
            </a:extLst>
          </p:cNvPr>
          <p:cNvCxnSpPr>
            <a:cxnSpLocks/>
          </p:cNvCxnSpPr>
          <p:nvPr/>
        </p:nvCxnSpPr>
        <p:spPr>
          <a:xfrm>
            <a:off x="450599" y="2279506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7F74D0A-C5EA-49F0-BBDB-7441E46794D3}"/>
              </a:ext>
            </a:extLst>
          </p:cNvPr>
          <p:cNvCxnSpPr>
            <a:cxnSpLocks/>
          </p:cNvCxnSpPr>
          <p:nvPr/>
        </p:nvCxnSpPr>
        <p:spPr>
          <a:xfrm>
            <a:off x="450599" y="2716702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DB20A4-A422-4291-884E-11CAFF053DE9}"/>
              </a:ext>
            </a:extLst>
          </p:cNvPr>
          <p:cNvSpPr txBox="1"/>
          <p:nvPr/>
        </p:nvSpPr>
        <p:spPr>
          <a:xfrm>
            <a:off x="1777217" y="1318302"/>
            <a:ext cx="9488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20AD0A8-B4AD-40F7-B4C0-2B0FFFA7FAC8}"/>
              </a:ext>
            </a:extLst>
          </p:cNvPr>
          <p:cNvSpPr txBox="1"/>
          <p:nvPr/>
        </p:nvSpPr>
        <p:spPr>
          <a:xfrm>
            <a:off x="2218489" y="2191340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BDAA106-0F2B-4981-8048-B025EEAC79B1}"/>
              </a:ext>
            </a:extLst>
          </p:cNvPr>
          <p:cNvSpPr txBox="1"/>
          <p:nvPr/>
        </p:nvSpPr>
        <p:spPr>
          <a:xfrm>
            <a:off x="1775233" y="2196974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6611BA7-30D3-4F02-ACD5-D39783C76B01}"/>
              </a:ext>
            </a:extLst>
          </p:cNvPr>
          <p:cNvSpPr txBox="1"/>
          <p:nvPr/>
        </p:nvSpPr>
        <p:spPr>
          <a:xfrm>
            <a:off x="1331977" y="2191340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96E22AC-F058-4B97-AC78-9F6502470D61}"/>
              </a:ext>
            </a:extLst>
          </p:cNvPr>
          <p:cNvSpPr txBox="1"/>
          <p:nvPr/>
        </p:nvSpPr>
        <p:spPr>
          <a:xfrm>
            <a:off x="877863" y="2191340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4E2780A-FE0F-4464-AEBB-9FA77D97B358}"/>
              </a:ext>
            </a:extLst>
          </p:cNvPr>
          <p:cNvSpPr txBox="1"/>
          <p:nvPr/>
        </p:nvSpPr>
        <p:spPr>
          <a:xfrm>
            <a:off x="1168644" y="2175450"/>
            <a:ext cx="38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B9093B6-E53F-41E2-BAE9-D79E8F1150D7}"/>
              </a:ext>
            </a:extLst>
          </p:cNvPr>
          <p:cNvSpPr txBox="1"/>
          <p:nvPr/>
        </p:nvSpPr>
        <p:spPr>
          <a:xfrm>
            <a:off x="6246283" y="1328226"/>
            <a:ext cx="2380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1 7.7 6 5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91F8D83-29B4-4DE0-8F40-CB5269B613F3}"/>
              </a:ext>
            </a:extLst>
          </p:cNvPr>
          <p:cNvSpPr txBox="1"/>
          <p:nvPr/>
        </p:nvSpPr>
        <p:spPr>
          <a:xfrm>
            <a:off x="5815860" y="1784090"/>
            <a:ext cx="5007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68A9B60-DDFD-4813-BC5B-A22609D2965B}"/>
              </a:ext>
            </a:extLst>
          </p:cNvPr>
          <p:cNvSpPr txBox="1"/>
          <p:nvPr/>
        </p:nvSpPr>
        <p:spPr>
          <a:xfrm>
            <a:off x="6246283" y="1754466"/>
            <a:ext cx="238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1 3.4 4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293D8BF2-937A-443B-BC3D-64DA089A2A41}"/>
              </a:ext>
            </a:extLst>
          </p:cNvPr>
          <p:cNvCxnSpPr>
            <a:cxnSpLocks/>
          </p:cNvCxnSpPr>
          <p:nvPr/>
        </p:nvCxnSpPr>
        <p:spPr>
          <a:xfrm>
            <a:off x="5836640" y="2277176"/>
            <a:ext cx="266244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094B0CC-CBC9-4011-8704-4040EBB0A965}"/>
              </a:ext>
            </a:extLst>
          </p:cNvPr>
          <p:cNvCxnSpPr>
            <a:cxnSpLocks/>
          </p:cNvCxnSpPr>
          <p:nvPr/>
        </p:nvCxnSpPr>
        <p:spPr>
          <a:xfrm>
            <a:off x="5836640" y="2715326"/>
            <a:ext cx="266244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8888AC6D-2A16-4E99-8C55-B2CE04717367}"/>
              </a:ext>
            </a:extLst>
          </p:cNvPr>
          <p:cNvSpPr txBox="1"/>
          <p:nvPr/>
        </p:nvSpPr>
        <p:spPr>
          <a:xfrm>
            <a:off x="8031883" y="1758838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80BCFD3-66D2-493C-AAF3-5FCBFCAF32B4}"/>
              </a:ext>
            </a:extLst>
          </p:cNvPr>
          <p:cNvSpPr txBox="1"/>
          <p:nvPr/>
        </p:nvSpPr>
        <p:spPr>
          <a:xfrm>
            <a:off x="6989232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3A13938-D141-4BDC-A632-17441865F5FA}"/>
              </a:ext>
            </a:extLst>
          </p:cNvPr>
          <p:cNvSpPr txBox="1"/>
          <p:nvPr/>
        </p:nvSpPr>
        <p:spPr>
          <a:xfrm>
            <a:off x="8019424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F255D3F-0765-460D-BA85-C2DD7C9E06F0}"/>
              </a:ext>
            </a:extLst>
          </p:cNvPr>
          <p:cNvSpPr txBox="1"/>
          <p:nvPr/>
        </p:nvSpPr>
        <p:spPr>
          <a:xfrm>
            <a:off x="7592576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D57D685-6E47-441B-898E-643EDFDCEEF0}"/>
              </a:ext>
            </a:extLst>
          </p:cNvPr>
          <p:cNvSpPr txBox="1"/>
          <p:nvPr/>
        </p:nvSpPr>
        <p:spPr>
          <a:xfrm>
            <a:off x="6750081" y="1093001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80E5001-D627-4149-B7C9-CBE3891FDECA}"/>
              </a:ext>
            </a:extLst>
          </p:cNvPr>
          <p:cNvSpPr txBox="1"/>
          <p:nvPr/>
        </p:nvSpPr>
        <p:spPr>
          <a:xfrm>
            <a:off x="7153800" y="2194393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0199D49-F6BE-461A-BC5F-310ED50C5FBB}"/>
              </a:ext>
            </a:extLst>
          </p:cNvPr>
          <p:cNvSpPr txBox="1"/>
          <p:nvPr/>
        </p:nvSpPr>
        <p:spPr>
          <a:xfrm>
            <a:off x="6309695" y="1087919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15D3EBD-6387-40DD-853E-112C615A44D5}"/>
              </a:ext>
            </a:extLst>
          </p:cNvPr>
          <p:cNvSpPr txBox="1"/>
          <p:nvPr/>
        </p:nvSpPr>
        <p:spPr>
          <a:xfrm>
            <a:off x="6693318" y="2189311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A65F5CD-BE41-441C-96E5-A4DEABFA30FB}"/>
              </a:ext>
            </a:extLst>
          </p:cNvPr>
          <p:cNvSpPr txBox="1"/>
          <p:nvPr/>
        </p:nvSpPr>
        <p:spPr>
          <a:xfrm>
            <a:off x="6249272" y="2185730"/>
            <a:ext cx="4471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B59F7102-C557-49D5-BFDD-3D83D81224DF}"/>
              </a:ext>
            </a:extLst>
          </p:cNvPr>
          <p:cNvGrpSpPr/>
          <p:nvPr/>
        </p:nvGrpSpPr>
        <p:grpSpPr>
          <a:xfrm>
            <a:off x="5551225" y="244290"/>
            <a:ext cx="5440354" cy="817087"/>
            <a:chOff x="255522" y="372323"/>
            <a:chExt cx="3510104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102190DB-5CF9-4552-89B2-0F00C318B541}"/>
                </a:ext>
              </a:extLst>
            </p:cNvPr>
            <p:cNvSpPr/>
            <p:nvPr/>
          </p:nvSpPr>
          <p:spPr>
            <a:xfrm>
              <a:off x="255522" y="372323"/>
              <a:ext cx="351010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719485F-8679-4F9D-A835-289F4680D5A9}"/>
                </a:ext>
              </a:extLst>
            </p:cNvPr>
            <p:cNvSpPr txBox="1"/>
            <p:nvPr/>
          </p:nvSpPr>
          <p:spPr>
            <a:xfrm>
              <a:off x="308455" y="485388"/>
              <a:ext cx="21938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17.765 + 13.44 = </a:t>
              </a: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9412ACA-872B-48C1-B4F8-7E779A660495}"/>
              </a:ext>
            </a:extLst>
          </p:cNvPr>
          <p:cNvSpPr/>
          <p:nvPr/>
        </p:nvSpPr>
        <p:spPr>
          <a:xfrm>
            <a:off x="8911181" y="385047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688DF9D-94F0-4807-BCA2-0CF59892C065}"/>
              </a:ext>
            </a:extLst>
          </p:cNvPr>
          <p:cNvSpPr txBox="1"/>
          <p:nvPr/>
        </p:nvSpPr>
        <p:spPr>
          <a:xfrm>
            <a:off x="8919895" y="376108"/>
            <a:ext cx="2333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31.205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AD8202A-E638-4E23-8213-143FAD787728}"/>
              </a:ext>
            </a:extLst>
          </p:cNvPr>
          <p:cNvGrpSpPr/>
          <p:nvPr/>
        </p:nvGrpSpPr>
        <p:grpSpPr>
          <a:xfrm>
            <a:off x="3306664" y="3311447"/>
            <a:ext cx="4742934" cy="817087"/>
            <a:chOff x="255522" y="372323"/>
            <a:chExt cx="3060130" cy="1134018"/>
          </a:xfrm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EBD38545-3109-4647-8AE3-59F3851854F9}"/>
                </a:ext>
              </a:extLst>
            </p:cNvPr>
            <p:cNvSpPr/>
            <p:nvPr/>
          </p:nvSpPr>
          <p:spPr>
            <a:xfrm>
              <a:off x="255522" y="372323"/>
              <a:ext cx="30601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08ED9A8-008C-413E-82D3-94B9DEFD44D2}"/>
                </a:ext>
              </a:extLst>
            </p:cNvPr>
            <p:cNvSpPr txBox="1"/>
            <p:nvPr/>
          </p:nvSpPr>
          <p:spPr>
            <a:xfrm>
              <a:off x="308455" y="485388"/>
              <a:ext cx="174085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7.709 + 0.7 = </a:t>
              </a:r>
            </a:p>
          </p:txBody>
        </p:sp>
      </p:grp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D5F0661-0214-414C-992F-BE738A7EFCD3}"/>
              </a:ext>
            </a:extLst>
          </p:cNvPr>
          <p:cNvSpPr/>
          <p:nvPr/>
        </p:nvSpPr>
        <p:spPr>
          <a:xfrm>
            <a:off x="5997875" y="3452204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53A9604-20EC-4DE8-81F0-807BC5B862C7}"/>
              </a:ext>
            </a:extLst>
          </p:cNvPr>
          <p:cNvSpPr txBox="1"/>
          <p:nvPr/>
        </p:nvSpPr>
        <p:spPr>
          <a:xfrm>
            <a:off x="4467568" y="4450409"/>
            <a:ext cx="18993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7.7 0 9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AAF070C-4E7E-4A79-BFB7-F3CA35E16583}"/>
              </a:ext>
            </a:extLst>
          </p:cNvPr>
          <p:cNvSpPr txBox="1"/>
          <p:nvPr/>
        </p:nvSpPr>
        <p:spPr>
          <a:xfrm>
            <a:off x="4020671" y="4884209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75CAACC-6EF0-4EDB-A8DF-8C65AAA5E20C}"/>
              </a:ext>
            </a:extLst>
          </p:cNvPr>
          <p:cNvSpPr txBox="1"/>
          <p:nvPr/>
        </p:nvSpPr>
        <p:spPr>
          <a:xfrm>
            <a:off x="4458292" y="4870862"/>
            <a:ext cx="10351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0.7</a:t>
            </a:r>
          </a:p>
        </p:txBody>
      </p: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637F5C56-9CE0-4B41-82C0-104B524CDDAD}"/>
              </a:ext>
            </a:extLst>
          </p:cNvPr>
          <p:cNvCxnSpPr>
            <a:cxnSpLocks/>
          </p:cNvCxnSpPr>
          <p:nvPr/>
        </p:nvCxnSpPr>
        <p:spPr>
          <a:xfrm>
            <a:off x="4028984" y="5404877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AB93EEE2-A77F-4950-B5F9-682317A0515D}"/>
              </a:ext>
            </a:extLst>
          </p:cNvPr>
          <p:cNvCxnSpPr>
            <a:cxnSpLocks/>
          </p:cNvCxnSpPr>
          <p:nvPr/>
        </p:nvCxnSpPr>
        <p:spPr>
          <a:xfrm>
            <a:off x="4028984" y="5842073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8605EBC2-D394-4BD9-A018-706D048BEE90}"/>
              </a:ext>
            </a:extLst>
          </p:cNvPr>
          <p:cNvSpPr txBox="1"/>
          <p:nvPr/>
        </p:nvSpPr>
        <p:spPr>
          <a:xfrm>
            <a:off x="5364470" y="4894893"/>
            <a:ext cx="9642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F018CF8-A82C-4F11-8780-CC34FF5F6324}"/>
              </a:ext>
            </a:extLst>
          </p:cNvPr>
          <p:cNvSpPr txBox="1"/>
          <p:nvPr/>
        </p:nvSpPr>
        <p:spPr>
          <a:xfrm>
            <a:off x="5796874" y="5316711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5099468-DF82-4DCF-910E-8451FC4534E1}"/>
              </a:ext>
            </a:extLst>
          </p:cNvPr>
          <p:cNvSpPr txBox="1"/>
          <p:nvPr/>
        </p:nvSpPr>
        <p:spPr>
          <a:xfrm>
            <a:off x="5353618" y="5322345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7260B7D-722D-4DD1-92E9-60D93FE19FF9}"/>
              </a:ext>
            </a:extLst>
          </p:cNvPr>
          <p:cNvSpPr txBox="1"/>
          <p:nvPr/>
        </p:nvSpPr>
        <p:spPr>
          <a:xfrm>
            <a:off x="4910362" y="5316711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D7D455-C637-4155-A5FA-0744C35F3D16}"/>
              </a:ext>
            </a:extLst>
          </p:cNvPr>
          <p:cNvSpPr txBox="1"/>
          <p:nvPr/>
        </p:nvSpPr>
        <p:spPr>
          <a:xfrm>
            <a:off x="4456248" y="5316711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D9170D9-56BD-4653-9DF8-9C82EC7DD9B8}"/>
              </a:ext>
            </a:extLst>
          </p:cNvPr>
          <p:cNvSpPr txBox="1"/>
          <p:nvPr/>
        </p:nvSpPr>
        <p:spPr>
          <a:xfrm>
            <a:off x="4747029" y="5300821"/>
            <a:ext cx="38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DB8127B-0BD7-4585-A848-1F846930DE6D}"/>
              </a:ext>
            </a:extLst>
          </p:cNvPr>
          <p:cNvSpPr txBox="1"/>
          <p:nvPr/>
        </p:nvSpPr>
        <p:spPr>
          <a:xfrm>
            <a:off x="4541684" y="4248147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45BEC80-DC99-43ED-8AAF-B5F3CE945659}"/>
              </a:ext>
            </a:extLst>
          </p:cNvPr>
          <p:cNvSpPr txBox="1"/>
          <p:nvPr/>
        </p:nvSpPr>
        <p:spPr>
          <a:xfrm>
            <a:off x="6212152" y="3447772"/>
            <a:ext cx="1655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8.409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6B47D45-0017-419E-A9D4-FFC9C229D7AC}"/>
              </a:ext>
            </a:extLst>
          </p:cNvPr>
          <p:cNvSpPr txBox="1"/>
          <p:nvPr/>
        </p:nvSpPr>
        <p:spPr>
          <a:xfrm>
            <a:off x="7228946" y="1102136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75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6" grpId="0"/>
      <p:bldP spid="121" grpId="0"/>
      <p:bldP spid="122" grpId="0"/>
      <p:bldP spid="125" grpId="0"/>
      <p:bldP spid="131" grpId="0"/>
      <p:bldP spid="132" grpId="0"/>
      <p:bldP spid="147" grpId="0"/>
      <p:bldP spid="148" grpId="0"/>
      <p:bldP spid="149" grpId="0"/>
      <p:bldP spid="150" grpId="0"/>
      <p:bldP spid="151" grpId="0"/>
      <p:bldP spid="152" grpId="0"/>
      <p:bldP spid="15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AF7DE-5322-4545-BC1B-1525E40E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18 Subtract numbers with up to three decimal places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875C2-723C-42A9-BA70-0296178A9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31498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52979A8-84A8-4BE4-90AA-B540BF715709}"/>
              </a:ext>
            </a:extLst>
          </p:cNvPr>
          <p:cNvSpPr txBox="1"/>
          <p:nvPr/>
        </p:nvSpPr>
        <p:spPr>
          <a:xfrm>
            <a:off x="905687" y="1300303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3 7.8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9F94476-C0A5-4124-A0F5-55F95B03EF18}"/>
              </a:ext>
            </a:extLst>
          </p:cNvPr>
          <p:cNvSpPr txBox="1"/>
          <p:nvPr/>
        </p:nvSpPr>
        <p:spPr>
          <a:xfrm>
            <a:off x="517760" y="1723235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643C464-FBF7-4D80-A9FB-39AD26F3FB51}"/>
              </a:ext>
            </a:extLst>
          </p:cNvPr>
          <p:cNvSpPr txBox="1"/>
          <p:nvPr/>
        </p:nvSpPr>
        <p:spPr>
          <a:xfrm>
            <a:off x="905686" y="1749644"/>
            <a:ext cx="27657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1 4.6 7 1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D64CA4AC-7A71-4D55-A15D-25EAA3F1EE5C}"/>
              </a:ext>
            </a:extLst>
          </p:cNvPr>
          <p:cNvCxnSpPr>
            <a:cxnSpLocks/>
          </p:cNvCxnSpPr>
          <p:nvPr/>
        </p:nvCxnSpPr>
        <p:spPr>
          <a:xfrm>
            <a:off x="476378" y="2263781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394F02BB-FC42-41FA-95AB-3FA43F78819F}"/>
              </a:ext>
            </a:extLst>
          </p:cNvPr>
          <p:cNvCxnSpPr>
            <a:cxnSpLocks/>
          </p:cNvCxnSpPr>
          <p:nvPr/>
        </p:nvCxnSpPr>
        <p:spPr>
          <a:xfrm>
            <a:off x="476378" y="2720855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3707FB64-4B3E-4106-8BC3-2890F877DB53}"/>
              </a:ext>
            </a:extLst>
          </p:cNvPr>
          <p:cNvSpPr txBox="1"/>
          <p:nvPr/>
        </p:nvSpPr>
        <p:spPr>
          <a:xfrm>
            <a:off x="2234837" y="1283105"/>
            <a:ext cx="1110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84626B0-36D2-4ACD-8BA8-2A42B9E9558C}"/>
              </a:ext>
            </a:extLst>
          </p:cNvPr>
          <p:cNvSpPr txBox="1"/>
          <p:nvPr/>
        </p:nvSpPr>
        <p:spPr>
          <a:xfrm>
            <a:off x="1642139" y="2206928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206DC589-E4B4-4033-A4C7-99CA55E9C811}"/>
              </a:ext>
            </a:extLst>
          </p:cNvPr>
          <p:cNvCxnSpPr>
            <a:cxnSpLocks/>
          </p:cNvCxnSpPr>
          <p:nvPr/>
        </p:nvCxnSpPr>
        <p:spPr>
          <a:xfrm flipV="1">
            <a:off x="1771753" y="139126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728C6D84-A004-4077-813B-8465641D307B}"/>
              </a:ext>
            </a:extLst>
          </p:cNvPr>
          <p:cNvSpPr txBox="1"/>
          <p:nvPr/>
        </p:nvSpPr>
        <p:spPr>
          <a:xfrm>
            <a:off x="1808899" y="107552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533A575-EE63-4E6D-A467-F2ACA4A47E51}"/>
              </a:ext>
            </a:extLst>
          </p:cNvPr>
          <p:cNvSpPr txBox="1"/>
          <p:nvPr/>
        </p:nvSpPr>
        <p:spPr>
          <a:xfrm>
            <a:off x="2111512" y="1344823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5D31ADC1-EA2E-41E9-88B9-B53FE8BED9F4}"/>
              </a:ext>
            </a:extLst>
          </p:cNvPr>
          <p:cNvCxnSpPr>
            <a:cxnSpLocks/>
          </p:cNvCxnSpPr>
          <p:nvPr/>
        </p:nvCxnSpPr>
        <p:spPr>
          <a:xfrm flipV="1">
            <a:off x="2222323" y="137879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F008AB9D-B761-4C53-A505-F76B6CFFC372}"/>
              </a:ext>
            </a:extLst>
          </p:cNvPr>
          <p:cNvSpPr txBox="1"/>
          <p:nvPr/>
        </p:nvSpPr>
        <p:spPr>
          <a:xfrm>
            <a:off x="2259469" y="106305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0B67938-74C5-42AA-B078-85B86555299D}"/>
              </a:ext>
            </a:extLst>
          </p:cNvPr>
          <p:cNvSpPr txBox="1"/>
          <p:nvPr/>
        </p:nvSpPr>
        <p:spPr>
          <a:xfrm>
            <a:off x="2562082" y="1332348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C31777C-A621-46DE-83AF-97A9F9AB9018}"/>
              </a:ext>
            </a:extLst>
          </p:cNvPr>
          <p:cNvSpPr txBox="1"/>
          <p:nvPr/>
        </p:nvSpPr>
        <p:spPr>
          <a:xfrm>
            <a:off x="2683296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84F0A76-2764-4368-8F32-37FDB5DB651B}"/>
              </a:ext>
            </a:extLst>
          </p:cNvPr>
          <p:cNvSpPr txBox="1"/>
          <p:nvPr/>
        </p:nvSpPr>
        <p:spPr>
          <a:xfrm>
            <a:off x="2226377" y="219820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BC6B36D-C20A-459C-A8D9-496B5879C447}"/>
              </a:ext>
            </a:extLst>
          </p:cNvPr>
          <p:cNvSpPr txBox="1"/>
          <p:nvPr/>
        </p:nvSpPr>
        <p:spPr>
          <a:xfrm>
            <a:off x="1782027" y="219820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7F8D53B-CB18-4440-83A4-FEB3148858C7}"/>
              </a:ext>
            </a:extLst>
          </p:cNvPr>
          <p:cNvSpPr txBox="1"/>
          <p:nvPr/>
        </p:nvSpPr>
        <p:spPr>
          <a:xfrm>
            <a:off x="1331393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EAD05A3-CFCA-4B2C-8748-6E29ECB064BA}"/>
              </a:ext>
            </a:extLst>
          </p:cNvPr>
          <p:cNvSpPr txBox="1"/>
          <p:nvPr/>
        </p:nvSpPr>
        <p:spPr>
          <a:xfrm>
            <a:off x="905685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6251DD1E-BB2F-4218-95AC-B45C03FA2994}"/>
              </a:ext>
            </a:extLst>
          </p:cNvPr>
          <p:cNvGrpSpPr/>
          <p:nvPr/>
        </p:nvGrpSpPr>
        <p:grpSpPr>
          <a:xfrm>
            <a:off x="278139" y="253385"/>
            <a:ext cx="5198754" cy="817087"/>
            <a:chOff x="255522" y="372323"/>
            <a:chExt cx="3354224" cy="1134018"/>
          </a:xfrm>
        </p:grpSpPr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D6CD753B-E1F4-4693-912A-A859A2E01E07}"/>
                </a:ext>
              </a:extLst>
            </p:cNvPr>
            <p:cNvSpPr/>
            <p:nvPr/>
          </p:nvSpPr>
          <p:spPr>
            <a:xfrm>
              <a:off x="255522" y="372323"/>
              <a:ext cx="33542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64571491-F3AD-4BAB-AC94-E88407102A7C}"/>
                </a:ext>
              </a:extLst>
            </p:cNvPr>
            <p:cNvSpPr txBox="1"/>
            <p:nvPr/>
          </p:nvSpPr>
          <p:spPr>
            <a:xfrm>
              <a:off x="308455" y="485388"/>
              <a:ext cx="204285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37.8 – 14.671 = </a:t>
              </a:r>
            </a:p>
          </p:txBody>
        </p:sp>
      </p:grp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CAABC26-EF10-4385-9F7F-53193073FE5D}"/>
              </a:ext>
            </a:extLst>
          </p:cNvPr>
          <p:cNvSpPr/>
          <p:nvPr/>
        </p:nvSpPr>
        <p:spPr>
          <a:xfrm>
            <a:off x="3413007" y="394142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50D7C04-0EFD-4975-AFDD-BD271D9A33F9}"/>
              </a:ext>
            </a:extLst>
          </p:cNvPr>
          <p:cNvSpPr txBox="1"/>
          <p:nvPr/>
        </p:nvSpPr>
        <p:spPr>
          <a:xfrm>
            <a:off x="3443817" y="385203"/>
            <a:ext cx="253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23.129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5F1CD9E-E038-41C4-B8FE-A8F567917270}"/>
              </a:ext>
            </a:extLst>
          </p:cNvPr>
          <p:cNvSpPr txBox="1"/>
          <p:nvPr/>
        </p:nvSpPr>
        <p:spPr>
          <a:xfrm>
            <a:off x="6714818" y="1300303"/>
            <a:ext cx="23379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3 6.9 0 9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4EAF954-EA76-4E1F-835B-4659CC78982B}"/>
              </a:ext>
            </a:extLst>
          </p:cNvPr>
          <p:cNvSpPr txBox="1"/>
          <p:nvPr/>
        </p:nvSpPr>
        <p:spPr>
          <a:xfrm>
            <a:off x="6355028" y="1723235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9489CBE-9C0D-4D64-9D5D-15C997BB5984}"/>
              </a:ext>
            </a:extLst>
          </p:cNvPr>
          <p:cNvSpPr txBox="1"/>
          <p:nvPr/>
        </p:nvSpPr>
        <p:spPr>
          <a:xfrm>
            <a:off x="6707785" y="1749644"/>
            <a:ext cx="18915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2 0.6 7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679FA4-A86D-49B9-824D-17CB123D0A0D}"/>
              </a:ext>
            </a:extLst>
          </p:cNvPr>
          <p:cNvCxnSpPr>
            <a:cxnSpLocks/>
          </p:cNvCxnSpPr>
          <p:nvPr/>
        </p:nvCxnSpPr>
        <p:spPr>
          <a:xfrm>
            <a:off x="6313646" y="2263781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8C3D105-D910-429E-9DCD-E9BC94D37B90}"/>
              </a:ext>
            </a:extLst>
          </p:cNvPr>
          <p:cNvCxnSpPr>
            <a:cxnSpLocks/>
          </p:cNvCxnSpPr>
          <p:nvPr/>
        </p:nvCxnSpPr>
        <p:spPr>
          <a:xfrm>
            <a:off x="6313646" y="2720855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3D452668-CF41-482F-909A-9BBE8E140A9B}"/>
              </a:ext>
            </a:extLst>
          </p:cNvPr>
          <p:cNvSpPr txBox="1"/>
          <p:nvPr/>
        </p:nvSpPr>
        <p:spPr>
          <a:xfrm>
            <a:off x="8477445" y="1753147"/>
            <a:ext cx="4835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6D5BBA5-1ED2-44C4-83C9-E15382622E11}"/>
              </a:ext>
            </a:extLst>
          </p:cNvPr>
          <p:cNvSpPr txBox="1"/>
          <p:nvPr/>
        </p:nvSpPr>
        <p:spPr>
          <a:xfrm>
            <a:off x="7451271" y="2206928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442F68E-B6A4-4F8C-8A95-6CECB405922F}"/>
              </a:ext>
            </a:extLst>
          </p:cNvPr>
          <p:cNvCxnSpPr>
            <a:cxnSpLocks/>
          </p:cNvCxnSpPr>
          <p:nvPr/>
        </p:nvCxnSpPr>
        <p:spPr>
          <a:xfrm flipV="1">
            <a:off x="7609021" y="139126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AD990DC2-854E-43B8-9732-F4DF3E9CB875}"/>
              </a:ext>
            </a:extLst>
          </p:cNvPr>
          <p:cNvSpPr txBox="1"/>
          <p:nvPr/>
        </p:nvSpPr>
        <p:spPr>
          <a:xfrm>
            <a:off x="7646167" y="107552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C3468A6-267E-40B5-A510-259D9643280F}"/>
              </a:ext>
            </a:extLst>
          </p:cNvPr>
          <p:cNvSpPr txBox="1"/>
          <p:nvPr/>
        </p:nvSpPr>
        <p:spPr>
          <a:xfrm>
            <a:off x="7920644" y="1344823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8B92DD6-D79A-4D49-B7DE-077AE51AF728}"/>
              </a:ext>
            </a:extLst>
          </p:cNvPr>
          <p:cNvSpPr txBox="1"/>
          <p:nvPr/>
        </p:nvSpPr>
        <p:spPr>
          <a:xfrm>
            <a:off x="8506496" y="219895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18B5165-4324-4996-B0C1-FC4184A18D5E}"/>
              </a:ext>
            </a:extLst>
          </p:cNvPr>
          <p:cNvSpPr txBox="1"/>
          <p:nvPr/>
        </p:nvSpPr>
        <p:spPr>
          <a:xfrm>
            <a:off x="8063645" y="219820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B4ADC31-816D-4313-8276-1C615A51B957}"/>
              </a:ext>
            </a:extLst>
          </p:cNvPr>
          <p:cNvSpPr txBox="1"/>
          <p:nvPr/>
        </p:nvSpPr>
        <p:spPr>
          <a:xfrm>
            <a:off x="7619295" y="219820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E851AC8-1A0E-48BA-AB3B-DEA9EE3DCE54}"/>
              </a:ext>
            </a:extLst>
          </p:cNvPr>
          <p:cNvSpPr txBox="1"/>
          <p:nvPr/>
        </p:nvSpPr>
        <p:spPr>
          <a:xfrm>
            <a:off x="7147559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7830A37-539F-4745-B75E-D8A91EEB96A9}"/>
              </a:ext>
            </a:extLst>
          </p:cNvPr>
          <p:cNvSpPr txBox="1"/>
          <p:nvPr/>
        </p:nvSpPr>
        <p:spPr>
          <a:xfrm>
            <a:off x="6700749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13BB160-CD90-459F-A06F-37F96C26B042}"/>
              </a:ext>
            </a:extLst>
          </p:cNvPr>
          <p:cNvGrpSpPr/>
          <p:nvPr/>
        </p:nvGrpSpPr>
        <p:grpSpPr>
          <a:xfrm>
            <a:off x="6115405" y="253385"/>
            <a:ext cx="5436717" cy="817087"/>
            <a:chOff x="255521" y="372323"/>
            <a:chExt cx="3507757" cy="1134018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DD4FA9CE-2EA7-4931-81B1-541A424CEE6E}"/>
                </a:ext>
              </a:extLst>
            </p:cNvPr>
            <p:cNvSpPr/>
            <p:nvPr/>
          </p:nvSpPr>
          <p:spPr>
            <a:xfrm>
              <a:off x="255521" y="372323"/>
              <a:ext cx="350775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3FBDD7D-7397-4F1A-8378-4AD822E3FB8F}"/>
                </a:ext>
              </a:extLst>
            </p:cNvPr>
            <p:cNvSpPr txBox="1"/>
            <p:nvPr/>
          </p:nvSpPr>
          <p:spPr>
            <a:xfrm>
              <a:off x="308455" y="485388"/>
              <a:ext cx="21938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36.909 – 20.67 = 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AC43DD68-7421-4EE8-9517-91E4A6B5E3FE}"/>
              </a:ext>
            </a:extLst>
          </p:cNvPr>
          <p:cNvSpPr/>
          <p:nvPr/>
        </p:nvSpPr>
        <p:spPr>
          <a:xfrm>
            <a:off x="9504272" y="394142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B6A00F9-C43D-487E-B335-2074C24866DD}"/>
              </a:ext>
            </a:extLst>
          </p:cNvPr>
          <p:cNvSpPr txBox="1"/>
          <p:nvPr/>
        </p:nvSpPr>
        <p:spPr>
          <a:xfrm>
            <a:off x="9535082" y="385203"/>
            <a:ext cx="253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16.239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6648B69-928A-4602-840B-A5364CB80ED1}"/>
              </a:ext>
            </a:extLst>
          </p:cNvPr>
          <p:cNvSpPr txBox="1"/>
          <p:nvPr/>
        </p:nvSpPr>
        <p:spPr>
          <a:xfrm>
            <a:off x="4463592" y="4458875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4C20E05-E545-42A7-B612-EF1C1CF15C3F}"/>
              </a:ext>
            </a:extLst>
          </p:cNvPr>
          <p:cNvSpPr txBox="1"/>
          <p:nvPr/>
        </p:nvSpPr>
        <p:spPr>
          <a:xfrm>
            <a:off x="4154950" y="4895584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- 5.7 3 8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4D7F388-87D9-4ED1-A48B-399E576FE1ED}"/>
              </a:ext>
            </a:extLst>
          </p:cNvPr>
          <p:cNvCxnSpPr>
            <a:cxnSpLocks/>
          </p:cNvCxnSpPr>
          <p:nvPr/>
        </p:nvCxnSpPr>
        <p:spPr>
          <a:xfrm>
            <a:off x="4030754" y="5405807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ED195E27-E32D-41DF-BBD0-2B781E9E7EB6}"/>
              </a:ext>
            </a:extLst>
          </p:cNvPr>
          <p:cNvCxnSpPr>
            <a:cxnSpLocks/>
          </p:cNvCxnSpPr>
          <p:nvPr/>
        </p:nvCxnSpPr>
        <p:spPr>
          <a:xfrm>
            <a:off x="4038438" y="5857885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F2B2C50E-8983-4026-917C-0D2EB4667C40}"/>
              </a:ext>
            </a:extLst>
          </p:cNvPr>
          <p:cNvSpPr txBox="1"/>
          <p:nvPr/>
        </p:nvSpPr>
        <p:spPr>
          <a:xfrm>
            <a:off x="4769672" y="4464777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238C45B-B363-42EF-B374-15A836EE6759}"/>
              </a:ext>
            </a:extLst>
          </p:cNvPr>
          <p:cNvSpPr txBox="1"/>
          <p:nvPr/>
        </p:nvSpPr>
        <p:spPr>
          <a:xfrm>
            <a:off x="4754304" y="5336928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46FFEC9-5737-4237-B479-C40CFC665E88}"/>
              </a:ext>
            </a:extLst>
          </p:cNvPr>
          <p:cNvCxnSpPr>
            <a:cxnSpLocks/>
          </p:cNvCxnSpPr>
          <p:nvPr/>
        </p:nvCxnSpPr>
        <p:spPr>
          <a:xfrm flipV="1">
            <a:off x="4463592" y="453788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17AFFE9C-6B71-42D4-B4D0-D6B8875F99B7}"/>
              </a:ext>
            </a:extLst>
          </p:cNvPr>
          <p:cNvSpPr txBox="1"/>
          <p:nvPr/>
        </p:nvSpPr>
        <p:spPr>
          <a:xfrm>
            <a:off x="4500738" y="422214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F9F05C5-586A-4444-9CFB-70C2D1412492}"/>
              </a:ext>
            </a:extLst>
          </p:cNvPr>
          <p:cNvSpPr txBox="1"/>
          <p:nvPr/>
        </p:nvSpPr>
        <p:spPr>
          <a:xfrm>
            <a:off x="4803351" y="4491434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7A23DFF-14E5-4511-8BF1-5CBC7B30A6D8}"/>
              </a:ext>
            </a:extLst>
          </p:cNvPr>
          <p:cNvCxnSpPr>
            <a:cxnSpLocks/>
          </p:cNvCxnSpPr>
          <p:nvPr/>
        </p:nvCxnSpPr>
        <p:spPr>
          <a:xfrm flipV="1">
            <a:off x="4904072" y="453788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D8F58635-599D-4BDE-A0C5-661434CF5353}"/>
              </a:ext>
            </a:extLst>
          </p:cNvPr>
          <p:cNvSpPr txBox="1"/>
          <p:nvPr/>
        </p:nvSpPr>
        <p:spPr>
          <a:xfrm>
            <a:off x="4941218" y="422214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08953C4-FE0D-4570-905E-DE805A3F9574}"/>
              </a:ext>
            </a:extLst>
          </p:cNvPr>
          <p:cNvSpPr txBox="1"/>
          <p:nvPr/>
        </p:nvSpPr>
        <p:spPr>
          <a:xfrm>
            <a:off x="5243831" y="4491434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1AF5CAC3-A160-4583-ABA4-AEA81FE9BE00}"/>
              </a:ext>
            </a:extLst>
          </p:cNvPr>
          <p:cNvCxnSpPr>
            <a:cxnSpLocks/>
          </p:cNvCxnSpPr>
          <p:nvPr/>
        </p:nvCxnSpPr>
        <p:spPr>
          <a:xfrm flipV="1">
            <a:off x="5354642" y="452540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3E0BF102-A1E7-4740-8622-0C278C5AC37E}"/>
              </a:ext>
            </a:extLst>
          </p:cNvPr>
          <p:cNvSpPr txBox="1"/>
          <p:nvPr/>
        </p:nvSpPr>
        <p:spPr>
          <a:xfrm>
            <a:off x="5391788" y="420966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E6DDF77-2FA8-4D29-B1E9-58DCF6E4700A}"/>
              </a:ext>
            </a:extLst>
          </p:cNvPr>
          <p:cNvSpPr txBox="1"/>
          <p:nvPr/>
        </p:nvSpPr>
        <p:spPr>
          <a:xfrm>
            <a:off x="5694401" y="447895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ED850A-0FBE-4E8A-899A-8E1B2244351C}"/>
              </a:ext>
            </a:extLst>
          </p:cNvPr>
          <p:cNvSpPr txBox="1"/>
          <p:nvPr/>
        </p:nvSpPr>
        <p:spPr>
          <a:xfrm>
            <a:off x="5780755" y="533692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FFEE179-0DCB-4B39-A63E-52A7B0D7E30C}"/>
              </a:ext>
            </a:extLst>
          </p:cNvPr>
          <p:cNvSpPr txBox="1"/>
          <p:nvPr/>
        </p:nvSpPr>
        <p:spPr>
          <a:xfrm>
            <a:off x="5338407" y="533692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09222B6-843D-4108-AAEF-EF9E01D932F4}"/>
              </a:ext>
            </a:extLst>
          </p:cNvPr>
          <p:cNvSpPr txBox="1"/>
          <p:nvPr/>
        </p:nvSpPr>
        <p:spPr>
          <a:xfrm>
            <a:off x="4941555" y="5337722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BC6C8FB-C9CE-416F-87CC-143E0B01CBBC}"/>
              </a:ext>
            </a:extLst>
          </p:cNvPr>
          <p:cNvSpPr txBox="1"/>
          <p:nvPr/>
        </p:nvSpPr>
        <p:spPr>
          <a:xfrm>
            <a:off x="4445915" y="533692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F107F3A1-D2BD-4F36-AED7-38109E8F70A6}"/>
              </a:ext>
            </a:extLst>
          </p:cNvPr>
          <p:cNvGrpSpPr/>
          <p:nvPr/>
        </p:nvGrpSpPr>
        <p:grpSpPr>
          <a:xfrm>
            <a:off x="2901757" y="3299163"/>
            <a:ext cx="4425995" cy="817087"/>
            <a:chOff x="255522" y="372323"/>
            <a:chExt cx="2855642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EAC5EE53-E8DD-47DA-9CB7-DFC06EFC7EAB}"/>
                </a:ext>
              </a:extLst>
            </p:cNvPr>
            <p:cNvSpPr/>
            <p:nvPr/>
          </p:nvSpPr>
          <p:spPr>
            <a:xfrm>
              <a:off x="255522" y="372323"/>
              <a:ext cx="285564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9C44AA0-8477-4AFC-9CF9-AE18EAAE19B5}"/>
                </a:ext>
              </a:extLst>
            </p:cNvPr>
            <p:cNvSpPr txBox="1"/>
            <p:nvPr/>
          </p:nvSpPr>
          <p:spPr>
            <a:xfrm>
              <a:off x="308455" y="485388"/>
              <a:ext cx="15143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– 5.738 = </a:t>
              </a: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52FABDC-BB8A-4B82-882E-5F66D40B5A1A}"/>
              </a:ext>
            </a:extLst>
          </p:cNvPr>
          <p:cNvSpPr/>
          <p:nvPr/>
        </p:nvSpPr>
        <p:spPr>
          <a:xfrm>
            <a:off x="5240773" y="3439920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CD8E992-FA35-49FC-9690-CA67FD49180B}"/>
              </a:ext>
            </a:extLst>
          </p:cNvPr>
          <p:cNvSpPr txBox="1"/>
          <p:nvPr/>
        </p:nvSpPr>
        <p:spPr>
          <a:xfrm>
            <a:off x="5357527" y="3406346"/>
            <a:ext cx="15903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0.262</a:t>
            </a:r>
          </a:p>
        </p:txBody>
      </p:sp>
    </p:spTree>
    <p:extLst>
      <p:ext uri="{BB962C8B-B14F-4D97-AF65-F5344CB8AC3E}">
        <p14:creationId xmlns:p14="http://schemas.microsoft.com/office/powerpoint/2010/main" val="294191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2" grpId="0"/>
      <p:bldP spid="133" grpId="0"/>
      <p:bldP spid="136" grpId="0"/>
      <p:bldP spid="137" grpId="0"/>
      <p:bldP spid="139" grpId="0"/>
      <p:bldP spid="140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77" grpId="0"/>
      <p:bldP spid="70" grpId="0"/>
      <p:bldP spid="71" grpId="0"/>
      <p:bldP spid="72" grpId="0"/>
      <p:bldP spid="75" grpId="0"/>
      <p:bldP spid="76" grpId="0"/>
      <p:bldP spid="78" grpId="0"/>
      <p:bldP spid="79" grpId="0"/>
      <p:bldP spid="83" grpId="0"/>
      <p:bldP spid="84" grpId="0"/>
      <p:bldP spid="85" grpId="0"/>
      <p:bldP spid="86" grpId="0"/>
      <p:bldP spid="87" grpId="0"/>
      <p:bldP spid="92" grpId="0"/>
      <p:bldP spid="93" grpId="0"/>
      <p:bldP spid="94" grpId="0"/>
      <p:bldP spid="97" grpId="0"/>
      <p:bldP spid="98" grpId="0"/>
      <p:bldP spid="100" grpId="0"/>
      <p:bldP spid="101" grpId="0"/>
      <p:bldP spid="103" grpId="0"/>
      <p:bldP spid="104" grpId="0"/>
      <p:bldP spid="106" grpId="0"/>
      <p:bldP spid="107" grpId="0"/>
      <p:bldP spid="108" grpId="0"/>
      <p:bldP spid="109" grpId="0"/>
      <p:bldP spid="110" grpId="0"/>
      <p:bldP spid="111" grpId="0"/>
      <p:bldP spid="116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52979A8-84A8-4BE4-90AA-B540BF715709}"/>
              </a:ext>
            </a:extLst>
          </p:cNvPr>
          <p:cNvSpPr txBox="1"/>
          <p:nvPr/>
        </p:nvSpPr>
        <p:spPr>
          <a:xfrm>
            <a:off x="905687" y="1300303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3 7.8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9F94476-C0A5-4124-A0F5-55F95B03EF18}"/>
              </a:ext>
            </a:extLst>
          </p:cNvPr>
          <p:cNvSpPr txBox="1"/>
          <p:nvPr/>
        </p:nvSpPr>
        <p:spPr>
          <a:xfrm>
            <a:off x="517760" y="1723235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643C464-FBF7-4D80-A9FB-39AD26F3FB51}"/>
              </a:ext>
            </a:extLst>
          </p:cNvPr>
          <p:cNvSpPr txBox="1"/>
          <p:nvPr/>
        </p:nvSpPr>
        <p:spPr>
          <a:xfrm>
            <a:off x="905686" y="1749644"/>
            <a:ext cx="27657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1 4.6 7 1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D64CA4AC-7A71-4D55-A15D-25EAA3F1EE5C}"/>
              </a:ext>
            </a:extLst>
          </p:cNvPr>
          <p:cNvCxnSpPr>
            <a:cxnSpLocks/>
          </p:cNvCxnSpPr>
          <p:nvPr/>
        </p:nvCxnSpPr>
        <p:spPr>
          <a:xfrm>
            <a:off x="476378" y="2263781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394F02BB-FC42-41FA-95AB-3FA43F78819F}"/>
              </a:ext>
            </a:extLst>
          </p:cNvPr>
          <p:cNvCxnSpPr>
            <a:cxnSpLocks/>
          </p:cNvCxnSpPr>
          <p:nvPr/>
        </p:nvCxnSpPr>
        <p:spPr>
          <a:xfrm>
            <a:off x="476378" y="2720855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3707FB64-4B3E-4106-8BC3-2890F877DB53}"/>
              </a:ext>
            </a:extLst>
          </p:cNvPr>
          <p:cNvSpPr txBox="1"/>
          <p:nvPr/>
        </p:nvSpPr>
        <p:spPr>
          <a:xfrm>
            <a:off x="2234837" y="1283105"/>
            <a:ext cx="1110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84626B0-36D2-4ACD-8BA8-2A42B9E9558C}"/>
              </a:ext>
            </a:extLst>
          </p:cNvPr>
          <p:cNvSpPr txBox="1"/>
          <p:nvPr/>
        </p:nvSpPr>
        <p:spPr>
          <a:xfrm>
            <a:off x="1642139" y="2206928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206DC589-E4B4-4033-A4C7-99CA55E9C811}"/>
              </a:ext>
            </a:extLst>
          </p:cNvPr>
          <p:cNvCxnSpPr>
            <a:cxnSpLocks/>
          </p:cNvCxnSpPr>
          <p:nvPr/>
        </p:nvCxnSpPr>
        <p:spPr>
          <a:xfrm flipV="1">
            <a:off x="1771753" y="139126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728C6D84-A004-4077-813B-8465641D307B}"/>
              </a:ext>
            </a:extLst>
          </p:cNvPr>
          <p:cNvSpPr txBox="1"/>
          <p:nvPr/>
        </p:nvSpPr>
        <p:spPr>
          <a:xfrm>
            <a:off x="1808899" y="107552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533A575-EE63-4E6D-A467-F2ACA4A47E51}"/>
              </a:ext>
            </a:extLst>
          </p:cNvPr>
          <p:cNvSpPr txBox="1"/>
          <p:nvPr/>
        </p:nvSpPr>
        <p:spPr>
          <a:xfrm>
            <a:off x="2111512" y="1344823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5D31ADC1-EA2E-41E9-88B9-B53FE8BED9F4}"/>
              </a:ext>
            </a:extLst>
          </p:cNvPr>
          <p:cNvCxnSpPr>
            <a:cxnSpLocks/>
          </p:cNvCxnSpPr>
          <p:nvPr/>
        </p:nvCxnSpPr>
        <p:spPr>
          <a:xfrm flipV="1">
            <a:off x="2222323" y="1378794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F008AB9D-B761-4C53-A505-F76B6CFFC372}"/>
              </a:ext>
            </a:extLst>
          </p:cNvPr>
          <p:cNvSpPr txBox="1"/>
          <p:nvPr/>
        </p:nvSpPr>
        <p:spPr>
          <a:xfrm>
            <a:off x="2259469" y="1063054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0B67938-74C5-42AA-B078-85B86555299D}"/>
              </a:ext>
            </a:extLst>
          </p:cNvPr>
          <p:cNvSpPr txBox="1"/>
          <p:nvPr/>
        </p:nvSpPr>
        <p:spPr>
          <a:xfrm>
            <a:off x="2562082" y="1332348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C31777C-A621-46DE-83AF-97A9F9AB9018}"/>
              </a:ext>
            </a:extLst>
          </p:cNvPr>
          <p:cNvSpPr txBox="1"/>
          <p:nvPr/>
        </p:nvSpPr>
        <p:spPr>
          <a:xfrm>
            <a:off x="2683296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84F0A76-2764-4368-8F32-37FDB5DB651B}"/>
              </a:ext>
            </a:extLst>
          </p:cNvPr>
          <p:cNvSpPr txBox="1"/>
          <p:nvPr/>
        </p:nvSpPr>
        <p:spPr>
          <a:xfrm>
            <a:off x="2226377" y="219820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BC6B36D-C20A-459C-A8D9-496B5879C447}"/>
              </a:ext>
            </a:extLst>
          </p:cNvPr>
          <p:cNvSpPr txBox="1"/>
          <p:nvPr/>
        </p:nvSpPr>
        <p:spPr>
          <a:xfrm>
            <a:off x="1782027" y="219820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7F8D53B-CB18-4440-83A4-FEB3148858C7}"/>
              </a:ext>
            </a:extLst>
          </p:cNvPr>
          <p:cNvSpPr txBox="1"/>
          <p:nvPr/>
        </p:nvSpPr>
        <p:spPr>
          <a:xfrm>
            <a:off x="1331393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EAD05A3-CFCA-4B2C-8748-6E29ECB064BA}"/>
              </a:ext>
            </a:extLst>
          </p:cNvPr>
          <p:cNvSpPr txBox="1"/>
          <p:nvPr/>
        </p:nvSpPr>
        <p:spPr>
          <a:xfrm>
            <a:off x="905685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6251DD1E-BB2F-4218-95AC-B45C03FA2994}"/>
              </a:ext>
            </a:extLst>
          </p:cNvPr>
          <p:cNvGrpSpPr/>
          <p:nvPr/>
        </p:nvGrpSpPr>
        <p:grpSpPr>
          <a:xfrm>
            <a:off x="278139" y="253385"/>
            <a:ext cx="5198754" cy="817087"/>
            <a:chOff x="255522" y="372323"/>
            <a:chExt cx="3354224" cy="1134018"/>
          </a:xfrm>
        </p:grpSpPr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D6CD753B-E1F4-4693-912A-A859A2E01E07}"/>
                </a:ext>
              </a:extLst>
            </p:cNvPr>
            <p:cNvSpPr/>
            <p:nvPr/>
          </p:nvSpPr>
          <p:spPr>
            <a:xfrm>
              <a:off x="255522" y="372323"/>
              <a:ext cx="33542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64571491-F3AD-4BAB-AC94-E88407102A7C}"/>
                </a:ext>
              </a:extLst>
            </p:cNvPr>
            <p:cNvSpPr txBox="1"/>
            <p:nvPr/>
          </p:nvSpPr>
          <p:spPr>
            <a:xfrm>
              <a:off x="308455" y="485388"/>
              <a:ext cx="204285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37.8 – 14.671 = </a:t>
              </a:r>
            </a:p>
          </p:txBody>
        </p:sp>
      </p:grp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CAABC26-EF10-4385-9F7F-53193073FE5D}"/>
              </a:ext>
            </a:extLst>
          </p:cNvPr>
          <p:cNvSpPr/>
          <p:nvPr/>
        </p:nvSpPr>
        <p:spPr>
          <a:xfrm>
            <a:off x="3413007" y="394142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50D7C04-0EFD-4975-AFDD-BD271D9A33F9}"/>
              </a:ext>
            </a:extLst>
          </p:cNvPr>
          <p:cNvSpPr txBox="1"/>
          <p:nvPr/>
        </p:nvSpPr>
        <p:spPr>
          <a:xfrm>
            <a:off x="3443817" y="385203"/>
            <a:ext cx="253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23.129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92EC24A-6FD7-4A72-BE6C-3E8E0AFFF446}"/>
              </a:ext>
            </a:extLst>
          </p:cNvPr>
          <p:cNvGrpSpPr/>
          <p:nvPr/>
        </p:nvGrpSpPr>
        <p:grpSpPr>
          <a:xfrm>
            <a:off x="6248116" y="1803329"/>
            <a:ext cx="591105" cy="470388"/>
            <a:chOff x="8024949" y="901783"/>
            <a:chExt cx="591105" cy="470388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DC223DAA-2E01-4470-9D90-96275EA9003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F228F09-DAC2-4724-9E90-018A5E020E8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EC65F9E3-99A0-4CFB-B316-A58100D8074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FA876A5-9ADC-411B-BF0E-01E6F2449C3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8400CD5-CB77-49F3-AA8D-01FEBA003C92}"/>
              </a:ext>
            </a:extLst>
          </p:cNvPr>
          <p:cNvGrpSpPr/>
          <p:nvPr/>
        </p:nvGrpSpPr>
        <p:grpSpPr>
          <a:xfrm>
            <a:off x="6248317" y="2247347"/>
            <a:ext cx="591105" cy="470388"/>
            <a:chOff x="8024949" y="901783"/>
            <a:chExt cx="591105" cy="470388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1E2D83F-691F-47E1-97CB-A942A9823E6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365B1F2-66D6-4F21-9530-B1C17C1959F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8255F17C-3683-4E4D-9129-8B93C9FFEAE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C3D76596-7D45-42FB-A746-CCB289B9F60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80E7707-FE52-41DE-A4E5-A750669E5D1A}"/>
              </a:ext>
            </a:extLst>
          </p:cNvPr>
          <p:cNvGrpSpPr/>
          <p:nvPr/>
        </p:nvGrpSpPr>
        <p:grpSpPr>
          <a:xfrm>
            <a:off x="6247682" y="2697650"/>
            <a:ext cx="591105" cy="470388"/>
            <a:chOff x="8024949" y="901783"/>
            <a:chExt cx="591105" cy="470388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3AE21400-8F59-4113-91BB-54FDB82C0F5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86182832-4802-4DB4-A726-5BFAF43968E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507CA784-8753-405B-8F3D-19D4A9F8B71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68DA8B1B-4481-4570-B600-4B571ACE408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F4735632-49CE-422A-8A27-7C8B764FE081}"/>
              </a:ext>
            </a:extLst>
          </p:cNvPr>
          <p:cNvGrpSpPr/>
          <p:nvPr/>
        </p:nvGrpSpPr>
        <p:grpSpPr>
          <a:xfrm>
            <a:off x="6247883" y="3146430"/>
            <a:ext cx="591105" cy="470388"/>
            <a:chOff x="8024949" y="901783"/>
            <a:chExt cx="591105" cy="470388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0E3C3A85-0399-4B0B-AF79-DBD205FE0BB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E820FCC0-F435-43B0-B5E9-882DE770A65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EA0BD87A-B771-48FB-B0C1-BB49B7328C6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77F860AF-6FF7-45BF-82F8-4A23E060FE1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AFEE2E36-138A-49C3-B75F-9A8749D47FD3}"/>
              </a:ext>
            </a:extLst>
          </p:cNvPr>
          <p:cNvGrpSpPr/>
          <p:nvPr/>
        </p:nvGrpSpPr>
        <p:grpSpPr>
          <a:xfrm>
            <a:off x="6251958" y="3591278"/>
            <a:ext cx="591105" cy="470388"/>
            <a:chOff x="8024949" y="901783"/>
            <a:chExt cx="591105" cy="470388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43D9B21-259F-41D5-8F08-81FCFE6A50A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8BFA9DF9-90C4-4F16-ABF8-D98C5CD59E3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A0E0D7D-8009-45E0-9271-1032E10AB66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67CC5B66-8275-4E01-8CCE-93FE8BE5DB1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C03EB79A-93BB-4581-8DB8-406BB95D4345}"/>
              </a:ext>
            </a:extLst>
          </p:cNvPr>
          <p:cNvGrpSpPr/>
          <p:nvPr/>
        </p:nvGrpSpPr>
        <p:grpSpPr>
          <a:xfrm>
            <a:off x="6248488" y="4039301"/>
            <a:ext cx="591105" cy="470388"/>
            <a:chOff x="8024949" y="901783"/>
            <a:chExt cx="591105" cy="470388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0693D8B7-2D04-48E6-B0FF-268D69E5EB9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A4E92FED-8EA7-4EAD-92B6-94DF6F69033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C2DF2E09-E85B-4ADB-A472-1E4DD653CA5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059D7868-B92F-405D-9B0D-B5AB7131BD4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DB1D65FE-F3BC-4118-AF83-6A445AEDCC7F}"/>
              </a:ext>
            </a:extLst>
          </p:cNvPr>
          <p:cNvGrpSpPr/>
          <p:nvPr/>
        </p:nvGrpSpPr>
        <p:grpSpPr>
          <a:xfrm>
            <a:off x="6248689" y="4483319"/>
            <a:ext cx="591105" cy="470388"/>
            <a:chOff x="8024949" y="901783"/>
            <a:chExt cx="591105" cy="470388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678A2505-639D-4C6D-9141-BD1CC324FB0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1D6282A3-1756-4059-B529-B59B4AF1A37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2DA3593C-5DC3-458D-B999-0F51D078EA3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A16F2777-A95E-48FD-B85A-10112B6DB82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96D15DD1-C2D5-4F25-930F-ECFAE92BA89C}"/>
              </a:ext>
            </a:extLst>
          </p:cNvPr>
          <p:cNvGrpSpPr/>
          <p:nvPr/>
        </p:nvGrpSpPr>
        <p:grpSpPr>
          <a:xfrm>
            <a:off x="6248054" y="4933622"/>
            <a:ext cx="591105" cy="470388"/>
            <a:chOff x="8024949" y="901783"/>
            <a:chExt cx="591105" cy="470388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8436A993-02AF-428C-AE0A-C1C55AC9E02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7539253E-CE97-4CA9-854D-71D1610606B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20911F4-6200-48A4-8DDB-81F7C7BE0E4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6C6ABADE-3C2B-49F1-8A17-86B999DF69D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6FE3B962-2E2C-4D1F-8E8C-DADE1AA3D309}"/>
              </a:ext>
            </a:extLst>
          </p:cNvPr>
          <p:cNvGrpSpPr/>
          <p:nvPr/>
        </p:nvGrpSpPr>
        <p:grpSpPr>
          <a:xfrm>
            <a:off x="6248255" y="5382402"/>
            <a:ext cx="591105" cy="470388"/>
            <a:chOff x="8024949" y="901783"/>
            <a:chExt cx="591105" cy="470388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2579511C-5315-40FD-B22C-E8B71295157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7D2813BD-CC08-4E03-81BE-CF55E42298E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CA04DE63-E7B0-4F04-8CF1-45A33EAC396E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5C01EE50-186A-4CD8-B053-612A2BE7F8D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E9AC768-D0C9-4354-A209-7B8C81EDC04B}"/>
              </a:ext>
            </a:extLst>
          </p:cNvPr>
          <p:cNvGrpSpPr/>
          <p:nvPr/>
        </p:nvGrpSpPr>
        <p:grpSpPr>
          <a:xfrm>
            <a:off x="6249472" y="5827250"/>
            <a:ext cx="591105" cy="470388"/>
            <a:chOff x="8024949" y="901783"/>
            <a:chExt cx="591105" cy="470388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0CBE2845-03D9-4F2D-9BD1-F71B9859E87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3F38E4AD-3470-4890-97A3-D1D06A6354E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60DE8E46-ECCB-4613-8DEA-4B69BBAB362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6F3EFF44-ECF2-4AAD-8A9D-F57A1BBA789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80CEEC6A-A3F7-42F0-A79B-02CA7B962AEC}"/>
              </a:ext>
            </a:extLst>
          </p:cNvPr>
          <p:cNvGrpSpPr/>
          <p:nvPr/>
        </p:nvGrpSpPr>
        <p:grpSpPr>
          <a:xfrm>
            <a:off x="6273031" y="1783602"/>
            <a:ext cx="558936" cy="517996"/>
            <a:chOff x="7154565" y="884953"/>
            <a:chExt cx="558936" cy="51799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EB1ED57A-EA92-4052-B355-D5436E820D8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02B808DF-689D-42DC-B0BF-A7E5003485D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E1E29ABB-C007-4480-8DD7-C917456377C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BA9AC0E0-E166-4DFF-85AF-681545BA7AE2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7376E841-9F80-4207-876E-6C919CDC0B3C}"/>
              </a:ext>
            </a:extLst>
          </p:cNvPr>
          <p:cNvGrpSpPr/>
          <p:nvPr/>
        </p:nvGrpSpPr>
        <p:grpSpPr>
          <a:xfrm>
            <a:off x="3560960" y="1831123"/>
            <a:ext cx="492471" cy="428686"/>
            <a:chOff x="1333467" y="934501"/>
            <a:chExt cx="492471" cy="42868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327EAA33-3599-4BF1-B4DE-AFCDEC13F66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A08516D7-0538-4CF5-A2DA-A89CBB084A0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E585CB38-0166-43FB-A3F2-E632ECA57D13}"/>
              </a:ext>
            </a:extLst>
          </p:cNvPr>
          <p:cNvGrpSpPr/>
          <p:nvPr/>
        </p:nvGrpSpPr>
        <p:grpSpPr>
          <a:xfrm>
            <a:off x="3555148" y="2280562"/>
            <a:ext cx="492471" cy="428686"/>
            <a:chOff x="1333467" y="934501"/>
            <a:chExt cx="492471" cy="42868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FE5536EC-D7FA-43E2-87A4-B93454D0068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6471606-C405-4A80-BE4D-3B917D08AA5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BCE7B0C5-13C2-46CD-9C96-2E024B54E296}"/>
              </a:ext>
            </a:extLst>
          </p:cNvPr>
          <p:cNvGrpSpPr/>
          <p:nvPr/>
        </p:nvGrpSpPr>
        <p:grpSpPr>
          <a:xfrm>
            <a:off x="3562484" y="2725799"/>
            <a:ext cx="492471" cy="428686"/>
            <a:chOff x="1333467" y="934501"/>
            <a:chExt cx="492471" cy="428686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349D008D-AEAF-4A2B-820F-3B17ECC4275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3296E12A-29A2-4782-8335-6A280A9AC5A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E365CCA8-E9F2-4FA4-A2BD-9919DF66366C}"/>
              </a:ext>
            </a:extLst>
          </p:cNvPr>
          <p:cNvGrpSpPr/>
          <p:nvPr/>
        </p:nvGrpSpPr>
        <p:grpSpPr>
          <a:xfrm>
            <a:off x="4479013" y="1838266"/>
            <a:ext cx="446399" cy="428686"/>
            <a:chOff x="463698" y="934501"/>
            <a:chExt cx="446399" cy="42868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94DA4A3A-1AAD-48AB-97C7-B04A7BA3819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B3CF5BA7-C7CE-4EB3-8F42-056925557A8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97125131-06DD-4194-9065-879F82493BC9}"/>
              </a:ext>
            </a:extLst>
          </p:cNvPr>
          <p:cNvGrpSpPr/>
          <p:nvPr/>
        </p:nvGrpSpPr>
        <p:grpSpPr>
          <a:xfrm>
            <a:off x="4477447" y="2291317"/>
            <a:ext cx="446399" cy="428686"/>
            <a:chOff x="457051" y="1380030"/>
            <a:chExt cx="446399" cy="428686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BD4692CF-93B4-4647-B302-906341C3189E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123F7C3-11D4-4C8E-9FAB-AA23BA41C2C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AF598F59-E672-459B-AC95-D4482FBF525B}"/>
              </a:ext>
            </a:extLst>
          </p:cNvPr>
          <p:cNvGrpSpPr/>
          <p:nvPr/>
        </p:nvGrpSpPr>
        <p:grpSpPr>
          <a:xfrm>
            <a:off x="4480531" y="2734742"/>
            <a:ext cx="446399" cy="428686"/>
            <a:chOff x="460084" y="1832999"/>
            <a:chExt cx="446399" cy="428686"/>
          </a:xfrm>
        </p:grpSpPr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FAD6918D-9F29-4A69-B601-00A2A4654982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F382CDDB-3684-4289-86CC-82F90CFC4127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0E348742-4009-41CF-878D-B859FC285093}"/>
              </a:ext>
            </a:extLst>
          </p:cNvPr>
          <p:cNvGrpSpPr/>
          <p:nvPr/>
        </p:nvGrpSpPr>
        <p:grpSpPr>
          <a:xfrm>
            <a:off x="4478276" y="3177531"/>
            <a:ext cx="446399" cy="428686"/>
            <a:chOff x="453437" y="2278528"/>
            <a:chExt cx="446399" cy="428686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838A8847-7519-4477-81E6-CB13FFCF0CD3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D6075C0D-BE81-48E0-B69F-327485901D0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774E1697-4F58-4FEE-9D23-0C2C6B95F9DF}"/>
              </a:ext>
            </a:extLst>
          </p:cNvPr>
          <p:cNvGrpSpPr/>
          <p:nvPr/>
        </p:nvGrpSpPr>
        <p:grpSpPr>
          <a:xfrm>
            <a:off x="4478240" y="3621783"/>
            <a:ext cx="446399" cy="428686"/>
            <a:chOff x="448639" y="2727542"/>
            <a:chExt cx="446399" cy="428686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3ABF5B41-48BD-44E7-8997-3D61734C848A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CB808D44-42D5-4F8B-AF9C-1C5B0F856419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441E8618-71BD-4556-A269-58B362598D8F}"/>
              </a:ext>
            </a:extLst>
          </p:cNvPr>
          <p:cNvGrpSpPr/>
          <p:nvPr/>
        </p:nvGrpSpPr>
        <p:grpSpPr>
          <a:xfrm>
            <a:off x="4481570" y="4065496"/>
            <a:ext cx="446399" cy="428686"/>
            <a:chOff x="463698" y="934501"/>
            <a:chExt cx="446399" cy="428686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19BE908E-6DC6-48AB-9622-2DF3C58D843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CA360621-EDA5-49DC-B401-313A9A90E03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3BE5D31D-59B1-4BA6-B5D8-F8324C86E0E2}"/>
              </a:ext>
            </a:extLst>
          </p:cNvPr>
          <p:cNvGrpSpPr/>
          <p:nvPr/>
        </p:nvGrpSpPr>
        <p:grpSpPr>
          <a:xfrm>
            <a:off x="4480004" y="4518547"/>
            <a:ext cx="446399" cy="428686"/>
            <a:chOff x="457051" y="1380030"/>
            <a:chExt cx="446399" cy="42868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5468B999-557C-49C4-A1F7-4D6A0D906E85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CFA8F726-985A-4727-8028-44BCB93B23A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A101EA9E-AF84-4836-BF38-7978E079B8B7}"/>
              </a:ext>
            </a:extLst>
          </p:cNvPr>
          <p:cNvGrpSpPr/>
          <p:nvPr/>
        </p:nvGrpSpPr>
        <p:grpSpPr>
          <a:xfrm>
            <a:off x="5373913" y="1783956"/>
            <a:ext cx="558936" cy="517996"/>
            <a:chOff x="7154565" y="884953"/>
            <a:chExt cx="558936" cy="51799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090910F7-A6EF-45B1-86EB-07AC84F603BD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EB7A53E3-51CD-4A81-BFEF-202BC4FFE5A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EEB76CC5-999A-4F2F-A976-427B5DFC4C1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2A59B682-18F8-49AF-8994-28D410EE5D6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64A5FF4E-495D-4A69-8110-173375AC0FE4}"/>
              </a:ext>
            </a:extLst>
          </p:cNvPr>
          <p:cNvGrpSpPr/>
          <p:nvPr/>
        </p:nvGrpSpPr>
        <p:grpSpPr>
          <a:xfrm>
            <a:off x="5376676" y="2233535"/>
            <a:ext cx="558936" cy="517996"/>
            <a:chOff x="7154565" y="884953"/>
            <a:chExt cx="558936" cy="517996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F71D0279-877D-423A-9054-9AA3E687578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4A03CE3F-45F6-4A1D-841C-BCD8CA35D82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7B403242-A8F5-4B9F-A467-0B2F7D4B0BC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375AAD82-485F-45CC-9588-E23F69ABAFC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927665BE-C0AE-470F-8111-C0FA29602F77}"/>
              </a:ext>
            </a:extLst>
          </p:cNvPr>
          <p:cNvGrpSpPr/>
          <p:nvPr/>
        </p:nvGrpSpPr>
        <p:grpSpPr>
          <a:xfrm>
            <a:off x="5378392" y="2679764"/>
            <a:ext cx="558936" cy="517996"/>
            <a:chOff x="7154565" y="884953"/>
            <a:chExt cx="558936" cy="51799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53589C73-4AF0-4772-879F-27A841FF928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C3EFBAEB-A519-47AB-A0C9-F7B6E1670F4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5CBEC5AB-81D9-4241-95DB-E842AB8407A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E84F3C0D-B4DD-4920-9609-27DA705D139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1074AC95-7378-4545-85C6-9CD9469CEFFF}"/>
              </a:ext>
            </a:extLst>
          </p:cNvPr>
          <p:cNvGrpSpPr/>
          <p:nvPr/>
        </p:nvGrpSpPr>
        <p:grpSpPr>
          <a:xfrm>
            <a:off x="5376159" y="3125880"/>
            <a:ext cx="558936" cy="517996"/>
            <a:chOff x="7154565" y="884953"/>
            <a:chExt cx="558936" cy="517996"/>
          </a:xfrm>
        </p:grpSpPr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BF37DACD-166D-45C3-87C5-3F21F99C06C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6A28409C-217D-44D0-8BD1-78B228E02B8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5D5A994D-B5AA-47F3-AD40-B9D41F89276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4AC8B2AB-5A7E-4876-BDC5-3EF995E9892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19A64511-4D4F-4913-8AFA-9A29AD04E4CE}"/>
              </a:ext>
            </a:extLst>
          </p:cNvPr>
          <p:cNvGrpSpPr/>
          <p:nvPr/>
        </p:nvGrpSpPr>
        <p:grpSpPr>
          <a:xfrm>
            <a:off x="5375814" y="3573601"/>
            <a:ext cx="558936" cy="517996"/>
            <a:chOff x="7154565" y="884953"/>
            <a:chExt cx="558936" cy="51799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BC212483-78AE-476F-97D3-809F39242FF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2D008FF4-C560-473C-A653-0B1CF38D5AC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5EC094DD-C91B-48E9-8944-F09542BE15F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34974E34-5F56-4AE1-8444-D8DF90CDBBA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E1899327-E267-4F9A-929C-68F78DFB97A2}"/>
              </a:ext>
            </a:extLst>
          </p:cNvPr>
          <p:cNvGrpSpPr/>
          <p:nvPr/>
        </p:nvGrpSpPr>
        <p:grpSpPr>
          <a:xfrm>
            <a:off x="5374386" y="4019279"/>
            <a:ext cx="558936" cy="517996"/>
            <a:chOff x="7154565" y="884953"/>
            <a:chExt cx="558936" cy="517996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02E256D2-A0F2-4DB8-A655-D7D2B65D80E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C048CE57-6BB5-4044-A572-E9C11D82C9F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55F3D46A-5906-4199-8294-561A7EDA533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DB8D6C3D-2FBA-4EC1-8520-B5F771B2AE4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223D4765-963A-4A2C-9AC5-0D17E802D0D3}"/>
              </a:ext>
            </a:extLst>
          </p:cNvPr>
          <p:cNvGrpSpPr/>
          <p:nvPr/>
        </p:nvGrpSpPr>
        <p:grpSpPr>
          <a:xfrm>
            <a:off x="5377149" y="4468858"/>
            <a:ext cx="558936" cy="517996"/>
            <a:chOff x="7154565" y="884953"/>
            <a:chExt cx="558936" cy="51799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5ED9E755-6DFA-468D-A7D3-EC243554C4F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00E7CD95-A856-45DF-B3E1-8FDCC9B3F05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32292B9B-BF8C-4FB4-90DE-395B712E186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F5A3CC2A-0BDD-48F1-8FDD-CF9939C4A27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7872B966-C90C-4097-8EF1-22388155A029}"/>
              </a:ext>
            </a:extLst>
          </p:cNvPr>
          <p:cNvGrpSpPr/>
          <p:nvPr/>
        </p:nvGrpSpPr>
        <p:grpSpPr>
          <a:xfrm>
            <a:off x="5378865" y="4915087"/>
            <a:ext cx="558936" cy="517996"/>
            <a:chOff x="7154565" y="884953"/>
            <a:chExt cx="558936" cy="517996"/>
          </a:xfrm>
        </p:grpSpPr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CFF38EC3-8B44-4CD0-80A7-70D8C99CF0C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3FB399C9-61C1-4594-820F-C6315947344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B77512C4-5D5C-45E7-B796-051CFE1F636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4D4D6635-B2BE-4A27-A943-3283606B105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688CAC07-8DC4-49CE-A04F-0AE40FD60DCF}"/>
              </a:ext>
            </a:extLst>
          </p:cNvPr>
          <p:cNvGrpSpPr/>
          <p:nvPr/>
        </p:nvGrpSpPr>
        <p:grpSpPr>
          <a:xfrm>
            <a:off x="7093411" y="1801110"/>
            <a:ext cx="630375" cy="455794"/>
            <a:chOff x="8887627" y="907393"/>
            <a:chExt cx="630375" cy="455794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1AA7DFA8-48A6-4BCC-8EEF-9E36D35284B9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EFCCDCB4-C535-4F37-94A4-2F682009F39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E5E33BD7-EAE8-46B1-A5E5-A6DF4C636BC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4D1DBE66-55A9-4DB7-8667-4B68A3B5D58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74189B92-3301-4260-BAB1-AFCBECA0D62C}"/>
              </a:ext>
            </a:extLst>
          </p:cNvPr>
          <p:cNvGrpSpPr/>
          <p:nvPr/>
        </p:nvGrpSpPr>
        <p:grpSpPr>
          <a:xfrm>
            <a:off x="7094383" y="2247347"/>
            <a:ext cx="630375" cy="455794"/>
            <a:chOff x="8887627" y="907393"/>
            <a:chExt cx="630375" cy="455794"/>
          </a:xfrm>
        </p:grpSpPr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9B2B15A5-88B9-48C3-8C80-FAF63A4D246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84B7AC36-3809-489E-BF1F-C8BFF058F04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12B79184-C8B1-4A1D-9893-A8DC5B82708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08C4D71F-93F9-47EE-91D5-CDC6E57DF1B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C0CB2E16-0160-42C2-A1B7-0CC50B5FFD3C}"/>
              </a:ext>
            </a:extLst>
          </p:cNvPr>
          <p:cNvGrpSpPr/>
          <p:nvPr/>
        </p:nvGrpSpPr>
        <p:grpSpPr>
          <a:xfrm>
            <a:off x="7094070" y="2692626"/>
            <a:ext cx="630375" cy="455794"/>
            <a:chOff x="8887627" y="907393"/>
            <a:chExt cx="630375" cy="455794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6FB9AEE5-B5B6-46D7-B917-A940EA50D82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249E46A7-8344-4C01-A8D9-A856C3FE340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B1ACDB5A-3AD1-43D8-B365-9545DFA41C3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C0957553-258A-43AF-A24F-BABEE73AB35C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73F9567B-26CD-47CC-9738-A4A45BE48F89}"/>
              </a:ext>
            </a:extLst>
          </p:cNvPr>
          <p:cNvGrpSpPr/>
          <p:nvPr/>
        </p:nvGrpSpPr>
        <p:grpSpPr>
          <a:xfrm>
            <a:off x="7095042" y="3138863"/>
            <a:ext cx="630375" cy="455794"/>
            <a:chOff x="8887627" y="907393"/>
            <a:chExt cx="630375" cy="455794"/>
          </a:xfrm>
        </p:grpSpPr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9B7AB9FB-7C69-4BED-BF71-A738428B956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8C2F48CE-0401-44F7-9D64-D829054905C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26B6E808-B37C-4370-B0F0-7735E513E01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82F522CD-1DD8-49C5-B3C3-FCA3C0A73FA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9771C382-F4AE-4F85-A060-F77032365367}"/>
              </a:ext>
            </a:extLst>
          </p:cNvPr>
          <p:cNvGrpSpPr/>
          <p:nvPr/>
        </p:nvGrpSpPr>
        <p:grpSpPr>
          <a:xfrm>
            <a:off x="7094052" y="3585489"/>
            <a:ext cx="630375" cy="455794"/>
            <a:chOff x="8887627" y="907393"/>
            <a:chExt cx="630375" cy="455794"/>
          </a:xfrm>
        </p:grpSpPr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EFFBA7B5-732A-45E8-A1F3-776C4F6D52D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92CA0D56-558F-4547-9FF7-B1D7273087B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E3629102-E2A0-49F3-AABF-901ACCB4FA4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BE6DD6F3-216B-4EBA-B12C-24D6F9615A6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FF16CC01-D91D-4FFA-A4D5-E4242306DB02}"/>
              </a:ext>
            </a:extLst>
          </p:cNvPr>
          <p:cNvGrpSpPr/>
          <p:nvPr/>
        </p:nvGrpSpPr>
        <p:grpSpPr>
          <a:xfrm>
            <a:off x="7093929" y="4031678"/>
            <a:ext cx="630375" cy="455794"/>
            <a:chOff x="8887627" y="907393"/>
            <a:chExt cx="630375" cy="455794"/>
          </a:xfrm>
        </p:grpSpPr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A2E51968-90DF-4E5E-97DB-6903AEDEED0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22655ECF-14FB-41E1-993D-64B2644B810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1F6E909E-8313-4407-8C18-8C5A2A80C6C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38121AE0-0B61-4E19-BAD7-6C3C9045474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DE80D532-5CDC-45DE-AEB9-EC84A97FA9C0}"/>
              </a:ext>
            </a:extLst>
          </p:cNvPr>
          <p:cNvGrpSpPr/>
          <p:nvPr/>
        </p:nvGrpSpPr>
        <p:grpSpPr>
          <a:xfrm>
            <a:off x="7094901" y="4477915"/>
            <a:ext cx="630375" cy="455794"/>
            <a:chOff x="8887627" y="907393"/>
            <a:chExt cx="630375" cy="455794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7B3380A1-680D-4C0C-A213-EAA87602051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B29B4CF5-9F78-4C41-A64A-6079FDE7C5D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2C2B2FB7-8885-4F24-BBE0-0ED5585EE01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B1997636-AC86-4F9D-92E8-F440305957F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32BC1121-470E-477E-8B9B-647B04498C9C}"/>
              </a:ext>
            </a:extLst>
          </p:cNvPr>
          <p:cNvGrpSpPr/>
          <p:nvPr/>
        </p:nvGrpSpPr>
        <p:grpSpPr>
          <a:xfrm>
            <a:off x="7094588" y="4923194"/>
            <a:ext cx="630375" cy="455794"/>
            <a:chOff x="8887627" y="907393"/>
            <a:chExt cx="630375" cy="455794"/>
          </a:xfrm>
        </p:grpSpPr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84F2F5CB-EFE9-4245-9011-F2DA396AFEE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93D19D26-E106-40B5-8F98-F437DDD261B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4FD6A2E4-D922-4CFD-B735-5A154201E1F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B6EA7BED-FF5D-4FF7-A7F2-0B4B883D186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0267E946-EAC5-4F3C-A83A-67512B94E2B2}"/>
              </a:ext>
            </a:extLst>
          </p:cNvPr>
          <p:cNvGrpSpPr/>
          <p:nvPr/>
        </p:nvGrpSpPr>
        <p:grpSpPr>
          <a:xfrm>
            <a:off x="7095560" y="5369431"/>
            <a:ext cx="630375" cy="455794"/>
            <a:chOff x="8887627" y="907393"/>
            <a:chExt cx="630375" cy="455794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35418126-C149-4FA7-8947-C21879A0018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F2512DD2-F667-4AFF-9D0C-9FB8C8DE6EF3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0545B093-9A18-460D-9545-B943F4152E1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7CC3675F-B145-4BF5-8842-11592E395E21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6B4A251A-DED3-47B1-BCD4-318BA056663E}"/>
              </a:ext>
            </a:extLst>
          </p:cNvPr>
          <p:cNvGrpSpPr/>
          <p:nvPr/>
        </p:nvGrpSpPr>
        <p:grpSpPr>
          <a:xfrm>
            <a:off x="7094570" y="5816057"/>
            <a:ext cx="630375" cy="455794"/>
            <a:chOff x="8887627" y="907393"/>
            <a:chExt cx="630375" cy="455794"/>
          </a:xfrm>
        </p:grpSpPr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8A01A95A-1664-4E48-86F2-6E5AF7DC42E2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953AF191-5E22-44C5-90B0-30A149AA3A6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E60866C6-89C8-4FA3-A317-6CBC6D9205A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7B086E73-34E7-41A5-B7C0-B4038B9F0C4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1AF3037A-F86B-4A48-A6CD-922D595BBA18}"/>
              </a:ext>
            </a:extLst>
          </p:cNvPr>
          <p:cNvGrpSpPr/>
          <p:nvPr/>
        </p:nvGrpSpPr>
        <p:grpSpPr>
          <a:xfrm>
            <a:off x="7124637" y="1793469"/>
            <a:ext cx="591105" cy="470388"/>
            <a:chOff x="8024949" y="901783"/>
            <a:chExt cx="591105" cy="470388"/>
          </a:xfrm>
        </p:grpSpPr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C8E9127A-D261-4D71-9BCB-D7EA56295C0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7B848FC4-350E-42F6-91D8-0D4D0C87C86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6B7F6690-A254-4CE9-8D8D-18705665684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8818CA46-8BD5-4BEA-9451-01C085607AC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938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185E-6 L 0.07305 -0.457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96296E-6 L 1.25E-6 -0.06343 " pathEditMode="relative" rAng="0" ptsTypes="AA">
                                      <p:cBhvr>
                                        <p:cTn id="50" dur="2000" spd="-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L 1.25E-6 -0.13334 " pathEditMode="relative" rAng="0" ptsTypes="AA">
                                      <p:cBhvr>
                                        <p:cTn id="52" dur="2000" spd="-100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013 -0.19561 " pathEditMode="relative" rAng="0" ptsTypes="AA">
                                      <p:cBhvr>
                                        <p:cTn id="54" dur="2000" spd="-100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-0.00039 -0.26157 " pathEditMode="relative" rAng="0" ptsTypes="AA">
                                      <p:cBhvr>
                                        <p:cTn id="56" dur="2000" spd="-100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-0.00013 -0.32477 " pathEditMode="relative" rAng="0" ptsTypes="AA">
                                      <p:cBhvr>
                                        <p:cTn id="58" dur="2000" spd="-100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-0.00013 -0.38634 " pathEditMode="relative" rAng="0" ptsTypes="AA">
                                      <p:cBhvr>
                                        <p:cTn id="60" dur="2000" spd="-100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-0.00013 -0.45694 " pathEditMode="relative" rAng="0" ptsTypes="AA">
                                      <p:cBhvr>
                                        <p:cTn id="62" dur="2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48148E-6 L -0.00013 -0.51574 " pathEditMode="relative" rAng="0" ptsTypes="AA">
                                      <p:cBhvr>
                                        <p:cTn id="64" dur="2000" spd="-100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-0.00026 -0.58496 " pathEditMode="relative" rAng="0" ptsTypes="AA">
                                      <p:cBhvr>
                                        <p:cTn id="66" dur="2000" spd="-10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0.07422 -0.58889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1" y="-2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7 L -2.29167E-6 -0.0669 " pathEditMode="relative" rAng="0" ptsTypes="AA">
                                      <p:cBhvr>
                                        <p:cTn id="114" dur="2000" spd="-100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-2.29167E-6 -0.12893 " pathEditMode="relative" rAng="0" ptsTypes="AA">
                                      <p:cBhvr>
                                        <p:cTn id="116" dur="2000" spd="-100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2.29167E-6 -0.19676 " pathEditMode="relative" rAng="0" ptsTypes="AA">
                                      <p:cBhvr>
                                        <p:cTn id="118" dur="2000" spd="-100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00091 -0.25533 " pathEditMode="relative" rAng="0" ptsTypes="AA">
                                      <p:cBhvr>
                                        <p:cTn id="120" dur="2000" spd="-100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-2.29167E-6 -0.32685 " pathEditMode="relative" rAng="0" ptsTypes="AA">
                                      <p:cBhvr>
                                        <p:cTn id="122" dur="2000" spd="-100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11111E-6 L 0.00078 -0.39213 " pathEditMode="relative" rAng="0" ptsTypes="AA">
                                      <p:cBhvr>
                                        <p:cTn id="124" dur="2000" spd="-100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0.00078 -0.45718 " pathEditMode="relative" rAng="0" ptsTypes="AA">
                                      <p:cBhvr>
                                        <p:cTn id="126" dur="2000" spd="-100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2.5E-6 -0.51875 " pathEditMode="relative" rAng="0" ptsTypes="AA">
                                      <p:cBhvr>
                                        <p:cTn id="128" dur="2000" spd="-100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 L -2.29167E-6 -0.58727 " pathEditMode="relative" rAng="0" ptsTypes="AA">
                                      <p:cBhvr>
                                        <p:cTn id="130" dur="2000" spd="-100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5F1CD9E-E038-41C4-B8FE-A8F567917270}"/>
              </a:ext>
            </a:extLst>
          </p:cNvPr>
          <p:cNvSpPr txBox="1"/>
          <p:nvPr/>
        </p:nvSpPr>
        <p:spPr>
          <a:xfrm>
            <a:off x="877898" y="1300303"/>
            <a:ext cx="23379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3 6.9 0 9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4EAF954-EA76-4E1F-835B-4659CC78982B}"/>
              </a:ext>
            </a:extLst>
          </p:cNvPr>
          <p:cNvSpPr txBox="1"/>
          <p:nvPr/>
        </p:nvSpPr>
        <p:spPr>
          <a:xfrm>
            <a:off x="518108" y="1723235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9489CBE-9C0D-4D64-9D5D-15C997BB5984}"/>
              </a:ext>
            </a:extLst>
          </p:cNvPr>
          <p:cNvSpPr txBox="1"/>
          <p:nvPr/>
        </p:nvSpPr>
        <p:spPr>
          <a:xfrm>
            <a:off x="870865" y="1749644"/>
            <a:ext cx="18915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2 0.6 7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679FA4-A86D-49B9-824D-17CB123D0A0D}"/>
              </a:ext>
            </a:extLst>
          </p:cNvPr>
          <p:cNvCxnSpPr>
            <a:cxnSpLocks/>
          </p:cNvCxnSpPr>
          <p:nvPr/>
        </p:nvCxnSpPr>
        <p:spPr>
          <a:xfrm>
            <a:off x="476726" y="2263781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8C3D105-D910-429E-9DCD-E9BC94D37B90}"/>
              </a:ext>
            </a:extLst>
          </p:cNvPr>
          <p:cNvCxnSpPr>
            <a:cxnSpLocks/>
          </p:cNvCxnSpPr>
          <p:nvPr/>
        </p:nvCxnSpPr>
        <p:spPr>
          <a:xfrm>
            <a:off x="476726" y="2720855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3D452668-CF41-482F-909A-9BBE8E140A9B}"/>
              </a:ext>
            </a:extLst>
          </p:cNvPr>
          <p:cNvSpPr txBox="1"/>
          <p:nvPr/>
        </p:nvSpPr>
        <p:spPr>
          <a:xfrm>
            <a:off x="2640525" y="1753147"/>
            <a:ext cx="4835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6D5BBA5-1ED2-44C4-83C9-E15382622E11}"/>
              </a:ext>
            </a:extLst>
          </p:cNvPr>
          <p:cNvSpPr txBox="1"/>
          <p:nvPr/>
        </p:nvSpPr>
        <p:spPr>
          <a:xfrm>
            <a:off x="1614351" y="2206928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442F68E-B6A4-4F8C-8A95-6CECB405922F}"/>
              </a:ext>
            </a:extLst>
          </p:cNvPr>
          <p:cNvCxnSpPr>
            <a:cxnSpLocks/>
          </p:cNvCxnSpPr>
          <p:nvPr/>
        </p:nvCxnSpPr>
        <p:spPr>
          <a:xfrm flipV="1">
            <a:off x="1772101" y="139126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AD990DC2-854E-43B8-9732-F4DF3E9CB875}"/>
              </a:ext>
            </a:extLst>
          </p:cNvPr>
          <p:cNvSpPr txBox="1"/>
          <p:nvPr/>
        </p:nvSpPr>
        <p:spPr>
          <a:xfrm>
            <a:off x="1809247" y="107552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C3468A6-267E-40B5-A510-259D9643280F}"/>
              </a:ext>
            </a:extLst>
          </p:cNvPr>
          <p:cNvSpPr txBox="1"/>
          <p:nvPr/>
        </p:nvSpPr>
        <p:spPr>
          <a:xfrm>
            <a:off x="2083724" y="1344823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8B92DD6-D79A-4D49-B7DE-077AE51AF728}"/>
              </a:ext>
            </a:extLst>
          </p:cNvPr>
          <p:cNvSpPr txBox="1"/>
          <p:nvPr/>
        </p:nvSpPr>
        <p:spPr>
          <a:xfrm>
            <a:off x="2669576" y="219895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18B5165-4324-4996-B0C1-FC4184A18D5E}"/>
              </a:ext>
            </a:extLst>
          </p:cNvPr>
          <p:cNvSpPr txBox="1"/>
          <p:nvPr/>
        </p:nvSpPr>
        <p:spPr>
          <a:xfrm>
            <a:off x="2226725" y="219820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B4ADC31-816D-4313-8276-1C615A51B957}"/>
              </a:ext>
            </a:extLst>
          </p:cNvPr>
          <p:cNvSpPr txBox="1"/>
          <p:nvPr/>
        </p:nvSpPr>
        <p:spPr>
          <a:xfrm>
            <a:off x="1782375" y="219820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E851AC8-1A0E-48BA-AB3B-DEA9EE3DCE54}"/>
              </a:ext>
            </a:extLst>
          </p:cNvPr>
          <p:cNvSpPr txBox="1"/>
          <p:nvPr/>
        </p:nvSpPr>
        <p:spPr>
          <a:xfrm>
            <a:off x="1310639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7830A37-539F-4745-B75E-D8A91EEB96A9}"/>
              </a:ext>
            </a:extLst>
          </p:cNvPr>
          <p:cNvSpPr txBox="1"/>
          <p:nvPr/>
        </p:nvSpPr>
        <p:spPr>
          <a:xfrm>
            <a:off x="863829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13BB160-CD90-459F-A06F-37F96C26B042}"/>
              </a:ext>
            </a:extLst>
          </p:cNvPr>
          <p:cNvGrpSpPr/>
          <p:nvPr/>
        </p:nvGrpSpPr>
        <p:grpSpPr>
          <a:xfrm>
            <a:off x="278485" y="253385"/>
            <a:ext cx="5436717" cy="817087"/>
            <a:chOff x="255521" y="372323"/>
            <a:chExt cx="3507757" cy="1134018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DD4FA9CE-2EA7-4931-81B1-541A424CEE6E}"/>
                </a:ext>
              </a:extLst>
            </p:cNvPr>
            <p:cNvSpPr/>
            <p:nvPr/>
          </p:nvSpPr>
          <p:spPr>
            <a:xfrm>
              <a:off x="255521" y="372323"/>
              <a:ext cx="350775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3FBDD7D-7397-4F1A-8378-4AD822E3FB8F}"/>
                </a:ext>
              </a:extLst>
            </p:cNvPr>
            <p:cNvSpPr txBox="1"/>
            <p:nvPr/>
          </p:nvSpPr>
          <p:spPr>
            <a:xfrm>
              <a:off x="308455" y="485388"/>
              <a:ext cx="2193859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36.909 – 20.67 = 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AC43DD68-7421-4EE8-9517-91E4A6B5E3FE}"/>
              </a:ext>
            </a:extLst>
          </p:cNvPr>
          <p:cNvSpPr/>
          <p:nvPr/>
        </p:nvSpPr>
        <p:spPr>
          <a:xfrm>
            <a:off x="3667352" y="394142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B6A00F9-C43D-487E-B335-2074C24866DD}"/>
              </a:ext>
            </a:extLst>
          </p:cNvPr>
          <p:cNvSpPr txBox="1"/>
          <p:nvPr/>
        </p:nvSpPr>
        <p:spPr>
          <a:xfrm>
            <a:off x="3698162" y="385203"/>
            <a:ext cx="253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16.239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D4B6C2-C45A-4491-B663-035AB344A5C3}"/>
              </a:ext>
            </a:extLst>
          </p:cNvPr>
          <p:cNvGrpSpPr/>
          <p:nvPr/>
        </p:nvGrpSpPr>
        <p:grpSpPr>
          <a:xfrm>
            <a:off x="7101368" y="1809731"/>
            <a:ext cx="630375" cy="455794"/>
            <a:chOff x="8887627" y="907393"/>
            <a:chExt cx="630375" cy="455794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2B0CE78-0298-43E5-A99C-7E0C05C6081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48B7778-CD69-4F1D-8D4C-76DCDA9D452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D3B4302-70D9-4D43-B549-30AA0A5AFC9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94E9EBF-C283-452A-A93A-14667844F89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A57EC0A-0589-4C6F-8108-690D59CDFAA0}"/>
              </a:ext>
            </a:extLst>
          </p:cNvPr>
          <p:cNvGrpSpPr/>
          <p:nvPr/>
        </p:nvGrpSpPr>
        <p:grpSpPr>
          <a:xfrm>
            <a:off x="7102340" y="2255968"/>
            <a:ext cx="630375" cy="455794"/>
            <a:chOff x="8887627" y="907393"/>
            <a:chExt cx="630375" cy="455794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02398F49-9B9E-409D-B791-7E97B380CD7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699B646-0841-45F8-8D2F-C2CACCF911F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62B0BF6-504F-4CCF-8B75-0D2DCE48FE3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2222B91-8E31-4CB8-AF07-32C70DD7198D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81EDEF9-728D-4D36-9BB4-F64822547589}"/>
              </a:ext>
            </a:extLst>
          </p:cNvPr>
          <p:cNvGrpSpPr/>
          <p:nvPr/>
        </p:nvGrpSpPr>
        <p:grpSpPr>
          <a:xfrm>
            <a:off x="7102027" y="2701247"/>
            <a:ext cx="630375" cy="455794"/>
            <a:chOff x="8887627" y="907393"/>
            <a:chExt cx="630375" cy="455794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89FF7980-8487-4965-A7FD-EC3AB4B4E75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DBD6C0F-9703-451A-B0CD-B376875783B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EF35390-A779-4AA5-8B68-C037664CEAB3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9280310-58C4-4C44-B766-BB1E7B78C8B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C4B5AB71-AE33-413A-A034-DCE623BAB210}"/>
              </a:ext>
            </a:extLst>
          </p:cNvPr>
          <p:cNvGrpSpPr/>
          <p:nvPr/>
        </p:nvGrpSpPr>
        <p:grpSpPr>
          <a:xfrm>
            <a:off x="7102999" y="3147484"/>
            <a:ext cx="630375" cy="455794"/>
            <a:chOff x="8887627" y="907393"/>
            <a:chExt cx="630375" cy="455794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9466D447-B2CE-4EC2-831B-6BF8CA65386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7837E01-E0D0-4327-A81A-A5ECAA82DB36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DC7E80D-AEB6-4A1A-A956-6B3057DC32B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763B9B2F-9750-45A1-81D6-EFB7A002F50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61A2F0D5-1F62-44ED-8585-95A279E19E68}"/>
              </a:ext>
            </a:extLst>
          </p:cNvPr>
          <p:cNvGrpSpPr/>
          <p:nvPr/>
        </p:nvGrpSpPr>
        <p:grpSpPr>
          <a:xfrm>
            <a:off x="7102009" y="3594110"/>
            <a:ext cx="630375" cy="455794"/>
            <a:chOff x="8887627" y="907393"/>
            <a:chExt cx="630375" cy="455794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A6303980-FFA3-469B-AB08-866E587B149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E8D2960-B325-4291-ACB0-70742EF0B5B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338E592-F345-4B62-AD7E-338E33DC9B6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00FF0E56-BB30-427F-9AA5-58691C1E450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819348D-0F5F-41B7-8558-13C130AC168E}"/>
              </a:ext>
            </a:extLst>
          </p:cNvPr>
          <p:cNvGrpSpPr/>
          <p:nvPr/>
        </p:nvGrpSpPr>
        <p:grpSpPr>
          <a:xfrm>
            <a:off x="7101886" y="4040299"/>
            <a:ext cx="630375" cy="455794"/>
            <a:chOff x="8887627" y="907393"/>
            <a:chExt cx="630375" cy="455794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28E712E7-CD70-4AEC-8CFA-5FE390CA287E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E7DFFF7-66C2-498D-8C64-35827AAB874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3B5106E-6C32-495F-A79A-6D8D9298B2F4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37FAB58-9029-4C73-B4F9-D3CB3EABF02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DB3DE09-D430-4882-8E70-D30917CCE102}"/>
              </a:ext>
            </a:extLst>
          </p:cNvPr>
          <p:cNvGrpSpPr/>
          <p:nvPr/>
        </p:nvGrpSpPr>
        <p:grpSpPr>
          <a:xfrm>
            <a:off x="7102858" y="4486536"/>
            <a:ext cx="630375" cy="455794"/>
            <a:chOff x="8887627" y="907393"/>
            <a:chExt cx="630375" cy="455794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BC66890E-07A3-4927-B566-B06BC06671E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77B1C1F-3CC1-4CB6-8C35-1BBF8B9845B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E0CB6F3-40AE-4F00-9C79-4E6466856855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4B7C1485-33CC-4111-A022-883694F5C22A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CD868351-10F5-4ECC-B054-64769DA324EA}"/>
              </a:ext>
            </a:extLst>
          </p:cNvPr>
          <p:cNvGrpSpPr/>
          <p:nvPr/>
        </p:nvGrpSpPr>
        <p:grpSpPr>
          <a:xfrm>
            <a:off x="7102545" y="4931815"/>
            <a:ext cx="630375" cy="455794"/>
            <a:chOff x="8887627" y="907393"/>
            <a:chExt cx="630375" cy="455794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2C8FDB1D-1FF3-4C42-8854-345525A62B6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9A4CF6A-76B6-40D7-BDBB-4A87ADC69D9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2323824-F10E-4490-98ED-01555C9CF6C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6D63EE37-1384-4442-9313-1B1756C0E32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750D718-50EE-4D11-B50C-9C34AC9DC0DB}"/>
              </a:ext>
            </a:extLst>
          </p:cNvPr>
          <p:cNvGrpSpPr/>
          <p:nvPr/>
        </p:nvGrpSpPr>
        <p:grpSpPr>
          <a:xfrm>
            <a:off x="7103517" y="5378052"/>
            <a:ext cx="630375" cy="455794"/>
            <a:chOff x="8887627" y="907393"/>
            <a:chExt cx="630375" cy="455794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978D12EE-E343-487E-A117-CFF505B83A4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7B17A999-B150-4881-A730-6670E131261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34B5745F-8D6F-4B3F-B76D-A3562B6BA27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3919992-4A85-4322-AA38-5C7CC1DC5EE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0F54EF3D-2519-4E3A-A937-B2B9AF2A4F78}"/>
              </a:ext>
            </a:extLst>
          </p:cNvPr>
          <p:cNvGrpSpPr/>
          <p:nvPr/>
        </p:nvGrpSpPr>
        <p:grpSpPr>
          <a:xfrm>
            <a:off x="5360991" y="1783956"/>
            <a:ext cx="558936" cy="517996"/>
            <a:chOff x="7154565" y="884953"/>
            <a:chExt cx="558936" cy="51799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1D2B9813-7706-487D-BFAD-1F17F9F7C63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47AD93F-2E1B-45E6-A82B-FAEEA44D70F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3A84D7AD-D360-4D1B-8667-91CF9001624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F69F78CD-5655-4EC8-B59F-C4EE032A722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18BCBDE8-551E-40F7-88F0-90FE968A8CEA}"/>
              </a:ext>
            </a:extLst>
          </p:cNvPr>
          <p:cNvGrpSpPr/>
          <p:nvPr/>
        </p:nvGrpSpPr>
        <p:grpSpPr>
          <a:xfrm>
            <a:off x="5363754" y="2233535"/>
            <a:ext cx="558936" cy="517996"/>
            <a:chOff x="7154565" y="884953"/>
            <a:chExt cx="558936" cy="51799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5FFF16DD-744A-4DA6-BACF-743A0048E35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6D8B812-339D-4E9F-A72E-93495A6286E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53DEB57-A80F-4DBA-BD22-826CDF2B249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7C2A5D55-8FE2-46BF-BCE2-CDFBEEDFF99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A8A4F46C-B53C-42F5-826C-B0F36E14006C}"/>
              </a:ext>
            </a:extLst>
          </p:cNvPr>
          <p:cNvGrpSpPr/>
          <p:nvPr/>
        </p:nvGrpSpPr>
        <p:grpSpPr>
          <a:xfrm>
            <a:off x="5365470" y="2679764"/>
            <a:ext cx="558936" cy="517996"/>
            <a:chOff x="7154565" y="884953"/>
            <a:chExt cx="558936" cy="517996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A1427613-16C7-45D4-A8DB-EA2FD147CA4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04CCE9D-0CBD-4486-8B9C-8409D5D2F8B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C0171082-0472-400C-8A5C-4244A34DCB2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6EA10DEF-2423-429F-87BA-616B82067B1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BB4C5A5C-107C-4469-B241-D9DB2B6391B5}"/>
              </a:ext>
            </a:extLst>
          </p:cNvPr>
          <p:cNvGrpSpPr/>
          <p:nvPr/>
        </p:nvGrpSpPr>
        <p:grpSpPr>
          <a:xfrm>
            <a:off x="5363237" y="3125880"/>
            <a:ext cx="558936" cy="517996"/>
            <a:chOff x="7154565" y="884953"/>
            <a:chExt cx="558936" cy="517996"/>
          </a:xfrm>
        </p:grpSpPr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396B7FFA-F7B6-4658-AB2C-63C3DE37075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14FD9544-A143-4554-B5A3-6FD3F6969B0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C667695-40DA-46B6-A0AB-94D9C9BBCF4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B6AF228-6D5E-44E0-BEEF-9BBE4C18230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07065D2-46EC-4E3E-864A-D63DB53B92EA}"/>
              </a:ext>
            </a:extLst>
          </p:cNvPr>
          <p:cNvGrpSpPr/>
          <p:nvPr/>
        </p:nvGrpSpPr>
        <p:grpSpPr>
          <a:xfrm>
            <a:off x="5362892" y="3573601"/>
            <a:ext cx="558936" cy="517996"/>
            <a:chOff x="7154565" y="884953"/>
            <a:chExt cx="558936" cy="517996"/>
          </a:xfrm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DECE20D8-724C-4744-A529-6C06F747D97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B7FF3811-58DF-4B22-8CDA-3819F999A02A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4C7DDCE-539B-4ED9-899A-BC026A5BB8D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60DE6E9E-F103-4CAA-94CA-8339B9E1074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E82C026F-4E9E-43E1-84E4-B52BF0C6E80B}"/>
              </a:ext>
            </a:extLst>
          </p:cNvPr>
          <p:cNvGrpSpPr/>
          <p:nvPr/>
        </p:nvGrpSpPr>
        <p:grpSpPr>
          <a:xfrm>
            <a:off x="5361464" y="4019279"/>
            <a:ext cx="558936" cy="517996"/>
            <a:chOff x="7154565" y="884953"/>
            <a:chExt cx="558936" cy="51799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7B43D22-EF07-46AA-94C7-4AA6DE03727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BD2E7C2A-9EB2-478F-BAF5-16D3AFEFBC5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A7D4C19-74AA-4F6E-B1CC-DEC0B4D6AEC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C58CB141-43AC-4DAE-A806-543A54E1C64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73956B91-214E-470C-B9B8-F8365E6AFDD1}"/>
              </a:ext>
            </a:extLst>
          </p:cNvPr>
          <p:cNvGrpSpPr/>
          <p:nvPr/>
        </p:nvGrpSpPr>
        <p:grpSpPr>
          <a:xfrm>
            <a:off x="5364227" y="4468858"/>
            <a:ext cx="558936" cy="517996"/>
            <a:chOff x="7154565" y="884953"/>
            <a:chExt cx="558936" cy="517996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D527D267-4657-41C5-A89E-BCD9FDA2705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188E2C9-A4C3-4CB3-BBEC-F835724D0B2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948F8AE5-FEE5-4ABC-8F7A-87827DC76D2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3C67366B-198E-4F08-8D22-77818054729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58050B04-2D06-4D9C-A2E2-01D003021D2D}"/>
              </a:ext>
            </a:extLst>
          </p:cNvPr>
          <p:cNvGrpSpPr/>
          <p:nvPr/>
        </p:nvGrpSpPr>
        <p:grpSpPr>
          <a:xfrm>
            <a:off x="5375991" y="5355439"/>
            <a:ext cx="558936" cy="517996"/>
            <a:chOff x="7154565" y="884953"/>
            <a:chExt cx="558936" cy="517996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7A576552-0E4C-4302-8A83-0432C35796D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05190AC8-1588-44D2-B56E-4EB769F5902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66997B54-61B8-4B11-89F4-C7F6FB46A20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2CFF7E0-4912-431D-BF09-3791D70412A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2BB3DA6A-7331-45BD-9754-4FFEE0E5C321}"/>
              </a:ext>
            </a:extLst>
          </p:cNvPr>
          <p:cNvGrpSpPr/>
          <p:nvPr/>
        </p:nvGrpSpPr>
        <p:grpSpPr>
          <a:xfrm>
            <a:off x="6250318" y="1804250"/>
            <a:ext cx="591105" cy="470388"/>
            <a:chOff x="8024949" y="901783"/>
            <a:chExt cx="591105" cy="470388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1E5D1A79-E2C7-42BF-997B-696D2FF22C1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C17D354B-CD36-47DC-B08A-7D04978367F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BBEADE51-3C28-4477-BDBC-B245C7EEEB8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A384D84-226B-45A4-8A1F-BF71CE05E4F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3DA80C5E-1126-4A6E-8820-23B032FBD8C1}"/>
              </a:ext>
            </a:extLst>
          </p:cNvPr>
          <p:cNvGrpSpPr/>
          <p:nvPr/>
        </p:nvGrpSpPr>
        <p:grpSpPr>
          <a:xfrm>
            <a:off x="6250519" y="2248268"/>
            <a:ext cx="591105" cy="470388"/>
            <a:chOff x="8024949" y="901783"/>
            <a:chExt cx="591105" cy="470388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DE992F05-498D-47B4-9483-76A334C55A2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36931DD8-C5C8-47DE-9682-3FC4AE4391A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25BF0C4-F767-4F6C-9574-D647BDB64BB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CB20E562-429B-4E82-99E7-DDF91063220D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2C49BC79-8CE7-4529-89D8-50EBB23004AE}"/>
              </a:ext>
            </a:extLst>
          </p:cNvPr>
          <p:cNvGrpSpPr/>
          <p:nvPr/>
        </p:nvGrpSpPr>
        <p:grpSpPr>
          <a:xfrm>
            <a:off x="6249884" y="2698571"/>
            <a:ext cx="591105" cy="470388"/>
            <a:chOff x="8024949" y="901783"/>
            <a:chExt cx="591105" cy="470388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8B7FB3B6-5113-4BF8-8241-D7EEB564CC70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29692C0-402B-4567-A2F3-818F0AE1D15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C3580861-4ECA-44F9-A557-2CCE407A883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20D4CBDF-ACFD-4724-B1FA-DF7EE0E57BC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8D71E2F6-9B0C-4BEA-A3A7-0DBCCA39D945}"/>
              </a:ext>
            </a:extLst>
          </p:cNvPr>
          <p:cNvGrpSpPr/>
          <p:nvPr/>
        </p:nvGrpSpPr>
        <p:grpSpPr>
          <a:xfrm>
            <a:off x="6250085" y="3147351"/>
            <a:ext cx="591105" cy="470388"/>
            <a:chOff x="8024949" y="901783"/>
            <a:chExt cx="591105" cy="470388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73173BA6-D6EA-42CB-9028-B6C5D2E5C18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3BE6D8E-77A3-4AEE-A0B2-B0250EF9D31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875112A-E6F6-459C-B617-46CB6F92821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B582B5A8-6647-48A8-8430-7FBDD8E8E34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E5EE660-CE81-4F19-96D2-5504B369C224}"/>
              </a:ext>
            </a:extLst>
          </p:cNvPr>
          <p:cNvGrpSpPr/>
          <p:nvPr/>
        </p:nvGrpSpPr>
        <p:grpSpPr>
          <a:xfrm>
            <a:off x="6254160" y="3592199"/>
            <a:ext cx="591105" cy="470388"/>
            <a:chOff x="8024949" y="901783"/>
            <a:chExt cx="591105" cy="470388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89F2E226-4952-4AE5-ADC0-EFD21BAFBF0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C1514455-F3CE-45B6-AD75-AF08E857FBC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806CDEE0-C322-40F9-9929-4C75D2CC921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3D2F1DF7-BC0C-4D1C-B642-BFAA07E6D32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53DD36D1-7D83-470E-A4EF-B835430DCB6D}"/>
              </a:ext>
            </a:extLst>
          </p:cNvPr>
          <p:cNvGrpSpPr/>
          <p:nvPr/>
        </p:nvGrpSpPr>
        <p:grpSpPr>
          <a:xfrm>
            <a:off x="6250690" y="4040222"/>
            <a:ext cx="591105" cy="470388"/>
            <a:chOff x="8024949" y="901783"/>
            <a:chExt cx="591105" cy="470388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9BFDEA3E-42B1-47EC-BA50-4DEA3F8474B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57E8179B-A092-4822-A7C3-6B4205CA32A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3411F01-A09B-4A8E-93D1-601512509DF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714E60F-AC6C-41A2-9119-1B61729EF54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E189387B-75B5-4FA8-81AA-3A4742D05885}"/>
              </a:ext>
            </a:extLst>
          </p:cNvPr>
          <p:cNvGrpSpPr/>
          <p:nvPr/>
        </p:nvGrpSpPr>
        <p:grpSpPr>
          <a:xfrm>
            <a:off x="6250891" y="4484240"/>
            <a:ext cx="591105" cy="470388"/>
            <a:chOff x="8024949" y="901783"/>
            <a:chExt cx="591105" cy="470388"/>
          </a:xfrm>
        </p:grpSpPr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809914A7-56A2-489E-B0A2-ED2540D6DC5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919D967-EAA6-48BB-A49D-37BF50922CF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7AF0236-120D-49D4-AD16-F5D3AB19229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391724F9-2268-4E25-8AAA-843C9962313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5D10303A-5D27-49B2-8FB7-6F309CEECD50}"/>
              </a:ext>
            </a:extLst>
          </p:cNvPr>
          <p:cNvGrpSpPr/>
          <p:nvPr/>
        </p:nvGrpSpPr>
        <p:grpSpPr>
          <a:xfrm>
            <a:off x="6250256" y="4934543"/>
            <a:ext cx="591105" cy="470388"/>
            <a:chOff x="8024949" y="901783"/>
            <a:chExt cx="591105" cy="470388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0B63970A-8CB3-43B8-B686-1F031AD62C9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931B8D4B-3169-4F1B-AA86-038DF496B0F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26618091-3551-4C15-9ABD-6ECACAC4FE0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11A211F5-1336-4562-B6CA-900D93957EF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1AB9FEC-1DC1-4715-9F6D-24A822BC3499}"/>
              </a:ext>
            </a:extLst>
          </p:cNvPr>
          <p:cNvGrpSpPr/>
          <p:nvPr/>
        </p:nvGrpSpPr>
        <p:grpSpPr>
          <a:xfrm>
            <a:off x="6250457" y="5383323"/>
            <a:ext cx="591105" cy="470388"/>
            <a:chOff x="8024949" y="901783"/>
            <a:chExt cx="591105" cy="470388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0E4C0344-D742-43C2-B963-77BF4779D06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BA7DA689-A0A3-45B2-930E-F6EC1DFFA9A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5115238A-296B-430F-9BBB-22A669AE076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246F8ED2-9160-469E-BCDA-93F60DBE08D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907197AF-A74C-4C4E-BBE6-0CC06F898D2F}"/>
              </a:ext>
            </a:extLst>
          </p:cNvPr>
          <p:cNvGrpSpPr/>
          <p:nvPr/>
        </p:nvGrpSpPr>
        <p:grpSpPr>
          <a:xfrm>
            <a:off x="6251674" y="5828171"/>
            <a:ext cx="591105" cy="470388"/>
            <a:chOff x="8024949" y="901783"/>
            <a:chExt cx="591105" cy="470388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0137F6D4-105E-477C-8B04-613B91EEB7B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D2A12760-E2B7-4057-ADB8-27B2C88FDEC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DE70CEA8-540A-47D2-A565-CACF9DC17C1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B76710CF-93C5-4D38-B06D-EC2481D044A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9636F6DB-AE65-4F72-8D66-CFC8E58980DE}"/>
              </a:ext>
            </a:extLst>
          </p:cNvPr>
          <p:cNvGrpSpPr/>
          <p:nvPr/>
        </p:nvGrpSpPr>
        <p:grpSpPr>
          <a:xfrm>
            <a:off x="6275233" y="1784523"/>
            <a:ext cx="558936" cy="517996"/>
            <a:chOff x="7154565" y="884953"/>
            <a:chExt cx="558936" cy="517996"/>
          </a:xfrm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0D391A97-D396-4B34-9176-53E5DDCBC73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0F3C39B3-E738-4A43-916E-7C435CF4207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4BDFC4DD-4B40-4C74-A6E7-CD825659DDA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63589DE5-DB01-4470-9908-D02A4A50C77D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56EDE965-1801-4AB5-A16B-2A8001346948}"/>
              </a:ext>
            </a:extLst>
          </p:cNvPr>
          <p:cNvGrpSpPr/>
          <p:nvPr/>
        </p:nvGrpSpPr>
        <p:grpSpPr>
          <a:xfrm>
            <a:off x="5377216" y="4907489"/>
            <a:ext cx="558936" cy="517996"/>
            <a:chOff x="7154565" y="884953"/>
            <a:chExt cx="558936" cy="51799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5728A173-6EBC-473B-85D3-5E204D6D170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795D00E4-1C96-4854-B32F-68D5F263602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51ECCFF2-BE2A-453E-83CD-5A5E582DD28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1D07B0EE-8DE6-4868-9992-13F20D7E1DE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103B86AC-6683-41F6-B73A-C15A0DD3ACB7}"/>
              </a:ext>
            </a:extLst>
          </p:cNvPr>
          <p:cNvGrpSpPr/>
          <p:nvPr/>
        </p:nvGrpSpPr>
        <p:grpSpPr>
          <a:xfrm>
            <a:off x="3576127" y="1846678"/>
            <a:ext cx="492471" cy="428686"/>
            <a:chOff x="1333467" y="934501"/>
            <a:chExt cx="492471" cy="428686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FC6472B3-23FF-43F5-A7B8-4D453AD81D7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C5CA4568-BEBC-41E7-BBFC-05E77016410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2664E2B8-1DAE-4AB6-9797-57F56D0A6976}"/>
              </a:ext>
            </a:extLst>
          </p:cNvPr>
          <p:cNvGrpSpPr/>
          <p:nvPr/>
        </p:nvGrpSpPr>
        <p:grpSpPr>
          <a:xfrm>
            <a:off x="3570315" y="2296117"/>
            <a:ext cx="492471" cy="428686"/>
            <a:chOff x="1333467" y="934501"/>
            <a:chExt cx="492471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4EE5C897-4D2A-49EE-8136-C5AF9EE28A1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99C6D20D-8319-4620-9052-B4BD2FFE732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476641B7-3CAE-47E2-A15A-988FAB86FB2F}"/>
              </a:ext>
            </a:extLst>
          </p:cNvPr>
          <p:cNvGrpSpPr/>
          <p:nvPr/>
        </p:nvGrpSpPr>
        <p:grpSpPr>
          <a:xfrm>
            <a:off x="3577651" y="2741354"/>
            <a:ext cx="492471" cy="428686"/>
            <a:chOff x="1333467" y="934501"/>
            <a:chExt cx="492471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0BFF6682-03F7-4DED-9171-C11047F086F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80D2B32A-BF09-4D61-9E3B-F22F972A040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66763977-E58D-4004-AE92-89B20D96E4D2}"/>
              </a:ext>
            </a:extLst>
          </p:cNvPr>
          <p:cNvGrpSpPr/>
          <p:nvPr/>
        </p:nvGrpSpPr>
        <p:grpSpPr>
          <a:xfrm>
            <a:off x="4494180" y="1853821"/>
            <a:ext cx="446399" cy="428686"/>
            <a:chOff x="463698" y="934501"/>
            <a:chExt cx="446399" cy="428686"/>
          </a:xfrm>
        </p:grpSpPr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AA3D20A9-1A9E-4DBD-9B3D-1020A8A6173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45653DED-52D4-4155-95BA-7463CEF33A9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7009DEFD-1F56-4FD4-8070-47FFD32C977E}"/>
              </a:ext>
            </a:extLst>
          </p:cNvPr>
          <p:cNvGrpSpPr/>
          <p:nvPr/>
        </p:nvGrpSpPr>
        <p:grpSpPr>
          <a:xfrm>
            <a:off x="4492614" y="2306872"/>
            <a:ext cx="446399" cy="428686"/>
            <a:chOff x="457051" y="1380030"/>
            <a:chExt cx="446399" cy="428686"/>
          </a:xfrm>
        </p:grpSpPr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45A35AF9-2B9D-4144-AD0A-D85DC7E35B9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9F4EAE3E-A826-475D-9DBB-38ADC179A758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AEE32AC8-65C2-4ACB-800D-03B2DDAA8848}"/>
              </a:ext>
            </a:extLst>
          </p:cNvPr>
          <p:cNvGrpSpPr/>
          <p:nvPr/>
        </p:nvGrpSpPr>
        <p:grpSpPr>
          <a:xfrm>
            <a:off x="4495698" y="2750297"/>
            <a:ext cx="446399" cy="428686"/>
            <a:chOff x="460084" y="1832999"/>
            <a:chExt cx="446399" cy="428686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77FCF409-48DA-4206-BE8C-BC2EA60F2000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665CEBC-42AA-4337-89BB-8E3AD9AEFAF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E59FC2AE-37F6-4A12-AADE-34086E407079}"/>
              </a:ext>
            </a:extLst>
          </p:cNvPr>
          <p:cNvGrpSpPr/>
          <p:nvPr/>
        </p:nvGrpSpPr>
        <p:grpSpPr>
          <a:xfrm>
            <a:off x="4493443" y="3193086"/>
            <a:ext cx="446399" cy="428686"/>
            <a:chOff x="453437" y="2278528"/>
            <a:chExt cx="446399" cy="42868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D3559071-A0A8-4964-B4CD-530649BF0FB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0D4AE0FA-A3C2-4FE3-AB6E-F9BDE969CF4C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3AE288A3-C196-467F-83E0-20852926EECE}"/>
              </a:ext>
            </a:extLst>
          </p:cNvPr>
          <p:cNvGrpSpPr/>
          <p:nvPr/>
        </p:nvGrpSpPr>
        <p:grpSpPr>
          <a:xfrm>
            <a:off x="4493407" y="3637338"/>
            <a:ext cx="446399" cy="428686"/>
            <a:chOff x="448639" y="2727542"/>
            <a:chExt cx="446399" cy="42868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2704052E-5908-4553-AF1F-141CEBDBA60C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2BD703AA-B523-4852-987F-D6A618C6C1F8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73D2D4BF-63BE-4BB3-958F-A446E0C998EA}"/>
              </a:ext>
            </a:extLst>
          </p:cNvPr>
          <p:cNvGrpSpPr/>
          <p:nvPr/>
        </p:nvGrpSpPr>
        <p:grpSpPr>
          <a:xfrm>
            <a:off x="4496737" y="4081051"/>
            <a:ext cx="446399" cy="428686"/>
            <a:chOff x="463698" y="934501"/>
            <a:chExt cx="446399" cy="42868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AF7DA192-A935-4BCE-90F5-2525561279A5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AEA61376-F532-4458-85BD-118E9F3EB3E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945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11022E-16 L 0.07552 -0.52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6" y="-2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1.04167E-6 -0.06343 " pathEditMode="relative" rAng="0" ptsTypes="AA">
                                      <p:cBhvr>
                                        <p:cTn id="50" dur="2000" spd="-100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1.04167E-6 -0.13334 " pathEditMode="relative" rAng="0" ptsTypes="AA">
                                      <p:cBhvr>
                                        <p:cTn id="52" dur="2000" spd="-10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00013 -0.1956 " pathEditMode="relative" rAng="0" ptsTypes="AA">
                                      <p:cBhvr>
                                        <p:cTn id="54" dur="2000" spd="-10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85185E-6 L -0.00039 -0.26157 " pathEditMode="relative" rAng="0" ptsTypes="AA">
                                      <p:cBhvr>
                                        <p:cTn id="56" dur="2000" spd="-100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-0.00013 -0.32477 " pathEditMode="relative" rAng="0" ptsTypes="AA">
                                      <p:cBhvr>
                                        <p:cTn id="58" dur="2000" spd="-100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00013 -0.38634 " pathEditMode="relative" rAng="0" ptsTypes="AA">
                                      <p:cBhvr>
                                        <p:cTn id="60" dur="2000" spd="-10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6 L -0.00013 -0.45694 " pathEditMode="relative" rAng="0" ptsTypes="AA">
                                      <p:cBhvr>
                                        <p:cTn id="62" dur="2000" spd="-10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-0.00013 -0.51574 " pathEditMode="relative" rAng="0" ptsTypes="AA">
                                      <p:cBhvr>
                                        <p:cTn id="64" dur="2000" spd="-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-0.00026 -0.58496 " pathEditMode="relative" rAng="0" ptsTypes="AA">
                                      <p:cBhvr>
                                        <p:cTn id="66" dur="2000" spd="-100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6648B69-928A-4602-840B-A5364CB80ED1}"/>
              </a:ext>
            </a:extLst>
          </p:cNvPr>
          <p:cNvSpPr txBox="1"/>
          <p:nvPr/>
        </p:nvSpPr>
        <p:spPr>
          <a:xfrm>
            <a:off x="900840" y="1316192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4C20E05-E545-42A7-B612-EF1C1CF15C3F}"/>
              </a:ext>
            </a:extLst>
          </p:cNvPr>
          <p:cNvSpPr txBox="1"/>
          <p:nvPr/>
        </p:nvSpPr>
        <p:spPr>
          <a:xfrm>
            <a:off x="592198" y="1752901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- 5.7 3 8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4D7F388-87D9-4ED1-A48B-399E576FE1ED}"/>
              </a:ext>
            </a:extLst>
          </p:cNvPr>
          <p:cNvCxnSpPr>
            <a:cxnSpLocks/>
          </p:cNvCxnSpPr>
          <p:nvPr/>
        </p:nvCxnSpPr>
        <p:spPr>
          <a:xfrm>
            <a:off x="468002" y="2263124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ED195E27-E32D-41DF-BBD0-2B781E9E7EB6}"/>
              </a:ext>
            </a:extLst>
          </p:cNvPr>
          <p:cNvCxnSpPr>
            <a:cxnSpLocks/>
          </p:cNvCxnSpPr>
          <p:nvPr/>
        </p:nvCxnSpPr>
        <p:spPr>
          <a:xfrm>
            <a:off x="475686" y="2715202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F2B2C50E-8983-4026-917C-0D2EB4667C40}"/>
              </a:ext>
            </a:extLst>
          </p:cNvPr>
          <p:cNvSpPr txBox="1"/>
          <p:nvPr/>
        </p:nvSpPr>
        <p:spPr>
          <a:xfrm>
            <a:off x="1206920" y="1322094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238C45B-B363-42EF-B374-15A836EE6759}"/>
              </a:ext>
            </a:extLst>
          </p:cNvPr>
          <p:cNvSpPr txBox="1"/>
          <p:nvPr/>
        </p:nvSpPr>
        <p:spPr>
          <a:xfrm>
            <a:off x="1191552" y="2194245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46FFEC9-5737-4237-B479-C40CFC665E88}"/>
              </a:ext>
            </a:extLst>
          </p:cNvPr>
          <p:cNvCxnSpPr>
            <a:cxnSpLocks/>
          </p:cNvCxnSpPr>
          <p:nvPr/>
        </p:nvCxnSpPr>
        <p:spPr>
          <a:xfrm flipV="1">
            <a:off x="900840" y="139519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17AFFE9C-6B71-42D4-B4D0-D6B8875F99B7}"/>
              </a:ext>
            </a:extLst>
          </p:cNvPr>
          <p:cNvSpPr txBox="1"/>
          <p:nvPr/>
        </p:nvSpPr>
        <p:spPr>
          <a:xfrm>
            <a:off x="937986" y="107945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F9F05C5-586A-4444-9CFB-70C2D1412492}"/>
              </a:ext>
            </a:extLst>
          </p:cNvPr>
          <p:cNvSpPr txBox="1"/>
          <p:nvPr/>
        </p:nvSpPr>
        <p:spPr>
          <a:xfrm>
            <a:off x="1240599" y="134875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7A23DFF-14E5-4511-8BF1-5CBC7B30A6D8}"/>
              </a:ext>
            </a:extLst>
          </p:cNvPr>
          <p:cNvCxnSpPr>
            <a:cxnSpLocks/>
          </p:cNvCxnSpPr>
          <p:nvPr/>
        </p:nvCxnSpPr>
        <p:spPr>
          <a:xfrm flipV="1">
            <a:off x="1341320" y="139519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D8F58635-599D-4BDE-A0C5-661434CF5353}"/>
              </a:ext>
            </a:extLst>
          </p:cNvPr>
          <p:cNvSpPr txBox="1"/>
          <p:nvPr/>
        </p:nvSpPr>
        <p:spPr>
          <a:xfrm>
            <a:off x="1378466" y="107945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08953C4-FE0D-4570-905E-DE805A3F9574}"/>
              </a:ext>
            </a:extLst>
          </p:cNvPr>
          <p:cNvSpPr txBox="1"/>
          <p:nvPr/>
        </p:nvSpPr>
        <p:spPr>
          <a:xfrm>
            <a:off x="1681079" y="134875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1AF5CAC3-A160-4583-ABA4-AEA81FE9BE00}"/>
              </a:ext>
            </a:extLst>
          </p:cNvPr>
          <p:cNvCxnSpPr>
            <a:cxnSpLocks/>
          </p:cNvCxnSpPr>
          <p:nvPr/>
        </p:nvCxnSpPr>
        <p:spPr>
          <a:xfrm flipV="1">
            <a:off x="1791890" y="138272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3E0BF102-A1E7-4740-8622-0C278C5AC37E}"/>
              </a:ext>
            </a:extLst>
          </p:cNvPr>
          <p:cNvSpPr txBox="1"/>
          <p:nvPr/>
        </p:nvSpPr>
        <p:spPr>
          <a:xfrm>
            <a:off x="1829036" y="1066982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E6DDF77-2FA8-4D29-B1E9-58DCF6E4700A}"/>
              </a:ext>
            </a:extLst>
          </p:cNvPr>
          <p:cNvSpPr txBox="1"/>
          <p:nvPr/>
        </p:nvSpPr>
        <p:spPr>
          <a:xfrm>
            <a:off x="2131649" y="1336276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ED850A-0FBE-4E8A-899A-8E1B2244351C}"/>
              </a:ext>
            </a:extLst>
          </p:cNvPr>
          <p:cNvSpPr txBox="1"/>
          <p:nvPr/>
        </p:nvSpPr>
        <p:spPr>
          <a:xfrm>
            <a:off x="2218003" y="219424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FFEE179-0DCB-4B39-A63E-52A7B0D7E30C}"/>
              </a:ext>
            </a:extLst>
          </p:cNvPr>
          <p:cNvSpPr txBox="1"/>
          <p:nvPr/>
        </p:nvSpPr>
        <p:spPr>
          <a:xfrm>
            <a:off x="1775655" y="219424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09222B6-843D-4108-AAEF-EF9E01D932F4}"/>
              </a:ext>
            </a:extLst>
          </p:cNvPr>
          <p:cNvSpPr txBox="1"/>
          <p:nvPr/>
        </p:nvSpPr>
        <p:spPr>
          <a:xfrm>
            <a:off x="1378803" y="219503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BC6C8FB-C9CE-416F-87CC-143E0B01CBBC}"/>
              </a:ext>
            </a:extLst>
          </p:cNvPr>
          <p:cNvSpPr txBox="1"/>
          <p:nvPr/>
        </p:nvSpPr>
        <p:spPr>
          <a:xfrm>
            <a:off x="883163" y="219424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F107F3A1-D2BD-4F36-AED7-38109E8F70A6}"/>
              </a:ext>
            </a:extLst>
          </p:cNvPr>
          <p:cNvGrpSpPr/>
          <p:nvPr/>
        </p:nvGrpSpPr>
        <p:grpSpPr>
          <a:xfrm>
            <a:off x="268645" y="263160"/>
            <a:ext cx="4425995" cy="817087"/>
            <a:chOff x="255522" y="372323"/>
            <a:chExt cx="2855642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EAC5EE53-E8DD-47DA-9CB7-DFC06EFC7EAB}"/>
                </a:ext>
              </a:extLst>
            </p:cNvPr>
            <p:cNvSpPr/>
            <p:nvPr/>
          </p:nvSpPr>
          <p:spPr>
            <a:xfrm>
              <a:off x="255522" y="372323"/>
              <a:ext cx="285564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9C44AA0-8477-4AFC-9CF9-AE18EAAE19B5}"/>
                </a:ext>
              </a:extLst>
            </p:cNvPr>
            <p:cNvSpPr txBox="1"/>
            <p:nvPr/>
          </p:nvSpPr>
          <p:spPr>
            <a:xfrm>
              <a:off x="308455" y="485388"/>
              <a:ext cx="1514354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 – 5.738 = </a:t>
              </a: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52FABDC-BB8A-4B82-882E-5F66D40B5A1A}"/>
              </a:ext>
            </a:extLst>
          </p:cNvPr>
          <p:cNvSpPr/>
          <p:nvPr/>
        </p:nvSpPr>
        <p:spPr>
          <a:xfrm>
            <a:off x="2607661" y="403917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CD8E992-FA35-49FC-9690-CA67FD49180B}"/>
              </a:ext>
            </a:extLst>
          </p:cNvPr>
          <p:cNvSpPr txBox="1"/>
          <p:nvPr/>
        </p:nvSpPr>
        <p:spPr>
          <a:xfrm>
            <a:off x="2724415" y="370343"/>
            <a:ext cx="15903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0.262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D734AF5-CB4A-48BD-9176-6A9983E554D1}"/>
              </a:ext>
            </a:extLst>
          </p:cNvPr>
          <p:cNvGrpSpPr/>
          <p:nvPr/>
        </p:nvGrpSpPr>
        <p:grpSpPr>
          <a:xfrm>
            <a:off x="3146614" y="1838266"/>
            <a:ext cx="446399" cy="428686"/>
            <a:chOff x="463698" y="934501"/>
            <a:chExt cx="446399" cy="428686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166256F-E0DC-4E4F-A5AC-6929DA1C747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B33D13A-4091-4DB5-ACDF-C8E97C77E69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1FFB17C-DCD6-44A9-B9F9-CCA4CF0B526D}"/>
              </a:ext>
            </a:extLst>
          </p:cNvPr>
          <p:cNvGrpSpPr/>
          <p:nvPr/>
        </p:nvGrpSpPr>
        <p:grpSpPr>
          <a:xfrm>
            <a:off x="3145048" y="2291317"/>
            <a:ext cx="446399" cy="428686"/>
            <a:chOff x="457051" y="1380030"/>
            <a:chExt cx="446399" cy="428686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32C9A32-5DC7-42AF-826C-4E4FD1F6208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AA65F26-4CE3-4C1A-B102-5D87790E24D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6F62645-254D-45C9-8666-A9BF7B55B910}"/>
              </a:ext>
            </a:extLst>
          </p:cNvPr>
          <p:cNvGrpSpPr/>
          <p:nvPr/>
        </p:nvGrpSpPr>
        <p:grpSpPr>
          <a:xfrm>
            <a:off x="3148132" y="2734742"/>
            <a:ext cx="446399" cy="428686"/>
            <a:chOff x="460084" y="1832999"/>
            <a:chExt cx="446399" cy="42868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2DD2F88-B7B7-461A-BB1D-7D727E6611D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B7C9524-83F8-4242-B062-1E5D037130A9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1A23AD6-335D-4E29-8CA1-68D93B44E03B}"/>
              </a:ext>
            </a:extLst>
          </p:cNvPr>
          <p:cNvGrpSpPr/>
          <p:nvPr/>
        </p:nvGrpSpPr>
        <p:grpSpPr>
          <a:xfrm>
            <a:off x="3145877" y="3177531"/>
            <a:ext cx="446399" cy="428686"/>
            <a:chOff x="453437" y="2278528"/>
            <a:chExt cx="446399" cy="42868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0983DEE-30C8-4C60-8FEB-6F111E2E1A66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13E5F07-9BFE-4BA1-91DE-D731ABE501D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C375A89-A1B5-44B6-9A87-B3039666B35E}"/>
              </a:ext>
            </a:extLst>
          </p:cNvPr>
          <p:cNvGrpSpPr/>
          <p:nvPr/>
        </p:nvGrpSpPr>
        <p:grpSpPr>
          <a:xfrm>
            <a:off x="3145841" y="3621783"/>
            <a:ext cx="446399" cy="428686"/>
            <a:chOff x="448639" y="2727542"/>
            <a:chExt cx="446399" cy="428686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EEBF2B4-9CCD-45A9-BA79-2604669452BB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62AF2F3-EC9A-4347-9169-0ED7C8F74C8A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5D63973-144F-47AE-9CB4-2E76B8639504}"/>
              </a:ext>
            </a:extLst>
          </p:cNvPr>
          <p:cNvGrpSpPr/>
          <p:nvPr/>
        </p:nvGrpSpPr>
        <p:grpSpPr>
          <a:xfrm>
            <a:off x="3149171" y="4065496"/>
            <a:ext cx="446399" cy="428686"/>
            <a:chOff x="463698" y="934501"/>
            <a:chExt cx="446399" cy="428686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ACBDC743-D225-41D9-BDCA-329711ED104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8BC1F19-6A20-451D-AF65-A2A55687963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D9BAD0B-32A7-4303-82BD-3D3919BC7C73}"/>
              </a:ext>
            </a:extLst>
          </p:cNvPr>
          <p:cNvGrpSpPr/>
          <p:nvPr/>
        </p:nvGrpSpPr>
        <p:grpSpPr>
          <a:xfrm>
            <a:off x="4034398" y="1789177"/>
            <a:ext cx="558936" cy="517996"/>
            <a:chOff x="7154565" y="884953"/>
            <a:chExt cx="558936" cy="517996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4EB9E450-38B7-422C-8391-A2FEDEE9FF2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ABE935F-2FC1-4BAC-B2C0-0491A382BDF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B9D6277-B09B-4BE4-9805-52495AD8BE8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A5B97FC-210E-4024-B2E7-81FE51FF9D2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6789AA9-32AD-4875-A6E8-93264011A3D2}"/>
              </a:ext>
            </a:extLst>
          </p:cNvPr>
          <p:cNvGrpSpPr/>
          <p:nvPr/>
        </p:nvGrpSpPr>
        <p:grpSpPr>
          <a:xfrm>
            <a:off x="4037161" y="2238756"/>
            <a:ext cx="558936" cy="517996"/>
            <a:chOff x="7154565" y="884953"/>
            <a:chExt cx="558936" cy="51799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B42F1D6E-5EE7-4905-99E1-24087A5E51E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850FC58-E36C-4F1F-B9F7-0B682FA0897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64A8D20-15B8-4685-B5EE-D1A0467C655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AFC6C5D1-6336-48FD-B7C6-856401777F4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B7E3D5B-F9BF-46BE-982F-686F2B483F9B}"/>
              </a:ext>
            </a:extLst>
          </p:cNvPr>
          <p:cNvGrpSpPr/>
          <p:nvPr/>
        </p:nvGrpSpPr>
        <p:grpSpPr>
          <a:xfrm>
            <a:off x="4038877" y="2684985"/>
            <a:ext cx="558936" cy="517996"/>
            <a:chOff x="7154565" y="884953"/>
            <a:chExt cx="558936" cy="51799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AE82DDE-A1AB-4EBF-A9E3-B4B7BD981CDB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FF34C15-C573-4B8A-BF04-971F51011E41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E4836303-2AFC-4336-A43C-3AC80F83FC62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E4035C17-5E86-4F96-B24D-32DC900ED33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623410FF-686F-4481-9A08-6ECC7A7BA339}"/>
              </a:ext>
            </a:extLst>
          </p:cNvPr>
          <p:cNvGrpSpPr/>
          <p:nvPr/>
        </p:nvGrpSpPr>
        <p:grpSpPr>
          <a:xfrm>
            <a:off x="4036644" y="3131101"/>
            <a:ext cx="558936" cy="517996"/>
            <a:chOff x="7154565" y="884953"/>
            <a:chExt cx="558936" cy="51799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64B8F759-C1CF-4CA6-BAC6-B3584594FF7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3674919A-E4BC-4DAF-A9EA-31F134C254F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5562E54-6629-4B75-B9EA-1CB86587FC54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737E64AB-DCFA-40A6-B42B-FCCDF118E25E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329D9265-C3B3-463A-9122-D3721806D92F}"/>
              </a:ext>
            </a:extLst>
          </p:cNvPr>
          <p:cNvGrpSpPr/>
          <p:nvPr/>
        </p:nvGrpSpPr>
        <p:grpSpPr>
          <a:xfrm>
            <a:off x="4036299" y="3578822"/>
            <a:ext cx="558936" cy="517996"/>
            <a:chOff x="7154565" y="884953"/>
            <a:chExt cx="558936" cy="51799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AB897A53-BE5E-4E35-A13D-4532CD08C08C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59D6271-3DC7-4FC1-9638-D71C44AC128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5074BB2-1B8E-4AF1-A22F-8AFEC1765E2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50A11533-81B1-4E26-B651-5DF6665610EA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F4DC9716-A24F-4778-A514-9C2C2A1EFC30}"/>
              </a:ext>
            </a:extLst>
          </p:cNvPr>
          <p:cNvGrpSpPr/>
          <p:nvPr/>
        </p:nvGrpSpPr>
        <p:grpSpPr>
          <a:xfrm>
            <a:off x="4034871" y="4024500"/>
            <a:ext cx="558936" cy="517996"/>
            <a:chOff x="7154565" y="884953"/>
            <a:chExt cx="558936" cy="517996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A46F5C20-8F95-444A-86F4-658058E1D59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073333D-62AE-4AC3-951F-5767970A0CA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335980D9-E461-4995-BDB8-9624D324F581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14C8DF1-CEEB-4351-BBD6-1A95A09B4E9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2DC68ED-A334-40F5-A2E4-97B793086B7D}"/>
              </a:ext>
            </a:extLst>
          </p:cNvPr>
          <p:cNvGrpSpPr/>
          <p:nvPr/>
        </p:nvGrpSpPr>
        <p:grpSpPr>
          <a:xfrm>
            <a:off x="4037634" y="4474079"/>
            <a:ext cx="558936" cy="517996"/>
            <a:chOff x="7154565" y="884953"/>
            <a:chExt cx="558936" cy="517996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5287E337-69B0-47F7-BE5E-AEBA5C1E7C1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4490DBCC-A3A6-4250-973F-6E9B275D33B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40524A02-38E6-47D6-8876-BDA6BF0609F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35021BB-50E8-40F4-9D59-4D56A411E60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2A86826C-ECA1-4F4B-8357-8055FB2F7828}"/>
              </a:ext>
            </a:extLst>
          </p:cNvPr>
          <p:cNvGrpSpPr/>
          <p:nvPr/>
        </p:nvGrpSpPr>
        <p:grpSpPr>
          <a:xfrm>
            <a:off x="4039350" y="4920308"/>
            <a:ext cx="558936" cy="517996"/>
            <a:chOff x="7154565" y="884953"/>
            <a:chExt cx="558936" cy="51799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D3724F40-AD1A-4EDA-8F0B-479CAC887B7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5CF1B95-C20B-447A-A303-65F11D31725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AF1D7FCE-BC77-485D-B160-E65977267D7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06ADC3EF-C4AE-44E2-8F11-01FE44D2A3A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E41B0B5A-D78E-4B6F-AAF1-8F05E9425AD8}"/>
              </a:ext>
            </a:extLst>
          </p:cNvPr>
          <p:cNvGrpSpPr/>
          <p:nvPr/>
        </p:nvGrpSpPr>
        <p:grpSpPr>
          <a:xfrm>
            <a:off x="4037117" y="5366424"/>
            <a:ext cx="558936" cy="517996"/>
            <a:chOff x="7154565" y="884953"/>
            <a:chExt cx="558936" cy="517996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807DA126-DB5C-4D10-9C1A-BF8311CFD482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56F112E-6DCA-4233-8A5A-37908BCC03D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91C83ABD-98ED-4EB3-8326-4BE09439115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C6B4319-B19A-4310-9D10-CD237B37F146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DD49D279-8D72-4E9F-B18D-49BB5050C746}"/>
              </a:ext>
            </a:extLst>
          </p:cNvPr>
          <p:cNvGrpSpPr/>
          <p:nvPr/>
        </p:nvGrpSpPr>
        <p:grpSpPr>
          <a:xfrm>
            <a:off x="4036772" y="5814145"/>
            <a:ext cx="558936" cy="517996"/>
            <a:chOff x="7154565" y="884953"/>
            <a:chExt cx="558936" cy="51799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26D32D0C-905A-4B50-82BD-F771292E7A3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F99FCD3-44D7-4D9A-8DC8-3F3C2B60FA76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86FD72AA-FEE6-4720-B938-CAE58CDB87A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52BFEEC-5C20-48BE-B62D-F6D97E2DBA7F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97A2A3BA-0665-47A9-B3AD-F48D57C41DEB}"/>
              </a:ext>
            </a:extLst>
          </p:cNvPr>
          <p:cNvGrpSpPr/>
          <p:nvPr/>
        </p:nvGrpSpPr>
        <p:grpSpPr>
          <a:xfrm>
            <a:off x="4034672" y="1838101"/>
            <a:ext cx="446399" cy="428686"/>
            <a:chOff x="463698" y="934501"/>
            <a:chExt cx="446399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69A3F80-819E-4DD0-9377-5D848EB600D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3AC8687-E1D1-4C51-AA76-17E058A4F53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2C60DB5-27DC-4D80-A102-4069D8EE4D93}"/>
              </a:ext>
            </a:extLst>
          </p:cNvPr>
          <p:cNvGrpSpPr/>
          <p:nvPr/>
        </p:nvGrpSpPr>
        <p:grpSpPr>
          <a:xfrm>
            <a:off x="4904238" y="1819106"/>
            <a:ext cx="591105" cy="470388"/>
            <a:chOff x="8024949" y="901783"/>
            <a:chExt cx="591105" cy="470388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6FAE727B-E1AA-4852-97AB-DD1BDFEEFD5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A66B1D1-F518-4F66-B297-CEDBE5BE6AAD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6DE1C0DA-5D02-49A6-9987-D2087BC8DE8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74F292D-FADA-4DFB-8BA9-356C7C09721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4C2E6B3C-B5FF-4FD3-B24C-262972506F3F}"/>
              </a:ext>
            </a:extLst>
          </p:cNvPr>
          <p:cNvGrpSpPr/>
          <p:nvPr/>
        </p:nvGrpSpPr>
        <p:grpSpPr>
          <a:xfrm>
            <a:off x="4904439" y="2263124"/>
            <a:ext cx="591105" cy="470388"/>
            <a:chOff x="8024949" y="901783"/>
            <a:chExt cx="591105" cy="470388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C9DA62DE-5903-4EF6-AEDE-1C90BB81F2D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5C211F06-35A0-40B4-ACF8-3EABC61A088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66094535-BBE3-408B-96E1-F366CF0B550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B617972-5919-4C3B-AC99-58E81A6D4A6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AA1CE007-7369-4D6B-83E3-483ED410EC2F}"/>
              </a:ext>
            </a:extLst>
          </p:cNvPr>
          <p:cNvGrpSpPr/>
          <p:nvPr/>
        </p:nvGrpSpPr>
        <p:grpSpPr>
          <a:xfrm>
            <a:off x="4903804" y="2713427"/>
            <a:ext cx="591105" cy="470388"/>
            <a:chOff x="8024949" y="901783"/>
            <a:chExt cx="591105" cy="470388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D3D5D63-C55E-4092-9E1D-EECFA0ABB32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BD7CDFC-CD1B-4728-866E-6882276505F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BE027256-1B71-4862-8636-B829E03CB5D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D74D3419-EBFF-474D-92B5-C9F8BD6CEA9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F4F9EA06-4EA7-46DB-BCDC-0DDED77B4B63}"/>
              </a:ext>
            </a:extLst>
          </p:cNvPr>
          <p:cNvGrpSpPr/>
          <p:nvPr/>
        </p:nvGrpSpPr>
        <p:grpSpPr>
          <a:xfrm>
            <a:off x="4904005" y="3162207"/>
            <a:ext cx="591105" cy="470388"/>
            <a:chOff x="8024949" y="901783"/>
            <a:chExt cx="591105" cy="470388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937B8B87-502D-4C50-ADD4-FB9B5630C0E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FD65A642-567D-4695-8F59-27FFDBBAB18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87DAA990-EBAC-49B1-8A60-B19ED6A1759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EAF6A758-B811-4856-87A6-255DE6035C9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5B5288E-6C5E-4E42-8F6D-6D2D8497A861}"/>
              </a:ext>
            </a:extLst>
          </p:cNvPr>
          <p:cNvGrpSpPr/>
          <p:nvPr/>
        </p:nvGrpSpPr>
        <p:grpSpPr>
          <a:xfrm>
            <a:off x="4908080" y="3607055"/>
            <a:ext cx="591105" cy="470388"/>
            <a:chOff x="8024949" y="901783"/>
            <a:chExt cx="591105" cy="470388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A2741F89-0A16-4805-A0A7-9EB6AE0ED06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6701BE5A-BB7F-4BE8-A16F-45885A62E7A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3448E41E-AD1E-4937-A602-01A2FE26F8A9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F4337B7-7EC6-4315-8C59-608A75859DE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75BF50C-1DA8-4515-BCED-F735DB3E6E78}"/>
              </a:ext>
            </a:extLst>
          </p:cNvPr>
          <p:cNvGrpSpPr/>
          <p:nvPr/>
        </p:nvGrpSpPr>
        <p:grpSpPr>
          <a:xfrm>
            <a:off x="4904610" y="4055078"/>
            <a:ext cx="591105" cy="470388"/>
            <a:chOff x="8024949" y="901783"/>
            <a:chExt cx="591105" cy="470388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4C817B06-7A3A-429B-9BD6-276904A20AD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9CA46754-3395-42D1-AC04-83690459E27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34D239D1-3DD5-482D-9780-0B9E9D573E4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BC58D66-FBB2-4C21-A89D-19529169F97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CF9BF8E6-7030-46D2-BD6F-3C787A1D9C8F}"/>
              </a:ext>
            </a:extLst>
          </p:cNvPr>
          <p:cNvGrpSpPr/>
          <p:nvPr/>
        </p:nvGrpSpPr>
        <p:grpSpPr>
          <a:xfrm>
            <a:off x="4904811" y="4499096"/>
            <a:ext cx="591105" cy="470388"/>
            <a:chOff x="8024949" y="901783"/>
            <a:chExt cx="591105" cy="470388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95CDB353-6547-45CF-8A3D-1FC0C523951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77F26D00-CD36-4215-A6FC-13E0F937BD58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E220A68D-47DB-4511-9AA8-57DDBDC9146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E0CEE5CB-795B-4A73-8A80-BAF1B61A291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CEFC4451-3A5E-467F-8954-1BA2997E7CD2}"/>
              </a:ext>
            </a:extLst>
          </p:cNvPr>
          <p:cNvGrpSpPr/>
          <p:nvPr/>
        </p:nvGrpSpPr>
        <p:grpSpPr>
          <a:xfrm>
            <a:off x="4904176" y="4949399"/>
            <a:ext cx="591105" cy="470388"/>
            <a:chOff x="8024949" y="901783"/>
            <a:chExt cx="591105" cy="470388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46C53C83-DBDC-4AC0-8BEA-3566034F689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2B7CD2FE-5CEC-4D50-8F38-AEB78B70CA1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CE683BBF-BF1B-4F3D-A7AE-AF3C5A308174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B72DE63E-F022-47A8-90D2-6DE80D0EDC7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8B0DE994-906D-4799-B697-60C5875FDCD4}"/>
              </a:ext>
            </a:extLst>
          </p:cNvPr>
          <p:cNvGrpSpPr/>
          <p:nvPr/>
        </p:nvGrpSpPr>
        <p:grpSpPr>
          <a:xfrm>
            <a:off x="4904377" y="5398179"/>
            <a:ext cx="591105" cy="470388"/>
            <a:chOff x="8024949" y="901783"/>
            <a:chExt cx="591105" cy="470388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5BC15385-0A7E-4879-9F1C-4FBE493F7AD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6A69BEA8-6846-46BF-AAA9-D59CEAA21196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E6612A0-6720-451C-B47F-C42D4367A5F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734C23C9-4EFF-48A1-8D0D-AA730873F9F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72000ABC-0BC0-471E-9DED-736BE0EF4FEC}"/>
              </a:ext>
            </a:extLst>
          </p:cNvPr>
          <p:cNvGrpSpPr/>
          <p:nvPr/>
        </p:nvGrpSpPr>
        <p:grpSpPr>
          <a:xfrm>
            <a:off x="4905594" y="5843027"/>
            <a:ext cx="591105" cy="470388"/>
            <a:chOff x="8024949" y="901783"/>
            <a:chExt cx="591105" cy="470388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35F2E710-DA9C-4F9F-AE47-AAE39369EACF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77D3BCE2-EA54-461D-8513-3D0CCF189D7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9D4EB844-D84E-421E-86CB-F11B857F6D4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2E71E87-3F33-4E53-BF7C-E704E149BB1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1BF0CEE8-292B-4B61-85AC-FFBCC293115A}"/>
              </a:ext>
            </a:extLst>
          </p:cNvPr>
          <p:cNvGrpSpPr/>
          <p:nvPr/>
        </p:nvGrpSpPr>
        <p:grpSpPr>
          <a:xfrm>
            <a:off x="4929153" y="1799379"/>
            <a:ext cx="558936" cy="517996"/>
            <a:chOff x="7154565" y="884953"/>
            <a:chExt cx="558936" cy="517996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8ECDAC03-D6BB-46CE-813E-4393D33B16B4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3FC49CCD-07BE-45F6-8047-068F3A8E735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E1A915B-19C1-4DDD-A40A-3D02E2D1F745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40CAF40-F003-4AD5-8871-6931B5CBBEE1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F5A85FE3-5B39-41E1-8834-99FA83DFA281}"/>
              </a:ext>
            </a:extLst>
          </p:cNvPr>
          <p:cNvGrpSpPr/>
          <p:nvPr/>
        </p:nvGrpSpPr>
        <p:grpSpPr>
          <a:xfrm>
            <a:off x="5764036" y="1823364"/>
            <a:ext cx="630375" cy="455794"/>
            <a:chOff x="8887627" y="907393"/>
            <a:chExt cx="630375" cy="455794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B89283CC-4BC7-4F56-AD00-5C4AD2D619D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2663A34B-E6A5-48AF-85DD-009BA34DBE6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A8FE0BCF-CDC8-47E8-A993-9DCA864E34C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455A08E8-6B1B-46FC-A1DA-B72C64DCC396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2348C50A-787F-443F-A0C7-8DFE5F9FE489}"/>
              </a:ext>
            </a:extLst>
          </p:cNvPr>
          <p:cNvGrpSpPr/>
          <p:nvPr/>
        </p:nvGrpSpPr>
        <p:grpSpPr>
          <a:xfrm>
            <a:off x="5765008" y="2269601"/>
            <a:ext cx="630375" cy="455794"/>
            <a:chOff x="8887627" y="907393"/>
            <a:chExt cx="630375" cy="455794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2F9F9DD8-1AA4-43FB-B7FB-6E26EE07991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2D74A93A-6CCF-4A84-BEAC-5A0341AD6D22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AAD0EBE-FD30-4254-BB16-117841D44E8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4AFA20C6-257F-4A0F-853B-05012765143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2C74C64D-04E2-455E-A74E-737B3F5DDEBD}"/>
              </a:ext>
            </a:extLst>
          </p:cNvPr>
          <p:cNvGrpSpPr/>
          <p:nvPr/>
        </p:nvGrpSpPr>
        <p:grpSpPr>
          <a:xfrm>
            <a:off x="5764695" y="2714880"/>
            <a:ext cx="630375" cy="455794"/>
            <a:chOff x="8887627" y="907393"/>
            <a:chExt cx="630375" cy="455794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84653D9B-72DC-4C1E-8C12-D5A7972F14C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5C99E502-4BAE-4043-9B26-8A511F1B698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0F7876A4-BF4C-4DF8-B34E-F2D4885CA59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52DFF8E7-3696-4B7E-B65C-10491E034C3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F0907DFD-704E-489F-97FF-B79344EC3787}"/>
              </a:ext>
            </a:extLst>
          </p:cNvPr>
          <p:cNvGrpSpPr/>
          <p:nvPr/>
        </p:nvGrpSpPr>
        <p:grpSpPr>
          <a:xfrm>
            <a:off x="5765667" y="3161117"/>
            <a:ext cx="630375" cy="455794"/>
            <a:chOff x="8887627" y="907393"/>
            <a:chExt cx="630375" cy="455794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6AB2C03A-BCD1-4B37-8327-20DF2EB2FE7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6C9E07D2-BCC6-4D96-95BD-25A2715716B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CDE9D1F5-4D72-4AAF-A28A-34C9A0B8BA1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AD37858-8C70-4F50-9052-560D2B564BE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5A84BC60-8849-4A58-8A49-AB1C00A0DA59}"/>
              </a:ext>
            </a:extLst>
          </p:cNvPr>
          <p:cNvGrpSpPr/>
          <p:nvPr/>
        </p:nvGrpSpPr>
        <p:grpSpPr>
          <a:xfrm>
            <a:off x="5764677" y="3607743"/>
            <a:ext cx="630375" cy="455794"/>
            <a:chOff x="8887627" y="907393"/>
            <a:chExt cx="630375" cy="455794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AECABCA0-8C48-40BD-89A3-E9B15A5851E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A98A1F4A-57BB-43FA-B9D1-07A0FD80F32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5C0B5B34-CC9A-437D-864B-372C08D44EE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6E14CE9D-F0CF-4BFC-BA83-D83533B95DA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1E12AFA-A5C3-4D37-8A5E-ED38305D4BF6}"/>
              </a:ext>
            </a:extLst>
          </p:cNvPr>
          <p:cNvGrpSpPr/>
          <p:nvPr/>
        </p:nvGrpSpPr>
        <p:grpSpPr>
          <a:xfrm>
            <a:off x="5764554" y="4053932"/>
            <a:ext cx="630375" cy="455794"/>
            <a:chOff x="8887627" y="907393"/>
            <a:chExt cx="630375" cy="455794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BF80ADB4-6993-46DD-9765-D16FE2BCEA0B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9923BD7B-9189-42CC-9FF1-13117086294F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0205847F-68A0-4F81-B779-32E3F3B6E13C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D4B1F57F-9744-4BB9-A2A1-302BE4A6B38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634AE5CC-9A50-4D7A-8A49-BCAB09C5459A}"/>
              </a:ext>
            </a:extLst>
          </p:cNvPr>
          <p:cNvGrpSpPr/>
          <p:nvPr/>
        </p:nvGrpSpPr>
        <p:grpSpPr>
          <a:xfrm>
            <a:off x="5765526" y="4500169"/>
            <a:ext cx="630375" cy="455794"/>
            <a:chOff x="8887627" y="907393"/>
            <a:chExt cx="630375" cy="455794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FB4B21A0-140F-4C3C-90C3-75816DE23CA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60655DEC-45CD-4608-AD9D-3727C2737655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178D8837-2E4A-4570-ADCF-5CB99479DEC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A7327171-51CE-4D14-9057-A1C61AEDA269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2B5F853C-4BA5-478F-A422-2461002C1C08}"/>
              </a:ext>
            </a:extLst>
          </p:cNvPr>
          <p:cNvGrpSpPr/>
          <p:nvPr/>
        </p:nvGrpSpPr>
        <p:grpSpPr>
          <a:xfrm>
            <a:off x="5765213" y="4945448"/>
            <a:ext cx="630375" cy="455794"/>
            <a:chOff x="8887627" y="907393"/>
            <a:chExt cx="630375" cy="455794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3F444414-208B-433E-87B1-F4A1B351A1F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66414971-F622-4C5D-AE06-1056A71861A1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15EEE5F-8CF8-46E5-BD81-16E3240AF73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6DEDBE9D-8904-4374-80FD-D4B4A85DDD40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DF837FBA-277B-4B19-9450-B346FD7C7184}"/>
              </a:ext>
            </a:extLst>
          </p:cNvPr>
          <p:cNvGrpSpPr/>
          <p:nvPr/>
        </p:nvGrpSpPr>
        <p:grpSpPr>
          <a:xfrm>
            <a:off x="5766185" y="5391685"/>
            <a:ext cx="630375" cy="455794"/>
            <a:chOff x="8887627" y="907393"/>
            <a:chExt cx="630375" cy="455794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3C5BED2D-72DD-43A9-8D0A-D0C1B66C4C66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48D3B906-E11B-4A7F-B6F4-ABC2267F72E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A19D999A-325D-4711-887D-F4F6881C3AE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A1F74845-9735-4C4A-AED0-98A1F92FD68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A5EB448C-1897-4AA3-8AD1-C7C1EC2863E3}"/>
              </a:ext>
            </a:extLst>
          </p:cNvPr>
          <p:cNvGrpSpPr/>
          <p:nvPr/>
        </p:nvGrpSpPr>
        <p:grpSpPr>
          <a:xfrm>
            <a:off x="5765195" y="5838311"/>
            <a:ext cx="630375" cy="455794"/>
            <a:chOff x="8887627" y="907393"/>
            <a:chExt cx="630375" cy="455794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3A112906-6794-4090-85A5-A9EC727D0D21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69885ED1-0947-44C0-951B-F00B8FB5DA2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F8543D4D-6C7F-4AF8-AC00-C505824AA2BD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E0351256-FC37-42D8-BF6D-F4BD1098042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301B2B92-0945-4AF0-8736-32BD14FBCE6A}"/>
              </a:ext>
            </a:extLst>
          </p:cNvPr>
          <p:cNvGrpSpPr/>
          <p:nvPr/>
        </p:nvGrpSpPr>
        <p:grpSpPr>
          <a:xfrm>
            <a:off x="5795262" y="1815723"/>
            <a:ext cx="591105" cy="470388"/>
            <a:chOff x="8024949" y="901783"/>
            <a:chExt cx="591105" cy="470388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86F05102-55B3-44EE-AD8C-E22A11E13DB4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C63FE3AB-225F-476F-9562-2C98AEF5333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3B93520C-7D76-4DA5-B505-46E6BECC951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14EC1960-673A-49DE-A9A0-AC73BEF2E8E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207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07305 -0.325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-0.00105 -0.0625 " pathEditMode="relative" rAng="0" ptsTypes="AA">
                                      <p:cBhvr>
                                        <p:cTn id="50" dur="2000" spd="-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00091 -0.12986 " pathEditMode="relative" rAng="0" ptsTypes="AA">
                                      <p:cBhvr>
                                        <p:cTn id="52" dur="2000" spd="-100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-0.00078 -0.1949 " pathEditMode="relative" rAng="0" ptsTypes="AA">
                                      <p:cBhvr>
                                        <p:cTn id="54" dur="2000" spd="-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7.40741E-7 L -0.00091 -0.25671 " pathEditMode="relative" rAng="0" ptsTypes="AA">
                                      <p:cBhvr>
                                        <p:cTn id="56" dur="2000" spd="-100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-0.00078 -0.32315 " pathEditMode="relative" rAng="0" ptsTypes="AA">
                                      <p:cBhvr>
                                        <p:cTn id="58" dur="2000" spd="-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-0.00105 -0.39028 " pathEditMode="relative" rAng="0" ptsTypes="AA">
                                      <p:cBhvr>
                                        <p:cTn id="60" dur="2000" spd="-10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-0.00118 -0.45231 " pathEditMode="relative" rAng="0" ptsTypes="AA">
                                      <p:cBhvr>
                                        <p:cTn id="62" dur="2000" spd="-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-0.00091 -0.51852 " pathEditMode="relative" rAng="0" ptsTypes="AA">
                                      <p:cBhvr>
                                        <p:cTn id="64" dur="2000" spd="-100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3.54167E-6 -0.58843 " pathEditMode="relative" rAng="0" ptsTypes="AA">
                                      <p:cBhvr>
                                        <p:cTn id="66" dur="2000" spd="-100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0.0733 -0.58658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85185E-6 L -2.29167E-6 -0.06342 " pathEditMode="relative" rAng="0" ptsTypes="AA">
                                      <p:cBhvr>
                                        <p:cTn id="114" dur="2000" spd="-100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11111E-6 L -2.29167E-6 -0.13333 " pathEditMode="relative" rAng="0" ptsTypes="AA">
                                      <p:cBhvr>
                                        <p:cTn id="116" dur="2000" spd="-10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-0.00013 -0.1956 " pathEditMode="relative" rAng="0" ptsTypes="AA">
                                      <p:cBhvr>
                                        <p:cTn id="118" dur="2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81481E-6 L -0.00039 -0.26158 " pathEditMode="relative" rAng="0" ptsTypes="AA">
                                      <p:cBhvr>
                                        <p:cTn id="120" dur="2000" spd="-100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00013 -0.32477 " pathEditMode="relative" rAng="0" ptsTypes="AA">
                                      <p:cBhvr>
                                        <p:cTn id="122" dur="2000" spd="-10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-0.00013 -0.38634 " pathEditMode="relative" rAng="0" ptsTypes="AA">
                                      <p:cBhvr>
                                        <p:cTn id="124" dur="2000" spd="-100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-0.00013 -0.45695 " pathEditMode="relative" rAng="0" ptsTypes="AA">
                                      <p:cBhvr>
                                        <p:cTn id="126" dur="2000" spd="-100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6 L -0.00013 -0.51574 " pathEditMode="relative" rAng="0" ptsTypes="AA">
                                      <p:cBhvr>
                                        <p:cTn id="128" dur="2000" spd="-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00026 -0.58495 " pathEditMode="relative" rAng="0" ptsTypes="AA">
                                      <p:cBhvr>
                                        <p:cTn id="130" dur="2000" spd="-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0.07344 -0.58703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2" y="-2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7 L 2.08333E-6 -0.0669 " pathEditMode="relative" rAng="0" ptsTypes="AA">
                                      <p:cBhvr>
                                        <p:cTn id="178" dur="2000" spd="-100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81481E-6 L 2.29167E-6 -0.12894 " pathEditMode="relative" rAng="0" ptsTypes="AA">
                                      <p:cBhvr>
                                        <p:cTn id="180" dur="2000" spd="-100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L 2.08333E-6 -0.19676 " pathEditMode="relative" rAng="0" ptsTypes="AA">
                                      <p:cBhvr>
                                        <p:cTn id="182" dur="2000" spd="-100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7.40741E-7 L 0.00091 -0.25532 " pathEditMode="relative" rAng="0" ptsTypes="AA">
                                      <p:cBhvr>
                                        <p:cTn id="184" dur="2000" spd="-100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44444E-6 L 2.29167E-6 -0.32686 " pathEditMode="relative" rAng="0" ptsTypes="AA">
                                      <p:cBhvr>
                                        <p:cTn id="186" dur="2000" spd="-100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0.00078 -0.39213 " pathEditMode="relative" rAng="0" ptsTypes="AA">
                                      <p:cBhvr>
                                        <p:cTn id="188" dur="2000" spd="-100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33333E-6 L 0.00078 -0.45718 " pathEditMode="relative" rAng="0" ptsTypes="AA">
                                      <p:cBhvr>
                                        <p:cTn id="190" dur="2000" spd="-100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96296E-6 L 2.08333E-6 -0.51875 " pathEditMode="relative" rAng="0" ptsTypes="AA">
                                      <p:cBhvr>
                                        <p:cTn id="192" dur="2000" spd="-100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2.08333E-6 -0.58727 " pathEditMode="relative" rAng="0" ptsTypes="AA">
                                      <p:cBhvr>
                                        <p:cTn id="194" dur="2000" spd="-10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31517C-B3A0-4563-8704-3C5D54A8BFF9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7E12C0A-ABD6-477C-B362-19D7874E6F7F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B0428D-BD58-4BE4-96F1-CA4E35880D33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C04895-617B-454E-96C4-406A30256FA0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856AC61-8F02-4F0C-9011-F94A262C94B6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71A652-FC5E-4AC6-9E89-FD1D9E5DC720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6EDD8D-277E-45BB-8687-6C21B19B01DF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1FB0C5-BA74-4B7C-AEFD-A7F9F569EFA9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839E0A9-7480-43ED-9F83-23CA7CFF5272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E63760-2A6F-49CE-A99E-946A6AABA8E4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AD02B0B-17C5-42AF-A3F0-2C9A44268184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3878E0-B908-4B05-B312-5D5C4AFD81D4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B608AF-20D9-408E-971E-9D4DD1D36D4B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D67887-71F4-498D-A6F1-8BD1488245DD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3E13B-1670-4F96-B182-77D0D6B4674D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D1BE48-1DBC-4FFB-B447-72D992E412EE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3AC7D9-9C29-43C1-8E60-7A7E2B200E54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5A762D-D8EF-435F-BECF-278B58CC9938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A54855-7373-4EE2-BC1D-0229BAB5F959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26FBA-EACD-474F-AC79-3B26F9C5D149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799B4-4F1A-4489-8A65-F2D57BBDE240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4E9F93-7D8E-4E18-B5AC-202EC7B8FB3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7BAC29-A89A-416D-881D-61FB0CC71F76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46CFCEF-F57F-4230-87C6-4494A37C6046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7F762BD-7CD0-48E1-884E-7EA1FBC26EC1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3A1687-2758-45B6-9FDA-3A9A7E011A17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CC7606-C383-4C6F-8C06-2A3DBDF0228E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259C4E-73AC-459C-9C7C-32C7F10A409B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A21AFD-C964-4E17-A1D4-B3A1845FD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A4CF98-53F3-4DE6-81C7-3DFC62C7B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292866-D755-40AD-A11F-AADC99AB9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5D18A82-3324-4FFA-A66A-2B5519576B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67A1B4-89CC-4777-8A81-3511328E6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67CC8D-DACE-4C22-B38F-82E4C72E62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542F68B-DB0A-4108-84E1-36E1035C36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3D5394-422E-4DED-8B0E-1914307F5C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0E4EF6-B4EC-4F25-AD87-8C49E82173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58CB2D-64DD-4EC6-AFB4-7328800272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778C51-5E56-4B23-B850-91AFFC908B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05607F2-4E86-42FC-B65A-DA0DBD517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BA632-A7CC-415A-8C6D-6CB6281A3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9AE3E65-F1CF-42B3-89A8-BF014C52E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2114FB3-B425-44BE-92CD-5B883368C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0357A9-6E33-4F4D-8727-5A1D0B3043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60C1CAEB-E4D7-42BA-B86C-F776F1BCAFD4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6251DD1E-BB2F-4218-95AC-B45C03FA2994}"/>
              </a:ext>
            </a:extLst>
          </p:cNvPr>
          <p:cNvGrpSpPr/>
          <p:nvPr/>
        </p:nvGrpSpPr>
        <p:grpSpPr>
          <a:xfrm>
            <a:off x="278139" y="253385"/>
            <a:ext cx="5198754" cy="817087"/>
            <a:chOff x="255522" y="372323"/>
            <a:chExt cx="3354224" cy="1134018"/>
          </a:xfrm>
        </p:grpSpPr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D6CD753B-E1F4-4693-912A-A859A2E01E07}"/>
                </a:ext>
              </a:extLst>
            </p:cNvPr>
            <p:cNvSpPr/>
            <p:nvPr/>
          </p:nvSpPr>
          <p:spPr>
            <a:xfrm>
              <a:off x="255522" y="372323"/>
              <a:ext cx="335422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64571491-F3AD-4BAB-AC94-E88407102A7C}"/>
                </a:ext>
              </a:extLst>
            </p:cNvPr>
            <p:cNvSpPr txBox="1"/>
            <p:nvPr/>
          </p:nvSpPr>
          <p:spPr>
            <a:xfrm>
              <a:off x="308455" y="485388"/>
              <a:ext cx="204285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45.9 – 13.363 = </a:t>
              </a:r>
            </a:p>
          </p:txBody>
        </p:sp>
      </p:grp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CAABC26-EF10-4385-9F7F-53193073FE5D}"/>
              </a:ext>
            </a:extLst>
          </p:cNvPr>
          <p:cNvSpPr/>
          <p:nvPr/>
        </p:nvSpPr>
        <p:spPr>
          <a:xfrm>
            <a:off x="3413007" y="394142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50D7C04-0EFD-4975-AFDD-BD271D9A33F9}"/>
              </a:ext>
            </a:extLst>
          </p:cNvPr>
          <p:cNvSpPr txBox="1"/>
          <p:nvPr/>
        </p:nvSpPr>
        <p:spPr>
          <a:xfrm>
            <a:off x="3443817" y="385203"/>
            <a:ext cx="253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32.537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2A7BF2C-2B1B-4C2B-861E-18DCA38B816F}"/>
              </a:ext>
            </a:extLst>
          </p:cNvPr>
          <p:cNvSpPr txBox="1"/>
          <p:nvPr/>
        </p:nvSpPr>
        <p:spPr>
          <a:xfrm>
            <a:off x="941633" y="1310021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4 5.9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4B65DB9-DCB8-4239-ABCB-747639798904}"/>
              </a:ext>
            </a:extLst>
          </p:cNvPr>
          <p:cNvSpPr txBox="1"/>
          <p:nvPr/>
        </p:nvSpPr>
        <p:spPr>
          <a:xfrm>
            <a:off x="553706" y="1732953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33AFABE-8D25-4C4F-91E0-5A08F5F65297}"/>
              </a:ext>
            </a:extLst>
          </p:cNvPr>
          <p:cNvSpPr txBox="1"/>
          <p:nvPr/>
        </p:nvSpPr>
        <p:spPr>
          <a:xfrm>
            <a:off x="941632" y="1759362"/>
            <a:ext cx="27657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1 3.3 6 3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D2FC553-BE8F-4A5E-9D64-2CC29B02F9CC}"/>
              </a:ext>
            </a:extLst>
          </p:cNvPr>
          <p:cNvCxnSpPr>
            <a:cxnSpLocks/>
          </p:cNvCxnSpPr>
          <p:nvPr/>
        </p:nvCxnSpPr>
        <p:spPr>
          <a:xfrm>
            <a:off x="512324" y="2273499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509AA1E-369E-426A-8144-D8F0702C3978}"/>
              </a:ext>
            </a:extLst>
          </p:cNvPr>
          <p:cNvCxnSpPr>
            <a:cxnSpLocks/>
          </p:cNvCxnSpPr>
          <p:nvPr/>
        </p:nvCxnSpPr>
        <p:spPr>
          <a:xfrm>
            <a:off x="512324" y="2730573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76DDCEFA-789E-4912-B08D-119D1071996C}"/>
              </a:ext>
            </a:extLst>
          </p:cNvPr>
          <p:cNvSpPr txBox="1"/>
          <p:nvPr/>
        </p:nvSpPr>
        <p:spPr>
          <a:xfrm>
            <a:off x="2270783" y="1292823"/>
            <a:ext cx="1110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D4CA0C5-B6C8-496C-8ECE-D02A128C03AB}"/>
              </a:ext>
            </a:extLst>
          </p:cNvPr>
          <p:cNvSpPr txBox="1"/>
          <p:nvPr/>
        </p:nvSpPr>
        <p:spPr>
          <a:xfrm>
            <a:off x="1678085" y="2216646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83D7DF5-AED0-4C77-B40E-9477F06865D6}"/>
              </a:ext>
            </a:extLst>
          </p:cNvPr>
          <p:cNvCxnSpPr>
            <a:cxnSpLocks/>
          </p:cNvCxnSpPr>
          <p:nvPr/>
        </p:nvCxnSpPr>
        <p:spPr>
          <a:xfrm flipV="1">
            <a:off x="1807699" y="140098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B9D80DA8-C2C1-491A-B0FA-AA5C29D87011}"/>
              </a:ext>
            </a:extLst>
          </p:cNvPr>
          <p:cNvSpPr txBox="1"/>
          <p:nvPr/>
        </p:nvSpPr>
        <p:spPr>
          <a:xfrm>
            <a:off x="1844845" y="108524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6A8BF29-F6B7-4381-8270-FE16855BA8EE}"/>
              </a:ext>
            </a:extLst>
          </p:cNvPr>
          <p:cNvSpPr txBox="1"/>
          <p:nvPr/>
        </p:nvSpPr>
        <p:spPr>
          <a:xfrm>
            <a:off x="2147458" y="135454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B151A56-DBF8-4049-A90E-C1A4777312E6}"/>
              </a:ext>
            </a:extLst>
          </p:cNvPr>
          <p:cNvCxnSpPr>
            <a:cxnSpLocks/>
          </p:cNvCxnSpPr>
          <p:nvPr/>
        </p:nvCxnSpPr>
        <p:spPr>
          <a:xfrm flipV="1">
            <a:off x="2258269" y="138851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3A35B316-0E4E-47A3-8EC8-042A799B8F86}"/>
              </a:ext>
            </a:extLst>
          </p:cNvPr>
          <p:cNvSpPr txBox="1"/>
          <p:nvPr/>
        </p:nvSpPr>
        <p:spPr>
          <a:xfrm>
            <a:off x="2295415" y="1072772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B6BE4F8-AEB8-418D-8DCD-71571B945576}"/>
              </a:ext>
            </a:extLst>
          </p:cNvPr>
          <p:cNvSpPr txBox="1"/>
          <p:nvPr/>
        </p:nvSpPr>
        <p:spPr>
          <a:xfrm>
            <a:off x="2598028" y="1342066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0F3494C-CAC5-4EC4-8F03-2B82D532927B}"/>
              </a:ext>
            </a:extLst>
          </p:cNvPr>
          <p:cNvSpPr txBox="1"/>
          <p:nvPr/>
        </p:nvSpPr>
        <p:spPr>
          <a:xfrm>
            <a:off x="2719242" y="219966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6062021-FAB5-4A1F-8083-8C2C1A12403A}"/>
              </a:ext>
            </a:extLst>
          </p:cNvPr>
          <p:cNvSpPr txBox="1"/>
          <p:nvPr/>
        </p:nvSpPr>
        <p:spPr>
          <a:xfrm>
            <a:off x="2262323" y="220791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6F27DE9-C295-424E-B75C-E330E2861246}"/>
              </a:ext>
            </a:extLst>
          </p:cNvPr>
          <p:cNvSpPr txBox="1"/>
          <p:nvPr/>
        </p:nvSpPr>
        <p:spPr>
          <a:xfrm>
            <a:off x="1817973" y="220791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36C1D06-E405-43BE-B9A2-4D4C2BF25943}"/>
              </a:ext>
            </a:extLst>
          </p:cNvPr>
          <p:cNvSpPr txBox="1"/>
          <p:nvPr/>
        </p:nvSpPr>
        <p:spPr>
          <a:xfrm>
            <a:off x="1367339" y="221570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963F966-2294-46F2-9006-2A55B2BAE146}"/>
              </a:ext>
            </a:extLst>
          </p:cNvPr>
          <p:cNvSpPr txBox="1"/>
          <p:nvPr/>
        </p:nvSpPr>
        <p:spPr>
          <a:xfrm>
            <a:off x="941631" y="221570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029DA84-B148-4A28-AEE3-9E8149E4ECCC}"/>
              </a:ext>
            </a:extLst>
          </p:cNvPr>
          <p:cNvSpPr txBox="1"/>
          <p:nvPr/>
        </p:nvSpPr>
        <p:spPr>
          <a:xfrm>
            <a:off x="6714818" y="1300303"/>
            <a:ext cx="23379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2 5.1 5 9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568BF40-F764-4B7F-93BE-63D74560522D}"/>
              </a:ext>
            </a:extLst>
          </p:cNvPr>
          <p:cNvSpPr txBox="1"/>
          <p:nvPr/>
        </p:nvSpPr>
        <p:spPr>
          <a:xfrm>
            <a:off x="6355028" y="1723235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EC07412-2AEF-4A78-B754-6F5B5D5AE866}"/>
              </a:ext>
            </a:extLst>
          </p:cNvPr>
          <p:cNvSpPr txBox="1"/>
          <p:nvPr/>
        </p:nvSpPr>
        <p:spPr>
          <a:xfrm>
            <a:off x="6707785" y="1749644"/>
            <a:ext cx="1433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1 0.9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75F61AB-84F1-4E8F-ACCE-247549E42295}"/>
              </a:ext>
            </a:extLst>
          </p:cNvPr>
          <p:cNvCxnSpPr>
            <a:cxnSpLocks/>
          </p:cNvCxnSpPr>
          <p:nvPr/>
        </p:nvCxnSpPr>
        <p:spPr>
          <a:xfrm>
            <a:off x="6313646" y="2263781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9D0B6382-2C19-48D2-957C-D440263FDD8E}"/>
              </a:ext>
            </a:extLst>
          </p:cNvPr>
          <p:cNvCxnSpPr>
            <a:cxnSpLocks/>
          </p:cNvCxnSpPr>
          <p:nvPr/>
        </p:nvCxnSpPr>
        <p:spPr>
          <a:xfrm>
            <a:off x="6313646" y="2720855"/>
            <a:ext cx="2647758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3BF4BC39-6581-41FA-8B6D-115D9D0F6BC0}"/>
              </a:ext>
            </a:extLst>
          </p:cNvPr>
          <p:cNvSpPr txBox="1"/>
          <p:nvPr/>
        </p:nvSpPr>
        <p:spPr>
          <a:xfrm>
            <a:off x="8046391" y="1753147"/>
            <a:ext cx="9497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DB697BB-A589-46E0-9DDB-6528ACF03148}"/>
              </a:ext>
            </a:extLst>
          </p:cNvPr>
          <p:cNvSpPr txBox="1"/>
          <p:nvPr/>
        </p:nvSpPr>
        <p:spPr>
          <a:xfrm>
            <a:off x="7451271" y="2206928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DBCEFC3-E819-4A83-BBB4-D8FA9894B62E}"/>
              </a:ext>
            </a:extLst>
          </p:cNvPr>
          <p:cNvCxnSpPr>
            <a:cxnSpLocks/>
          </p:cNvCxnSpPr>
          <p:nvPr/>
        </p:nvCxnSpPr>
        <p:spPr>
          <a:xfrm flipV="1">
            <a:off x="7151819" y="139126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EDABD8BF-17E3-47F7-9910-E77BD38C24B2}"/>
              </a:ext>
            </a:extLst>
          </p:cNvPr>
          <p:cNvSpPr txBox="1"/>
          <p:nvPr/>
        </p:nvSpPr>
        <p:spPr>
          <a:xfrm>
            <a:off x="7188965" y="107552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8CFB91F-30EB-4568-ABFE-70E424BF3294}"/>
              </a:ext>
            </a:extLst>
          </p:cNvPr>
          <p:cNvSpPr txBox="1"/>
          <p:nvPr/>
        </p:nvSpPr>
        <p:spPr>
          <a:xfrm>
            <a:off x="7463442" y="1344823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FF01F19-9224-4D7B-96BF-C450BDB06F6F}"/>
              </a:ext>
            </a:extLst>
          </p:cNvPr>
          <p:cNvSpPr txBox="1"/>
          <p:nvPr/>
        </p:nvSpPr>
        <p:spPr>
          <a:xfrm>
            <a:off x="8506496" y="219895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DDEC9EB-891E-488E-A6D1-C2203E399FCC}"/>
              </a:ext>
            </a:extLst>
          </p:cNvPr>
          <p:cNvSpPr txBox="1"/>
          <p:nvPr/>
        </p:nvSpPr>
        <p:spPr>
          <a:xfrm>
            <a:off x="8063645" y="219820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FD6FD4B-59CD-40E6-8308-4A17C1650546}"/>
              </a:ext>
            </a:extLst>
          </p:cNvPr>
          <p:cNvSpPr txBox="1"/>
          <p:nvPr/>
        </p:nvSpPr>
        <p:spPr>
          <a:xfrm>
            <a:off x="7619295" y="219820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6199AE1-A846-4F00-B28C-0CF3CE77F10B}"/>
              </a:ext>
            </a:extLst>
          </p:cNvPr>
          <p:cNvSpPr txBox="1"/>
          <p:nvPr/>
        </p:nvSpPr>
        <p:spPr>
          <a:xfrm>
            <a:off x="7147559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716BDF1-DD3C-4A86-A53A-BFDBD6F16CE9}"/>
              </a:ext>
            </a:extLst>
          </p:cNvPr>
          <p:cNvSpPr txBox="1"/>
          <p:nvPr/>
        </p:nvSpPr>
        <p:spPr>
          <a:xfrm>
            <a:off x="6707783" y="2205990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4CF6C6A-246E-4FE3-BF4D-2234D559D225}"/>
              </a:ext>
            </a:extLst>
          </p:cNvPr>
          <p:cNvGrpSpPr/>
          <p:nvPr/>
        </p:nvGrpSpPr>
        <p:grpSpPr>
          <a:xfrm>
            <a:off x="6115407" y="253385"/>
            <a:ext cx="5234623" cy="817087"/>
            <a:chOff x="255522" y="372323"/>
            <a:chExt cx="3377366" cy="1134018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0813A5EB-8DBA-446B-B653-145A32E4FE15}"/>
                </a:ext>
              </a:extLst>
            </p:cNvPr>
            <p:cNvSpPr/>
            <p:nvPr/>
          </p:nvSpPr>
          <p:spPr>
            <a:xfrm>
              <a:off x="255522" y="372323"/>
              <a:ext cx="337736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ACD0B50-4B62-48DE-B5F9-D0130E3B1AFB}"/>
                </a:ext>
              </a:extLst>
            </p:cNvPr>
            <p:cNvSpPr txBox="1"/>
            <p:nvPr/>
          </p:nvSpPr>
          <p:spPr>
            <a:xfrm>
              <a:off x="308455" y="485388"/>
              <a:ext cx="204285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25.159 – 10.9 = </a:t>
              </a:r>
            </a:p>
          </p:txBody>
        </p:sp>
      </p:grp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30BBE5E-4BB8-4DB6-AFF7-035310187708}"/>
              </a:ext>
            </a:extLst>
          </p:cNvPr>
          <p:cNvSpPr/>
          <p:nvPr/>
        </p:nvSpPr>
        <p:spPr>
          <a:xfrm>
            <a:off x="9265120" y="394142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9B707C4-1C5F-49CC-A724-821AC4DFA320}"/>
              </a:ext>
            </a:extLst>
          </p:cNvPr>
          <p:cNvSpPr txBox="1"/>
          <p:nvPr/>
        </p:nvSpPr>
        <p:spPr>
          <a:xfrm>
            <a:off x="9295930" y="385203"/>
            <a:ext cx="1990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14.259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1D75DEA-0490-48B4-92AF-8818C8A4A0FB}"/>
              </a:ext>
            </a:extLst>
          </p:cNvPr>
          <p:cNvSpPr txBox="1"/>
          <p:nvPr/>
        </p:nvSpPr>
        <p:spPr>
          <a:xfrm>
            <a:off x="4474155" y="4449812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86CF23E-18D0-4F2B-8D5F-4B9BBF666503}"/>
              </a:ext>
            </a:extLst>
          </p:cNvPr>
          <p:cNvSpPr txBox="1"/>
          <p:nvPr/>
        </p:nvSpPr>
        <p:spPr>
          <a:xfrm>
            <a:off x="4165513" y="4886521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- 6.5 1 9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C0B2006B-3D27-4D8C-8D87-F1A715B5050F}"/>
              </a:ext>
            </a:extLst>
          </p:cNvPr>
          <p:cNvCxnSpPr>
            <a:cxnSpLocks/>
          </p:cNvCxnSpPr>
          <p:nvPr/>
        </p:nvCxnSpPr>
        <p:spPr>
          <a:xfrm>
            <a:off x="4041317" y="5396744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826076AC-AD55-4279-A22C-1D6E550D8F93}"/>
              </a:ext>
            </a:extLst>
          </p:cNvPr>
          <p:cNvCxnSpPr>
            <a:cxnSpLocks/>
          </p:cNvCxnSpPr>
          <p:nvPr/>
        </p:nvCxnSpPr>
        <p:spPr>
          <a:xfrm>
            <a:off x="4049001" y="5848822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29E6CCF0-14E8-4F18-BE28-ECD21E3D0529}"/>
              </a:ext>
            </a:extLst>
          </p:cNvPr>
          <p:cNvSpPr txBox="1"/>
          <p:nvPr/>
        </p:nvSpPr>
        <p:spPr>
          <a:xfrm>
            <a:off x="4780235" y="4455714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A5B07BE-F0F2-49C5-BF5F-0B79D9D2A4EA}"/>
              </a:ext>
            </a:extLst>
          </p:cNvPr>
          <p:cNvSpPr txBox="1"/>
          <p:nvPr/>
        </p:nvSpPr>
        <p:spPr>
          <a:xfrm>
            <a:off x="4764867" y="5327865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B3755A6-B8CA-46B0-A317-92A40976AB76}"/>
              </a:ext>
            </a:extLst>
          </p:cNvPr>
          <p:cNvCxnSpPr>
            <a:cxnSpLocks/>
          </p:cNvCxnSpPr>
          <p:nvPr/>
        </p:nvCxnSpPr>
        <p:spPr>
          <a:xfrm flipV="1">
            <a:off x="4474155" y="452881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29D53474-4C29-4702-9EE6-5B301AB6BD61}"/>
              </a:ext>
            </a:extLst>
          </p:cNvPr>
          <p:cNvSpPr txBox="1"/>
          <p:nvPr/>
        </p:nvSpPr>
        <p:spPr>
          <a:xfrm>
            <a:off x="4511301" y="421307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CBBE39B-99FB-447D-A95E-0B5B92997B3A}"/>
              </a:ext>
            </a:extLst>
          </p:cNvPr>
          <p:cNvSpPr txBox="1"/>
          <p:nvPr/>
        </p:nvSpPr>
        <p:spPr>
          <a:xfrm>
            <a:off x="4813914" y="448237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9885920-7CB6-49FB-8546-F768257A9018}"/>
              </a:ext>
            </a:extLst>
          </p:cNvPr>
          <p:cNvCxnSpPr>
            <a:cxnSpLocks/>
          </p:cNvCxnSpPr>
          <p:nvPr/>
        </p:nvCxnSpPr>
        <p:spPr>
          <a:xfrm flipV="1">
            <a:off x="4914635" y="452881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84167BA8-ECE1-40B8-BA05-B62DF8BEA379}"/>
              </a:ext>
            </a:extLst>
          </p:cNvPr>
          <p:cNvSpPr txBox="1"/>
          <p:nvPr/>
        </p:nvSpPr>
        <p:spPr>
          <a:xfrm>
            <a:off x="4951781" y="421307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D4B7B7E-9B4A-46AA-977A-722B1AF7BB03}"/>
              </a:ext>
            </a:extLst>
          </p:cNvPr>
          <p:cNvSpPr txBox="1"/>
          <p:nvPr/>
        </p:nvSpPr>
        <p:spPr>
          <a:xfrm>
            <a:off x="5254394" y="4482371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683EF57D-0857-4AAC-BB01-A75246A6F27F}"/>
              </a:ext>
            </a:extLst>
          </p:cNvPr>
          <p:cNvCxnSpPr>
            <a:cxnSpLocks/>
          </p:cNvCxnSpPr>
          <p:nvPr/>
        </p:nvCxnSpPr>
        <p:spPr>
          <a:xfrm flipV="1">
            <a:off x="5365205" y="4516342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E44F42B5-967F-47E9-9685-6895CCE55C24}"/>
              </a:ext>
            </a:extLst>
          </p:cNvPr>
          <p:cNvSpPr txBox="1"/>
          <p:nvPr/>
        </p:nvSpPr>
        <p:spPr>
          <a:xfrm>
            <a:off x="5402351" y="4200602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33B0990-8772-4EE2-8430-8D76145FE83E}"/>
              </a:ext>
            </a:extLst>
          </p:cNvPr>
          <p:cNvSpPr txBox="1"/>
          <p:nvPr/>
        </p:nvSpPr>
        <p:spPr>
          <a:xfrm>
            <a:off x="5704964" y="4469896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212CD90-A5EF-4473-B426-A1B5A9F44FDF}"/>
              </a:ext>
            </a:extLst>
          </p:cNvPr>
          <p:cNvSpPr txBox="1"/>
          <p:nvPr/>
        </p:nvSpPr>
        <p:spPr>
          <a:xfrm>
            <a:off x="5791318" y="532786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34830A0-7D27-4EE5-907E-C8BA2EB81B1F}"/>
              </a:ext>
            </a:extLst>
          </p:cNvPr>
          <p:cNvSpPr txBox="1"/>
          <p:nvPr/>
        </p:nvSpPr>
        <p:spPr>
          <a:xfrm>
            <a:off x="5348970" y="532786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4712A04-7B6A-4DD8-8114-4FA22D4A8387}"/>
              </a:ext>
            </a:extLst>
          </p:cNvPr>
          <p:cNvSpPr txBox="1"/>
          <p:nvPr/>
        </p:nvSpPr>
        <p:spPr>
          <a:xfrm>
            <a:off x="4952118" y="5328659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FF22564-A913-4B51-8EF1-945BA495414B}"/>
              </a:ext>
            </a:extLst>
          </p:cNvPr>
          <p:cNvSpPr txBox="1"/>
          <p:nvPr/>
        </p:nvSpPr>
        <p:spPr>
          <a:xfrm>
            <a:off x="4456478" y="532786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6EE958D-7976-428D-9398-497B8EF586E3}"/>
              </a:ext>
            </a:extLst>
          </p:cNvPr>
          <p:cNvGrpSpPr/>
          <p:nvPr/>
        </p:nvGrpSpPr>
        <p:grpSpPr>
          <a:xfrm>
            <a:off x="2901757" y="3299163"/>
            <a:ext cx="4425995" cy="817087"/>
            <a:chOff x="255522" y="372323"/>
            <a:chExt cx="2855642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B71A755C-18DE-4065-AD8B-960A8D52AC01}"/>
                </a:ext>
              </a:extLst>
            </p:cNvPr>
            <p:cNvSpPr/>
            <p:nvPr/>
          </p:nvSpPr>
          <p:spPr>
            <a:xfrm>
              <a:off x="255522" y="372323"/>
              <a:ext cx="285564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2E3607B-4638-4F54-9E20-EC5197B7DFEE}"/>
                </a:ext>
              </a:extLst>
            </p:cNvPr>
            <p:cNvSpPr txBox="1"/>
            <p:nvPr/>
          </p:nvSpPr>
          <p:spPr>
            <a:xfrm>
              <a:off x="308455" y="485388"/>
              <a:ext cx="151435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 – 6.519 = </a:t>
              </a:r>
            </a:p>
          </p:txBody>
        </p:sp>
      </p:grp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A8AA812-D66B-4B41-856E-6B954A1F37AF}"/>
              </a:ext>
            </a:extLst>
          </p:cNvPr>
          <p:cNvSpPr/>
          <p:nvPr/>
        </p:nvSpPr>
        <p:spPr>
          <a:xfrm>
            <a:off x="5240773" y="3439920"/>
            <a:ext cx="192399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3E86D6E-6BEA-4B62-BAB9-F3D9ACCE7B19}"/>
              </a:ext>
            </a:extLst>
          </p:cNvPr>
          <p:cNvSpPr txBox="1"/>
          <p:nvPr/>
        </p:nvSpPr>
        <p:spPr>
          <a:xfrm>
            <a:off x="5357527" y="3406346"/>
            <a:ext cx="15903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0.481</a:t>
            </a:r>
          </a:p>
        </p:txBody>
      </p:sp>
    </p:spTree>
    <p:extLst>
      <p:ext uri="{BB962C8B-B14F-4D97-AF65-F5344CB8AC3E}">
        <p14:creationId xmlns:p14="http://schemas.microsoft.com/office/powerpoint/2010/main" val="198703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70" grpId="0"/>
      <p:bldP spid="71" grpId="0"/>
      <p:bldP spid="72" grpId="0"/>
      <p:bldP spid="75" grpId="0"/>
      <p:bldP spid="76" grpId="0"/>
      <p:bldP spid="78" grpId="0"/>
      <p:bldP spid="79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3" grpId="0"/>
      <p:bldP spid="94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7" grpId="0"/>
      <p:bldP spid="108" grpId="0"/>
      <p:bldP spid="109" grpId="0"/>
      <p:bldP spid="112" grpId="0"/>
      <p:bldP spid="113" grpId="0"/>
      <p:bldP spid="115" grpId="0"/>
      <p:bldP spid="116" grpId="0"/>
      <p:bldP spid="118" grpId="0"/>
      <p:bldP spid="119" grpId="0"/>
      <p:bldP spid="121" grpId="0"/>
      <p:bldP spid="122" grpId="0"/>
      <p:bldP spid="123" grpId="0"/>
      <p:bldP spid="124" grpId="0"/>
      <p:bldP spid="125" grpId="0"/>
      <p:bldP spid="126" grpId="0"/>
      <p:bldP spid="149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88E1C-1ECF-41C9-9AA6-05E2E9C3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19 Make decimal number bonds to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8FE19-F1C3-4E6F-B487-2035BB0D8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00701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9F8272E-DD54-465B-B9AD-A9456B29D56B}"/>
              </a:ext>
            </a:extLst>
          </p:cNvPr>
          <p:cNvGrpSpPr/>
          <p:nvPr/>
        </p:nvGrpSpPr>
        <p:grpSpPr>
          <a:xfrm>
            <a:off x="293150" y="335904"/>
            <a:ext cx="4619140" cy="817087"/>
            <a:chOff x="255525" y="372323"/>
            <a:chExt cx="3458926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DC334FD1-82E6-425A-AFCE-18AE2C363DF9}"/>
                </a:ext>
              </a:extLst>
            </p:cNvPr>
            <p:cNvSpPr/>
            <p:nvPr/>
          </p:nvSpPr>
          <p:spPr>
            <a:xfrm>
              <a:off x="255525" y="372323"/>
              <a:ext cx="312465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B1A811B-8300-4722-ACED-46729DE86639}"/>
                </a:ext>
              </a:extLst>
            </p:cNvPr>
            <p:cNvSpPr txBox="1"/>
            <p:nvPr/>
          </p:nvSpPr>
          <p:spPr>
            <a:xfrm>
              <a:off x="336434" y="485388"/>
              <a:ext cx="337801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0.294 +                  = 1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CFA3DA7-3C5D-4BB7-B55C-EF8794156000}"/>
              </a:ext>
            </a:extLst>
          </p:cNvPr>
          <p:cNvSpPr/>
          <p:nvPr/>
        </p:nvSpPr>
        <p:spPr>
          <a:xfrm>
            <a:off x="1973911" y="458918"/>
            <a:ext cx="162419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2722113-1D44-4D99-BFD1-D763E3A084C0}"/>
              </a:ext>
            </a:extLst>
          </p:cNvPr>
          <p:cNvSpPr txBox="1"/>
          <p:nvPr/>
        </p:nvSpPr>
        <p:spPr>
          <a:xfrm>
            <a:off x="1962934" y="447585"/>
            <a:ext cx="187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0.706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9952F3FA-28BE-4CA4-BBEA-CBCCE17203A0}"/>
              </a:ext>
            </a:extLst>
          </p:cNvPr>
          <p:cNvSpPr txBox="1"/>
          <p:nvPr/>
        </p:nvSpPr>
        <p:spPr>
          <a:xfrm>
            <a:off x="450143" y="1307021"/>
            <a:ext cx="4511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0.2 9 4 + 0.0 0 6 = 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777DE835-3DF2-4A0C-9C48-6F1BC0106C06}"/>
              </a:ext>
            </a:extLst>
          </p:cNvPr>
          <p:cNvSpPr txBox="1"/>
          <p:nvPr/>
        </p:nvSpPr>
        <p:spPr>
          <a:xfrm>
            <a:off x="4928547" y="1323349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7BC6A6AE-C196-4996-B21E-3EF34E279CDF}"/>
              </a:ext>
            </a:extLst>
          </p:cNvPr>
          <p:cNvSpPr txBox="1"/>
          <p:nvPr/>
        </p:nvSpPr>
        <p:spPr>
          <a:xfrm>
            <a:off x="5781166" y="1320785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0 0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E50AAC02-FFBE-4F7C-A83B-91D832315AC6}"/>
              </a:ext>
            </a:extLst>
          </p:cNvPr>
          <p:cNvSpPr txBox="1"/>
          <p:nvPr/>
        </p:nvSpPr>
        <p:spPr>
          <a:xfrm>
            <a:off x="450143" y="1754942"/>
            <a:ext cx="4598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       + 0.7       = 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EBDC31F3-A895-4542-BDAE-A5073C290614}"/>
              </a:ext>
            </a:extLst>
          </p:cNvPr>
          <p:cNvSpPr txBox="1"/>
          <p:nvPr/>
        </p:nvSpPr>
        <p:spPr>
          <a:xfrm>
            <a:off x="4913939" y="1774811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026191A4-CFA6-4980-9438-681B9C6665A8}"/>
              </a:ext>
            </a:extLst>
          </p:cNvPr>
          <p:cNvSpPr txBox="1"/>
          <p:nvPr/>
        </p:nvSpPr>
        <p:spPr>
          <a:xfrm>
            <a:off x="5238418" y="1769526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.0</a:t>
            </a:r>
          </a:p>
        </p:txBody>
      </p: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E66D7EF8-33DB-4A3C-97D7-D2F03C989A09}"/>
              </a:ext>
            </a:extLst>
          </p:cNvPr>
          <p:cNvCxnSpPr>
            <a:cxnSpLocks/>
          </p:cNvCxnSpPr>
          <p:nvPr/>
        </p:nvCxnSpPr>
        <p:spPr>
          <a:xfrm>
            <a:off x="2246400" y="2269752"/>
            <a:ext cx="22320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>
            <a:extLst>
              <a:ext uri="{FF2B5EF4-FFF2-40B4-BE49-F238E27FC236}">
                <a16:creationId xmlns:a16="http://schemas.microsoft.com/office/drawing/2014/main" id="{67FAE54B-C810-4AF1-844C-20577C6BBCC5}"/>
              </a:ext>
            </a:extLst>
          </p:cNvPr>
          <p:cNvSpPr txBox="1"/>
          <p:nvPr/>
        </p:nvSpPr>
        <p:spPr>
          <a:xfrm>
            <a:off x="2962418" y="2177313"/>
            <a:ext cx="346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B13D9D8E-537F-4F96-BA12-78E5981CEDD2}"/>
              </a:ext>
            </a:extLst>
          </p:cNvPr>
          <p:cNvSpPr txBox="1"/>
          <p:nvPr/>
        </p:nvSpPr>
        <p:spPr>
          <a:xfrm>
            <a:off x="4016544" y="2198834"/>
            <a:ext cx="446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2E5B99E2-618C-4600-AEC5-44D96B6AD0D8}"/>
              </a:ext>
            </a:extLst>
          </p:cNvPr>
          <p:cNvSpPr txBox="1"/>
          <p:nvPr/>
        </p:nvSpPr>
        <p:spPr>
          <a:xfrm>
            <a:off x="3570144" y="2195888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499B84A-A77D-41CF-8149-DC45768F30F6}"/>
              </a:ext>
            </a:extLst>
          </p:cNvPr>
          <p:cNvSpPr txBox="1"/>
          <p:nvPr/>
        </p:nvSpPr>
        <p:spPr>
          <a:xfrm>
            <a:off x="3150065" y="2192702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CC97F89C-AC9F-4FA7-94C4-3CA8D2EFD978}"/>
              </a:ext>
            </a:extLst>
          </p:cNvPr>
          <p:cNvSpPr txBox="1"/>
          <p:nvPr/>
        </p:nvSpPr>
        <p:spPr>
          <a:xfrm>
            <a:off x="2656369" y="2189602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747F7749-2343-4D2E-ACA2-8EED7940BE9F}"/>
              </a:ext>
            </a:extLst>
          </p:cNvPr>
          <p:cNvGrpSpPr/>
          <p:nvPr/>
        </p:nvGrpSpPr>
        <p:grpSpPr>
          <a:xfrm>
            <a:off x="305660" y="3018557"/>
            <a:ext cx="4619140" cy="817087"/>
            <a:chOff x="255525" y="372323"/>
            <a:chExt cx="3458926" cy="1134018"/>
          </a:xfrm>
        </p:grpSpPr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37DB4B4F-4443-45E0-B728-6E4197763B35}"/>
                </a:ext>
              </a:extLst>
            </p:cNvPr>
            <p:cNvSpPr/>
            <p:nvPr/>
          </p:nvSpPr>
          <p:spPr>
            <a:xfrm>
              <a:off x="255525" y="372323"/>
              <a:ext cx="312465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40BBBA1C-E1E6-47BF-9B54-4C011F932A2B}"/>
                </a:ext>
              </a:extLst>
            </p:cNvPr>
            <p:cNvSpPr txBox="1"/>
            <p:nvPr/>
          </p:nvSpPr>
          <p:spPr>
            <a:xfrm>
              <a:off x="336434" y="485388"/>
              <a:ext cx="337801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0.538 +                  = 1</a:t>
              </a:r>
            </a:p>
          </p:txBody>
        </p:sp>
      </p:grpSp>
      <p:sp>
        <p:nvSpPr>
          <p:cNvPr id="254" name="Rectangle 253">
            <a:extLst>
              <a:ext uri="{FF2B5EF4-FFF2-40B4-BE49-F238E27FC236}">
                <a16:creationId xmlns:a16="http://schemas.microsoft.com/office/drawing/2014/main" id="{C7916CE1-935D-4C9D-A307-578B1988BD55}"/>
              </a:ext>
            </a:extLst>
          </p:cNvPr>
          <p:cNvSpPr/>
          <p:nvPr/>
        </p:nvSpPr>
        <p:spPr>
          <a:xfrm>
            <a:off x="1986421" y="3141571"/>
            <a:ext cx="162419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DEC42993-2B8E-4B81-81D3-EC9B3006A1C5}"/>
              </a:ext>
            </a:extLst>
          </p:cNvPr>
          <p:cNvSpPr txBox="1"/>
          <p:nvPr/>
        </p:nvSpPr>
        <p:spPr>
          <a:xfrm>
            <a:off x="1975444" y="3130238"/>
            <a:ext cx="187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0.462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1655130-BE75-436B-9982-55D4C8B2156C}"/>
              </a:ext>
            </a:extLst>
          </p:cNvPr>
          <p:cNvSpPr txBox="1"/>
          <p:nvPr/>
        </p:nvSpPr>
        <p:spPr>
          <a:xfrm>
            <a:off x="462653" y="3989674"/>
            <a:ext cx="4511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 3 8 + 0.0 0 2 = 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D92B1B75-6D57-4572-9B27-A992EF811876}"/>
              </a:ext>
            </a:extLst>
          </p:cNvPr>
          <p:cNvSpPr txBox="1"/>
          <p:nvPr/>
        </p:nvSpPr>
        <p:spPr>
          <a:xfrm>
            <a:off x="4941056" y="3989673"/>
            <a:ext cx="14448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0.5 4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CB129AEF-C98E-4446-948F-D0531DFDB587}"/>
              </a:ext>
            </a:extLst>
          </p:cNvPr>
          <p:cNvSpPr txBox="1"/>
          <p:nvPr/>
        </p:nvSpPr>
        <p:spPr>
          <a:xfrm>
            <a:off x="6236692" y="4003438"/>
            <a:ext cx="557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9BCFD5BB-7EDA-48AF-9E47-5E36C5BB78C1}"/>
              </a:ext>
            </a:extLst>
          </p:cNvPr>
          <p:cNvSpPr txBox="1"/>
          <p:nvPr/>
        </p:nvSpPr>
        <p:spPr>
          <a:xfrm>
            <a:off x="462653" y="4437595"/>
            <a:ext cx="45987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0.5 4    + 0.0 6    = 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A3B0FE48-7E7E-46C9-8E30-DFB1DFB1954C}"/>
              </a:ext>
            </a:extLst>
          </p:cNvPr>
          <p:cNvSpPr txBox="1"/>
          <p:nvPr/>
        </p:nvSpPr>
        <p:spPr>
          <a:xfrm>
            <a:off x="4935974" y="4441135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561ED8C0-B77F-4FB2-BA06-E5BE545914BE}"/>
              </a:ext>
            </a:extLst>
          </p:cNvPr>
          <p:cNvSpPr txBox="1"/>
          <p:nvPr/>
        </p:nvSpPr>
        <p:spPr>
          <a:xfrm>
            <a:off x="5803378" y="4426325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BFC84BCE-9D57-4F59-A2D8-4402F9855295}"/>
              </a:ext>
            </a:extLst>
          </p:cNvPr>
          <p:cNvCxnSpPr>
            <a:cxnSpLocks/>
          </p:cNvCxnSpPr>
          <p:nvPr/>
        </p:nvCxnSpPr>
        <p:spPr>
          <a:xfrm>
            <a:off x="2258910" y="5390555"/>
            <a:ext cx="22320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TextBox 262">
            <a:extLst>
              <a:ext uri="{FF2B5EF4-FFF2-40B4-BE49-F238E27FC236}">
                <a16:creationId xmlns:a16="http://schemas.microsoft.com/office/drawing/2014/main" id="{B8E34E2C-C2EB-4D8B-AF83-8774B7B99FC7}"/>
              </a:ext>
            </a:extLst>
          </p:cNvPr>
          <p:cNvSpPr txBox="1"/>
          <p:nvPr/>
        </p:nvSpPr>
        <p:spPr>
          <a:xfrm>
            <a:off x="2974928" y="5298116"/>
            <a:ext cx="346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58099F03-F4A2-4FB4-9DBC-CF2E4956AF39}"/>
              </a:ext>
            </a:extLst>
          </p:cNvPr>
          <p:cNvSpPr txBox="1"/>
          <p:nvPr/>
        </p:nvSpPr>
        <p:spPr>
          <a:xfrm>
            <a:off x="4029054" y="5319637"/>
            <a:ext cx="446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0ADE3B6E-A770-4A0C-8C7E-A79C313A893B}"/>
              </a:ext>
            </a:extLst>
          </p:cNvPr>
          <p:cNvSpPr txBox="1"/>
          <p:nvPr/>
        </p:nvSpPr>
        <p:spPr>
          <a:xfrm>
            <a:off x="3582654" y="5316691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DAA4B9C4-0CC0-4A6E-8642-1DECD65DAD67}"/>
              </a:ext>
            </a:extLst>
          </p:cNvPr>
          <p:cNvSpPr txBox="1"/>
          <p:nvPr/>
        </p:nvSpPr>
        <p:spPr>
          <a:xfrm>
            <a:off x="3143525" y="5313505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73CEF0C7-1697-45F1-95D4-1B47A1EB0808}"/>
              </a:ext>
            </a:extLst>
          </p:cNvPr>
          <p:cNvSpPr txBox="1"/>
          <p:nvPr/>
        </p:nvSpPr>
        <p:spPr>
          <a:xfrm>
            <a:off x="2668879" y="5310405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D7DD7A38-F80A-41A8-947A-2E7857CF9285}"/>
              </a:ext>
            </a:extLst>
          </p:cNvPr>
          <p:cNvSpPr txBox="1"/>
          <p:nvPr/>
        </p:nvSpPr>
        <p:spPr>
          <a:xfrm>
            <a:off x="450277" y="4875687"/>
            <a:ext cx="45987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       + 0.4       = 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D27D04D3-B98C-4355-965A-40269FD09F11}"/>
              </a:ext>
            </a:extLst>
          </p:cNvPr>
          <p:cNvSpPr txBox="1"/>
          <p:nvPr/>
        </p:nvSpPr>
        <p:spPr>
          <a:xfrm>
            <a:off x="4923598" y="4879227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B23B0CC1-A6DF-4845-B2E9-2C6275AC0B8E}"/>
              </a:ext>
            </a:extLst>
          </p:cNvPr>
          <p:cNvSpPr txBox="1"/>
          <p:nvPr/>
        </p:nvSpPr>
        <p:spPr>
          <a:xfrm>
            <a:off x="5229027" y="4880746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3B14143-C5AE-4B51-B0E1-755D1DB2623E}"/>
              </a:ext>
            </a:extLst>
          </p:cNvPr>
          <p:cNvSpPr txBox="1"/>
          <p:nvPr/>
        </p:nvSpPr>
        <p:spPr>
          <a:xfrm>
            <a:off x="8047340" y="877160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81AA9CD-D8DF-4449-87B8-EABF0D252CF1}"/>
              </a:ext>
            </a:extLst>
          </p:cNvPr>
          <p:cNvSpPr txBox="1"/>
          <p:nvPr/>
        </p:nvSpPr>
        <p:spPr>
          <a:xfrm>
            <a:off x="7738698" y="1313869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- 0.2 9 4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0AEE79A-258A-4AC9-B356-F0862558171E}"/>
              </a:ext>
            </a:extLst>
          </p:cNvPr>
          <p:cNvCxnSpPr>
            <a:cxnSpLocks/>
          </p:cNvCxnSpPr>
          <p:nvPr/>
        </p:nvCxnSpPr>
        <p:spPr>
          <a:xfrm>
            <a:off x="7614502" y="1824092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FDFEBCD-8E65-4223-915C-BF2F0167A419}"/>
              </a:ext>
            </a:extLst>
          </p:cNvPr>
          <p:cNvCxnSpPr>
            <a:cxnSpLocks/>
          </p:cNvCxnSpPr>
          <p:nvPr/>
        </p:nvCxnSpPr>
        <p:spPr>
          <a:xfrm>
            <a:off x="7622186" y="2276170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3DA1BCA1-25D1-4902-BBF7-DE7E790681DF}"/>
              </a:ext>
            </a:extLst>
          </p:cNvPr>
          <p:cNvSpPr txBox="1"/>
          <p:nvPr/>
        </p:nvSpPr>
        <p:spPr>
          <a:xfrm>
            <a:off x="8353420" y="883062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0924EED-9E6E-4FAE-A1EA-D2DEDA73E0A6}"/>
              </a:ext>
            </a:extLst>
          </p:cNvPr>
          <p:cNvSpPr txBox="1"/>
          <p:nvPr/>
        </p:nvSpPr>
        <p:spPr>
          <a:xfrm>
            <a:off x="8338052" y="1755213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414B9E87-B69B-45E4-B4A4-858937B02528}"/>
              </a:ext>
            </a:extLst>
          </p:cNvPr>
          <p:cNvCxnSpPr>
            <a:cxnSpLocks/>
          </p:cNvCxnSpPr>
          <p:nvPr/>
        </p:nvCxnSpPr>
        <p:spPr>
          <a:xfrm flipV="1">
            <a:off x="8047340" y="95616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71858A5F-C5A9-4005-BDA3-6B630046CEDF}"/>
              </a:ext>
            </a:extLst>
          </p:cNvPr>
          <p:cNvSpPr txBox="1"/>
          <p:nvPr/>
        </p:nvSpPr>
        <p:spPr>
          <a:xfrm>
            <a:off x="8084486" y="64042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DB98A69-DBE9-434F-BC90-8A2B334DF6A4}"/>
              </a:ext>
            </a:extLst>
          </p:cNvPr>
          <p:cNvSpPr txBox="1"/>
          <p:nvPr/>
        </p:nvSpPr>
        <p:spPr>
          <a:xfrm>
            <a:off x="8387099" y="90971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3F93F890-BD76-4036-A03A-F314CF2CCC03}"/>
              </a:ext>
            </a:extLst>
          </p:cNvPr>
          <p:cNvCxnSpPr>
            <a:cxnSpLocks/>
          </p:cNvCxnSpPr>
          <p:nvPr/>
        </p:nvCxnSpPr>
        <p:spPr>
          <a:xfrm flipV="1">
            <a:off x="8487820" y="95616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2BB474E5-3462-479A-9C83-F427DB8A469E}"/>
              </a:ext>
            </a:extLst>
          </p:cNvPr>
          <p:cNvSpPr txBox="1"/>
          <p:nvPr/>
        </p:nvSpPr>
        <p:spPr>
          <a:xfrm>
            <a:off x="8524966" y="64042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821CCF1-1A3A-4006-A6B2-0A31875AA4CB}"/>
              </a:ext>
            </a:extLst>
          </p:cNvPr>
          <p:cNvSpPr txBox="1"/>
          <p:nvPr/>
        </p:nvSpPr>
        <p:spPr>
          <a:xfrm>
            <a:off x="8827579" y="90971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6B391DE9-C78C-4793-9D7C-54A280612FDF}"/>
              </a:ext>
            </a:extLst>
          </p:cNvPr>
          <p:cNvCxnSpPr>
            <a:cxnSpLocks/>
          </p:cNvCxnSpPr>
          <p:nvPr/>
        </p:nvCxnSpPr>
        <p:spPr>
          <a:xfrm flipV="1">
            <a:off x="8938390" y="9436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412FC44E-62E2-47E2-A76A-69EA5431F702}"/>
              </a:ext>
            </a:extLst>
          </p:cNvPr>
          <p:cNvSpPr txBox="1"/>
          <p:nvPr/>
        </p:nvSpPr>
        <p:spPr>
          <a:xfrm>
            <a:off x="8975536" y="62795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48476D5-AA5B-42D8-97BB-8B452884D06D}"/>
              </a:ext>
            </a:extLst>
          </p:cNvPr>
          <p:cNvSpPr txBox="1"/>
          <p:nvPr/>
        </p:nvSpPr>
        <p:spPr>
          <a:xfrm>
            <a:off x="9278149" y="897244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ED94B65-5DDD-4D15-8544-7BF3FD30D52D}"/>
              </a:ext>
            </a:extLst>
          </p:cNvPr>
          <p:cNvSpPr txBox="1"/>
          <p:nvPr/>
        </p:nvSpPr>
        <p:spPr>
          <a:xfrm>
            <a:off x="9364503" y="175521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3B86034-2CFD-4452-85BC-2AD621AA8BDC}"/>
              </a:ext>
            </a:extLst>
          </p:cNvPr>
          <p:cNvSpPr txBox="1"/>
          <p:nvPr/>
        </p:nvSpPr>
        <p:spPr>
          <a:xfrm>
            <a:off x="8922155" y="175521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A08B0DA-365D-401C-B839-ABC5C4581A7B}"/>
              </a:ext>
            </a:extLst>
          </p:cNvPr>
          <p:cNvSpPr txBox="1"/>
          <p:nvPr/>
        </p:nvSpPr>
        <p:spPr>
          <a:xfrm>
            <a:off x="8525303" y="175600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155E4C3-C6FF-4F3A-9DA3-D33EEC086586}"/>
              </a:ext>
            </a:extLst>
          </p:cNvPr>
          <p:cNvSpPr txBox="1"/>
          <p:nvPr/>
        </p:nvSpPr>
        <p:spPr>
          <a:xfrm>
            <a:off x="8029663" y="175521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FB64DAB-BE25-4F97-8E02-50C6CE1FF2A3}"/>
              </a:ext>
            </a:extLst>
          </p:cNvPr>
          <p:cNvSpPr txBox="1"/>
          <p:nvPr/>
        </p:nvSpPr>
        <p:spPr>
          <a:xfrm>
            <a:off x="8055405" y="3551198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317272E-7F97-417F-AADB-2BF7DC89012A}"/>
              </a:ext>
            </a:extLst>
          </p:cNvPr>
          <p:cNvSpPr txBox="1"/>
          <p:nvPr/>
        </p:nvSpPr>
        <p:spPr>
          <a:xfrm>
            <a:off x="7746763" y="3987907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- 0.5 3 8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618B2F6B-52A1-4E33-9CC5-A9A72C158365}"/>
              </a:ext>
            </a:extLst>
          </p:cNvPr>
          <p:cNvCxnSpPr>
            <a:cxnSpLocks/>
          </p:cNvCxnSpPr>
          <p:nvPr/>
        </p:nvCxnSpPr>
        <p:spPr>
          <a:xfrm>
            <a:off x="7622567" y="4498130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6D9D778-E941-457F-8934-17CF4D2F76D2}"/>
              </a:ext>
            </a:extLst>
          </p:cNvPr>
          <p:cNvCxnSpPr>
            <a:cxnSpLocks/>
          </p:cNvCxnSpPr>
          <p:nvPr/>
        </p:nvCxnSpPr>
        <p:spPr>
          <a:xfrm>
            <a:off x="7630251" y="4950208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F4B76C40-0305-43DD-B1D3-B129FE42F7D8}"/>
              </a:ext>
            </a:extLst>
          </p:cNvPr>
          <p:cNvSpPr txBox="1"/>
          <p:nvPr/>
        </p:nvSpPr>
        <p:spPr>
          <a:xfrm>
            <a:off x="8361485" y="3557100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B3F7CA9-15B3-409B-8842-723A855AF6BD}"/>
              </a:ext>
            </a:extLst>
          </p:cNvPr>
          <p:cNvSpPr txBox="1"/>
          <p:nvPr/>
        </p:nvSpPr>
        <p:spPr>
          <a:xfrm>
            <a:off x="8346117" y="4429251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3167F368-9353-4328-B929-A5E53138C5DD}"/>
              </a:ext>
            </a:extLst>
          </p:cNvPr>
          <p:cNvCxnSpPr>
            <a:cxnSpLocks/>
          </p:cNvCxnSpPr>
          <p:nvPr/>
        </p:nvCxnSpPr>
        <p:spPr>
          <a:xfrm flipV="1">
            <a:off x="8055405" y="363020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6A1881C6-7902-44EC-A036-314F33F2B147}"/>
              </a:ext>
            </a:extLst>
          </p:cNvPr>
          <p:cNvSpPr txBox="1"/>
          <p:nvPr/>
        </p:nvSpPr>
        <p:spPr>
          <a:xfrm>
            <a:off x="8092551" y="3314463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3FECF00-5D64-4607-971C-B759F837B417}"/>
              </a:ext>
            </a:extLst>
          </p:cNvPr>
          <p:cNvSpPr txBox="1"/>
          <p:nvPr/>
        </p:nvSpPr>
        <p:spPr>
          <a:xfrm>
            <a:off x="8395164" y="3583757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E897688-F019-427F-8F8F-6872FCC18D8D}"/>
              </a:ext>
            </a:extLst>
          </p:cNvPr>
          <p:cNvCxnSpPr>
            <a:cxnSpLocks/>
          </p:cNvCxnSpPr>
          <p:nvPr/>
        </p:nvCxnSpPr>
        <p:spPr>
          <a:xfrm flipV="1">
            <a:off x="8495885" y="363020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C20BC499-1762-400D-934C-52FCF86475C2}"/>
              </a:ext>
            </a:extLst>
          </p:cNvPr>
          <p:cNvSpPr txBox="1"/>
          <p:nvPr/>
        </p:nvSpPr>
        <p:spPr>
          <a:xfrm>
            <a:off x="8533031" y="3314463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8B41731-E837-46A5-A503-4182D150DF1D}"/>
              </a:ext>
            </a:extLst>
          </p:cNvPr>
          <p:cNvSpPr txBox="1"/>
          <p:nvPr/>
        </p:nvSpPr>
        <p:spPr>
          <a:xfrm>
            <a:off x="8835644" y="3583757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F92CD97A-11E1-48A8-A963-C0ED0318704B}"/>
              </a:ext>
            </a:extLst>
          </p:cNvPr>
          <p:cNvCxnSpPr>
            <a:cxnSpLocks/>
          </p:cNvCxnSpPr>
          <p:nvPr/>
        </p:nvCxnSpPr>
        <p:spPr>
          <a:xfrm flipV="1">
            <a:off x="8946455" y="36177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878E4FD9-DD22-4871-9C69-BD8A47766DCC}"/>
              </a:ext>
            </a:extLst>
          </p:cNvPr>
          <p:cNvSpPr txBox="1"/>
          <p:nvPr/>
        </p:nvSpPr>
        <p:spPr>
          <a:xfrm>
            <a:off x="8983601" y="3301988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8412811-BB0D-4C62-BAA4-45A7D9A26550}"/>
              </a:ext>
            </a:extLst>
          </p:cNvPr>
          <p:cNvSpPr txBox="1"/>
          <p:nvPr/>
        </p:nvSpPr>
        <p:spPr>
          <a:xfrm>
            <a:off x="9286214" y="3571282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5970BBA-8A46-4B5F-AF16-560F46E92120}"/>
              </a:ext>
            </a:extLst>
          </p:cNvPr>
          <p:cNvSpPr txBox="1"/>
          <p:nvPr/>
        </p:nvSpPr>
        <p:spPr>
          <a:xfrm>
            <a:off x="9372568" y="442925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4861DEF-B25F-415B-BFAB-37017339E307}"/>
              </a:ext>
            </a:extLst>
          </p:cNvPr>
          <p:cNvSpPr txBox="1"/>
          <p:nvPr/>
        </p:nvSpPr>
        <p:spPr>
          <a:xfrm>
            <a:off x="8930220" y="442925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8D43DE9-FDE1-4AF0-B4BA-CEDF5E49CE03}"/>
              </a:ext>
            </a:extLst>
          </p:cNvPr>
          <p:cNvSpPr txBox="1"/>
          <p:nvPr/>
        </p:nvSpPr>
        <p:spPr>
          <a:xfrm>
            <a:off x="8533368" y="443004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8737B0A-8F94-49CB-ABC4-DBC3DE7282F4}"/>
              </a:ext>
            </a:extLst>
          </p:cNvPr>
          <p:cNvSpPr txBox="1"/>
          <p:nvPr/>
        </p:nvSpPr>
        <p:spPr>
          <a:xfrm>
            <a:off x="8037728" y="442925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63107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239" grpId="0"/>
      <p:bldP spid="240" grpId="0"/>
      <p:bldP spid="241" grpId="0"/>
      <p:bldP spid="241" grpId="1"/>
      <p:bldP spid="242" grpId="0"/>
      <p:bldP spid="243" grpId="0"/>
      <p:bldP spid="244" grpId="0"/>
      <p:bldP spid="244" grpId="1"/>
      <p:bldP spid="246" grpId="0"/>
      <p:bldP spid="247" grpId="0"/>
      <p:bldP spid="248" grpId="0"/>
      <p:bldP spid="249" grpId="0"/>
      <p:bldP spid="250" grpId="0"/>
      <p:bldP spid="255" grpId="0"/>
      <p:bldP spid="256" grpId="0"/>
      <p:bldP spid="257" grpId="0"/>
      <p:bldP spid="258" grpId="0"/>
      <p:bldP spid="258" grpId="1"/>
      <p:bldP spid="259" grpId="0"/>
      <p:bldP spid="260" grpId="0"/>
      <p:bldP spid="261" grpId="0"/>
      <p:bldP spid="261" grpId="1"/>
      <p:bldP spid="263" grpId="0"/>
      <p:bldP spid="264" grpId="0"/>
      <p:bldP spid="265" grpId="0"/>
      <p:bldP spid="266" grpId="0"/>
      <p:bldP spid="267" grpId="0"/>
      <p:bldP spid="268" grpId="0"/>
      <p:bldP spid="269" grpId="0"/>
      <p:bldP spid="270" grpId="0"/>
      <p:bldP spid="270" grpId="1"/>
      <p:bldP spid="84" grpId="0"/>
      <p:bldP spid="85" grpId="0"/>
      <p:bldP spid="88" grpId="0"/>
      <p:bldP spid="89" grpId="0"/>
      <p:bldP spid="91" grpId="0"/>
      <p:bldP spid="92" grpId="0"/>
      <p:bldP spid="94" grpId="0"/>
      <p:bldP spid="95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7" grpId="0"/>
      <p:bldP spid="108" grpId="0"/>
      <p:bldP spid="110" grpId="0"/>
      <p:bldP spid="111" grpId="0"/>
      <p:bldP spid="113" grpId="0"/>
      <p:bldP spid="114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9F8272E-DD54-465B-B9AD-A9456B29D56B}"/>
              </a:ext>
            </a:extLst>
          </p:cNvPr>
          <p:cNvGrpSpPr/>
          <p:nvPr/>
        </p:nvGrpSpPr>
        <p:grpSpPr>
          <a:xfrm>
            <a:off x="293150" y="335904"/>
            <a:ext cx="4619140" cy="817087"/>
            <a:chOff x="255525" y="372323"/>
            <a:chExt cx="3458926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DC334FD1-82E6-425A-AFCE-18AE2C363DF9}"/>
                </a:ext>
              </a:extLst>
            </p:cNvPr>
            <p:cNvSpPr/>
            <p:nvPr/>
          </p:nvSpPr>
          <p:spPr>
            <a:xfrm>
              <a:off x="255525" y="372323"/>
              <a:ext cx="312465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B1A811B-8300-4722-ACED-46729DE86639}"/>
                </a:ext>
              </a:extLst>
            </p:cNvPr>
            <p:cNvSpPr txBox="1"/>
            <p:nvPr/>
          </p:nvSpPr>
          <p:spPr>
            <a:xfrm>
              <a:off x="336434" y="485388"/>
              <a:ext cx="337801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0.294 +                  = 1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CFA3DA7-3C5D-4BB7-B55C-EF8794156000}"/>
              </a:ext>
            </a:extLst>
          </p:cNvPr>
          <p:cNvSpPr/>
          <p:nvPr/>
        </p:nvSpPr>
        <p:spPr>
          <a:xfrm>
            <a:off x="1973911" y="458918"/>
            <a:ext cx="162419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2722113-1D44-4D99-BFD1-D763E3A084C0}"/>
              </a:ext>
            </a:extLst>
          </p:cNvPr>
          <p:cNvSpPr txBox="1"/>
          <p:nvPr/>
        </p:nvSpPr>
        <p:spPr>
          <a:xfrm>
            <a:off x="1962934" y="447585"/>
            <a:ext cx="187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0.706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2274CEE-D2E7-4568-92E1-4717BAE7BD2A}"/>
              </a:ext>
            </a:extLst>
          </p:cNvPr>
          <p:cNvGrpSpPr/>
          <p:nvPr/>
        </p:nvGrpSpPr>
        <p:grpSpPr>
          <a:xfrm>
            <a:off x="9779516" y="913109"/>
            <a:ext cx="630375" cy="455794"/>
            <a:chOff x="8887627" y="907393"/>
            <a:chExt cx="630375" cy="455794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39E956D-E37F-4BD2-9FF9-93207A741BA5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8DC78AB-9B46-40EE-AC5E-676F0E17B0A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B67E4DF-264D-4657-AABE-9912CC80D78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D8F110-BCB3-40F9-860D-7813483D7A9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45D07B1-2EA3-4174-A557-CB1B8A9F0EB3}"/>
              </a:ext>
            </a:extLst>
          </p:cNvPr>
          <p:cNvGrpSpPr/>
          <p:nvPr/>
        </p:nvGrpSpPr>
        <p:grpSpPr>
          <a:xfrm>
            <a:off x="9780488" y="1359346"/>
            <a:ext cx="630375" cy="455794"/>
            <a:chOff x="8887627" y="907393"/>
            <a:chExt cx="630375" cy="455794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24249AE-5A22-4191-A4F1-AB437D08CC1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6DDD5E8-5A03-450B-BDA1-BB2F91279B9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C14E897-A62C-4A1D-901C-F15112F228A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779D213-DCFE-42B9-B243-0E26F83E6E1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41181B6-EC56-4084-821B-34CC108308B1}"/>
              </a:ext>
            </a:extLst>
          </p:cNvPr>
          <p:cNvGrpSpPr/>
          <p:nvPr/>
        </p:nvGrpSpPr>
        <p:grpSpPr>
          <a:xfrm>
            <a:off x="9780175" y="1804625"/>
            <a:ext cx="630375" cy="455794"/>
            <a:chOff x="8887627" y="907393"/>
            <a:chExt cx="630375" cy="455794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F4D0063-5C65-4E07-ADF5-E8F7649C7B2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4A5AFBF-AF9E-46B5-A9A4-D0F33D59BA0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6755E7D-E7B9-4ACA-9310-6BF95071F9C0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A479BBB-53E4-4E4F-813B-8C580054E7F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A0D96A8-E2BC-45EB-8419-C3AC0D15A5A8}"/>
              </a:ext>
            </a:extLst>
          </p:cNvPr>
          <p:cNvGrpSpPr/>
          <p:nvPr/>
        </p:nvGrpSpPr>
        <p:grpSpPr>
          <a:xfrm>
            <a:off x="9781147" y="2250862"/>
            <a:ext cx="630375" cy="455794"/>
            <a:chOff x="8887627" y="907393"/>
            <a:chExt cx="630375" cy="455794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A3699D3F-8784-4F47-A6B2-4A5ECF8B076C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DFFC42A-1A2C-4B68-B162-09C4B1FE8FC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68EB2EF-BE37-4935-94DA-40904EA7688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A5D14DA-CE54-4D88-9194-76A06E7BEF5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E25D76F-CB31-4A28-8C25-B1DC0D9C6500}"/>
              </a:ext>
            </a:extLst>
          </p:cNvPr>
          <p:cNvGrpSpPr/>
          <p:nvPr/>
        </p:nvGrpSpPr>
        <p:grpSpPr>
          <a:xfrm>
            <a:off x="9780157" y="2697488"/>
            <a:ext cx="630375" cy="455794"/>
            <a:chOff x="8887627" y="907393"/>
            <a:chExt cx="630375" cy="455794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E8676783-2ADC-4F42-8B48-F8B51D1BB61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4F07363-65C7-43C2-AE96-A34452FB363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865F4BB-F218-4F28-BDBE-375CBE5291A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387F1B0-18C2-4C16-90AE-770F373C9EE7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A6408A8-A9D1-43DC-8436-37301086D833}"/>
              </a:ext>
            </a:extLst>
          </p:cNvPr>
          <p:cNvGrpSpPr/>
          <p:nvPr/>
        </p:nvGrpSpPr>
        <p:grpSpPr>
          <a:xfrm>
            <a:off x="9780034" y="3143677"/>
            <a:ext cx="630375" cy="455794"/>
            <a:chOff x="8887627" y="907393"/>
            <a:chExt cx="630375" cy="455794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9282F4C6-5AD2-494B-8B19-FA12B949D28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1B74B1D-0D18-4932-BDFE-084A8F4E149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A85C8F9-2E7B-4F9F-9C28-3ABBB74E532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EBA63BE-92A6-471F-988C-753A31A3F7D8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BA516F7-6FB5-4FA0-BD84-1C881CA03075}"/>
              </a:ext>
            </a:extLst>
          </p:cNvPr>
          <p:cNvGrpSpPr/>
          <p:nvPr/>
        </p:nvGrpSpPr>
        <p:grpSpPr>
          <a:xfrm>
            <a:off x="9781006" y="3589914"/>
            <a:ext cx="630375" cy="455794"/>
            <a:chOff x="8887627" y="907393"/>
            <a:chExt cx="630375" cy="455794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A51C444-9524-4D1F-9669-E83FB5A825A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E444A9C-9EC2-4071-B308-E62925D0E1E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F447B97-9EF5-4D97-A1F4-3EA3F46A9CD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8A7F46-93DD-4C61-8B42-F4FA1C86CCF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BF40940-4E89-45C3-B4ED-86D598E0C923}"/>
              </a:ext>
            </a:extLst>
          </p:cNvPr>
          <p:cNvGrpSpPr/>
          <p:nvPr/>
        </p:nvGrpSpPr>
        <p:grpSpPr>
          <a:xfrm>
            <a:off x="9780693" y="4035193"/>
            <a:ext cx="630375" cy="455794"/>
            <a:chOff x="8887627" y="907393"/>
            <a:chExt cx="630375" cy="455794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79FF83D3-0B7F-43C5-BD55-2A2309F49C5F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176A108-914F-4B5F-8DEA-A14E8CECFDDE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FD1D85D-E68C-4B74-AB2C-7B1E8CB4859F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C9E5D32-E0D5-43E6-8E9B-721DC286280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629FA43-A0F9-46F2-8D6D-C7FF805E7C3E}"/>
              </a:ext>
            </a:extLst>
          </p:cNvPr>
          <p:cNvGrpSpPr/>
          <p:nvPr/>
        </p:nvGrpSpPr>
        <p:grpSpPr>
          <a:xfrm>
            <a:off x="9781665" y="4481430"/>
            <a:ext cx="630375" cy="455794"/>
            <a:chOff x="8887627" y="907393"/>
            <a:chExt cx="630375" cy="455794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3F4DE0F2-9513-451C-B1DB-F53C880FB8C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1A81262-3091-4970-A11C-85EB3C2BA53C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397DCBF-E739-4D98-9DF7-601B50CD9FE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7CEA974D-3C63-471C-ADB6-15CDC770F7A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1ECB6D28-4BA7-4330-92B0-9D7358991E22}"/>
              </a:ext>
            </a:extLst>
          </p:cNvPr>
          <p:cNvGrpSpPr/>
          <p:nvPr/>
        </p:nvGrpSpPr>
        <p:grpSpPr>
          <a:xfrm>
            <a:off x="9780675" y="4928056"/>
            <a:ext cx="630375" cy="455794"/>
            <a:chOff x="8887627" y="907393"/>
            <a:chExt cx="630375" cy="455794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654EEFA8-100E-4592-884B-040F72BAED20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D1802371-E01E-4ABA-9907-5AB83DD0FF6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A4BDD5D-B130-4B8C-A457-30BC0E04C229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011E7CA-963A-48F7-A1A5-84844A1DD4AB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BFA01AF-31DD-43A8-A58E-8D88EF2E2685}"/>
              </a:ext>
            </a:extLst>
          </p:cNvPr>
          <p:cNvGrpSpPr/>
          <p:nvPr/>
        </p:nvGrpSpPr>
        <p:grpSpPr>
          <a:xfrm>
            <a:off x="9810742" y="905468"/>
            <a:ext cx="591105" cy="470388"/>
            <a:chOff x="8024949" y="901783"/>
            <a:chExt cx="591105" cy="470388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1D07C835-6ED7-4C30-AAA1-91DA7DAF3F5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985C222A-852F-4D1A-BCE5-F032A467895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9218909-884C-450F-A193-C9DAD45665D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F1F3C4C-9E54-49C9-9960-E7DB74D47073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1F9D665-2D10-4056-8033-6D911BFF138F}"/>
              </a:ext>
            </a:extLst>
          </p:cNvPr>
          <p:cNvGrpSpPr/>
          <p:nvPr/>
        </p:nvGrpSpPr>
        <p:grpSpPr>
          <a:xfrm>
            <a:off x="8919219" y="904164"/>
            <a:ext cx="591105" cy="470388"/>
            <a:chOff x="8024949" y="901783"/>
            <a:chExt cx="591105" cy="470388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E544AC3C-B59F-4CB3-831E-5EBF85EAC3E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5796F2EC-75E4-49DB-995B-AF967DD6676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21655EE-393E-4898-8398-13EF1867A70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871C6C1-AF94-47E4-8337-CC3DC70A4838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339AE326-9872-4E93-8531-DEB81910A838}"/>
              </a:ext>
            </a:extLst>
          </p:cNvPr>
          <p:cNvGrpSpPr/>
          <p:nvPr/>
        </p:nvGrpSpPr>
        <p:grpSpPr>
          <a:xfrm>
            <a:off x="8919420" y="1348182"/>
            <a:ext cx="591105" cy="470388"/>
            <a:chOff x="8024949" y="901783"/>
            <a:chExt cx="591105" cy="470388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5493C0F2-3033-41AC-B3A0-BE713CDCF509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40E630C6-724D-4D86-81F9-E4019675A53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C8FA5D2B-832D-4673-AA66-8CA376F675D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FD69F42-1881-45FA-87DE-3ACA3C3D5E5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969DC69-BAD4-43C9-B5FA-62EBEFC2AB80}"/>
              </a:ext>
            </a:extLst>
          </p:cNvPr>
          <p:cNvGrpSpPr/>
          <p:nvPr/>
        </p:nvGrpSpPr>
        <p:grpSpPr>
          <a:xfrm>
            <a:off x="8918785" y="1798485"/>
            <a:ext cx="591105" cy="470388"/>
            <a:chOff x="8024949" y="901783"/>
            <a:chExt cx="591105" cy="470388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C1172AB1-FE9F-471C-83DE-9706F3AFB87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2AE83DF-8061-4F87-AED6-73BBBEB5B255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D8FCC8E9-8EC1-47EE-8BCA-761968A90B68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231E4834-CE40-4CCF-8CD9-A6CCC38B1281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F03E506A-6A45-4556-B62F-D46D075E76DE}"/>
              </a:ext>
            </a:extLst>
          </p:cNvPr>
          <p:cNvGrpSpPr/>
          <p:nvPr/>
        </p:nvGrpSpPr>
        <p:grpSpPr>
          <a:xfrm>
            <a:off x="8918986" y="2247265"/>
            <a:ext cx="591105" cy="470388"/>
            <a:chOff x="8024949" y="901783"/>
            <a:chExt cx="591105" cy="470388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7244001D-527A-4DEB-98C6-5FD1D4AC0F0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5D9FF97-E6DD-4F99-8E64-B3F35217DC1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2F9C2296-3865-4C99-BE34-E166CC930E7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131A63DF-AFBE-4A6A-B2CF-4E680092A7C7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D3316E1A-5935-4356-8CC0-2995EFFDFC37}"/>
              </a:ext>
            </a:extLst>
          </p:cNvPr>
          <p:cNvGrpSpPr/>
          <p:nvPr/>
        </p:nvGrpSpPr>
        <p:grpSpPr>
          <a:xfrm>
            <a:off x="8923061" y="2692113"/>
            <a:ext cx="591105" cy="470388"/>
            <a:chOff x="8024949" y="901783"/>
            <a:chExt cx="591105" cy="470388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B0F2F741-AC71-4F06-9BCE-421B04143BEA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7DDB6D4E-7457-4146-9167-74811AD9EE91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9468A8E-0CF6-4DB0-B716-678DC836CA0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861CC32E-7041-457F-958C-A0681B768059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BFF2D7E-984A-4786-8390-7D39B3F916C5}"/>
              </a:ext>
            </a:extLst>
          </p:cNvPr>
          <p:cNvGrpSpPr/>
          <p:nvPr/>
        </p:nvGrpSpPr>
        <p:grpSpPr>
          <a:xfrm>
            <a:off x="8919591" y="3140136"/>
            <a:ext cx="591105" cy="470388"/>
            <a:chOff x="8024949" y="901783"/>
            <a:chExt cx="591105" cy="470388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7590132C-C8B8-460A-B17A-3F4B4C8E1BDB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0094C915-862C-4C37-A9EB-86EC1D979B19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1C2BE3E6-578A-49DE-9426-CA6CC4C7CEE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2E7F8E6D-B2D7-4B09-83CE-175DC1DFCFB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380ED5A8-0A07-4920-8F80-62485DBFC761}"/>
              </a:ext>
            </a:extLst>
          </p:cNvPr>
          <p:cNvGrpSpPr/>
          <p:nvPr/>
        </p:nvGrpSpPr>
        <p:grpSpPr>
          <a:xfrm>
            <a:off x="8919792" y="3584154"/>
            <a:ext cx="591105" cy="470388"/>
            <a:chOff x="8024949" y="901783"/>
            <a:chExt cx="591105" cy="470388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9FFE822E-0C40-4E37-A890-86B2D6FD03F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980E4DEB-2C08-4370-8B08-46EDAB8BEA7A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12FF5066-C916-4CBD-A6BA-30919149F13C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A231C185-B74C-4677-BCE1-2CC1DFAD002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766DBBE5-41E4-44B5-965A-28403CFA801A}"/>
              </a:ext>
            </a:extLst>
          </p:cNvPr>
          <p:cNvGrpSpPr/>
          <p:nvPr/>
        </p:nvGrpSpPr>
        <p:grpSpPr>
          <a:xfrm>
            <a:off x="8919157" y="4034457"/>
            <a:ext cx="591105" cy="470388"/>
            <a:chOff x="8024949" y="901783"/>
            <a:chExt cx="591105" cy="470388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91B1F1E0-92BC-4552-B3B3-EFD2CD68C403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AD7E2650-D83C-489D-9685-BFB88AD293F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529864F8-1532-4009-860F-1601D5F29966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A9500BC8-6A99-4380-8EEF-5A40C35C664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CB867147-7403-4A4D-BDE1-3A1F8A882620}"/>
              </a:ext>
            </a:extLst>
          </p:cNvPr>
          <p:cNvGrpSpPr/>
          <p:nvPr/>
        </p:nvGrpSpPr>
        <p:grpSpPr>
          <a:xfrm>
            <a:off x="8919358" y="4483237"/>
            <a:ext cx="591105" cy="470388"/>
            <a:chOff x="8024949" y="901783"/>
            <a:chExt cx="591105" cy="470388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548FDDAA-8F34-42CF-95D9-882571168A6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F245B58-F229-49E3-A33B-7F003829F1F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D0611B40-AB91-4C98-8BC1-8388DBC07980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D752578C-236D-4A05-9877-1C6D2AF134C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54B9205-EE21-4DD7-AAAF-6602697ED986}"/>
              </a:ext>
            </a:extLst>
          </p:cNvPr>
          <p:cNvGrpSpPr/>
          <p:nvPr/>
        </p:nvGrpSpPr>
        <p:grpSpPr>
          <a:xfrm>
            <a:off x="8920575" y="4928085"/>
            <a:ext cx="591105" cy="470388"/>
            <a:chOff x="8024949" y="901783"/>
            <a:chExt cx="591105" cy="470388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78B1342B-C638-455E-85FD-842BC9AD4D2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D146033-BDD1-46E7-AA84-C1EE0318DD0B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EA99A11D-0443-4D39-8343-FD616EBC5D5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F2F158F-89A2-4D53-B212-416FF6002F3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4D28C6F-9230-4F1A-A06C-1E5BB7F82531}"/>
              </a:ext>
            </a:extLst>
          </p:cNvPr>
          <p:cNvGrpSpPr/>
          <p:nvPr/>
        </p:nvGrpSpPr>
        <p:grpSpPr>
          <a:xfrm>
            <a:off x="8944134" y="884437"/>
            <a:ext cx="558936" cy="517996"/>
            <a:chOff x="7154565" y="884953"/>
            <a:chExt cx="558936" cy="51799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7C41D198-D751-4ED2-B04F-C440329A4BA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A8350C11-B395-4B91-B7DC-65B527A3F2BF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B1664BA-8C1A-41C3-A1B6-7B69A0F31BD3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C32964C6-9A62-4B86-8297-294E38ECA50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94C633B6-9B3C-4E09-B80C-F3E0A0B97798}"/>
              </a:ext>
            </a:extLst>
          </p:cNvPr>
          <p:cNvGrpSpPr/>
          <p:nvPr/>
        </p:nvGrpSpPr>
        <p:grpSpPr>
          <a:xfrm>
            <a:off x="8048835" y="887334"/>
            <a:ext cx="558936" cy="517996"/>
            <a:chOff x="7154565" y="884953"/>
            <a:chExt cx="558936" cy="51799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A8E7B7FC-33A9-4BDB-B7C7-EFAB8B1742D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0B799239-1640-4BD1-B0CD-F1291F74DBA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95BD942-C523-47BA-B8E3-5CB11AF4A57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21C7602-4B30-4D51-9C60-31E1924798C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8CB1B646-5204-4E05-8A2E-955DC4B85682}"/>
              </a:ext>
            </a:extLst>
          </p:cNvPr>
          <p:cNvGrpSpPr/>
          <p:nvPr/>
        </p:nvGrpSpPr>
        <p:grpSpPr>
          <a:xfrm>
            <a:off x="8051598" y="1336913"/>
            <a:ext cx="558936" cy="517996"/>
            <a:chOff x="7154565" y="884953"/>
            <a:chExt cx="558936" cy="51799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F9FA0014-B52E-422F-83BD-5DDA1140958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A357BE1-697F-4CD7-A28B-3E36048B24A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2D09433C-1746-4F37-8AF7-C8F2AAF8913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782F4542-3B83-4C97-85CC-C3A89A8AE53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291EFECB-8814-4BB7-A60C-4DF9E6A246EE}"/>
              </a:ext>
            </a:extLst>
          </p:cNvPr>
          <p:cNvGrpSpPr/>
          <p:nvPr/>
        </p:nvGrpSpPr>
        <p:grpSpPr>
          <a:xfrm>
            <a:off x="8053314" y="1783142"/>
            <a:ext cx="558936" cy="517996"/>
            <a:chOff x="7154565" y="884953"/>
            <a:chExt cx="558936" cy="51799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0F4C924B-4606-498E-8E16-B34D126F6F8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75AA7042-399C-4018-AA4F-98E55036362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3BEA162E-E5A8-4235-B2D8-0824852680B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5EFAEC10-EF4F-43DC-88AC-ED15FC9E9FB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D40714DC-F566-4012-B256-F549FA04A7A9}"/>
              </a:ext>
            </a:extLst>
          </p:cNvPr>
          <p:cNvGrpSpPr/>
          <p:nvPr/>
        </p:nvGrpSpPr>
        <p:grpSpPr>
          <a:xfrm>
            <a:off x="8051081" y="2229258"/>
            <a:ext cx="558936" cy="517996"/>
            <a:chOff x="7154565" y="884953"/>
            <a:chExt cx="558936" cy="51799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5B76DB1C-C483-47E3-BD67-1ACC281B3A98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EB24A56F-73A5-4E30-82D6-B25F22982F6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2B133563-C08C-43E5-9F09-FD08A874B7CA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794B963-C8D8-42CF-A22F-DE35B38C0AC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A83A4D9C-3185-4526-B818-DCA2C823547D}"/>
              </a:ext>
            </a:extLst>
          </p:cNvPr>
          <p:cNvGrpSpPr/>
          <p:nvPr/>
        </p:nvGrpSpPr>
        <p:grpSpPr>
          <a:xfrm>
            <a:off x="8050736" y="2676979"/>
            <a:ext cx="558936" cy="517996"/>
            <a:chOff x="7154565" y="884953"/>
            <a:chExt cx="558936" cy="517996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19EC391F-6C8F-4506-8908-DF661825DC2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73AF9F01-14CD-4E6D-BDD2-C7BED5E83E2D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8594898-64C6-45F2-A96A-CB2D5100066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8EB2DCA7-B4C4-4289-B8D2-CB0FE304179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D87714DF-AED0-454B-A4FF-7AA9022267A0}"/>
              </a:ext>
            </a:extLst>
          </p:cNvPr>
          <p:cNvGrpSpPr/>
          <p:nvPr/>
        </p:nvGrpSpPr>
        <p:grpSpPr>
          <a:xfrm>
            <a:off x="8049308" y="3122657"/>
            <a:ext cx="558936" cy="517996"/>
            <a:chOff x="7154565" y="884953"/>
            <a:chExt cx="558936" cy="51799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0E834EED-4ED6-4A0B-AA90-8F3494D79F8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C09D035D-D8DB-4313-B0BC-0C0646614E2E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A26C4DBB-CF21-444B-9EDC-B993AF0EBE20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3560076-AB65-4A15-B188-004928B2B7D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04F32FFD-939C-47CC-AA4B-E80C5E745C7F}"/>
              </a:ext>
            </a:extLst>
          </p:cNvPr>
          <p:cNvGrpSpPr/>
          <p:nvPr/>
        </p:nvGrpSpPr>
        <p:grpSpPr>
          <a:xfrm>
            <a:off x="8052071" y="3572236"/>
            <a:ext cx="558936" cy="517996"/>
            <a:chOff x="7154565" y="884953"/>
            <a:chExt cx="558936" cy="51799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7CC5B502-1BA0-43FC-8CB1-E4851B416707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2C87F051-750E-4037-9B52-86C76F6C1CD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AD2EB279-0698-45D8-9391-30144DEB176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A7FBA3E-3397-49DE-BC6E-7B7BF7B38C28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F425FF18-8F00-47C9-88E6-5724838D6E4E}"/>
              </a:ext>
            </a:extLst>
          </p:cNvPr>
          <p:cNvGrpSpPr/>
          <p:nvPr/>
        </p:nvGrpSpPr>
        <p:grpSpPr>
          <a:xfrm>
            <a:off x="8053787" y="4018465"/>
            <a:ext cx="558936" cy="517996"/>
            <a:chOff x="7154565" y="884953"/>
            <a:chExt cx="558936" cy="51799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817CE7EB-2C19-4E7D-B95A-53B64E055E2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97A5DA32-4F90-4EA7-A0AE-BB7F976CBE3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9FCF8862-50B9-4C7F-83A0-5364342A11C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0CF03A64-52F0-405C-8FBB-AFB042DA403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9B22EA34-1F7E-417C-A2D3-603A16B4E1C1}"/>
              </a:ext>
            </a:extLst>
          </p:cNvPr>
          <p:cNvGrpSpPr/>
          <p:nvPr/>
        </p:nvGrpSpPr>
        <p:grpSpPr>
          <a:xfrm>
            <a:off x="8051554" y="4464581"/>
            <a:ext cx="558936" cy="517996"/>
            <a:chOff x="7154565" y="884953"/>
            <a:chExt cx="558936" cy="51799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5590D3F8-56E3-4159-80F6-E37AAE6D208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00AD2C39-7104-4E53-A4E4-4D2ECADA48C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D83FFFA7-E0C6-4E9E-9B2B-A0807030253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94727494-D220-4474-B6B2-73FDF419F2A4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F42E8153-7A4A-4ECD-B9CA-D2D8A18507C0}"/>
              </a:ext>
            </a:extLst>
          </p:cNvPr>
          <p:cNvGrpSpPr/>
          <p:nvPr/>
        </p:nvGrpSpPr>
        <p:grpSpPr>
          <a:xfrm>
            <a:off x="8051209" y="4912302"/>
            <a:ext cx="558936" cy="517996"/>
            <a:chOff x="7154565" y="884953"/>
            <a:chExt cx="558936" cy="51799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042129E1-DB3B-4391-B571-046B904DCCF6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4629A361-6815-4720-9AFC-12671374C4F7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D5861A5D-00F7-4519-B0D8-DCA18145EBA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031B81F7-BD1C-4CD3-B29D-3261B755059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76561C3C-2E77-4CC7-9AEA-0D07E46CE2E6}"/>
              </a:ext>
            </a:extLst>
          </p:cNvPr>
          <p:cNvGrpSpPr/>
          <p:nvPr/>
        </p:nvGrpSpPr>
        <p:grpSpPr>
          <a:xfrm>
            <a:off x="8049109" y="936258"/>
            <a:ext cx="446399" cy="428686"/>
            <a:chOff x="463698" y="934501"/>
            <a:chExt cx="446399" cy="428686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68CE965A-E8AF-4CAE-B7A9-2D50C6ACE3D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8D3BD128-BE47-4114-A4DF-9CDFD108A998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6140A47-DC07-4437-9490-0E6948D03CA5}"/>
              </a:ext>
            </a:extLst>
          </p:cNvPr>
          <p:cNvGrpSpPr/>
          <p:nvPr/>
        </p:nvGrpSpPr>
        <p:grpSpPr>
          <a:xfrm>
            <a:off x="450143" y="1307021"/>
            <a:ext cx="6344121" cy="1538144"/>
            <a:chOff x="450143" y="1307021"/>
            <a:chExt cx="6344121" cy="1538144"/>
          </a:xfrm>
        </p:grpSpPr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01DE9FA9-F0FF-4237-9C85-41F71769FEA9}"/>
                </a:ext>
              </a:extLst>
            </p:cNvPr>
            <p:cNvSpPr txBox="1"/>
            <p:nvPr/>
          </p:nvSpPr>
          <p:spPr>
            <a:xfrm>
              <a:off x="450143" y="1307021"/>
              <a:ext cx="4511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0.2 9 4 + 0.0 0 6 = 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97039D1D-ABFA-4AC4-9333-00BEC8CC01F3}"/>
                </a:ext>
              </a:extLst>
            </p:cNvPr>
            <p:cNvSpPr txBox="1"/>
            <p:nvPr/>
          </p:nvSpPr>
          <p:spPr>
            <a:xfrm>
              <a:off x="4928547" y="1323349"/>
              <a:ext cx="1013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0.3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42869D7B-FC01-42A7-909C-0E5A80ED94D7}"/>
                </a:ext>
              </a:extLst>
            </p:cNvPr>
            <p:cNvSpPr txBox="1"/>
            <p:nvPr/>
          </p:nvSpPr>
          <p:spPr>
            <a:xfrm>
              <a:off x="5781166" y="1320785"/>
              <a:ext cx="1013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3500" b="1" dirty="0">
                <a:latin typeface="Arial Black" panose="020B0A04020102020204" pitchFamily="34" charset="0"/>
                <a:ea typeface="Cambria Math" panose="02040503050406030204" pitchFamily="18" charset="0"/>
              </a:endParaRP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D27C9220-0147-42B3-B1CA-C983D7715065}"/>
                </a:ext>
              </a:extLst>
            </p:cNvPr>
            <p:cNvSpPr txBox="1"/>
            <p:nvPr/>
          </p:nvSpPr>
          <p:spPr>
            <a:xfrm>
              <a:off x="450143" y="1754942"/>
              <a:ext cx="45987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0.3       + 0.7       = 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5725623E-1C14-4987-95F6-CD32CA514667}"/>
                </a:ext>
              </a:extLst>
            </p:cNvPr>
            <p:cNvSpPr txBox="1"/>
            <p:nvPr/>
          </p:nvSpPr>
          <p:spPr>
            <a:xfrm>
              <a:off x="4913939" y="1774811"/>
              <a:ext cx="1013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672D610A-D771-4980-A0B8-F09D92A46726}"/>
                </a:ext>
              </a:extLst>
            </p:cNvPr>
            <p:cNvSpPr txBox="1"/>
            <p:nvPr/>
          </p:nvSpPr>
          <p:spPr>
            <a:xfrm>
              <a:off x="5238418" y="1769526"/>
              <a:ext cx="1013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3500" b="1" dirty="0">
                <a:latin typeface="Arial Black" panose="020B0A04020102020204" pitchFamily="34" charset="0"/>
                <a:ea typeface="Cambria Math" panose="02040503050406030204" pitchFamily="18" charset="0"/>
              </a:endParaRPr>
            </a:p>
          </p:txBody>
        </p: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D64D5295-3B69-4DFB-ADB0-DC26D4184F0C}"/>
                </a:ext>
              </a:extLst>
            </p:cNvPr>
            <p:cNvCxnSpPr>
              <a:cxnSpLocks/>
            </p:cNvCxnSpPr>
            <p:nvPr/>
          </p:nvCxnSpPr>
          <p:spPr>
            <a:xfrm>
              <a:off x="2246400" y="2269752"/>
              <a:ext cx="223200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B6A04909-0FFB-4197-944E-B6AE3AE9DE23}"/>
                </a:ext>
              </a:extLst>
            </p:cNvPr>
            <p:cNvSpPr txBox="1"/>
            <p:nvPr/>
          </p:nvSpPr>
          <p:spPr>
            <a:xfrm>
              <a:off x="2962418" y="2177313"/>
              <a:ext cx="346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.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B8C94FD4-6F4E-44B2-ABE2-0BBCA812007F}"/>
                </a:ext>
              </a:extLst>
            </p:cNvPr>
            <p:cNvSpPr txBox="1"/>
            <p:nvPr/>
          </p:nvSpPr>
          <p:spPr>
            <a:xfrm>
              <a:off x="4016544" y="2198834"/>
              <a:ext cx="4463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C9443060-9AB0-4271-8B6E-87D4296B15D9}"/>
                </a:ext>
              </a:extLst>
            </p:cNvPr>
            <p:cNvSpPr txBox="1"/>
            <p:nvPr/>
          </p:nvSpPr>
          <p:spPr>
            <a:xfrm>
              <a:off x="3570144" y="2195888"/>
              <a:ext cx="44639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8B5BE77E-0A70-499E-BEAE-26D4D35B655F}"/>
                </a:ext>
              </a:extLst>
            </p:cNvPr>
            <p:cNvSpPr txBox="1"/>
            <p:nvPr/>
          </p:nvSpPr>
          <p:spPr>
            <a:xfrm>
              <a:off x="3150065" y="2192702"/>
              <a:ext cx="44639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5AB6DB8D-E1CB-4401-A744-69426FF5BCF9}"/>
                </a:ext>
              </a:extLst>
            </p:cNvPr>
            <p:cNvSpPr txBox="1"/>
            <p:nvPr/>
          </p:nvSpPr>
          <p:spPr>
            <a:xfrm>
              <a:off x="2656369" y="2189602"/>
              <a:ext cx="44639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597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6 L -0.07305 0.58658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2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6.25E-7 -0.06343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8.33333E-7 -0.13334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0.00013 -0.1956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-0.00039 -0.26157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-0.00013 -0.32477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-0.00013 -0.38634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00013 -0.45694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00013 -0.51574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-0.00026 -0.58496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33333E-6 L -0.07305 0.13102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00104 -0.0625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00091 -0.12987 " pathEditMode="relative" rAng="0" ptsTypes="AA">
                                      <p:cBhvr>
                                        <p:cTn id="203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00078 -0.19491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0.00091 -0.25671 " pathEditMode="relative" rAng="0" ptsTypes="AA">
                                      <p:cBhvr>
                                        <p:cTn id="207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-0.00078 -0.32315 " pathEditMode="relative" rAng="0" ptsTypes="AA">
                                      <p:cBhvr>
                                        <p:cTn id="209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-0.00104 -0.39027 " pathEditMode="relative" rAng="0" ptsTypes="AA">
                                      <p:cBhvr>
                                        <p:cTn id="211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0.00117 -0.45231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0.00091 -0.51852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3.33333E-6 -0.58843 " pathEditMode="relative" rAng="0" ptsTypes="AA">
                                      <p:cBhvr>
                                        <p:cTn id="217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000"/>
                            </p:stCondLst>
                            <p:childTnLst>
                              <p:par>
                                <p:cTn id="2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9F8272E-DD54-465B-B9AD-A9456B29D56B}"/>
              </a:ext>
            </a:extLst>
          </p:cNvPr>
          <p:cNvGrpSpPr/>
          <p:nvPr/>
        </p:nvGrpSpPr>
        <p:grpSpPr>
          <a:xfrm>
            <a:off x="293150" y="335904"/>
            <a:ext cx="4619140" cy="817087"/>
            <a:chOff x="255525" y="372323"/>
            <a:chExt cx="3458926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DC334FD1-82E6-425A-AFCE-18AE2C363DF9}"/>
                </a:ext>
              </a:extLst>
            </p:cNvPr>
            <p:cNvSpPr/>
            <p:nvPr/>
          </p:nvSpPr>
          <p:spPr>
            <a:xfrm>
              <a:off x="255525" y="372323"/>
              <a:ext cx="312465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B1A811B-8300-4722-ACED-46729DE86639}"/>
                </a:ext>
              </a:extLst>
            </p:cNvPr>
            <p:cNvSpPr txBox="1"/>
            <p:nvPr/>
          </p:nvSpPr>
          <p:spPr>
            <a:xfrm>
              <a:off x="336434" y="485388"/>
              <a:ext cx="337801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0.538 +                  = 1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CFA3DA7-3C5D-4BB7-B55C-EF8794156000}"/>
              </a:ext>
            </a:extLst>
          </p:cNvPr>
          <p:cNvSpPr/>
          <p:nvPr/>
        </p:nvSpPr>
        <p:spPr>
          <a:xfrm>
            <a:off x="1973911" y="458918"/>
            <a:ext cx="162419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2722113-1D44-4D99-BFD1-D763E3A084C0}"/>
              </a:ext>
            </a:extLst>
          </p:cNvPr>
          <p:cNvSpPr txBox="1"/>
          <p:nvPr/>
        </p:nvSpPr>
        <p:spPr>
          <a:xfrm>
            <a:off x="1962934" y="447585"/>
            <a:ext cx="187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0.462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5A557-604A-4430-9811-91D020023E0D}"/>
              </a:ext>
            </a:extLst>
          </p:cNvPr>
          <p:cNvGrpSpPr/>
          <p:nvPr/>
        </p:nvGrpSpPr>
        <p:grpSpPr>
          <a:xfrm>
            <a:off x="450277" y="1316753"/>
            <a:ext cx="6366199" cy="1976295"/>
            <a:chOff x="450277" y="3989673"/>
            <a:chExt cx="6366199" cy="197629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727F953-4C03-4E2A-AA37-A9C4823078EC}"/>
                </a:ext>
              </a:extLst>
            </p:cNvPr>
            <p:cNvSpPr txBox="1"/>
            <p:nvPr/>
          </p:nvSpPr>
          <p:spPr>
            <a:xfrm>
              <a:off x="462653" y="3989674"/>
              <a:ext cx="4511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0.5 3 8 + 0.0 0 2 = 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00FDDD6-3285-4FDF-B157-8F201761C4F7}"/>
                </a:ext>
              </a:extLst>
            </p:cNvPr>
            <p:cNvSpPr txBox="1"/>
            <p:nvPr/>
          </p:nvSpPr>
          <p:spPr>
            <a:xfrm>
              <a:off x="4941056" y="3989673"/>
              <a:ext cx="14448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0.5 4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34BACDA-4E4A-4473-A863-F54B311BE53A}"/>
                </a:ext>
              </a:extLst>
            </p:cNvPr>
            <p:cNvSpPr txBox="1"/>
            <p:nvPr/>
          </p:nvSpPr>
          <p:spPr>
            <a:xfrm>
              <a:off x="6236692" y="4003438"/>
              <a:ext cx="557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3500" b="1" dirty="0">
                <a:latin typeface="Arial Black" panose="020B0A04020102020204" pitchFamily="34" charset="0"/>
                <a:ea typeface="Cambria Math" panose="02040503050406030204" pitchFamily="18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2EC440E-03A0-40AA-AC6D-074C0CE47854}"/>
                </a:ext>
              </a:extLst>
            </p:cNvPr>
            <p:cNvSpPr txBox="1"/>
            <p:nvPr/>
          </p:nvSpPr>
          <p:spPr>
            <a:xfrm>
              <a:off x="462653" y="4437595"/>
              <a:ext cx="45987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0.5 4    + 0.0 6    = 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A889718-F4D5-40E6-91B3-0EBDF22D4461}"/>
                </a:ext>
              </a:extLst>
            </p:cNvPr>
            <p:cNvSpPr txBox="1"/>
            <p:nvPr/>
          </p:nvSpPr>
          <p:spPr>
            <a:xfrm>
              <a:off x="4935974" y="4441135"/>
              <a:ext cx="1013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0.6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C96A5D2-1047-4854-97AE-48323F6B415C}"/>
                </a:ext>
              </a:extLst>
            </p:cNvPr>
            <p:cNvSpPr txBox="1"/>
            <p:nvPr/>
          </p:nvSpPr>
          <p:spPr>
            <a:xfrm>
              <a:off x="5803378" y="4426325"/>
              <a:ext cx="1013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3500" b="1" dirty="0">
                <a:latin typeface="Arial Black" panose="020B0A04020102020204" pitchFamily="34" charset="0"/>
                <a:ea typeface="Cambria Math" panose="02040503050406030204" pitchFamily="18" charset="0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AB07ED7-0DD1-4D71-A3F2-A7C4F258E5F7}"/>
                </a:ext>
              </a:extLst>
            </p:cNvPr>
            <p:cNvCxnSpPr>
              <a:cxnSpLocks/>
            </p:cNvCxnSpPr>
            <p:nvPr/>
          </p:nvCxnSpPr>
          <p:spPr>
            <a:xfrm>
              <a:off x="2258910" y="5390555"/>
              <a:ext cx="2232000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D550D05-E52F-44FD-97C5-DAD03827F3D0}"/>
                </a:ext>
              </a:extLst>
            </p:cNvPr>
            <p:cNvSpPr txBox="1"/>
            <p:nvPr/>
          </p:nvSpPr>
          <p:spPr>
            <a:xfrm>
              <a:off x="2974928" y="5298116"/>
              <a:ext cx="346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.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08812D9-993E-4083-B9C8-43F845DB2CF0}"/>
                </a:ext>
              </a:extLst>
            </p:cNvPr>
            <p:cNvSpPr txBox="1"/>
            <p:nvPr/>
          </p:nvSpPr>
          <p:spPr>
            <a:xfrm>
              <a:off x="4029054" y="5319637"/>
              <a:ext cx="4463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78E3E65-40D4-4D38-BA59-0C45ACB6ADE9}"/>
                </a:ext>
              </a:extLst>
            </p:cNvPr>
            <p:cNvSpPr txBox="1"/>
            <p:nvPr/>
          </p:nvSpPr>
          <p:spPr>
            <a:xfrm>
              <a:off x="3582654" y="5316691"/>
              <a:ext cx="44639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4F39D06-521A-4AB4-A22D-BFFF0B4F64EB}"/>
                </a:ext>
              </a:extLst>
            </p:cNvPr>
            <p:cNvSpPr txBox="1"/>
            <p:nvPr/>
          </p:nvSpPr>
          <p:spPr>
            <a:xfrm>
              <a:off x="3143525" y="5313505"/>
              <a:ext cx="44639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2893345-5E0E-409A-9890-547667FB26C4}"/>
                </a:ext>
              </a:extLst>
            </p:cNvPr>
            <p:cNvSpPr txBox="1"/>
            <p:nvPr/>
          </p:nvSpPr>
          <p:spPr>
            <a:xfrm>
              <a:off x="2668879" y="5310405"/>
              <a:ext cx="44639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80AC22B-C639-4E8A-AFBD-52A6001CCA55}"/>
                </a:ext>
              </a:extLst>
            </p:cNvPr>
            <p:cNvSpPr txBox="1"/>
            <p:nvPr/>
          </p:nvSpPr>
          <p:spPr>
            <a:xfrm>
              <a:off x="450277" y="4875687"/>
              <a:ext cx="45987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0.6       + 0.4       = 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2FC1EEF-CDBF-4DCF-9E0C-1AAC4EA270A4}"/>
                </a:ext>
              </a:extLst>
            </p:cNvPr>
            <p:cNvSpPr txBox="1"/>
            <p:nvPr/>
          </p:nvSpPr>
          <p:spPr>
            <a:xfrm>
              <a:off x="4923598" y="4879227"/>
              <a:ext cx="1013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latin typeface="Arial Black" panose="020B0A0402010202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8AAF518-C819-40B1-B38B-A29E3385A330}"/>
                </a:ext>
              </a:extLst>
            </p:cNvPr>
            <p:cNvSpPr txBox="1"/>
            <p:nvPr/>
          </p:nvSpPr>
          <p:spPr>
            <a:xfrm>
              <a:off x="5229027" y="4880746"/>
              <a:ext cx="10130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3500" b="1" dirty="0">
                <a:latin typeface="Arial Black" panose="020B0A0402010202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162FB7B-9E3E-4AF4-8880-11648BF39A4E}"/>
              </a:ext>
            </a:extLst>
          </p:cNvPr>
          <p:cNvGrpSpPr/>
          <p:nvPr/>
        </p:nvGrpSpPr>
        <p:grpSpPr>
          <a:xfrm>
            <a:off x="9779516" y="913109"/>
            <a:ext cx="630375" cy="455794"/>
            <a:chOff x="8887627" y="907393"/>
            <a:chExt cx="630375" cy="455794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0420EB5-061E-4E85-96E6-E76AD0A18A6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387388F-4511-46BB-B8EF-6DA7FEFDBFC7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8F24857-53B7-4C25-8CF7-1AC71259809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DB55495-3B65-47BE-88DF-BB90A3C94F1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905D397-AF8B-42E6-B7FB-7FCB0AD16C8E}"/>
              </a:ext>
            </a:extLst>
          </p:cNvPr>
          <p:cNvGrpSpPr/>
          <p:nvPr/>
        </p:nvGrpSpPr>
        <p:grpSpPr>
          <a:xfrm>
            <a:off x="9780488" y="1359346"/>
            <a:ext cx="630375" cy="455794"/>
            <a:chOff x="8887627" y="907393"/>
            <a:chExt cx="630375" cy="455794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91566288-24FA-4F1B-AC6B-EC578668D86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46E239D-947B-4806-B919-25E18A509ABB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292A746-7A12-4FD2-B241-FB6EEA4E060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28E0AA0-028F-4A7A-8E46-F7A28862B34E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E38ECF3-7B39-4EBC-B54C-DBCD3BD501CA}"/>
              </a:ext>
            </a:extLst>
          </p:cNvPr>
          <p:cNvGrpSpPr/>
          <p:nvPr/>
        </p:nvGrpSpPr>
        <p:grpSpPr>
          <a:xfrm>
            <a:off x="9780175" y="1804625"/>
            <a:ext cx="630375" cy="455794"/>
            <a:chOff x="8887627" y="907393"/>
            <a:chExt cx="630375" cy="455794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2D6C4FD-3A6C-440D-B240-250B5BD14594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367FF14-CDD3-46E9-B593-36859AC22590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F3D9A06-D78B-4ECD-B240-EFCEE3C51817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49077A6E-3CF3-4968-BC09-AD12592B81E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DCB75C5-413F-482E-B7D6-56A2051CEF3E}"/>
              </a:ext>
            </a:extLst>
          </p:cNvPr>
          <p:cNvGrpSpPr/>
          <p:nvPr/>
        </p:nvGrpSpPr>
        <p:grpSpPr>
          <a:xfrm>
            <a:off x="9781147" y="2250862"/>
            <a:ext cx="630375" cy="455794"/>
            <a:chOff x="8887627" y="907393"/>
            <a:chExt cx="630375" cy="455794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CD6D0E6A-91F7-45BB-89AE-F89431EF73B8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8C89DF3-EF27-4503-864D-B87690B505F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ACB88D66-11DB-4E49-A570-D43A5E67DCDA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59932F79-D574-4026-ADD7-C46261CDC80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087E1CC-1A5B-45C0-8043-DE842DEAC800}"/>
              </a:ext>
            </a:extLst>
          </p:cNvPr>
          <p:cNvGrpSpPr/>
          <p:nvPr/>
        </p:nvGrpSpPr>
        <p:grpSpPr>
          <a:xfrm>
            <a:off x="9780157" y="2697488"/>
            <a:ext cx="630375" cy="455794"/>
            <a:chOff x="8887627" y="907393"/>
            <a:chExt cx="630375" cy="455794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9C497B1B-7AD8-4A6C-9934-D1D53BF6A04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94CC5D4C-08B3-4BB3-9A87-A37E170BA22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0A8CCBB-659E-4D79-A0DA-42DECE74E392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9912A7F-81CE-420A-9D2A-E4D6A29E7DF5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45C69C7-3C3F-4E11-8836-8B2BC854732C}"/>
              </a:ext>
            </a:extLst>
          </p:cNvPr>
          <p:cNvGrpSpPr/>
          <p:nvPr/>
        </p:nvGrpSpPr>
        <p:grpSpPr>
          <a:xfrm>
            <a:off x="9780034" y="3143677"/>
            <a:ext cx="630375" cy="455794"/>
            <a:chOff x="8887627" y="907393"/>
            <a:chExt cx="630375" cy="455794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E3A39659-8819-492E-866E-4CB68ECAD223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88D1D1A-9EEA-4532-ACA2-986C928BD1C4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AF610DA-C6F0-4362-B88F-27F2E0AD980B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7E51FC4B-FC4D-47F4-9F34-3B1CC592F574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8FEF611-1EFE-467F-8611-595DDC37C209}"/>
              </a:ext>
            </a:extLst>
          </p:cNvPr>
          <p:cNvGrpSpPr/>
          <p:nvPr/>
        </p:nvGrpSpPr>
        <p:grpSpPr>
          <a:xfrm>
            <a:off x="9781006" y="3589914"/>
            <a:ext cx="630375" cy="455794"/>
            <a:chOff x="8887627" y="907393"/>
            <a:chExt cx="630375" cy="455794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D18C2378-72AE-4DE8-9BAB-6CAB8FC0A8F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90D0EA2-B75E-4FA7-A633-2B8F8D77B738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703E75A-4EFB-40BD-80AA-7F6BEAACDBD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BD0D9F4-0636-42BA-9E7E-DA9F53634B5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F11B5966-F798-48D3-A679-8C9AF5EEBF3A}"/>
              </a:ext>
            </a:extLst>
          </p:cNvPr>
          <p:cNvGrpSpPr/>
          <p:nvPr/>
        </p:nvGrpSpPr>
        <p:grpSpPr>
          <a:xfrm>
            <a:off x="9780693" y="4035193"/>
            <a:ext cx="630375" cy="455794"/>
            <a:chOff x="8887627" y="907393"/>
            <a:chExt cx="630375" cy="45579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C2372384-96E5-4AFF-BFB3-5AFCB4A707FD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E2B7A12-918B-40F8-9C0C-FA48965A97A9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EFFD6B2-1E84-473E-93EC-3FC08757C89E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66F3A04F-D997-4608-828A-79F36F1A1EC3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02F2D5D-E6A8-4FC7-A935-74A59786D6B0}"/>
              </a:ext>
            </a:extLst>
          </p:cNvPr>
          <p:cNvGrpSpPr/>
          <p:nvPr/>
        </p:nvGrpSpPr>
        <p:grpSpPr>
          <a:xfrm>
            <a:off x="9781665" y="4481430"/>
            <a:ext cx="630375" cy="455794"/>
            <a:chOff x="8887627" y="907393"/>
            <a:chExt cx="630375" cy="455794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9FAD3B2E-859B-425C-BB83-3C3749C3ABCA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73E93F53-3F1A-4883-91CA-B3CF759560CA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9DA803D-927A-49A0-9552-BEC499FF0D31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14B0D33D-8963-404B-8462-212807E995DF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A9446A2-34DB-4DB9-8D5A-EE8238B8955A}"/>
              </a:ext>
            </a:extLst>
          </p:cNvPr>
          <p:cNvGrpSpPr/>
          <p:nvPr/>
        </p:nvGrpSpPr>
        <p:grpSpPr>
          <a:xfrm>
            <a:off x="9780675" y="4928056"/>
            <a:ext cx="630375" cy="455794"/>
            <a:chOff x="8887627" y="907393"/>
            <a:chExt cx="630375" cy="455794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A6C42779-0656-4771-9CBB-DC9230685A57}"/>
                </a:ext>
              </a:extLst>
            </p:cNvPr>
            <p:cNvSpPr/>
            <p:nvPr/>
          </p:nvSpPr>
          <p:spPr>
            <a:xfrm>
              <a:off x="8944460" y="934501"/>
              <a:ext cx="446399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60A827DC-D630-44A5-BC88-8E36391E056D}"/>
                </a:ext>
              </a:extLst>
            </p:cNvPr>
            <p:cNvSpPr txBox="1"/>
            <p:nvPr/>
          </p:nvSpPr>
          <p:spPr>
            <a:xfrm>
              <a:off x="8887627" y="1095172"/>
              <a:ext cx="5910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1000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FB054755-402C-4809-8B11-42249337DA86}"/>
                </a:ext>
              </a:extLst>
            </p:cNvPr>
            <p:cNvSpPr txBox="1"/>
            <p:nvPr/>
          </p:nvSpPr>
          <p:spPr>
            <a:xfrm>
              <a:off x="9025531" y="907393"/>
              <a:ext cx="492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C6D37583-7642-4856-901A-C6EB7E2611E2}"/>
                </a:ext>
              </a:extLst>
            </p:cNvPr>
            <p:cNvCxnSpPr/>
            <p:nvPr/>
          </p:nvCxnSpPr>
          <p:spPr>
            <a:xfrm>
              <a:off x="9015439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3410C9A-A0C0-4DB7-B7B2-5F749ED538CC}"/>
              </a:ext>
            </a:extLst>
          </p:cNvPr>
          <p:cNvGrpSpPr/>
          <p:nvPr/>
        </p:nvGrpSpPr>
        <p:grpSpPr>
          <a:xfrm>
            <a:off x="9810742" y="905468"/>
            <a:ext cx="591105" cy="470388"/>
            <a:chOff x="8024949" y="901783"/>
            <a:chExt cx="591105" cy="470388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1A9B69E0-FC30-45BC-8473-B55CA5BE46D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A8E57C88-0AA7-47BA-B47E-992F01284CDC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AA8372E3-BB8D-4CEA-A698-51CCEC5D44D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A20B57CA-A2A5-4993-A036-853C179E4A3C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CCD5570-A652-435D-9507-0F2E0C9A4FC8}"/>
              </a:ext>
            </a:extLst>
          </p:cNvPr>
          <p:cNvGrpSpPr/>
          <p:nvPr/>
        </p:nvGrpSpPr>
        <p:grpSpPr>
          <a:xfrm>
            <a:off x="8919219" y="904164"/>
            <a:ext cx="591105" cy="470388"/>
            <a:chOff x="8024949" y="901783"/>
            <a:chExt cx="591105" cy="470388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8FB84242-D575-46A3-A7FF-F62FA6CD61D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B21DE8E3-48F1-4F04-93A2-9C3397F85C7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D9F6BB3A-029D-4014-B88C-FD6DFE7FCADD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64AF6A3B-E4D4-41BB-A2B3-8998DD6F844E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1AB92205-747B-4EC3-BCFF-9F2B05879156}"/>
              </a:ext>
            </a:extLst>
          </p:cNvPr>
          <p:cNvGrpSpPr/>
          <p:nvPr/>
        </p:nvGrpSpPr>
        <p:grpSpPr>
          <a:xfrm>
            <a:off x="8919420" y="1348182"/>
            <a:ext cx="591105" cy="470388"/>
            <a:chOff x="8024949" y="901783"/>
            <a:chExt cx="591105" cy="470388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716C1E6B-8275-4E3E-ABF1-17ECB1792AAC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F3D73CC-4443-47B4-9472-B487906FAC27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9284B9A1-DA4A-4183-B495-E0CBEB5E41E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8B932782-CCB7-487B-912B-4C0C25FF924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FC0E9201-7AB2-4208-83B7-D1239C150703}"/>
              </a:ext>
            </a:extLst>
          </p:cNvPr>
          <p:cNvGrpSpPr/>
          <p:nvPr/>
        </p:nvGrpSpPr>
        <p:grpSpPr>
          <a:xfrm>
            <a:off x="8918785" y="1798485"/>
            <a:ext cx="591105" cy="470388"/>
            <a:chOff x="8024949" y="901783"/>
            <a:chExt cx="591105" cy="470388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86CC7AEA-5BDD-43F4-A90D-10C5C0193AA1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24A86C20-9E72-4EF0-86D1-6F7E4265DE8F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AD29D344-F602-42A6-A03F-237CBB254F3B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B58BD30-F3AC-4E26-9B96-59968F019CA6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86D4BB7-3F40-4F22-BD58-A457BFB6E855}"/>
              </a:ext>
            </a:extLst>
          </p:cNvPr>
          <p:cNvGrpSpPr/>
          <p:nvPr/>
        </p:nvGrpSpPr>
        <p:grpSpPr>
          <a:xfrm>
            <a:off x="8918986" y="2247265"/>
            <a:ext cx="591105" cy="470388"/>
            <a:chOff x="8024949" y="901783"/>
            <a:chExt cx="591105" cy="470388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32D05DF-02D7-4F01-BDD5-87BF58917F0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DE99D5D5-CDC7-463D-89C8-01F8A1BEEBB4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858C09A3-40BD-4DAA-88BF-221E2B96AC22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2EA10E79-F643-4F48-9297-12A27D118D7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076F4168-E8E1-4B1A-BE08-8811B390D3B3}"/>
              </a:ext>
            </a:extLst>
          </p:cNvPr>
          <p:cNvGrpSpPr/>
          <p:nvPr/>
        </p:nvGrpSpPr>
        <p:grpSpPr>
          <a:xfrm>
            <a:off x="8923061" y="2692113"/>
            <a:ext cx="591105" cy="470388"/>
            <a:chOff x="8024949" y="901783"/>
            <a:chExt cx="591105" cy="470388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5E3A6BDB-A1EB-4647-9BF7-B0319F461E2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29ACB61-F8B4-464E-A760-300C1F3C9DD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C4DA34D-DFEA-49D5-841F-2493F984B9C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50557D0-7954-467D-BD3D-A4AF14E03F0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F9249422-FF56-4C0F-9A52-B744EB353D52}"/>
              </a:ext>
            </a:extLst>
          </p:cNvPr>
          <p:cNvGrpSpPr/>
          <p:nvPr/>
        </p:nvGrpSpPr>
        <p:grpSpPr>
          <a:xfrm>
            <a:off x="8919591" y="3140136"/>
            <a:ext cx="591105" cy="470388"/>
            <a:chOff x="8024949" y="901783"/>
            <a:chExt cx="591105" cy="470388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486E6DF-07EF-4BC7-ADC2-D354BFE38817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F5D84170-D918-46A5-BD35-FE1627888BDE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AE391F35-7898-45AF-A5A6-85013847406F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F6D10950-85CF-43FF-9BA7-FA9996A5216F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AB37E52F-93DF-49B0-930C-67266AE95984}"/>
              </a:ext>
            </a:extLst>
          </p:cNvPr>
          <p:cNvGrpSpPr/>
          <p:nvPr/>
        </p:nvGrpSpPr>
        <p:grpSpPr>
          <a:xfrm>
            <a:off x="8919792" y="3584154"/>
            <a:ext cx="591105" cy="470388"/>
            <a:chOff x="8024949" y="901783"/>
            <a:chExt cx="591105" cy="470388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6B522C5E-6C9C-4659-A65F-978EF723733E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EB5B5DBB-25AF-4026-879D-8EC40594FB9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C05DA30-87C4-4C85-A6B5-B641E4B5D507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67C3A373-465F-4AF1-9FE3-DFCFD8C7173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059CF4D-7CB2-4112-9F2F-E1B8F5CB4385}"/>
              </a:ext>
            </a:extLst>
          </p:cNvPr>
          <p:cNvGrpSpPr/>
          <p:nvPr/>
        </p:nvGrpSpPr>
        <p:grpSpPr>
          <a:xfrm>
            <a:off x="8919157" y="4034457"/>
            <a:ext cx="591105" cy="470388"/>
            <a:chOff x="8024949" y="901783"/>
            <a:chExt cx="591105" cy="470388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BD95B19E-6ED8-42A8-9BAF-2CBE2108B525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034293B6-9AFF-4D80-A895-C391224AA493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8FC0D8FE-C62B-4DE0-9B5D-403FCE5A1975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362E507-4833-493C-92B6-85BF4962DC25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CBD8B00E-2F8D-4AB4-9C2D-05AC9A2B6A69}"/>
              </a:ext>
            </a:extLst>
          </p:cNvPr>
          <p:cNvGrpSpPr/>
          <p:nvPr/>
        </p:nvGrpSpPr>
        <p:grpSpPr>
          <a:xfrm>
            <a:off x="8919358" y="4483237"/>
            <a:ext cx="591105" cy="470388"/>
            <a:chOff x="8024949" y="901783"/>
            <a:chExt cx="591105" cy="470388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00CD7C96-844A-478B-BA1B-1B54AB9137D8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2FB12E7-5D74-4C8C-8D95-0C62F40BA3A0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41C0E339-0CED-4446-ACB6-D1AA0A37A1FA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F91DCDD3-F63B-47D8-B077-214E624C5B1B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A951387C-9CCA-4E02-A839-21481736B044}"/>
              </a:ext>
            </a:extLst>
          </p:cNvPr>
          <p:cNvGrpSpPr/>
          <p:nvPr/>
        </p:nvGrpSpPr>
        <p:grpSpPr>
          <a:xfrm>
            <a:off x="8920575" y="4928085"/>
            <a:ext cx="591105" cy="470388"/>
            <a:chOff x="8024949" y="901783"/>
            <a:chExt cx="591105" cy="470388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1DB3C92F-67DA-48A5-A205-8E8EC8E2FADD}"/>
                </a:ext>
              </a:extLst>
            </p:cNvPr>
            <p:cNvSpPr/>
            <p:nvPr/>
          </p:nvSpPr>
          <p:spPr>
            <a:xfrm>
              <a:off x="8048122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C9EA6E75-46C2-4253-8750-90257D3D13F2}"/>
                </a:ext>
              </a:extLst>
            </p:cNvPr>
            <p:cNvSpPr txBox="1"/>
            <p:nvPr/>
          </p:nvSpPr>
          <p:spPr>
            <a:xfrm>
              <a:off x="8024949" y="1095172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A516EE22-F952-44A6-B0A8-4F6F0FC8D373}"/>
                </a:ext>
              </a:extLst>
            </p:cNvPr>
            <p:cNvSpPr txBox="1"/>
            <p:nvPr/>
          </p:nvSpPr>
          <p:spPr>
            <a:xfrm>
              <a:off x="8123583" y="901783"/>
              <a:ext cx="492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CFA7BB6-27CB-46EE-BEA2-DBD55AB6EFA2}"/>
                </a:ext>
              </a:extLst>
            </p:cNvPr>
            <p:cNvCxnSpPr/>
            <p:nvPr/>
          </p:nvCxnSpPr>
          <p:spPr>
            <a:xfrm>
              <a:off x="8119101" y="113208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6603AA05-6724-45C3-8D99-20BA85FFF029}"/>
              </a:ext>
            </a:extLst>
          </p:cNvPr>
          <p:cNvGrpSpPr/>
          <p:nvPr/>
        </p:nvGrpSpPr>
        <p:grpSpPr>
          <a:xfrm>
            <a:off x="8944134" y="884437"/>
            <a:ext cx="558936" cy="517996"/>
            <a:chOff x="7154565" y="884953"/>
            <a:chExt cx="558936" cy="517996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246E10B7-5315-4CA1-965E-F8DF8E15C73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39B71607-CBEC-4FD5-878A-B4EABCBFD925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5D62CE91-8CF7-46DD-A10B-56CDC684FB4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5CD7E74B-55E7-465B-BD3F-A32CF0558F4C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8AFAD30B-6C32-40FA-AAC1-9347E7D1C159}"/>
              </a:ext>
            </a:extLst>
          </p:cNvPr>
          <p:cNvGrpSpPr/>
          <p:nvPr/>
        </p:nvGrpSpPr>
        <p:grpSpPr>
          <a:xfrm>
            <a:off x="8048835" y="887334"/>
            <a:ext cx="558936" cy="517996"/>
            <a:chOff x="7154565" y="884953"/>
            <a:chExt cx="558936" cy="51799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A4F8B624-750E-4960-B983-AC5184C3B9C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488A96BB-9C1C-4B08-95B7-EA1FC43B9533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95F01571-B157-44FE-B2B7-0F08DA7F3C2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DA242A1E-8833-49BC-A73E-B0B928FA705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DEC8BB91-E522-41D2-9414-A7C48357F73F}"/>
              </a:ext>
            </a:extLst>
          </p:cNvPr>
          <p:cNvGrpSpPr/>
          <p:nvPr/>
        </p:nvGrpSpPr>
        <p:grpSpPr>
          <a:xfrm>
            <a:off x="8051598" y="1336913"/>
            <a:ext cx="558936" cy="517996"/>
            <a:chOff x="7154565" y="884953"/>
            <a:chExt cx="558936" cy="517996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51985607-D4B5-400E-88B9-736913523CEA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F2287C6A-D465-4132-80A6-A252B15C88E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501B3A6-333A-4DCB-A59C-A7A5D67F56D8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AC295C34-DBC4-4D0F-B2B4-42B7EFDE446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52580C7B-A2F4-4434-B39A-983E2ACBC22F}"/>
              </a:ext>
            </a:extLst>
          </p:cNvPr>
          <p:cNvGrpSpPr/>
          <p:nvPr/>
        </p:nvGrpSpPr>
        <p:grpSpPr>
          <a:xfrm>
            <a:off x="8053314" y="1783142"/>
            <a:ext cx="558936" cy="517996"/>
            <a:chOff x="7154565" y="884953"/>
            <a:chExt cx="558936" cy="51799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A55EE10D-3B81-4416-BB52-00541B84D905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84D12B7C-0509-4A99-B37D-B95ED2648A9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4A6B63D8-320C-4261-86B3-A1BAB2ABFD9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7143A0B2-AE17-4B22-B510-52C182C6B33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A5475625-1F98-435B-AF82-D9D3E9B7C5F9}"/>
              </a:ext>
            </a:extLst>
          </p:cNvPr>
          <p:cNvGrpSpPr/>
          <p:nvPr/>
        </p:nvGrpSpPr>
        <p:grpSpPr>
          <a:xfrm>
            <a:off x="8051081" y="2229258"/>
            <a:ext cx="558936" cy="517996"/>
            <a:chOff x="7154565" y="884953"/>
            <a:chExt cx="558936" cy="51799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FC50C1CD-0E9B-4D58-AA52-ED0059688429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EF5A3D46-3982-4381-AC54-136986BE1F70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2C9F075-85FB-4ACE-8AD5-3EAF9161F81F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D3FD0C18-1394-4117-973A-A19A4BD5EA9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7993EAF3-73B0-493F-B0FF-1B768AEB4D75}"/>
              </a:ext>
            </a:extLst>
          </p:cNvPr>
          <p:cNvGrpSpPr/>
          <p:nvPr/>
        </p:nvGrpSpPr>
        <p:grpSpPr>
          <a:xfrm>
            <a:off x="8050736" y="2676979"/>
            <a:ext cx="558936" cy="517996"/>
            <a:chOff x="7154565" y="884953"/>
            <a:chExt cx="558936" cy="51799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1923EC7E-77D3-45EA-BB1D-4FF469E1D1CF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280BACA3-56F2-4CAB-B36F-3DD34484C2CB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3F37304F-6A78-4D04-83C4-381E24159387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40368E0C-0D94-485C-82F8-B40FF990CA69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4D46B2FD-E27B-44CF-BF47-55219F54B6EF}"/>
              </a:ext>
            </a:extLst>
          </p:cNvPr>
          <p:cNvGrpSpPr/>
          <p:nvPr/>
        </p:nvGrpSpPr>
        <p:grpSpPr>
          <a:xfrm>
            <a:off x="8049308" y="3122657"/>
            <a:ext cx="558936" cy="517996"/>
            <a:chOff x="7154565" y="884953"/>
            <a:chExt cx="558936" cy="517996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A7D45176-9E03-4E54-8D51-2CB7BA2BCB90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53E74789-2750-4B3F-B2D9-6E4CDEACEAE9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AF7BF435-1CEF-4EB6-90A1-DD748F4308DB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31C7F06E-CC72-4FCA-8FEE-AFDCC160BF67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033C3AC1-E928-4098-AC2A-E6B9BE13EB31}"/>
              </a:ext>
            </a:extLst>
          </p:cNvPr>
          <p:cNvGrpSpPr/>
          <p:nvPr/>
        </p:nvGrpSpPr>
        <p:grpSpPr>
          <a:xfrm>
            <a:off x="8052071" y="3572236"/>
            <a:ext cx="558936" cy="517996"/>
            <a:chOff x="7154565" y="884953"/>
            <a:chExt cx="558936" cy="51799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E54F74D9-8731-4CBE-A930-F6BB498E577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2D6490C1-32CD-4F5B-9397-2F6E3B382F6C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DF14E503-AD7F-4F24-A742-DFE8C19A914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5278CF15-3C9C-4382-9BC2-9E4113EFAD13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06265B3F-4F22-4948-9870-8F7C87D8338A}"/>
              </a:ext>
            </a:extLst>
          </p:cNvPr>
          <p:cNvGrpSpPr/>
          <p:nvPr/>
        </p:nvGrpSpPr>
        <p:grpSpPr>
          <a:xfrm>
            <a:off x="8053787" y="4018465"/>
            <a:ext cx="558936" cy="517996"/>
            <a:chOff x="7154565" y="884953"/>
            <a:chExt cx="558936" cy="517996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D2D986BB-F597-4915-8BC9-66FB9AA2D283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F6D1F54F-8825-4806-BD12-B6CC3F706018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22216627-BA7A-4F57-9F88-5FB9A6C61FFC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FF117EBC-68B2-49DD-84B9-4E3685B2DBCB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EF48A86E-78EB-41CF-8DC6-D9F93ABA6BB9}"/>
              </a:ext>
            </a:extLst>
          </p:cNvPr>
          <p:cNvGrpSpPr/>
          <p:nvPr/>
        </p:nvGrpSpPr>
        <p:grpSpPr>
          <a:xfrm>
            <a:off x="8051554" y="4464581"/>
            <a:ext cx="558936" cy="517996"/>
            <a:chOff x="7154565" y="884953"/>
            <a:chExt cx="558936" cy="51799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A750BA87-DDFF-4163-BB0A-B7FBC2F2B4C1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4DF07D6-98BF-4316-B38F-FB1FB8332642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9277CB0C-4C03-408D-93D6-4B65EDEE5A19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1AEBAC8-5F44-4147-A095-4CE4814AC5A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CE76651A-D847-456E-A895-91F304A38F37}"/>
              </a:ext>
            </a:extLst>
          </p:cNvPr>
          <p:cNvGrpSpPr/>
          <p:nvPr/>
        </p:nvGrpSpPr>
        <p:grpSpPr>
          <a:xfrm>
            <a:off x="8051209" y="4912302"/>
            <a:ext cx="558936" cy="517996"/>
            <a:chOff x="7154565" y="884953"/>
            <a:chExt cx="558936" cy="517996"/>
          </a:xfrm>
        </p:grpSpPr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9499814D-6C2F-44F4-9E35-A7C2EB616DAE}"/>
                </a:ext>
              </a:extLst>
            </p:cNvPr>
            <p:cNvSpPr/>
            <p:nvPr/>
          </p:nvSpPr>
          <p:spPr>
            <a:xfrm>
              <a:off x="7154565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902112CC-AEB5-469E-B3D4-A4DD363C2D94}"/>
                </a:ext>
              </a:extLst>
            </p:cNvPr>
            <p:cNvSpPr txBox="1"/>
            <p:nvPr/>
          </p:nvSpPr>
          <p:spPr>
            <a:xfrm>
              <a:off x="7164471" y="1095172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10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90F16FDB-C406-40FE-83FA-D644C5CC9DB6}"/>
                </a:ext>
              </a:extLst>
            </p:cNvPr>
            <p:cNvSpPr txBox="1"/>
            <p:nvPr/>
          </p:nvSpPr>
          <p:spPr>
            <a:xfrm>
              <a:off x="7221030" y="884953"/>
              <a:ext cx="492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Arial Black" panose="020B0A04020102020204" pitchFamily="34" charset="0"/>
                </a:rPr>
                <a:t>1</a:t>
              </a:r>
            </a:p>
          </p:txBody>
        </p: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5145A2E8-77E7-4B2B-B225-BD9967F967B0}"/>
                </a:ext>
              </a:extLst>
            </p:cNvPr>
            <p:cNvCxnSpPr/>
            <p:nvPr/>
          </p:nvCxnSpPr>
          <p:spPr>
            <a:xfrm>
              <a:off x="7224963" y="1137699"/>
              <a:ext cx="3102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2CAA270D-363F-4179-A8DE-BDE03F443FC1}"/>
              </a:ext>
            </a:extLst>
          </p:cNvPr>
          <p:cNvGrpSpPr/>
          <p:nvPr/>
        </p:nvGrpSpPr>
        <p:grpSpPr>
          <a:xfrm>
            <a:off x="8049109" y="936258"/>
            <a:ext cx="446399" cy="428686"/>
            <a:chOff x="463698" y="934501"/>
            <a:chExt cx="446399" cy="42868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9691FBA3-C54E-4BD6-AA2E-828BED55643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DF46435C-32B0-494E-B477-4E7DEBEABEFF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79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4.79167E-6 -0.066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4.79167E-6 -0.128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5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-0.1967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83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0092 -0.2553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277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-4.79167E-6 -0.3268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34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0079 -0.3921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1960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22222E-6 L 0.00079 -0.4571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287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5E-6 -0.5187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4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-4.79167E-6 -0.5872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6 L -0.07318 0.1958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6.25E-7 -0.06343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1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8.33333E-7 -0.13334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0.00013 -0.1956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792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-0.00039 -0.26157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3079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-0.00013 -0.32477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625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-0.00013 -0.38634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9329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00013 -0.45694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00013 -0.51574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787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-0.00026 -0.58496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33333E-6 L -0.07344 0.32639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4" y="1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00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00104 -0.0625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3125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00091 -0.12987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505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00078 -0.19491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745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0.00091 -0.25671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847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-0.00078 -0.32315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6157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-0.00104 -0.39027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9514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0.00117 -0.45231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2616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0.00091 -0.51852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5926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3.33333E-6 -0.58843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000"/>
                            </p:stCondLst>
                            <p:childTnLst>
                              <p:par>
                                <p:cTn id="2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9F8272E-DD54-465B-B9AD-A9456B29D56B}"/>
              </a:ext>
            </a:extLst>
          </p:cNvPr>
          <p:cNvGrpSpPr/>
          <p:nvPr/>
        </p:nvGrpSpPr>
        <p:grpSpPr>
          <a:xfrm>
            <a:off x="293150" y="335904"/>
            <a:ext cx="4619140" cy="817087"/>
            <a:chOff x="255525" y="372323"/>
            <a:chExt cx="3458926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DC334FD1-82E6-425A-AFCE-18AE2C363DF9}"/>
                </a:ext>
              </a:extLst>
            </p:cNvPr>
            <p:cNvSpPr/>
            <p:nvPr/>
          </p:nvSpPr>
          <p:spPr>
            <a:xfrm>
              <a:off x="255525" y="372323"/>
              <a:ext cx="312465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B1A811B-8300-4722-ACED-46729DE86639}"/>
                </a:ext>
              </a:extLst>
            </p:cNvPr>
            <p:cNvSpPr txBox="1"/>
            <p:nvPr/>
          </p:nvSpPr>
          <p:spPr>
            <a:xfrm>
              <a:off x="336434" y="485388"/>
              <a:ext cx="337801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0.891 +                  = 1</a:t>
              </a: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CFA3DA7-3C5D-4BB7-B55C-EF8794156000}"/>
              </a:ext>
            </a:extLst>
          </p:cNvPr>
          <p:cNvSpPr/>
          <p:nvPr/>
        </p:nvSpPr>
        <p:spPr>
          <a:xfrm>
            <a:off x="1973911" y="458918"/>
            <a:ext cx="162419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2722113-1D44-4D99-BFD1-D763E3A084C0}"/>
              </a:ext>
            </a:extLst>
          </p:cNvPr>
          <p:cNvSpPr txBox="1"/>
          <p:nvPr/>
        </p:nvSpPr>
        <p:spPr>
          <a:xfrm>
            <a:off x="1962934" y="447585"/>
            <a:ext cx="187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0.109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9952F3FA-28BE-4CA4-BBEA-CBCCE17203A0}"/>
              </a:ext>
            </a:extLst>
          </p:cNvPr>
          <p:cNvSpPr txBox="1"/>
          <p:nvPr/>
        </p:nvSpPr>
        <p:spPr>
          <a:xfrm>
            <a:off x="450143" y="1307021"/>
            <a:ext cx="4511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0.8 9 1 + 0.0 0 9 = 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777DE835-3DF2-4A0C-9C48-6F1BC0106C06}"/>
              </a:ext>
            </a:extLst>
          </p:cNvPr>
          <p:cNvSpPr txBox="1"/>
          <p:nvPr/>
        </p:nvSpPr>
        <p:spPr>
          <a:xfrm>
            <a:off x="4928547" y="1323349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7BC6A6AE-C196-4996-B21E-3EF34E279CDF}"/>
              </a:ext>
            </a:extLst>
          </p:cNvPr>
          <p:cNvSpPr txBox="1"/>
          <p:nvPr/>
        </p:nvSpPr>
        <p:spPr>
          <a:xfrm>
            <a:off x="5781166" y="1320785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0 0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E50AAC02-FFBE-4F7C-A83B-91D832315AC6}"/>
              </a:ext>
            </a:extLst>
          </p:cNvPr>
          <p:cNvSpPr txBox="1"/>
          <p:nvPr/>
        </p:nvSpPr>
        <p:spPr>
          <a:xfrm>
            <a:off x="450143" y="1754942"/>
            <a:ext cx="4598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0.9       + 0.1       = 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EBDC31F3-A895-4542-BDAE-A5073C290614}"/>
              </a:ext>
            </a:extLst>
          </p:cNvPr>
          <p:cNvSpPr txBox="1"/>
          <p:nvPr/>
        </p:nvSpPr>
        <p:spPr>
          <a:xfrm>
            <a:off x="4913939" y="1758482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026191A4-CFA6-4980-9438-681B9C6665A8}"/>
              </a:ext>
            </a:extLst>
          </p:cNvPr>
          <p:cNvSpPr txBox="1"/>
          <p:nvPr/>
        </p:nvSpPr>
        <p:spPr>
          <a:xfrm>
            <a:off x="5238418" y="1753197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.0</a:t>
            </a:r>
          </a:p>
        </p:txBody>
      </p: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E66D7EF8-33DB-4A3C-97D7-D2F03C989A09}"/>
              </a:ext>
            </a:extLst>
          </p:cNvPr>
          <p:cNvCxnSpPr>
            <a:cxnSpLocks/>
          </p:cNvCxnSpPr>
          <p:nvPr/>
        </p:nvCxnSpPr>
        <p:spPr>
          <a:xfrm>
            <a:off x="2246400" y="2269752"/>
            <a:ext cx="22320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>
            <a:extLst>
              <a:ext uri="{FF2B5EF4-FFF2-40B4-BE49-F238E27FC236}">
                <a16:creationId xmlns:a16="http://schemas.microsoft.com/office/drawing/2014/main" id="{67FAE54B-C810-4AF1-844C-20577C6BBCC5}"/>
              </a:ext>
            </a:extLst>
          </p:cNvPr>
          <p:cNvSpPr txBox="1"/>
          <p:nvPr/>
        </p:nvSpPr>
        <p:spPr>
          <a:xfrm>
            <a:off x="2962418" y="2177313"/>
            <a:ext cx="346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B13D9D8E-537F-4F96-BA12-78E5981CEDD2}"/>
              </a:ext>
            </a:extLst>
          </p:cNvPr>
          <p:cNvSpPr txBox="1"/>
          <p:nvPr/>
        </p:nvSpPr>
        <p:spPr>
          <a:xfrm>
            <a:off x="4016544" y="2198834"/>
            <a:ext cx="446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2E5B99E2-618C-4600-AEC5-44D96B6AD0D8}"/>
              </a:ext>
            </a:extLst>
          </p:cNvPr>
          <p:cNvSpPr txBox="1"/>
          <p:nvPr/>
        </p:nvSpPr>
        <p:spPr>
          <a:xfrm>
            <a:off x="3570144" y="2195888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499B84A-A77D-41CF-8149-DC45768F30F6}"/>
              </a:ext>
            </a:extLst>
          </p:cNvPr>
          <p:cNvSpPr txBox="1"/>
          <p:nvPr/>
        </p:nvSpPr>
        <p:spPr>
          <a:xfrm>
            <a:off x="3150065" y="2192702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CC97F89C-AC9F-4FA7-94C4-3CA8D2EFD978}"/>
              </a:ext>
            </a:extLst>
          </p:cNvPr>
          <p:cNvSpPr txBox="1"/>
          <p:nvPr/>
        </p:nvSpPr>
        <p:spPr>
          <a:xfrm>
            <a:off x="2656369" y="2189602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747F7749-2343-4D2E-ACA2-8EED7940BE9F}"/>
              </a:ext>
            </a:extLst>
          </p:cNvPr>
          <p:cNvGrpSpPr/>
          <p:nvPr/>
        </p:nvGrpSpPr>
        <p:grpSpPr>
          <a:xfrm>
            <a:off x="305660" y="3018557"/>
            <a:ext cx="4619140" cy="817087"/>
            <a:chOff x="255525" y="372323"/>
            <a:chExt cx="3458926" cy="1134018"/>
          </a:xfrm>
        </p:grpSpPr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37DB4B4F-4443-45E0-B728-6E4197763B35}"/>
                </a:ext>
              </a:extLst>
            </p:cNvPr>
            <p:cNvSpPr/>
            <p:nvPr/>
          </p:nvSpPr>
          <p:spPr>
            <a:xfrm>
              <a:off x="255525" y="372323"/>
              <a:ext cx="3124651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40BBBA1C-E1E6-47BF-9B54-4C011F932A2B}"/>
                </a:ext>
              </a:extLst>
            </p:cNvPr>
            <p:cNvSpPr txBox="1"/>
            <p:nvPr/>
          </p:nvSpPr>
          <p:spPr>
            <a:xfrm>
              <a:off x="336434" y="485388"/>
              <a:ext cx="337801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0.277 +                  = 1</a:t>
              </a:r>
            </a:p>
          </p:txBody>
        </p:sp>
      </p:grpSp>
      <p:sp>
        <p:nvSpPr>
          <p:cNvPr id="254" name="Rectangle 253">
            <a:extLst>
              <a:ext uri="{FF2B5EF4-FFF2-40B4-BE49-F238E27FC236}">
                <a16:creationId xmlns:a16="http://schemas.microsoft.com/office/drawing/2014/main" id="{C7916CE1-935D-4C9D-A307-578B1988BD55}"/>
              </a:ext>
            </a:extLst>
          </p:cNvPr>
          <p:cNvSpPr/>
          <p:nvPr/>
        </p:nvSpPr>
        <p:spPr>
          <a:xfrm>
            <a:off x="1986421" y="3141571"/>
            <a:ext cx="162419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DEC42993-2B8E-4B81-81D3-EC9B3006A1C5}"/>
              </a:ext>
            </a:extLst>
          </p:cNvPr>
          <p:cNvSpPr txBox="1"/>
          <p:nvPr/>
        </p:nvSpPr>
        <p:spPr>
          <a:xfrm>
            <a:off x="1975444" y="3130238"/>
            <a:ext cx="187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0.723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1655130-BE75-436B-9982-55D4C8B2156C}"/>
              </a:ext>
            </a:extLst>
          </p:cNvPr>
          <p:cNvSpPr txBox="1"/>
          <p:nvPr/>
        </p:nvSpPr>
        <p:spPr>
          <a:xfrm>
            <a:off x="462653" y="3989674"/>
            <a:ext cx="4511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0.2 7 7 + 0.0 0 3 = 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D92B1B75-6D57-4572-9B27-A992EF811876}"/>
              </a:ext>
            </a:extLst>
          </p:cNvPr>
          <p:cNvSpPr txBox="1"/>
          <p:nvPr/>
        </p:nvSpPr>
        <p:spPr>
          <a:xfrm>
            <a:off x="4941056" y="3989673"/>
            <a:ext cx="14448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0.2 8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CB129AEF-C98E-4446-948F-D0531DFDB587}"/>
              </a:ext>
            </a:extLst>
          </p:cNvPr>
          <p:cNvSpPr txBox="1"/>
          <p:nvPr/>
        </p:nvSpPr>
        <p:spPr>
          <a:xfrm>
            <a:off x="6236692" y="4003438"/>
            <a:ext cx="557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9BCFD5BB-7EDA-48AF-9E47-5E36C5BB78C1}"/>
              </a:ext>
            </a:extLst>
          </p:cNvPr>
          <p:cNvSpPr txBox="1"/>
          <p:nvPr/>
        </p:nvSpPr>
        <p:spPr>
          <a:xfrm>
            <a:off x="462653" y="4437595"/>
            <a:ext cx="45987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0.2 8    + 0.0 2    = 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A3B0FE48-7E7E-46C9-8E30-DFB1DFB1954C}"/>
              </a:ext>
            </a:extLst>
          </p:cNvPr>
          <p:cNvSpPr txBox="1"/>
          <p:nvPr/>
        </p:nvSpPr>
        <p:spPr>
          <a:xfrm>
            <a:off x="4935974" y="4441135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561ED8C0-B77F-4FB2-BA06-E5BE545914BE}"/>
              </a:ext>
            </a:extLst>
          </p:cNvPr>
          <p:cNvSpPr txBox="1"/>
          <p:nvPr/>
        </p:nvSpPr>
        <p:spPr>
          <a:xfrm>
            <a:off x="5803378" y="4426325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BFC84BCE-9D57-4F59-A2D8-4402F9855295}"/>
              </a:ext>
            </a:extLst>
          </p:cNvPr>
          <p:cNvCxnSpPr>
            <a:cxnSpLocks/>
          </p:cNvCxnSpPr>
          <p:nvPr/>
        </p:nvCxnSpPr>
        <p:spPr>
          <a:xfrm>
            <a:off x="2258910" y="5390555"/>
            <a:ext cx="223200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TextBox 262">
            <a:extLst>
              <a:ext uri="{FF2B5EF4-FFF2-40B4-BE49-F238E27FC236}">
                <a16:creationId xmlns:a16="http://schemas.microsoft.com/office/drawing/2014/main" id="{B8E34E2C-C2EB-4D8B-AF83-8774B7B99FC7}"/>
              </a:ext>
            </a:extLst>
          </p:cNvPr>
          <p:cNvSpPr txBox="1"/>
          <p:nvPr/>
        </p:nvSpPr>
        <p:spPr>
          <a:xfrm>
            <a:off x="2974928" y="5298116"/>
            <a:ext cx="346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58099F03-F4A2-4FB4-9DBC-CF2E4956AF39}"/>
              </a:ext>
            </a:extLst>
          </p:cNvPr>
          <p:cNvSpPr txBox="1"/>
          <p:nvPr/>
        </p:nvSpPr>
        <p:spPr>
          <a:xfrm>
            <a:off x="4029054" y="5319637"/>
            <a:ext cx="446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0ADE3B6E-A770-4A0C-8C7E-A79C313A893B}"/>
              </a:ext>
            </a:extLst>
          </p:cNvPr>
          <p:cNvSpPr txBox="1"/>
          <p:nvPr/>
        </p:nvSpPr>
        <p:spPr>
          <a:xfrm>
            <a:off x="3582654" y="5316691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DAA4B9C4-0CC0-4A6E-8642-1DECD65DAD67}"/>
              </a:ext>
            </a:extLst>
          </p:cNvPr>
          <p:cNvSpPr txBox="1"/>
          <p:nvPr/>
        </p:nvSpPr>
        <p:spPr>
          <a:xfrm>
            <a:off x="3143525" y="5313505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73CEF0C7-1697-45F1-95D4-1B47A1EB0808}"/>
              </a:ext>
            </a:extLst>
          </p:cNvPr>
          <p:cNvSpPr txBox="1"/>
          <p:nvPr/>
        </p:nvSpPr>
        <p:spPr>
          <a:xfrm>
            <a:off x="2668879" y="5310405"/>
            <a:ext cx="4463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D7DD7A38-F80A-41A8-947A-2E7857CF9285}"/>
              </a:ext>
            </a:extLst>
          </p:cNvPr>
          <p:cNvSpPr txBox="1"/>
          <p:nvPr/>
        </p:nvSpPr>
        <p:spPr>
          <a:xfrm>
            <a:off x="450277" y="4875687"/>
            <a:ext cx="45987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       + 0.7       = 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D27D04D3-B98C-4355-965A-40269FD09F11}"/>
              </a:ext>
            </a:extLst>
          </p:cNvPr>
          <p:cNvSpPr txBox="1"/>
          <p:nvPr/>
        </p:nvSpPr>
        <p:spPr>
          <a:xfrm>
            <a:off x="4923598" y="4879227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B23B0CC1-A6DF-4845-B2E9-2C6275AC0B8E}"/>
              </a:ext>
            </a:extLst>
          </p:cNvPr>
          <p:cNvSpPr txBox="1"/>
          <p:nvPr/>
        </p:nvSpPr>
        <p:spPr>
          <a:xfrm>
            <a:off x="5229027" y="4864417"/>
            <a:ext cx="10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  <a:ea typeface="Cambria Math" panose="02040503050406030204" pitchFamily="18" charset="0"/>
              </a:rPr>
              <a:t>.0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FCBE19B-F343-4703-ADE3-C80E940590A0}"/>
              </a:ext>
            </a:extLst>
          </p:cNvPr>
          <p:cNvSpPr txBox="1"/>
          <p:nvPr/>
        </p:nvSpPr>
        <p:spPr>
          <a:xfrm>
            <a:off x="8047340" y="877160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81A1192-630C-4219-9E45-811785689BC8}"/>
              </a:ext>
            </a:extLst>
          </p:cNvPr>
          <p:cNvSpPr txBox="1"/>
          <p:nvPr/>
        </p:nvSpPr>
        <p:spPr>
          <a:xfrm>
            <a:off x="7738698" y="1313869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- 0.8 9 1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00BBF75-9B3D-4869-A5A7-E9C01C954DA4}"/>
              </a:ext>
            </a:extLst>
          </p:cNvPr>
          <p:cNvCxnSpPr>
            <a:cxnSpLocks/>
          </p:cNvCxnSpPr>
          <p:nvPr/>
        </p:nvCxnSpPr>
        <p:spPr>
          <a:xfrm>
            <a:off x="7614502" y="1824092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132516B-FB0D-414A-A4DD-BBB59202CC61}"/>
              </a:ext>
            </a:extLst>
          </p:cNvPr>
          <p:cNvCxnSpPr>
            <a:cxnSpLocks/>
          </p:cNvCxnSpPr>
          <p:nvPr/>
        </p:nvCxnSpPr>
        <p:spPr>
          <a:xfrm>
            <a:off x="7622186" y="2276170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2E87F897-A252-41C6-A8D5-104C85EDDF82}"/>
              </a:ext>
            </a:extLst>
          </p:cNvPr>
          <p:cNvSpPr txBox="1"/>
          <p:nvPr/>
        </p:nvSpPr>
        <p:spPr>
          <a:xfrm>
            <a:off x="8353420" y="883062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4EF1DDA-CE88-4054-B563-414CF2DDFAC2}"/>
              </a:ext>
            </a:extLst>
          </p:cNvPr>
          <p:cNvSpPr txBox="1"/>
          <p:nvPr/>
        </p:nvSpPr>
        <p:spPr>
          <a:xfrm>
            <a:off x="8338052" y="1755213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4C54E99-C018-4425-82EB-E418CBEDCDFD}"/>
              </a:ext>
            </a:extLst>
          </p:cNvPr>
          <p:cNvCxnSpPr>
            <a:cxnSpLocks/>
          </p:cNvCxnSpPr>
          <p:nvPr/>
        </p:nvCxnSpPr>
        <p:spPr>
          <a:xfrm flipV="1">
            <a:off x="8047340" y="95616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9005AACC-6AEF-4880-970D-5D879B52DDF6}"/>
              </a:ext>
            </a:extLst>
          </p:cNvPr>
          <p:cNvSpPr txBox="1"/>
          <p:nvPr/>
        </p:nvSpPr>
        <p:spPr>
          <a:xfrm>
            <a:off x="8084486" y="64042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376EB44-AECA-45E4-8DB1-9DE9DD1AC59B}"/>
              </a:ext>
            </a:extLst>
          </p:cNvPr>
          <p:cNvSpPr txBox="1"/>
          <p:nvPr/>
        </p:nvSpPr>
        <p:spPr>
          <a:xfrm>
            <a:off x="8387099" y="90971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6805E570-948E-4DF2-AAA7-971C7B4F870C}"/>
              </a:ext>
            </a:extLst>
          </p:cNvPr>
          <p:cNvCxnSpPr>
            <a:cxnSpLocks/>
          </p:cNvCxnSpPr>
          <p:nvPr/>
        </p:nvCxnSpPr>
        <p:spPr>
          <a:xfrm flipV="1">
            <a:off x="8487820" y="95616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2C7090A6-A6CA-4EFE-BB44-DD4C970EFE9A}"/>
              </a:ext>
            </a:extLst>
          </p:cNvPr>
          <p:cNvSpPr txBox="1"/>
          <p:nvPr/>
        </p:nvSpPr>
        <p:spPr>
          <a:xfrm>
            <a:off x="8524966" y="64042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1E827FD-E5B1-4593-A9E1-F9C902906287}"/>
              </a:ext>
            </a:extLst>
          </p:cNvPr>
          <p:cNvSpPr txBox="1"/>
          <p:nvPr/>
        </p:nvSpPr>
        <p:spPr>
          <a:xfrm>
            <a:off x="8827579" y="909719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001823C-CBEC-42FF-B95A-1D5F1C83E92E}"/>
              </a:ext>
            </a:extLst>
          </p:cNvPr>
          <p:cNvCxnSpPr>
            <a:cxnSpLocks/>
          </p:cNvCxnSpPr>
          <p:nvPr/>
        </p:nvCxnSpPr>
        <p:spPr>
          <a:xfrm flipV="1">
            <a:off x="8938390" y="943690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D695BBF9-84CA-4E21-B066-A67AB5211AE4}"/>
              </a:ext>
            </a:extLst>
          </p:cNvPr>
          <p:cNvSpPr txBox="1"/>
          <p:nvPr/>
        </p:nvSpPr>
        <p:spPr>
          <a:xfrm>
            <a:off x="8975536" y="627950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0B6D4DC-7725-404B-8A33-EC2C444E813E}"/>
              </a:ext>
            </a:extLst>
          </p:cNvPr>
          <p:cNvSpPr txBox="1"/>
          <p:nvPr/>
        </p:nvSpPr>
        <p:spPr>
          <a:xfrm>
            <a:off x="9278149" y="897244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8189290-26D8-48D9-B825-9206D0712257}"/>
              </a:ext>
            </a:extLst>
          </p:cNvPr>
          <p:cNvSpPr txBox="1"/>
          <p:nvPr/>
        </p:nvSpPr>
        <p:spPr>
          <a:xfrm>
            <a:off x="9364503" y="175521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C1C5E71-AD1C-4BA0-B243-BAF4BE728645}"/>
              </a:ext>
            </a:extLst>
          </p:cNvPr>
          <p:cNvSpPr txBox="1"/>
          <p:nvPr/>
        </p:nvSpPr>
        <p:spPr>
          <a:xfrm>
            <a:off x="8922155" y="175521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5A13858-03DB-4084-94D3-EC33806AE576}"/>
              </a:ext>
            </a:extLst>
          </p:cNvPr>
          <p:cNvSpPr txBox="1"/>
          <p:nvPr/>
        </p:nvSpPr>
        <p:spPr>
          <a:xfrm>
            <a:off x="8525303" y="175600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BB1035E-392C-4C77-B0C3-48ACF4070B2D}"/>
              </a:ext>
            </a:extLst>
          </p:cNvPr>
          <p:cNvSpPr txBox="1"/>
          <p:nvPr/>
        </p:nvSpPr>
        <p:spPr>
          <a:xfrm>
            <a:off x="8029663" y="175521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559E2EF-CB07-4A81-BA69-20B399F70F22}"/>
              </a:ext>
            </a:extLst>
          </p:cNvPr>
          <p:cNvSpPr txBox="1"/>
          <p:nvPr/>
        </p:nvSpPr>
        <p:spPr>
          <a:xfrm>
            <a:off x="8055405" y="3551198"/>
            <a:ext cx="4055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48CB582-2870-471D-A494-7A6FEDC733FD}"/>
              </a:ext>
            </a:extLst>
          </p:cNvPr>
          <p:cNvSpPr txBox="1"/>
          <p:nvPr/>
        </p:nvSpPr>
        <p:spPr>
          <a:xfrm>
            <a:off x="7746763" y="3987907"/>
            <a:ext cx="2296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- 0.2 7 7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24C1CF7B-90A8-4928-861A-C9829ED46332}"/>
              </a:ext>
            </a:extLst>
          </p:cNvPr>
          <p:cNvCxnSpPr>
            <a:cxnSpLocks/>
          </p:cNvCxnSpPr>
          <p:nvPr/>
        </p:nvCxnSpPr>
        <p:spPr>
          <a:xfrm>
            <a:off x="7622567" y="4498130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DE93CE3-A825-4E5F-90CE-0EEB2BE9DB8A}"/>
              </a:ext>
            </a:extLst>
          </p:cNvPr>
          <p:cNvCxnSpPr>
            <a:cxnSpLocks/>
          </p:cNvCxnSpPr>
          <p:nvPr/>
        </p:nvCxnSpPr>
        <p:spPr>
          <a:xfrm>
            <a:off x="7630251" y="4950208"/>
            <a:ext cx="2213014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7D2BF658-293F-448A-89D6-BFAEEB95E2A8}"/>
              </a:ext>
            </a:extLst>
          </p:cNvPr>
          <p:cNvSpPr txBox="1"/>
          <p:nvPr/>
        </p:nvSpPr>
        <p:spPr>
          <a:xfrm>
            <a:off x="8361485" y="3557100"/>
            <a:ext cx="16124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.0 0 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8F98B04-4DA1-4974-A838-D762E36EFAB4}"/>
              </a:ext>
            </a:extLst>
          </p:cNvPr>
          <p:cNvSpPr txBox="1"/>
          <p:nvPr/>
        </p:nvSpPr>
        <p:spPr>
          <a:xfrm>
            <a:off x="8346117" y="4429251"/>
            <a:ext cx="2875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D5CD230B-4B48-4023-B8D7-6DB52BBE5334}"/>
              </a:ext>
            </a:extLst>
          </p:cNvPr>
          <p:cNvCxnSpPr>
            <a:cxnSpLocks/>
          </p:cNvCxnSpPr>
          <p:nvPr/>
        </p:nvCxnSpPr>
        <p:spPr>
          <a:xfrm flipV="1">
            <a:off x="8055405" y="363020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CBAA4392-F2F9-4948-8588-F7A2217EA013}"/>
              </a:ext>
            </a:extLst>
          </p:cNvPr>
          <p:cNvSpPr txBox="1"/>
          <p:nvPr/>
        </p:nvSpPr>
        <p:spPr>
          <a:xfrm>
            <a:off x="8092551" y="3314463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977ED5B-0B75-4ACC-830D-A045988D8B72}"/>
              </a:ext>
            </a:extLst>
          </p:cNvPr>
          <p:cNvSpPr txBox="1"/>
          <p:nvPr/>
        </p:nvSpPr>
        <p:spPr>
          <a:xfrm>
            <a:off x="8395164" y="3583757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336E538-501C-4D06-8FF2-FF2B86B0C5A6}"/>
              </a:ext>
            </a:extLst>
          </p:cNvPr>
          <p:cNvCxnSpPr>
            <a:cxnSpLocks/>
          </p:cNvCxnSpPr>
          <p:nvPr/>
        </p:nvCxnSpPr>
        <p:spPr>
          <a:xfrm flipV="1">
            <a:off x="8495885" y="3630203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4CB3A693-82FD-41FB-8733-23D1366364D9}"/>
              </a:ext>
            </a:extLst>
          </p:cNvPr>
          <p:cNvSpPr txBox="1"/>
          <p:nvPr/>
        </p:nvSpPr>
        <p:spPr>
          <a:xfrm>
            <a:off x="8533031" y="3314463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5F86E95-4350-4CD1-B809-3C6CB91D2EAC}"/>
              </a:ext>
            </a:extLst>
          </p:cNvPr>
          <p:cNvSpPr txBox="1"/>
          <p:nvPr/>
        </p:nvSpPr>
        <p:spPr>
          <a:xfrm>
            <a:off x="8835644" y="3583757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E291350-E4C4-4042-8B1A-E6BB85C4B907}"/>
              </a:ext>
            </a:extLst>
          </p:cNvPr>
          <p:cNvCxnSpPr>
            <a:cxnSpLocks/>
          </p:cNvCxnSpPr>
          <p:nvPr/>
        </p:nvCxnSpPr>
        <p:spPr>
          <a:xfrm flipV="1">
            <a:off x="8946455" y="3617728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0BA064F3-77B6-4AD9-86E4-9D439DE5E5F5}"/>
              </a:ext>
            </a:extLst>
          </p:cNvPr>
          <p:cNvSpPr txBox="1"/>
          <p:nvPr/>
        </p:nvSpPr>
        <p:spPr>
          <a:xfrm>
            <a:off x="8983601" y="3301988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1CDE5E55-582F-4194-BD97-DE5007489B1E}"/>
              </a:ext>
            </a:extLst>
          </p:cNvPr>
          <p:cNvSpPr txBox="1"/>
          <p:nvPr/>
        </p:nvSpPr>
        <p:spPr>
          <a:xfrm>
            <a:off x="9286214" y="3571282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0625DA3-09F8-4A25-8ED9-D0EFEE072544}"/>
              </a:ext>
            </a:extLst>
          </p:cNvPr>
          <p:cNvSpPr txBox="1"/>
          <p:nvPr/>
        </p:nvSpPr>
        <p:spPr>
          <a:xfrm>
            <a:off x="9372568" y="442925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9148997-CD82-4987-AFF5-96051346B353}"/>
              </a:ext>
            </a:extLst>
          </p:cNvPr>
          <p:cNvSpPr txBox="1"/>
          <p:nvPr/>
        </p:nvSpPr>
        <p:spPr>
          <a:xfrm>
            <a:off x="8930220" y="442925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443E59C7-BFB1-496A-BB54-1083CDAF7DC2}"/>
              </a:ext>
            </a:extLst>
          </p:cNvPr>
          <p:cNvSpPr txBox="1"/>
          <p:nvPr/>
        </p:nvSpPr>
        <p:spPr>
          <a:xfrm>
            <a:off x="8533368" y="443004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94574A8-D6D9-4162-8F9B-F604C21042B4}"/>
              </a:ext>
            </a:extLst>
          </p:cNvPr>
          <p:cNvSpPr txBox="1"/>
          <p:nvPr/>
        </p:nvSpPr>
        <p:spPr>
          <a:xfrm>
            <a:off x="8037728" y="4429251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1028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239" grpId="0"/>
      <p:bldP spid="240" grpId="0"/>
      <p:bldP spid="241" grpId="0"/>
      <p:bldP spid="241" grpId="1"/>
      <p:bldP spid="242" grpId="0"/>
      <p:bldP spid="243" grpId="0"/>
      <p:bldP spid="244" grpId="0"/>
      <p:bldP spid="244" grpId="1"/>
      <p:bldP spid="246" grpId="0"/>
      <p:bldP spid="247" grpId="0"/>
      <p:bldP spid="248" grpId="0"/>
      <p:bldP spid="249" grpId="0"/>
      <p:bldP spid="250" grpId="0"/>
      <p:bldP spid="255" grpId="0"/>
      <p:bldP spid="256" grpId="0"/>
      <p:bldP spid="257" grpId="0"/>
      <p:bldP spid="258" grpId="0"/>
      <p:bldP spid="258" grpId="1"/>
      <p:bldP spid="259" grpId="0"/>
      <p:bldP spid="260" grpId="0"/>
      <p:bldP spid="261" grpId="0"/>
      <p:bldP spid="261" grpId="1"/>
      <p:bldP spid="263" grpId="0"/>
      <p:bldP spid="264" grpId="0"/>
      <p:bldP spid="265" grpId="0"/>
      <p:bldP spid="266" grpId="0"/>
      <p:bldP spid="267" grpId="0"/>
      <p:bldP spid="268" grpId="0"/>
      <p:bldP spid="269" grpId="0"/>
      <p:bldP spid="270" grpId="0"/>
      <p:bldP spid="270" grpId="1"/>
      <p:bldP spid="84" grpId="0"/>
      <p:bldP spid="85" grpId="0"/>
      <p:bldP spid="88" grpId="0"/>
      <p:bldP spid="89" grpId="0"/>
      <p:bldP spid="91" grpId="0"/>
      <p:bldP spid="92" grpId="0"/>
      <p:bldP spid="94" grpId="0"/>
      <p:bldP spid="95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7" grpId="0"/>
      <p:bldP spid="108" grpId="0"/>
      <p:bldP spid="110" grpId="0"/>
      <p:bldP spid="111" grpId="0"/>
      <p:bldP spid="113" grpId="0"/>
      <p:bldP spid="114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80092-1368-42B2-8B2B-67ED71B08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20 Solve missing number decimal addition and subtraction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D1B64-38C6-44DD-9EFF-4A36FE5D3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65672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255523" y="190663"/>
            <a:ext cx="5200644" cy="817087"/>
            <a:chOff x="255525" y="372323"/>
            <a:chExt cx="4383783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5" y="372323"/>
              <a:ext cx="414257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913795" y="485388"/>
              <a:ext cx="2725513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29.5 + 9.453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422551" y="313677"/>
            <a:ext cx="18774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426615" y="288696"/>
            <a:ext cx="1877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38.953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403519E-86FD-453B-9C95-A2E77A6ED775}"/>
              </a:ext>
            </a:extLst>
          </p:cNvPr>
          <p:cNvGrpSpPr/>
          <p:nvPr/>
        </p:nvGrpSpPr>
        <p:grpSpPr>
          <a:xfrm>
            <a:off x="6252963" y="189523"/>
            <a:ext cx="5376891" cy="817087"/>
            <a:chOff x="255524" y="372323"/>
            <a:chExt cx="4532340" cy="1134018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966C5DFC-5FAC-4737-B4B4-F6EA767B0C21}"/>
                </a:ext>
              </a:extLst>
            </p:cNvPr>
            <p:cNvSpPr/>
            <p:nvPr/>
          </p:nvSpPr>
          <p:spPr>
            <a:xfrm>
              <a:off x="255524" y="372323"/>
              <a:ext cx="41560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BEF852C-0507-4E70-B3AA-3CBC1DC34F5E}"/>
                </a:ext>
              </a:extLst>
            </p:cNvPr>
            <p:cNvSpPr txBox="1"/>
            <p:nvPr/>
          </p:nvSpPr>
          <p:spPr>
            <a:xfrm>
              <a:off x="1963437" y="485388"/>
              <a:ext cx="2824427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+ 2.074 = 14.5</a:t>
              </a:r>
            </a:p>
          </p:txBody>
        </p: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95556EF9-9FBF-4F7D-B885-93BF06263E48}"/>
              </a:ext>
            </a:extLst>
          </p:cNvPr>
          <p:cNvSpPr/>
          <p:nvPr/>
        </p:nvSpPr>
        <p:spPr>
          <a:xfrm>
            <a:off x="6419991" y="312537"/>
            <a:ext cx="193888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7DEEAD2-683A-460C-BF13-6DC97EA7B885}"/>
              </a:ext>
            </a:extLst>
          </p:cNvPr>
          <p:cNvSpPr txBox="1"/>
          <p:nvPr/>
        </p:nvSpPr>
        <p:spPr>
          <a:xfrm>
            <a:off x="6424056" y="287556"/>
            <a:ext cx="1877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12.426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33A337B-A2FA-488E-8034-26F4BD8EF4C8}"/>
              </a:ext>
            </a:extLst>
          </p:cNvPr>
          <p:cNvGrpSpPr/>
          <p:nvPr/>
        </p:nvGrpSpPr>
        <p:grpSpPr>
          <a:xfrm>
            <a:off x="258228" y="3202297"/>
            <a:ext cx="4664796" cy="817087"/>
            <a:chOff x="255525" y="372323"/>
            <a:chExt cx="3932102" cy="1134018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E686F3DF-5849-4F4B-A213-BA3679F8F9A2}"/>
                </a:ext>
              </a:extLst>
            </p:cNvPr>
            <p:cNvSpPr/>
            <p:nvPr/>
          </p:nvSpPr>
          <p:spPr>
            <a:xfrm>
              <a:off x="255525" y="372323"/>
              <a:ext cx="39255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E4E7D44-0E88-480F-AC79-E99B20CD638C}"/>
                </a:ext>
              </a:extLst>
            </p:cNvPr>
            <p:cNvSpPr txBox="1"/>
            <p:nvPr/>
          </p:nvSpPr>
          <p:spPr>
            <a:xfrm>
              <a:off x="1702849" y="485388"/>
              <a:ext cx="2484778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– 1.082 = 3.82</a:t>
              </a:r>
            </a:p>
          </p:txBody>
        </p: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D946B6E-0DEE-40E1-B57A-D5397AF8B439}"/>
              </a:ext>
            </a:extLst>
          </p:cNvPr>
          <p:cNvSpPr/>
          <p:nvPr/>
        </p:nvSpPr>
        <p:spPr>
          <a:xfrm>
            <a:off x="425255" y="3325311"/>
            <a:ext cx="1606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A9D3A5C-03CD-4558-A9A4-D232F945EB9C}"/>
              </a:ext>
            </a:extLst>
          </p:cNvPr>
          <p:cNvSpPr txBox="1"/>
          <p:nvPr/>
        </p:nvSpPr>
        <p:spPr>
          <a:xfrm>
            <a:off x="429320" y="330033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4.902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F33844A-C991-478B-8318-94CB8BBFE0F8}"/>
              </a:ext>
            </a:extLst>
          </p:cNvPr>
          <p:cNvGrpSpPr/>
          <p:nvPr/>
        </p:nvGrpSpPr>
        <p:grpSpPr>
          <a:xfrm>
            <a:off x="6260587" y="3192166"/>
            <a:ext cx="4634349" cy="817087"/>
            <a:chOff x="252344" y="372323"/>
            <a:chExt cx="3470312" cy="1134018"/>
          </a:xfrm>
        </p:grpSpPr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6D9FC4CB-DC1F-421E-A6E1-10F155EFDB60}"/>
                </a:ext>
              </a:extLst>
            </p:cNvPr>
            <p:cNvSpPr/>
            <p:nvPr/>
          </p:nvSpPr>
          <p:spPr>
            <a:xfrm>
              <a:off x="255524" y="372323"/>
              <a:ext cx="34671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0352EC8-490C-403E-802E-27A7896A8605}"/>
                </a:ext>
              </a:extLst>
            </p:cNvPr>
            <p:cNvSpPr txBox="1"/>
            <p:nvPr/>
          </p:nvSpPr>
          <p:spPr>
            <a:xfrm>
              <a:off x="252344" y="485388"/>
              <a:ext cx="342797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4.04 –                  = 3.978</a:t>
              </a:r>
            </a:p>
          </p:txBody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4276348D-A6ED-4FE9-B81C-7D53C0CD3D42}"/>
              </a:ext>
            </a:extLst>
          </p:cNvPr>
          <p:cNvSpPr/>
          <p:nvPr/>
        </p:nvSpPr>
        <p:spPr>
          <a:xfrm>
            <a:off x="7606948" y="3315180"/>
            <a:ext cx="160099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3C37B74-D5BD-4335-9E1F-116884D37EF2}"/>
              </a:ext>
            </a:extLst>
          </p:cNvPr>
          <p:cNvSpPr txBox="1"/>
          <p:nvPr/>
        </p:nvSpPr>
        <p:spPr>
          <a:xfrm>
            <a:off x="7633309" y="3290199"/>
            <a:ext cx="1601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0.062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C7FA9C4D-E8D4-4DBB-BA91-C3C81F8F6421}"/>
              </a:ext>
            </a:extLst>
          </p:cNvPr>
          <p:cNvSpPr txBox="1"/>
          <p:nvPr/>
        </p:nvSpPr>
        <p:spPr>
          <a:xfrm>
            <a:off x="899232" y="1306592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2 9.5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C8E3E9AC-708C-42E6-8D32-13774C700027}"/>
              </a:ext>
            </a:extLst>
          </p:cNvPr>
          <p:cNvSpPr txBox="1"/>
          <p:nvPr/>
        </p:nvSpPr>
        <p:spPr>
          <a:xfrm>
            <a:off x="452334" y="1747820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865B8E20-8BCB-491A-8DE9-B0CAB4060FAA}"/>
              </a:ext>
            </a:extLst>
          </p:cNvPr>
          <p:cNvSpPr txBox="1"/>
          <p:nvPr/>
        </p:nvSpPr>
        <p:spPr>
          <a:xfrm>
            <a:off x="1332082" y="1734473"/>
            <a:ext cx="1852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9.4 5 3</a:t>
            </a:r>
          </a:p>
        </p:txBody>
      </p: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6A73ED42-F771-4FF0-A0EF-9B8B2931F076}"/>
              </a:ext>
            </a:extLst>
          </p:cNvPr>
          <p:cNvCxnSpPr>
            <a:cxnSpLocks/>
          </p:cNvCxnSpPr>
          <p:nvPr/>
        </p:nvCxnSpPr>
        <p:spPr>
          <a:xfrm>
            <a:off x="460647" y="2268488"/>
            <a:ext cx="2688601" cy="62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7EE278FE-A2D5-47D0-91AC-23880B1F4702}"/>
              </a:ext>
            </a:extLst>
          </p:cNvPr>
          <p:cNvCxnSpPr>
            <a:cxnSpLocks/>
          </p:cNvCxnSpPr>
          <p:nvPr/>
        </p:nvCxnSpPr>
        <p:spPr>
          <a:xfrm>
            <a:off x="460647" y="2705684"/>
            <a:ext cx="268860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EC462504-FF0A-472A-9DF3-7CCBBBCC5E65}"/>
              </a:ext>
            </a:extLst>
          </p:cNvPr>
          <p:cNvSpPr txBox="1"/>
          <p:nvPr/>
        </p:nvSpPr>
        <p:spPr>
          <a:xfrm>
            <a:off x="2214319" y="1307284"/>
            <a:ext cx="9488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C51E9AE0-D764-4939-ABC5-458ACF3C3222}"/>
              </a:ext>
            </a:extLst>
          </p:cNvPr>
          <p:cNvSpPr txBox="1"/>
          <p:nvPr/>
        </p:nvSpPr>
        <p:spPr>
          <a:xfrm>
            <a:off x="2680713" y="2206448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E6AD3BBC-4C5A-4944-868B-7310B3E78970}"/>
              </a:ext>
            </a:extLst>
          </p:cNvPr>
          <p:cNvSpPr txBox="1"/>
          <p:nvPr/>
        </p:nvSpPr>
        <p:spPr>
          <a:xfrm>
            <a:off x="2237457" y="2185956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30A56448-2BF7-41D9-8190-2E7E0398BB9B}"/>
              </a:ext>
            </a:extLst>
          </p:cNvPr>
          <p:cNvSpPr txBox="1"/>
          <p:nvPr/>
        </p:nvSpPr>
        <p:spPr>
          <a:xfrm>
            <a:off x="1794201" y="2193385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5857ED68-FC93-448E-A3D8-9C59C044CCEA}"/>
              </a:ext>
            </a:extLst>
          </p:cNvPr>
          <p:cNvSpPr txBox="1"/>
          <p:nvPr/>
        </p:nvSpPr>
        <p:spPr>
          <a:xfrm>
            <a:off x="1340087" y="2193385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86420042-42E5-4BFE-8DFC-8729B7EDF385}"/>
              </a:ext>
            </a:extLst>
          </p:cNvPr>
          <p:cNvSpPr txBox="1"/>
          <p:nvPr/>
        </p:nvSpPr>
        <p:spPr>
          <a:xfrm>
            <a:off x="1630868" y="2164432"/>
            <a:ext cx="38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2F8ACBE7-6EE6-4AE4-9757-E083032BF2B1}"/>
              </a:ext>
            </a:extLst>
          </p:cNvPr>
          <p:cNvSpPr txBox="1"/>
          <p:nvPr/>
        </p:nvSpPr>
        <p:spPr>
          <a:xfrm>
            <a:off x="967770" y="1095627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A1A0CCF6-9F0D-4CE7-A1F8-C3630F0632C3}"/>
              </a:ext>
            </a:extLst>
          </p:cNvPr>
          <p:cNvSpPr txBox="1"/>
          <p:nvPr/>
        </p:nvSpPr>
        <p:spPr>
          <a:xfrm>
            <a:off x="930339" y="2193385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C1789DDB-C2B5-448F-8448-3F5EEE27AE65}"/>
              </a:ext>
            </a:extLst>
          </p:cNvPr>
          <p:cNvSpPr txBox="1"/>
          <p:nvPr/>
        </p:nvSpPr>
        <p:spPr>
          <a:xfrm>
            <a:off x="6710446" y="1298490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1 4.5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6D9920CB-059B-43F1-9606-4007C127B978}"/>
              </a:ext>
            </a:extLst>
          </p:cNvPr>
          <p:cNvSpPr txBox="1"/>
          <p:nvPr/>
        </p:nvSpPr>
        <p:spPr>
          <a:xfrm>
            <a:off x="6345571" y="1721422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66C660CF-F8E0-4489-8ABC-D3D44AE740DB}"/>
              </a:ext>
            </a:extLst>
          </p:cNvPr>
          <p:cNvSpPr txBox="1"/>
          <p:nvPr/>
        </p:nvSpPr>
        <p:spPr>
          <a:xfrm>
            <a:off x="7141432" y="1747831"/>
            <a:ext cx="2342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2.0 7 4</a:t>
            </a:r>
          </a:p>
        </p:txBody>
      </p: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83AD7076-BB4F-477E-8A57-AF01DCAA590E}"/>
              </a:ext>
            </a:extLst>
          </p:cNvPr>
          <p:cNvCxnSpPr>
            <a:cxnSpLocks/>
          </p:cNvCxnSpPr>
          <p:nvPr/>
        </p:nvCxnSpPr>
        <p:spPr>
          <a:xfrm flipV="1">
            <a:off x="6252963" y="2261968"/>
            <a:ext cx="2698984" cy="11933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DA3E8DF6-7C4E-41D3-A08A-7AEE87B58194}"/>
              </a:ext>
            </a:extLst>
          </p:cNvPr>
          <p:cNvCxnSpPr>
            <a:cxnSpLocks/>
          </p:cNvCxnSpPr>
          <p:nvPr/>
        </p:nvCxnSpPr>
        <p:spPr>
          <a:xfrm>
            <a:off x="6264000" y="2711358"/>
            <a:ext cx="26879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TextBox 256">
            <a:extLst>
              <a:ext uri="{FF2B5EF4-FFF2-40B4-BE49-F238E27FC236}">
                <a16:creationId xmlns:a16="http://schemas.microsoft.com/office/drawing/2014/main" id="{936819B4-E41B-4840-BA61-18E095448DB5}"/>
              </a:ext>
            </a:extLst>
          </p:cNvPr>
          <p:cNvSpPr txBox="1"/>
          <p:nvPr/>
        </p:nvSpPr>
        <p:spPr>
          <a:xfrm>
            <a:off x="8047280" y="1281292"/>
            <a:ext cx="1110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71DA713F-C7B1-407D-9155-82ECE2894A1D}"/>
              </a:ext>
            </a:extLst>
          </p:cNvPr>
          <p:cNvSpPr txBox="1"/>
          <p:nvPr/>
        </p:nvSpPr>
        <p:spPr>
          <a:xfrm>
            <a:off x="7469950" y="2205115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BBBDC658-FC11-4B09-8F27-5663587F81F5}"/>
              </a:ext>
            </a:extLst>
          </p:cNvPr>
          <p:cNvCxnSpPr>
            <a:cxnSpLocks/>
          </p:cNvCxnSpPr>
          <p:nvPr/>
        </p:nvCxnSpPr>
        <p:spPr>
          <a:xfrm flipV="1">
            <a:off x="7599564" y="138945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xtBox 259">
            <a:extLst>
              <a:ext uri="{FF2B5EF4-FFF2-40B4-BE49-F238E27FC236}">
                <a16:creationId xmlns:a16="http://schemas.microsoft.com/office/drawing/2014/main" id="{9C1F8C9E-3282-483B-BD28-DEF2292FC80E}"/>
              </a:ext>
            </a:extLst>
          </p:cNvPr>
          <p:cNvSpPr txBox="1"/>
          <p:nvPr/>
        </p:nvSpPr>
        <p:spPr>
          <a:xfrm>
            <a:off x="7636710" y="1066032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0A316FB4-0557-4DDE-9B3F-C7682F3B5D2A}"/>
              </a:ext>
            </a:extLst>
          </p:cNvPr>
          <p:cNvSpPr txBox="1"/>
          <p:nvPr/>
        </p:nvSpPr>
        <p:spPr>
          <a:xfrm>
            <a:off x="7923955" y="1343010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574F136F-2777-4405-9A55-4BFBEAF2A9AB}"/>
              </a:ext>
            </a:extLst>
          </p:cNvPr>
          <p:cNvCxnSpPr>
            <a:cxnSpLocks/>
          </p:cNvCxnSpPr>
          <p:nvPr/>
        </p:nvCxnSpPr>
        <p:spPr>
          <a:xfrm flipV="1">
            <a:off x="8050134" y="137698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TextBox 262">
            <a:extLst>
              <a:ext uri="{FF2B5EF4-FFF2-40B4-BE49-F238E27FC236}">
                <a16:creationId xmlns:a16="http://schemas.microsoft.com/office/drawing/2014/main" id="{287074E3-3103-404D-AC9A-17E391075CAF}"/>
              </a:ext>
            </a:extLst>
          </p:cNvPr>
          <p:cNvSpPr txBox="1"/>
          <p:nvPr/>
        </p:nvSpPr>
        <p:spPr>
          <a:xfrm>
            <a:off x="8087280" y="105355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A354A30F-A047-4A5E-BD88-40094AE14FB2}"/>
              </a:ext>
            </a:extLst>
          </p:cNvPr>
          <p:cNvSpPr txBox="1"/>
          <p:nvPr/>
        </p:nvSpPr>
        <p:spPr>
          <a:xfrm>
            <a:off x="8366841" y="1330535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FC8CA9CB-F1E0-4434-B8CF-BC75B408C7DA}"/>
              </a:ext>
            </a:extLst>
          </p:cNvPr>
          <p:cNvSpPr txBox="1"/>
          <p:nvPr/>
        </p:nvSpPr>
        <p:spPr>
          <a:xfrm>
            <a:off x="8472687" y="220417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96A96E97-CBD9-4CDB-BE59-4E47C83611BF}"/>
              </a:ext>
            </a:extLst>
          </p:cNvPr>
          <p:cNvSpPr txBox="1"/>
          <p:nvPr/>
        </p:nvSpPr>
        <p:spPr>
          <a:xfrm>
            <a:off x="8046504" y="219638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EAB2F548-A485-411F-854E-21680DF6E374}"/>
              </a:ext>
            </a:extLst>
          </p:cNvPr>
          <p:cNvSpPr txBox="1"/>
          <p:nvPr/>
        </p:nvSpPr>
        <p:spPr>
          <a:xfrm>
            <a:off x="7609838" y="219638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623CEDB3-C7E0-44E2-A24C-30D95C57C4DA}"/>
              </a:ext>
            </a:extLst>
          </p:cNvPr>
          <p:cNvSpPr txBox="1"/>
          <p:nvPr/>
        </p:nvSpPr>
        <p:spPr>
          <a:xfrm>
            <a:off x="7159204" y="220417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45D1DC59-24FE-4C9A-BEEB-8A33748DB2F0}"/>
              </a:ext>
            </a:extLst>
          </p:cNvPr>
          <p:cNvSpPr txBox="1"/>
          <p:nvPr/>
        </p:nvSpPr>
        <p:spPr>
          <a:xfrm>
            <a:off x="6733496" y="220417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1D040245-AA33-4B1E-A77B-8B27A7286CF6}"/>
              </a:ext>
            </a:extLst>
          </p:cNvPr>
          <p:cNvSpPr txBox="1"/>
          <p:nvPr/>
        </p:nvSpPr>
        <p:spPr>
          <a:xfrm>
            <a:off x="893744" y="4450402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3.8 2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DB1BEEB3-532A-4593-BA0E-9C9050775903}"/>
              </a:ext>
            </a:extLst>
          </p:cNvPr>
          <p:cNvSpPr txBox="1"/>
          <p:nvPr/>
        </p:nvSpPr>
        <p:spPr>
          <a:xfrm>
            <a:off x="446846" y="4891630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C9489FD2-5E40-4633-9502-C577C13747E5}"/>
              </a:ext>
            </a:extLst>
          </p:cNvPr>
          <p:cNvSpPr txBox="1"/>
          <p:nvPr/>
        </p:nvSpPr>
        <p:spPr>
          <a:xfrm>
            <a:off x="884467" y="4878283"/>
            <a:ext cx="1852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1.0 8 2</a:t>
            </a:r>
          </a:p>
        </p:txBody>
      </p: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889C3FED-A1E2-4960-829D-77049C2B3123}"/>
              </a:ext>
            </a:extLst>
          </p:cNvPr>
          <p:cNvCxnSpPr>
            <a:cxnSpLocks/>
          </p:cNvCxnSpPr>
          <p:nvPr/>
        </p:nvCxnSpPr>
        <p:spPr>
          <a:xfrm>
            <a:off x="455159" y="5402250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Connector 273">
            <a:extLst>
              <a:ext uri="{FF2B5EF4-FFF2-40B4-BE49-F238E27FC236}">
                <a16:creationId xmlns:a16="http://schemas.microsoft.com/office/drawing/2014/main" id="{2662D6BD-89CF-4648-A77C-6AA69CA6C294}"/>
              </a:ext>
            </a:extLst>
          </p:cNvPr>
          <p:cNvCxnSpPr>
            <a:cxnSpLocks/>
          </p:cNvCxnSpPr>
          <p:nvPr/>
        </p:nvCxnSpPr>
        <p:spPr>
          <a:xfrm>
            <a:off x="455159" y="5849494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TextBox 274">
            <a:extLst>
              <a:ext uri="{FF2B5EF4-FFF2-40B4-BE49-F238E27FC236}">
                <a16:creationId xmlns:a16="http://schemas.microsoft.com/office/drawing/2014/main" id="{04E7F96D-915B-4180-A419-5B65E16FE9DC}"/>
              </a:ext>
            </a:extLst>
          </p:cNvPr>
          <p:cNvSpPr txBox="1"/>
          <p:nvPr/>
        </p:nvSpPr>
        <p:spPr>
          <a:xfrm>
            <a:off x="2246013" y="4451094"/>
            <a:ext cx="4846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30C3B202-9885-4A58-A9FD-19C051162739}"/>
              </a:ext>
            </a:extLst>
          </p:cNvPr>
          <p:cNvSpPr txBox="1"/>
          <p:nvPr/>
        </p:nvSpPr>
        <p:spPr>
          <a:xfrm>
            <a:off x="2223049" y="5324132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33AD5558-34ED-4127-8034-29252011C920}"/>
              </a:ext>
            </a:extLst>
          </p:cNvPr>
          <p:cNvSpPr txBox="1"/>
          <p:nvPr/>
        </p:nvSpPr>
        <p:spPr>
          <a:xfrm>
            <a:off x="1779793" y="5329766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CBFD2C1C-4BE4-4737-97FE-2E3CE20C00C8}"/>
              </a:ext>
            </a:extLst>
          </p:cNvPr>
          <p:cNvSpPr txBox="1"/>
          <p:nvPr/>
        </p:nvSpPr>
        <p:spPr>
          <a:xfrm>
            <a:off x="1336537" y="5324132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F5D817FB-319B-4E65-8456-C1C8B67FBDB7}"/>
              </a:ext>
            </a:extLst>
          </p:cNvPr>
          <p:cNvSpPr txBox="1"/>
          <p:nvPr/>
        </p:nvSpPr>
        <p:spPr>
          <a:xfrm>
            <a:off x="882423" y="5324132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4D85EDBA-19AD-48EC-80B3-6E3E6DE23FB1}"/>
              </a:ext>
            </a:extLst>
          </p:cNvPr>
          <p:cNvSpPr txBox="1"/>
          <p:nvPr/>
        </p:nvSpPr>
        <p:spPr>
          <a:xfrm>
            <a:off x="1173204" y="5308242"/>
            <a:ext cx="38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2EB2F9C5-D8EF-4BE3-93FA-A47C444F5555}"/>
              </a:ext>
            </a:extLst>
          </p:cNvPr>
          <p:cNvSpPr txBox="1"/>
          <p:nvPr/>
        </p:nvSpPr>
        <p:spPr>
          <a:xfrm>
            <a:off x="1416380" y="4214060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E879C1B1-B9C1-4886-9458-113D86F97DFC}"/>
              </a:ext>
            </a:extLst>
          </p:cNvPr>
          <p:cNvSpPr txBox="1"/>
          <p:nvPr/>
        </p:nvSpPr>
        <p:spPr>
          <a:xfrm>
            <a:off x="6713477" y="4446368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4.0 4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791504AC-F3C7-4EDE-9030-A798A37A5E83}"/>
              </a:ext>
            </a:extLst>
          </p:cNvPr>
          <p:cNvSpPr txBox="1"/>
          <p:nvPr/>
        </p:nvSpPr>
        <p:spPr>
          <a:xfrm>
            <a:off x="6344216" y="4863080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2F631768-F448-48B1-9785-8F1D1A838E31}"/>
              </a:ext>
            </a:extLst>
          </p:cNvPr>
          <p:cNvSpPr txBox="1"/>
          <p:nvPr/>
        </p:nvSpPr>
        <p:spPr>
          <a:xfrm>
            <a:off x="6705531" y="4889489"/>
            <a:ext cx="23506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3.9 7 8</a:t>
            </a:r>
          </a:p>
        </p:txBody>
      </p:sp>
      <p:cxnSp>
        <p:nvCxnSpPr>
          <p:cNvPr id="285" name="Straight Connector 284">
            <a:extLst>
              <a:ext uri="{FF2B5EF4-FFF2-40B4-BE49-F238E27FC236}">
                <a16:creationId xmlns:a16="http://schemas.microsoft.com/office/drawing/2014/main" id="{0AC73F27-A5E7-45CB-A5C0-DC4B4FE365F8}"/>
              </a:ext>
            </a:extLst>
          </p:cNvPr>
          <p:cNvCxnSpPr>
            <a:cxnSpLocks/>
          </p:cNvCxnSpPr>
          <p:nvPr/>
        </p:nvCxnSpPr>
        <p:spPr>
          <a:xfrm>
            <a:off x="6267414" y="5401006"/>
            <a:ext cx="2241547" cy="262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11A4FF9E-1986-4A13-9389-BA2055A1AAC8}"/>
              </a:ext>
            </a:extLst>
          </p:cNvPr>
          <p:cNvCxnSpPr>
            <a:cxnSpLocks/>
          </p:cNvCxnSpPr>
          <p:nvPr/>
        </p:nvCxnSpPr>
        <p:spPr>
          <a:xfrm>
            <a:off x="6267414" y="5857781"/>
            <a:ext cx="22388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TextBox 286">
            <a:extLst>
              <a:ext uri="{FF2B5EF4-FFF2-40B4-BE49-F238E27FC236}">
                <a16:creationId xmlns:a16="http://schemas.microsoft.com/office/drawing/2014/main" id="{EDD3F76F-39F6-4D63-A16D-D6D50C60AAA7}"/>
              </a:ext>
            </a:extLst>
          </p:cNvPr>
          <p:cNvSpPr txBox="1"/>
          <p:nvPr/>
        </p:nvSpPr>
        <p:spPr>
          <a:xfrm>
            <a:off x="8061396" y="4422950"/>
            <a:ext cx="661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B62975AD-F3DA-4F78-9D80-FD744CFFDB40}"/>
              </a:ext>
            </a:extLst>
          </p:cNvPr>
          <p:cNvSpPr txBox="1"/>
          <p:nvPr/>
        </p:nvSpPr>
        <p:spPr>
          <a:xfrm>
            <a:off x="7026964" y="5346773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7C9DEC15-B7AA-4087-BA47-36C19566C575}"/>
              </a:ext>
            </a:extLst>
          </p:cNvPr>
          <p:cNvCxnSpPr>
            <a:cxnSpLocks/>
          </p:cNvCxnSpPr>
          <p:nvPr/>
        </p:nvCxnSpPr>
        <p:spPr>
          <a:xfrm flipV="1">
            <a:off x="6720617" y="451206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TextBox 289">
            <a:extLst>
              <a:ext uri="{FF2B5EF4-FFF2-40B4-BE49-F238E27FC236}">
                <a16:creationId xmlns:a16="http://schemas.microsoft.com/office/drawing/2014/main" id="{EB67650D-FF48-492D-9487-D1D6DE3D9985}"/>
              </a:ext>
            </a:extLst>
          </p:cNvPr>
          <p:cNvSpPr txBox="1"/>
          <p:nvPr/>
        </p:nvSpPr>
        <p:spPr>
          <a:xfrm>
            <a:off x="6763983" y="417766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3CA374E6-FEFB-4267-87BD-0F034E1E0D99}"/>
              </a:ext>
            </a:extLst>
          </p:cNvPr>
          <p:cNvSpPr txBox="1"/>
          <p:nvPr/>
        </p:nvSpPr>
        <p:spPr>
          <a:xfrm>
            <a:off x="7028159" y="4492147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4482A092-8731-4B74-B572-989088395048}"/>
              </a:ext>
            </a:extLst>
          </p:cNvPr>
          <p:cNvCxnSpPr>
            <a:cxnSpLocks/>
          </p:cNvCxnSpPr>
          <p:nvPr/>
        </p:nvCxnSpPr>
        <p:spPr>
          <a:xfrm flipV="1">
            <a:off x="7607148" y="4518639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3" name="TextBox 292">
            <a:extLst>
              <a:ext uri="{FF2B5EF4-FFF2-40B4-BE49-F238E27FC236}">
                <a16:creationId xmlns:a16="http://schemas.microsoft.com/office/drawing/2014/main" id="{65DD630E-1A47-4100-8139-A36D3F71E93C}"/>
              </a:ext>
            </a:extLst>
          </p:cNvPr>
          <p:cNvSpPr txBox="1"/>
          <p:nvPr/>
        </p:nvSpPr>
        <p:spPr>
          <a:xfrm>
            <a:off x="7638074" y="4171799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6E304638-4C8E-4968-A02B-622B1A18BD18}"/>
              </a:ext>
            </a:extLst>
          </p:cNvPr>
          <p:cNvSpPr txBox="1"/>
          <p:nvPr/>
        </p:nvSpPr>
        <p:spPr>
          <a:xfrm>
            <a:off x="7934467" y="4472193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0AE80523-FC13-4361-8E9A-7FF2395D1F10}"/>
              </a:ext>
            </a:extLst>
          </p:cNvPr>
          <p:cNvSpPr txBox="1"/>
          <p:nvPr/>
        </p:nvSpPr>
        <p:spPr>
          <a:xfrm>
            <a:off x="8068121" y="532979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F4232391-705B-4BA2-B9F9-AA78870E622A}"/>
              </a:ext>
            </a:extLst>
          </p:cNvPr>
          <p:cNvSpPr txBox="1"/>
          <p:nvPr/>
        </p:nvSpPr>
        <p:spPr>
          <a:xfrm>
            <a:off x="7611202" y="533804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D7A8705B-13BC-4416-9871-F47BD2543294}"/>
              </a:ext>
            </a:extLst>
          </p:cNvPr>
          <p:cNvSpPr txBox="1"/>
          <p:nvPr/>
        </p:nvSpPr>
        <p:spPr>
          <a:xfrm>
            <a:off x="7166852" y="533804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38FDB7EC-0A1E-430E-A4DF-192E74783832}"/>
              </a:ext>
            </a:extLst>
          </p:cNvPr>
          <p:cNvSpPr txBox="1"/>
          <p:nvPr/>
        </p:nvSpPr>
        <p:spPr>
          <a:xfrm>
            <a:off x="6716218" y="534583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E77B1551-B623-4D8C-89A5-C0EFA4A9E734}"/>
              </a:ext>
            </a:extLst>
          </p:cNvPr>
          <p:cNvCxnSpPr>
            <a:cxnSpLocks/>
          </p:cNvCxnSpPr>
          <p:nvPr/>
        </p:nvCxnSpPr>
        <p:spPr>
          <a:xfrm flipV="1">
            <a:off x="7152890" y="451595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TextBox 300">
            <a:extLst>
              <a:ext uri="{FF2B5EF4-FFF2-40B4-BE49-F238E27FC236}">
                <a16:creationId xmlns:a16="http://schemas.microsoft.com/office/drawing/2014/main" id="{C05123F5-365F-47B2-B21E-3848051B8981}"/>
              </a:ext>
            </a:extLst>
          </p:cNvPr>
          <p:cNvSpPr txBox="1"/>
          <p:nvPr/>
        </p:nvSpPr>
        <p:spPr>
          <a:xfrm>
            <a:off x="7196256" y="418155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CAC14A9D-1102-46C6-805D-643C43BBA091}"/>
              </a:ext>
            </a:extLst>
          </p:cNvPr>
          <p:cNvSpPr txBox="1"/>
          <p:nvPr/>
        </p:nvSpPr>
        <p:spPr>
          <a:xfrm>
            <a:off x="7473646" y="4173383"/>
            <a:ext cx="405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9719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5" grpId="0"/>
      <p:bldP spid="130" grpId="0"/>
      <p:bldP spid="135" grpId="0"/>
      <p:bldP spid="239" grpId="0"/>
      <p:bldP spid="240" grpId="0"/>
      <p:bldP spid="241" grpId="0"/>
      <p:bldP spid="244" grpId="0"/>
      <p:bldP spid="245" grpId="0"/>
      <p:bldP spid="246" grpId="0"/>
      <p:bldP spid="247" grpId="0"/>
      <p:bldP spid="248" grpId="0"/>
      <p:bldP spid="249" grpId="0"/>
      <p:bldP spid="250" grpId="0"/>
      <p:bldP spid="251" grpId="0"/>
      <p:bldP spid="252" grpId="0"/>
      <p:bldP spid="253" grpId="0"/>
      <p:bldP spid="254" grpId="0"/>
      <p:bldP spid="257" grpId="0"/>
      <p:bldP spid="258" grpId="0"/>
      <p:bldP spid="260" grpId="0"/>
      <p:bldP spid="261" grpId="0"/>
      <p:bldP spid="263" grpId="0"/>
      <p:bldP spid="264" grpId="0"/>
      <p:bldP spid="265" grpId="0"/>
      <p:bldP spid="266" grpId="0"/>
      <p:bldP spid="267" grpId="0"/>
      <p:bldP spid="268" grpId="0"/>
      <p:bldP spid="269" grpId="0"/>
      <p:bldP spid="270" grpId="0"/>
      <p:bldP spid="271" grpId="0"/>
      <p:bldP spid="272" grpId="0"/>
      <p:bldP spid="275" grpId="0"/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7" grpId="0"/>
      <p:bldP spid="288" grpId="0"/>
      <p:bldP spid="290" grpId="0"/>
      <p:bldP spid="291" grpId="0"/>
      <p:bldP spid="293" grpId="0"/>
      <p:bldP spid="294" grpId="0"/>
      <p:bldP spid="295" grpId="0"/>
      <p:bldP spid="296" grpId="0"/>
      <p:bldP spid="297" grpId="0"/>
      <p:bldP spid="298" grpId="0"/>
      <p:bldP spid="301" grpId="0"/>
      <p:bldP spid="302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DFFF65-1E1C-47DC-8861-65AE0A670734}"/>
              </a:ext>
            </a:extLst>
          </p:cNvPr>
          <p:cNvGrpSpPr/>
          <p:nvPr/>
        </p:nvGrpSpPr>
        <p:grpSpPr>
          <a:xfrm>
            <a:off x="255522" y="190663"/>
            <a:ext cx="5200645" cy="817087"/>
            <a:chOff x="255524" y="372323"/>
            <a:chExt cx="4383784" cy="113401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A6E5458-ACBB-448A-9111-613A16ED18B6}"/>
                </a:ext>
              </a:extLst>
            </p:cNvPr>
            <p:cNvSpPr/>
            <p:nvPr/>
          </p:nvSpPr>
          <p:spPr>
            <a:xfrm>
              <a:off x="255524" y="372323"/>
              <a:ext cx="437772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A4C7722-D16D-47C2-AC9D-AEC820A0E79D}"/>
                </a:ext>
              </a:extLst>
            </p:cNvPr>
            <p:cNvSpPr txBox="1"/>
            <p:nvPr/>
          </p:nvSpPr>
          <p:spPr>
            <a:xfrm>
              <a:off x="1913795" y="485388"/>
              <a:ext cx="2725513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= 13.76 + 8.706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9FEC1F6-423D-44DA-A46D-D5037AB48335}"/>
              </a:ext>
            </a:extLst>
          </p:cNvPr>
          <p:cNvSpPr/>
          <p:nvPr/>
        </p:nvSpPr>
        <p:spPr>
          <a:xfrm>
            <a:off x="422551" y="313677"/>
            <a:ext cx="1877436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23081A7-C92A-4ECB-8FC9-A5613734D3D1}"/>
              </a:ext>
            </a:extLst>
          </p:cNvPr>
          <p:cNvSpPr txBox="1"/>
          <p:nvPr/>
        </p:nvSpPr>
        <p:spPr>
          <a:xfrm>
            <a:off x="426615" y="288696"/>
            <a:ext cx="1877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22.466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403519E-86FD-453B-9C95-A2E77A6ED775}"/>
              </a:ext>
            </a:extLst>
          </p:cNvPr>
          <p:cNvGrpSpPr/>
          <p:nvPr/>
        </p:nvGrpSpPr>
        <p:grpSpPr>
          <a:xfrm>
            <a:off x="6252962" y="189523"/>
            <a:ext cx="5376892" cy="817087"/>
            <a:chOff x="255523" y="372323"/>
            <a:chExt cx="4532341" cy="1134018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966C5DFC-5FAC-4737-B4B4-F6EA767B0C21}"/>
                </a:ext>
              </a:extLst>
            </p:cNvPr>
            <p:cNvSpPr/>
            <p:nvPr/>
          </p:nvSpPr>
          <p:spPr>
            <a:xfrm>
              <a:off x="255523" y="372323"/>
              <a:ext cx="419178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BEF852C-0507-4E70-B3AA-3CBC1DC34F5E}"/>
                </a:ext>
              </a:extLst>
            </p:cNvPr>
            <p:cNvSpPr txBox="1"/>
            <p:nvPr/>
          </p:nvSpPr>
          <p:spPr>
            <a:xfrm>
              <a:off x="1963437" y="485388"/>
              <a:ext cx="2824427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+ 2.601 = 28.7</a:t>
              </a:r>
            </a:p>
          </p:txBody>
        </p: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95556EF9-9FBF-4F7D-B885-93BF06263E48}"/>
              </a:ext>
            </a:extLst>
          </p:cNvPr>
          <p:cNvSpPr/>
          <p:nvPr/>
        </p:nvSpPr>
        <p:spPr>
          <a:xfrm>
            <a:off x="6419991" y="312537"/>
            <a:ext cx="193888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7DEEAD2-683A-460C-BF13-6DC97EA7B885}"/>
              </a:ext>
            </a:extLst>
          </p:cNvPr>
          <p:cNvSpPr txBox="1"/>
          <p:nvPr/>
        </p:nvSpPr>
        <p:spPr>
          <a:xfrm>
            <a:off x="6424056" y="287556"/>
            <a:ext cx="1877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26.099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33A337B-A2FA-488E-8034-26F4BD8EF4C8}"/>
              </a:ext>
            </a:extLst>
          </p:cNvPr>
          <p:cNvGrpSpPr/>
          <p:nvPr/>
        </p:nvGrpSpPr>
        <p:grpSpPr>
          <a:xfrm>
            <a:off x="258228" y="3202297"/>
            <a:ext cx="4664796" cy="817087"/>
            <a:chOff x="255525" y="372323"/>
            <a:chExt cx="3932102" cy="1134018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E686F3DF-5849-4F4B-A213-BA3679F8F9A2}"/>
                </a:ext>
              </a:extLst>
            </p:cNvPr>
            <p:cNvSpPr/>
            <p:nvPr/>
          </p:nvSpPr>
          <p:spPr>
            <a:xfrm>
              <a:off x="255525" y="372323"/>
              <a:ext cx="392555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E4E7D44-0E88-480F-AC79-E99B20CD638C}"/>
                </a:ext>
              </a:extLst>
            </p:cNvPr>
            <p:cNvSpPr txBox="1"/>
            <p:nvPr/>
          </p:nvSpPr>
          <p:spPr>
            <a:xfrm>
              <a:off x="1702849" y="485388"/>
              <a:ext cx="2484778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– 1.055 = 5.1</a:t>
              </a:r>
            </a:p>
          </p:txBody>
        </p: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D946B6E-0DEE-40E1-B57A-D5397AF8B439}"/>
              </a:ext>
            </a:extLst>
          </p:cNvPr>
          <p:cNvSpPr/>
          <p:nvPr/>
        </p:nvSpPr>
        <p:spPr>
          <a:xfrm>
            <a:off x="425255" y="3325311"/>
            <a:ext cx="1606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A9D3A5C-03CD-4558-A9A4-D232F945EB9C}"/>
              </a:ext>
            </a:extLst>
          </p:cNvPr>
          <p:cNvSpPr txBox="1"/>
          <p:nvPr/>
        </p:nvSpPr>
        <p:spPr>
          <a:xfrm>
            <a:off x="429320" y="330033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6.155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F33844A-C991-478B-8318-94CB8BBFE0F8}"/>
              </a:ext>
            </a:extLst>
          </p:cNvPr>
          <p:cNvGrpSpPr/>
          <p:nvPr/>
        </p:nvGrpSpPr>
        <p:grpSpPr>
          <a:xfrm>
            <a:off x="6260586" y="3192166"/>
            <a:ext cx="4845135" cy="817087"/>
            <a:chOff x="252343" y="372323"/>
            <a:chExt cx="3628154" cy="1134018"/>
          </a:xfrm>
        </p:grpSpPr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6D9FC4CB-DC1F-421E-A6E1-10F155EFDB60}"/>
                </a:ext>
              </a:extLst>
            </p:cNvPr>
            <p:cNvSpPr/>
            <p:nvPr/>
          </p:nvSpPr>
          <p:spPr>
            <a:xfrm>
              <a:off x="255524" y="372323"/>
              <a:ext cx="346713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0352EC8-490C-403E-802E-27A7896A8605}"/>
                </a:ext>
              </a:extLst>
            </p:cNvPr>
            <p:cNvSpPr txBox="1"/>
            <p:nvPr/>
          </p:nvSpPr>
          <p:spPr>
            <a:xfrm>
              <a:off x="252343" y="485388"/>
              <a:ext cx="3628154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6.045 –                  = 3.95</a:t>
              </a:r>
            </a:p>
          </p:txBody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4276348D-A6ED-4FE9-B81C-7D53C0CD3D42}"/>
              </a:ext>
            </a:extLst>
          </p:cNvPr>
          <p:cNvSpPr/>
          <p:nvPr/>
        </p:nvSpPr>
        <p:spPr>
          <a:xfrm>
            <a:off x="7848490" y="3315180"/>
            <a:ext cx="160099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3C37B74-D5BD-4335-9E1F-116884D37EF2}"/>
              </a:ext>
            </a:extLst>
          </p:cNvPr>
          <p:cNvSpPr txBox="1"/>
          <p:nvPr/>
        </p:nvSpPr>
        <p:spPr>
          <a:xfrm>
            <a:off x="7874851" y="3290199"/>
            <a:ext cx="1601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2.095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C7FA9C4D-E8D4-4DBB-BA91-C3C81F8F6421}"/>
              </a:ext>
            </a:extLst>
          </p:cNvPr>
          <p:cNvSpPr txBox="1"/>
          <p:nvPr/>
        </p:nvSpPr>
        <p:spPr>
          <a:xfrm>
            <a:off x="899231" y="1306592"/>
            <a:ext cx="18511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1 3.7 6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C8E3E9AC-708C-42E6-8D32-13774C700027}"/>
              </a:ext>
            </a:extLst>
          </p:cNvPr>
          <p:cNvSpPr txBox="1"/>
          <p:nvPr/>
        </p:nvSpPr>
        <p:spPr>
          <a:xfrm>
            <a:off x="452334" y="1747820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865B8E20-8BCB-491A-8DE9-B0CAB4060FAA}"/>
              </a:ext>
            </a:extLst>
          </p:cNvPr>
          <p:cNvSpPr txBox="1"/>
          <p:nvPr/>
        </p:nvSpPr>
        <p:spPr>
          <a:xfrm>
            <a:off x="1332082" y="1734473"/>
            <a:ext cx="1852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8.7 0 6</a:t>
            </a:r>
          </a:p>
        </p:txBody>
      </p: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6A73ED42-F771-4FF0-A0EF-9B8B2931F076}"/>
              </a:ext>
            </a:extLst>
          </p:cNvPr>
          <p:cNvCxnSpPr>
            <a:cxnSpLocks/>
          </p:cNvCxnSpPr>
          <p:nvPr/>
        </p:nvCxnSpPr>
        <p:spPr>
          <a:xfrm>
            <a:off x="460647" y="2268488"/>
            <a:ext cx="2688601" cy="62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7EE278FE-A2D5-47D0-91AC-23880B1F4702}"/>
              </a:ext>
            </a:extLst>
          </p:cNvPr>
          <p:cNvCxnSpPr>
            <a:cxnSpLocks/>
          </p:cNvCxnSpPr>
          <p:nvPr/>
        </p:nvCxnSpPr>
        <p:spPr>
          <a:xfrm>
            <a:off x="460647" y="2705684"/>
            <a:ext cx="268860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EC462504-FF0A-472A-9DF3-7CCBBBCC5E65}"/>
              </a:ext>
            </a:extLst>
          </p:cNvPr>
          <p:cNvSpPr txBox="1"/>
          <p:nvPr/>
        </p:nvSpPr>
        <p:spPr>
          <a:xfrm>
            <a:off x="2679839" y="1307284"/>
            <a:ext cx="4833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C51E9AE0-D764-4939-ABC5-458ACF3C3222}"/>
              </a:ext>
            </a:extLst>
          </p:cNvPr>
          <p:cNvSpPr txBox="1"/>
          <p:nvPr/>
        </p:nvSpPr>
        <p:spPr>
          <a:xfrm>
            <a:off x="2680713" y="2189195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E6AD3BBC-4C5A-4944-868B-7310B3E78970}"/>
              </a:ext>
            </a:extLst>
          </p:cNvPr>
          <p:cNvSpPr txBox="1"/>
          <p:nvPr/>
        </p:nvSpPr>
        <p:spPr>
          <a:xfrm>
            <a:off x="2237457" y="2185956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30A56448-2BF7-41D9-8190-2E7E0398BB9B}"/>
              </a:ext>
            </a:extLst>
          </p:cNvPr>
          <p:cNvSpPr txBox="1"/>
          <p:nvPr/>
        </p:nvSpPr>
        <p:spPr>
          <a:xfrm>
            <a:off x="1794201" y="2193385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5857ED68-FC93-448E-A3D8-9C59C044CCEA}"/>
              </a:ext>
            </a:extLst>
          </p:cNvPr>
          <p:cNvSpPr txBox="1"/>
          <p:nvPr/>
        </p:nvSpPr>
        <p:spPr>
          <a:xfrm>
            <a:off x="1340087" y="2193385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86420042-42E5-4BFE-8DFC-8729B7EDF385}"/>
              </a:ext>
            </a:extLst>
          </p:cNvPr>
          <p:cNvSpPr txBox="1"/>
          <p:nvPr/>
        </p:nvSpPr>
        <p:spPr>
          <a:xfrm>
            <a:off x="1630868" y="2164432"/>
            <a:ext cx="38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2F8ACBE7-6EE6-4AE4-9757-E083032BF2B1}"/>
              </a:ext>
            </a:extLst>
          </p:cNvPr>
          <p:cNvSpPr txBox="1"/>
          <p:nvPr/>
        </p:nvSpPr>
        <p:spPr>
          <a:xfrm>
            <a:off x="967770" y="1095627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A1A0CCF6-9F0D-4CE7-A1F8-C3630F0632C3}"/>
              </a:ext>
            </a:extLst>
          </p:cNvPr>
          <p:cNvSpPr txBox="1"/>
          <p:nvPr/>
        </p:nvSpPr>
        <p:spPr>
          <a:xfrm>
            <a:off x="930339" y="2193385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C1789DDB-C2B5-448F-8448-3F5EEE27AE65}"/>
              </a:ext>
            </a:extLst>
          </p:cNvPr>
          <p:cNvSpPr txBox="1"/>
          <p:nvPr/>
        </p:nvSpPr>
        <p:spPr>
          <a:xfrm>
            <a:off x="6710446" y="1298490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2 8.7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6D9920CB-059B-43F1-9606-4007C127B978}"/>
              </a:ext>
            </a:extLst>
          </p:cNvPr>
          <p:cNvSpPr txBox="1"/>
          <p:nvPr/>
        </p:nvSpPr>
        <p:spPr>
          <a:xfrm>
            <a:off x="6345571" y="1721422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66C660CF-F8E0-4489-8ABC-D3D44AE740DB}"/>
              </a:ext>
            </a:extLst>
          </p:cNvPr>
          <p:cNvSpPr txBox="1"/>
          <p:nvPr/>
        </p:nvSpPr>
        <p:spPr>
          <a:xfrm>
            <a:off x="7141432" y="1747831"/>
            <a:ext cx="2342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2.6 0 1</a:t>
            </a:r>
          </a:p>
        </p:txBody>
      </p: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83AD7076-BB4F-477E-8A57-AF01DCAA590E}"/>
              </a:ext>
            </a:extLst>
          </p:cNvPr>
          <p:cNvCxnSpPr>
            <a:cxnSpLocks/>
          </p:cNvCxnSpPr>
          <p:nvPr/>
        </p:nvCxnSpPr>
        <p:spPr>
          <a:xfrm flipV="1">
            <a:off x="6252963" y="2261968"/>
            <a:ext cx="2698984" cy="11933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DA3E8DF6-7C4E-41D3-A08A-7AEE87B58194}"/>
              </a:ext>
            </a:extLst>
          </p:cNvPr>
          <p:cNvCxnSpPr>
            <a:cxnSpLocks/>
          </p:cNvCxnSpPr>
          <p:nvPr/>
        </p:nvCxnSpPr>
        <p:spPr>
          <a:xfrm>
            <a:off x="6264000" y="2711358"/>
            <a:ext cx="268794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TextBox 256">
            <a:extLst>
              <a:ext uri="{FF2B5EF4-FFF2-40B4-BE49-F238E27FC236}">
                <a16:creationId xmlns:a16="http://schemas.microsoft.com/office/drawing/2014/main" id="{936819B4-E41B-4840-BA61-18E095448DB5}"/>
              </a:ext>
            </a:extLst>
          </p:cNvPr>
          <p:cNvSpPr txBox="1"/>
          <p:nvPr/>
        </p:nvSpPr>
        <p:spPr>
          <a:xfrm>
            <a:off x="8047280" y="1281292"/>
            <a:ext cx="11100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71DA713F-C7B1-407D-9155-82ECE2894A1D}"/>
              </a:ext>
            </a:extLst>
          </p:cNvPr>
          <p:cNvSpPr txBox="1"/>
          <p:nvPr/>
        </p:nvSpPr>
        <p:spPr>
          <a:xfrm>
            <a:off x="7469950" y="2205115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BBBDC658-FC11-4B09-8F27-5663587F81F5}"/>
              </a:ext>
            </a:extLst>
          </p:cNvPr>
          <p:cNvCxnSpPr>
            <a:cxnSpLocks/>
          </p:cNvCxnSpPr>
          <p:nvPr/>
        </p:nvCxnSpPr>
        <p:spPr>
          <a:xfrm flipV="1">
            <a:off x="7599564" y="1389456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xtBox 259">
            <a:extLst>
              <a:ext uri="{FF2B5EF4-FFF2-40B4-BE49-F238E27FC236}">
                <a16:creationId xmlns:a16="http://schemas.microsoft.com/office/drawing/2014/main" id="{9C1F8C9E-3282-483B-BD28-DEF2292FC80E}"/>
              </a:ext>
            </a:extLst>
          </p:cNvPr>
          <p:cNvSpPr txBox="1"/>
          <p:nvPr/>
        </p:nvSpPr>
        <p:spPr>
          <a:xfrm>
            <a:off x="7636710" y="1066032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0A316FB4-0557-4DDE-9B3F-C7682F3B5D2A}"/>
              </a:ext>
            </a:extLst>
          </p:cNvPr>
          <p:cNvSpPr txBox="1"/>
          <p:nvPr/>
        </p:nvSpPr>
        <p:spPr>
          <a:xfrm>
            <a:off x="7923955" y="1343010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574F136F-2777-4405-9A55-4BFBEAF2A9AB}"/>
              </a:ext>
            </a:extLst>
          </p:cNvPr>
          <p:cNvCxnSpPr>
            <a:cxnSpLocks/>
          </p:cNvCxnSpPr>
          <p:nvPr/>
        </p:nvCxnSpPr>
        <p:spPr>
          <a:xfrm flipV="1">
            <a:off x="8050134" y="1376981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TextBox 262">
            <a:extLst>
              <a:ext uri="{FF2B5EF4-FFF2-40B4-BE49-F238E27FC236}">
                <a16:creationId xmlns:a16="http://schemas.microsoft.com/office/drawing/2014/main" id="{287074E3-3103-404D-AC9A-17E391075CAF}"/>
              </a:ext>
            </a:extLst>
          </p:cNvPr>
          <p:cNvSpPr txBox="1"/>
          <p:nvPr/>
        </p:nvSpPr>
        <p:spPr>
          <a:xfrm>
            <a:off x="8087280" y="105355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A354A30F-A047-4A5E-BD88-40094AE14FB2}"/>
              </a:ext>
            </a:extLst>
          </p:cNvPr>
          <p:cNvSpPr txBox="1"/>
          <p:nvPr/>
        </p:nvSpPr>
        <p:spPr>
          <a:xfrm>
            <a:off x="8366841" y="1330535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FC8CA9CB-F1E0-4434-B8CF-BC75B408C7DA}"/>
              </a:ext>
            </a:extLst>
          </p:cNvPr>
          <p:cNvSpPr txBox="1"/>
          <p:nvPr/>
        </p:nvSpPr>
        <p:spPr>
          <a:xfrm>
            <a:off x="8472687" y="220417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96A96E97-CBD9-4CDB-BE59-4E47C83611BF}"/>
              </a:ext>
            </a:extLst>
          </p:cNvPr>
          <p:cNvSpPr txBox="1"/>
          <p:nvPr/>
        </p:nvSpPr>
        <p:spPr>
          <a:xfrm>
            <a:off x="8046504" y="219638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EAB2F548-A485-411F-854E-21680DF6E374}"/>
              </a:ext>
            </a:extLst>
          </p:cNvPr>
          <p:cNvSpPr txBox="1"/>
          <p:nvPr/>
        </p:nvSpPr>
        <p:spPr>
          <a:xfrm>
            <a:off x="7609838" y="2196388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623CEDB3-C7E0-44E2-A24C-30D95C57C4DA}"/>
              </a:ext>
            </a:extLst>
          </p:cNvPr>
          <p:cNvSpPr txBox="1"/>
          <p:nvPr/>
        </p:nvSpPr>
        <p:spPr>
          <a:xfrm>
            <a:off x="7159204" y="220417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45D1DC59-24FE-4C9A-BEEB-8A33748DB2F0}"/>
              </a:ext>
            </a:extLst>
          </p:cNvPr>
          <p:cNvSpPr txBox="1"/>
          <p:nvPr/>
        </p:nvSpPr>
        <p:spPr>
          <a:xfrm>
            <a:off x="6733496" y="2204177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1D040245-AA33-4B1E-A77B-8B27A7286CF6}"/>
              </a:ext>
            </a:extLst>
          </p:cNvPr>
          <p:cNvSpPr txBox="1"/>
          <p:nvPr/>
        </p:nvSpPr>
        <p:spPr>
          <a:xfrm>
            <a:off x="882242" y="4450402"/>
            <a:ext cx="14356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5.1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DB1BEEB3-532A-4593-BA0E-9C9050775903}"/>
              </a:ext>
            </a:extLst>
          </p:cNvPr>
          <p:cNvSpPr txBox="1"/>
          <p:nvPr/>
        </p:nvSpPr>
        <p:spPr>
          <a:xfrm>
            <a:off x="435344" y="4891630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C9489FD2-5E40-4633-9502-C577C13747E5}"/>
              </a:ext>
            </a:extLst>
          </p:cNvPr>
          <p:cNvSpPr txBox="1"/>
          <p:nvPr/>
        </p:nvSpPr>
        <p:spPr>
          <a:xfrm>
            <a:off x="872965" y="4878283"/>
            <a:ext cx="18520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1.0 5 5</a:t>
            </a:r>
          </a:p>
        </p:txBody>
      </p: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889C3FED-A1E2-4960-829D-77049C2B3123}"/>
              </a:ext>
            </a:extLst>
          </p:cNvPr>
          <p:cNvCxnSpPr>
            <a:cxnSpLocks/>
          </p:cNvCxnSpPr>
          <p:nvPr/>
        </p:nvCxnSpPr>
        <p:spPr>
          <a:xfrm>
            <a:off x="443657" y="5402250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Connector 273">
            <a:extLst>
              <a:ext uri="{FF2B5EF4-FFF2-40B4-BE49-F238E27FC236}">
                <a16:creationId xmlns:a16="http://schemas.microsoft.com/office/drawing/2014/main" id="{2662D6BD-89CF-4648-A77C-6AA69CA6C294}"/>
              </a:ext>
            </a:extLst>
          </p:cNvPr>
          <p:cNvCxnSpPr>
            <a:cxnSpLocks/>
          </p:cNvCxnSpPr>
          <p:nvPr/>
        </p:nvCxnSpPr>
        <p:spPr>
          <a:xfrm>
            <a:off x="443657" y="5849494"/>
            <a:ext cx="2261517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TextBox 274">
            <a:extLst>
              <a:ext uri="{FF2B5EF4-FFF2-40B4-BE49-F238E27FC236}">
                <a16:creationId xmlns:a16="http://schemas.microsoft.com/office/drawing/2014/main" id="{04E7F96D-915B-4180-A419-5B65E16FE9DC}"/>
              </a:ext>
            </a:extLst>
          </p:cNvPr>
          <p:cNvSpPr txBox="1"/>
          <p:nvPr/>
        </p:nvSpPr>
        <p:spPr>
          <a:xfrm>
            <a:off x="1771116" y="4451094"/>
            <a:ext cx="9480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0 0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30C3B202-9885-4A58-A9FD-19C051162739}"/>
              </a:ext>
            </a:extLst>
          </p:cNvPr>
          <p:cNvSpPr txBox="1"/>
          <p:nvPr/>
        </p:nvSpPr>
        <p:spPr>
          <a:xfrm>
            <a:off x="2211547" y="5324132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33AD5558-34ED-4127-8034-29252011C920}"/>
              </a:ext>
            </a:extLst>
          </p:cNvPr>
          <p:cNvSpPr txBox="1"/>
          <p:nvPr/>
        </p:nvSpPr>
        <p:spPr>
          <a:xfrm>
            <a:off x="1768291" y="5329766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CBFD2C1C-4BE4-4737-97FE-2E3CE20C00C8}"/>
              </a:ext>
            </a:extLst>
          </p:cNvPr>
          <p:cNvSpPr txBox="1"/>
          <p:nvPr/>
        </p:nvSpPr>
        <p:spPr>
          <a:xfrm>
            <a:off x="1325035" y="5324132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F5D817FB-319B-4E65-8456-C1C8B67FBDB7}"/>
              </a:ext>
            </a:extLst>
          </p:cNvPr>
          <p:cNvSpPr txBox="1"/>
          <p:nvPr/>
        </p:nvSpPr>
        <p:spPr>
          <a:xfrm>
            <a:off x="870921" y="5324132"/>
            <a:ext cx="4412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4D85EDBA-19AD-48EC-80B3-6E3E6DE23FB1}"/>
              </a:ext>
            </a:extLst>
          </p:cNvPr>
          <p:cNvSpPr txBox="1"/>
          <p:nvPr/>
        </p:nvSpPr>
        <p:spPr>
          <a:xfrm>
            <a:off x="1161702" y="5308242"/>
            <a:ext cx="3839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E879C1B1-B9C1-4886-9458-113D86F97DFC}"/>
              </a:ext>
            </a:extLst>
          </p:cNvPr>
          <p:cNvSpPr txBox="1"/>
          <p:nvPr/>
        </p:nvSpPr>
        <p:spPr>
          <a:xfrm>
            <a:off x="6713476" y="4446368"/>
            <a:ext cx="18520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6.0 4 5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791504AC-F3C7-4EDE-9030-A798A37A5E83}"/>
              </a:ext>
            </a:extLst>
          </p:cNvPr>
          <p:cNvSpPr txBox="1"/>
          <p:nvPr/>
        </p:nvSpPr>
        <p:spPr>
          <a:xfrm>
            <a:off x="6344216" y="4863080"/>
            <a:ext cx="56283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2F631768-F448-48B1-9785-8F1D1A838E31}"/>
              </a:ext>
            </a:extLst>
          </p:cNvPr>
          <p:cNvSpPr txBox="1"/>
          <p:nvPr/>
        </p:nvSpPr>
        <p:spPr>
          <a:xfrm>
            <a:off x="6705531" y="4889489"/>
            <a:ext cx="23506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3.9 5</a:t>
            </a:r>
          </a:p>
        </p:txBody>
      </p:sp>
      <p:cxnSp>
        <p:nvCxnSpPr>
          <p:cNvPr id="285" name="Straight Connector 284">
            <a:extLst>
              <a:ext uri="{FF2B5EF4-FFF2-40B4-BE49-F238E27FC236}">
                <a16:creationId xmlns:a16="http://schemas.microsoft.com/office/drawing/2014/main" id="{0AC73F27-A5E7-45CB-A5C0-DC4B4FE365F8}"/>
              </a:ext>
            </a:extLst>
          </p:cNvPr>
          <p:cNvCxnSpPr>
            <a:cxnSpLocks/>
          </p:cNvCxnSpPr>
          <p:nvPr/>
        </p:nvCxnSpPr>
        <p:spPr>
          <a:xfrm>
            <a:off x="6267414" y="5401006"/>
            <a:ext cx="2241547" cy="262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11A4FF9E-1986-4A13-9389-BA2055A1AAC8}"/>
              </a:ext>
            </a:extLst>
          </p:cNvPr>
          <p:cNvCxnSpPr>
            <a:cxnSpLocks/>
          </p:cNvCxnSpPr>
          <p:nvPr/>
        </p:nvCxnSpPr>
        <p:spPr>
          <a:xfrm>
            <a:off x="6267414" y="5857781"/>
            <a:ext cx="223885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TextBox 286">
            <a:extLst>
              <a:ext uri="{FF2B5EF4-FFF2-40B4-BE49-F238E27FC236}">
                <a16:creationId xmlns:a16="http://schemas.microsoft.com/office/drawing/2014/main" id="{EDD3F76F-39F6-4D63-A16D-D6D50C60AAA7}"/>
              </a:ext>
            </a:extLst>
          </p:cNvPr>
          <p:cNvSpPr txBox="1"/>
          <p:nvPr/>
        </p:nvSpPr>
        <p:spPr>
          <a:xfrm>
            <a:off x="8035774" y="4881309"/>
            <a:ext cx="6616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B62975AD-F3DA-4F78-9D80-FD744CFFDB40}"/>
              </a:ext>
            </a:extLst>
          </p:cNvPr>
          <p:cNvSpPr txBox="1"/>
          <p:nvPr/>
        </p:nvSpPr>
        <p:spPr>
          <a:xfrm>
            <a:off x="7026964" y="5346773"/>
            <a:ext cx="357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7C9DEC15-B7AA-4087-BA47-36C19566C575}"/>
              </a:ext>
            </a:extLst>
          </p:cNvPr>
          <p:cNvCxnSpPr>
            <a:cxnSpLocks/>
          </p:cNvCxnSpPr>
          <p:nvPr/>
        </p:nvCxnSpPr>
        <p:spPr>
          <a:xfrm flipV="1">
            <a:off x="6720617" y="4512067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TextBox 289">
            <a:extLst>
              <a:ext uri="{FF2B5EF4-FFF2-40B4-BE49-F238E27FC236}">
                <a16:creationId xmlns:a16="http://schemas.microsoft.com/office/drawing/2014/main" id="{EB67650D-FF48-492D-9487-D1D6DE3D9985}"/>
              </a:ext>
            </a:extLst>
          </p:cNvPr>
          <p:cNvSpPr txBox="1"/>
          <p:nvPr/>
        </p:nvSpPr>
        <p:spPr>
          <a:xfrm>
            <a:off x="6763983" y="4177667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3CA374E6-FEFB-4267-87BD-0F034E1E0D99}"/>
              </a:ext>
            </a:extLst>
          </p:cNvPr>
          <p:cNvSpPr txBox="1"/>
          <p:nvPr/>
        </p:nvSpPr>
        <p:spPr>
          <a:xfrm>
            <a:off x="7028159" y="4492147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0AE80523-FC13-4361-8E9A-7FF2395D1F10}"/>
              </a:ext>
            </a:extLst>
          </p:cNvPr>
          <p:cNvSpPr txBox="1"/>
          <p:nvPr/>
        </p:nvSpPr>
        <p:spPr>
          <a:xfrm>
            <a:off x="8068121" y="5329793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F4232391-705B-4BA2-B9F9-AA78870E622A}"/>
              </a:ext>
            </a:extLst>
          </p:cNvPr>
          <p:cNvSpPr txBox="1"/>
          <p:nvPr/>
        </p:nvSpPr>
        <p:spPr>
          <a:xfrm>
            <a:off x="7611202" y="533804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D7A8705B-13BC-4416-9871-F47BD2543294}"/>
              </a:ext>
            </a:extLst>
          </p:cNvPr>
          <p:cNvSpPr txBox="1"/>
          <p:nvPr/>
        </p:nvSpPr>
        <p:spPr>
          <a:xfrm>
            <a:off x="7166852" y="5338046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38FDB7EC-0A1E-430E-A4DF-192E74783832}"/>
              </a:ext>
            </a:extLst>
          </p:cNvPr>
          <p:cNvSpPr txBox="1"/>
          <p:nvPr/>
        </p:nvSpPr>
        <p:spPr>
          <a:xfrm>
            <a:off x="6716218" y="5345835"/>
            <a:ext cx="3919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E77B1551-B623-4D8C-89A5-C0EFA4A9E734}"/>
              </a:ext>
            </a:extLst>
          </p:cNvPr>
          <p:cNvCxnSpPr>
            <a:cxnSpLocks/>
          </p:cNvCxnSpPr>
          <p:nvPr/>
        </p:nvCxnSpPr>
        <p:spPr>
          <a:xfrm flipV="1">
            <a:off x="7152890" y="4515955"/>
            <a:ext cx="439241" cy="42057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TextBox 300">
            <a:extLst>
              <a:ext uri="{FF2B5EF4-FFF2-40B4-BE49-F238E27FC236}">
                <a16:creationId xmlns:a16="http://schemas.microsoft.com/office/drawing/2014/main" id="{C05123F5-365F-47B2-B21E-3848051B8981}"/>
              </a:ext>
            </a:extLst>
          </p:cNvPr>
          <p:cNvSpPr txBox="1"/>
          <p:nvPr/>
        </p:nvSpPr>
        <p:spPr>
          <a:xfrm>
            <a:off x="7196256" y="4181555"/>
            <a:ext cx="331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CAC14A9D-1102-46C6-805D-643C43BBA091}"/>
              </a:ext>
            </a:extLst>
          </p:cNvPr>
          <p:cNvSpPr txBox="1"/>
          <p:nvPr/>
        </p:nvSpPr>
        <p:spPr>
          <a:xfrm>
            <a:off x="7473019" y="4473888"/>
            <a:ext cx="40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ECE1E322-7C3D-45DB-A0D6-0F1A66A6CEA9}"/>
              </a:ext>
            </a:extLst>
          </p:cNvPr>
          <p:cNvSpPr txBox="1"/>
          <p:nvPr/>
        </p:nvSpPr>
        <p:spPr>
          <a:xfrm>
            <a:off x="1418212" y="1098254"/>
            <a:ext cx="447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Black" panose="020B0A04020102020204" pitchFamily="34" charset="0"/>
              </a:rPr>
              <a:t>1</a:t>
            </a:r>
            <a:endParaRPr lang="en-GB" sz="35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93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5" grpId="0"/>
      <p:bldP spid="130" grpId="0"/>
      <p:bldP spid="135" grpId="0"/>
      <p:bldP spid="239" grpId="0"/>
      <p:bldP spid="240" grpId="0"/>
      <p:bldP spid="241" grpId="0"/>
      <p:bldP spid="244" grpId="0"/>
      <p:bldP spid="245" grpId="0"/>
      <p:bldP spid="246" grpId="0"/>
      <p:bldP spid="247" grpId="0"/>
      <p:bldP spid="248" grpId="0"/>
      <p:bldP spid="249" grpId="0"/>
      <p:bldP spid="250" grpId="0"/>
      <p:bldP spid="251" grpId="0"/>
      <p:bldP spid="252" grpId="0"/>
      <p:bldP spid="253" grpId="0"/>
      <p:bldP spid="254" grpId="0"/>
      <p:bldP spid="257" grpId="0"/>
      <p:bldP spid="258" grpId="0"/>
      <p:bldP spid="260" grpId="0"/>
      <p:bldP spid="261" grpId="0"/>
      <p:bldP spid="263" grpId="0"/>
      <p:bldP spid="264" grpId="0"/>
      <p:bldP spid="265" grpId="0"/>
      <p:bldP spid="266" grpId="0"/>
      <p:bldP spid="267" grpId="0"/>
      <p:bldP spid="268" grpId="0"/>
      <p:bldP spid="269" grpId="0"/>
      <p:bldP spid="270" grpId="0"/>
      <p:bldP spid="271" grpId="0"/>
      <p:bldP spid="272" grpId="0"/>
      <p:bldP spid="275" grpId="0"/>
      <p:bldP spid="276" grpId="0"/>
      <p:bldP spid="277" grpId="0"/>
      <p:bldP spid="278" grpId="0"/>
      <p:bldP spid="279" grpId="0"/>
      <p:bldP spid="280" grpId="0"/>
      <p:bldP spid="282" grpId="0"/>
      <p:bldP spid="283" grpId="0"/>
      <p:bldP spid="284" grpId="0"/>
      <p:bldP spid="287" grpId="0"/>
      <p:bldP spid="288" grpId="0"/>
      <p:bldP spid="290" grpId="0"/>
      <p:bldP spid="291" grpId="0"/>
      <p:bldP spid="295" grpId="0"/>
      <p:bldP spid="296" grpId="0"/>
      <p:bldP spid="297" grpId="0"/>
      <p:bldP spid="298" grpId="0"/>
      <p:bldP spid="301" grpId="0"/>
      <p:bldP spid="302" grpId="0"/>
      <p:bldP spid="136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1AB9-2885-4EED-BB6D-4A4AFB838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21 Round decimals to the nearest whole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BC280-887B-4655-A5EE-1EF3FD7EA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47451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AAA46E2-6C8F-4266-A419-F19C9778D434}"/>
              </a:ext>
            </a:extLst>
          </p:cNvPr>
          <p:cNvGrpSpPr/>
          <p:nvPr/>
        </p:nvGrpSpPr>
        <p:grpSpPr>
          <a:xfrm>
            <a:off x="503418" y="1408606"/>
            <a:ext cx="2473714" cy="817087"/>
            <a:chOff x="255526" y="372323"/>
            <a:chExt cx="2351148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1D2A3E6-827A-4AEC-9355-E6CFF45331B8}"/>
                </a:ext>
              </a:extLst>
            </p:cNvPr>
            <p:cNvSpPr/>
            <p:nvPr/>
          </p:nvSpPr>
          <p:spPr>
            <a:xfrm>
              <a:off x="255526" y="372323"/>
              <a:ext cx="23511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9B8D346-704F-42E0-A357-A46067936813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7B81F521-2322-4765-96ED-1A9086CC735E}"/>
              </a:ext>
            </a:extLst>
          </p:cNvPr>
          <p:cNvSpPr txBox="1"/>
          <p:nvPr/>
        </p:nvSpPr>
        <p:spPr>
          <a:xfrm>
            <a:off x="582616" y="1499985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2.3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C7865D7-9A19-45F7-BC59-FA83CEFD0580}"/>
              </a:ext>
            </a:extLst>
          </p:cNvPr>
          <p:cNvSpPr/>
          <p:nvPr/>
        </p:nvSpPr>
        <p:spPr>
          <a:xfrm>
            <a:off x="461187" y="502229"/>
            <a:ext cx="11159607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Round the numbers below to the nearest whole number: 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41E3F45-F5DA-4A77-B076-A78FEFB71E72}"/>
              </a:ext>
            </a:extLst>
          </p:cNvPr>
          <p:cNvSpPr/>
          <p:nvPr/>
        </p:nvSpPr>
        <p:spPr>
          <a:xfrm>
            <a:off x="1739183" y="1524422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A8B568A-C3AB-4D7D-97C2-5EE9DDE42BBF}"/>
              </a:ext>
            </a:extLst>
          </p:cNvPr>
          <p:cNvSpPr txBox="1"/>
          <p:nvPr/>
        </p:nvSpPr>
        <p:spPr>
          <a:xfrm>
            <a:off x="2025532" y="1515483"/>
            <a:ext cx="75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195A3C-390F-4A37-A5AB-5A604F228642}"/>
              </a:ext>
            </a:extLst>
          </p:cNvPr>
          <p:cNvGrpSpPr/>
          <p:nvPr/>
        </p:nvGrpSpPr>
        <p:grpSpPr>
          <a:xfrm>
            <a:off x="503418" y="2755528"/>
            <a:ext cx="2473714" cy="817087"/>
            <a:chOff x="255526" y="372323"/>
            <a:chExt cx="2351148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277C17E2-92BA-4BE7-9312-1C44D9FF9FE3}"/>
                </a:ext>
              </a:extLst>
            </p:cNvPr>
            <p:cNvSpPr/>
            <p:nvPr/>
          </p:nvSpPr>
          <p:spPr>
            <a:xfrm>
              <a:off x="255526" y="372323"/>
              <a:ext cx="23511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9F2976B-800C-45AC-AF50-B2B67CA22F4C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A8CC1A80-7F69-4809-AA02-70A9F6A001C4}"/>
              </a:ext>
            </a:extLst>
          </p:cNvPr>
          <p:cNvSpPr txBox="1"/>
          <p:nvPr/>
        </p:nvSpPr>
        <p:spPr>
          <a:xfrm>
            <a:off x="582616" y="2862405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3.9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EB25656-C688-4FE5-9D2F-29DC97E5750C}"/>
              </a:ext>
            </a:extLst>
          </p:cNvPr>
          <p:cNvSpPr/>
          <p:nvPr/>
        </p:nvSpPr>
        <p:spPr>
          <a:xfrm>
            <a:off x="1739183" y="2871344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2F72311-A6FF-4F97-9AC7-8FBEBC4FB417}"/>
              </a:ext>
            </a:extLst>
          </p:cNvPr>
          <p:cNvSpPr txBox="1"/>
          <p:nvPr/>
        </p:nvSpPr>
        <p:spPr>
          <a:xfrm>
            <a:off x="2025532" y="2862405"/>
            <a:ext cx="75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DD10291-14CB-481A-B317-B4C665E0AEE6}"/>
              </a:ext>
            </a:extLst>
          </p:cNvPr>
          <p:cNvGrpSpPr/>
          <p:nvPr/>
        </p:nvGrpSpPr>
        <p:grpSpPr>
          <a:xfrm>
            <a:off x="503417" y="4091686"/>
            <a:ext cx="2635783" cy="817087"/>
            <a:chOff x="255525" y="372323"/>
            <a:chExt cx="2505187" cy="1134018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0688B93-FDA3-4D9F-A0FD-A5EC31387BA6}"/>
                </a:ext>
              </a:extLst>
            </p:cNvPr>
            <p:cNvSpPr/>
            <p:nvPr/>
          </p:nvSpPr>
          <p:spPr>
            <a:xfrm>
              <a:off x="255525" y="372323"/>
              <a:ext cx="250518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78F4F55-FD3B-4867-9040-423B61553DFB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B0162EA4-08E9-4DBD-8978-C8246BBCDA34}"/>
              </a:ext>
            </a:extLst>
          </p:cNvPr>
          <p:cNvSpPr txBox="1"/>
          <p:nvPr/>
        </p:nvSpPr>
        <p:spPr>
          <a:xfrm>
            <a:off x="582616" y="4198563"/>
            <a:ext cx="1337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7.08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8C901C-0790-4833-B1EA-A06B5F40DAAC}"/>
              </a:ext>
            </a:extLst>
          </p:cNvPr>
          <p:cNvSpPr/>
          <p:nvPr/>
        </p:nvSpPr>
        <p:spPr>
          <a:xfrm>
            <a:off x="1940658" y="4207502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A2E6090-C0EE-4CA0-A5BE-1F191FB14360}"/>
              </a:ext>
            </a:extLst>
          </p:cNvPr>
          <p:cNvSpPr txBox="1"/>
          <p:nvPr/>
        </p:nvSpPr>
        <p:spPr>
          <a:xfrm>
            <a:off x="2227007" y="4198563"/>
            <a:ext cx="75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85E1121-D574-4AA4-A925-909024856261}"/>
              </a:ext>
            </a:extLst>
          </p:cNvPr>
          <p:cNvGrpSpPr/>
          <p:nvPr/>
        </p:nvGrpSpPr>
        <p:grpSpPr>
          <a:xfrm>
            <a:off x="503417" y="5435702"/>
            <a:ext cx="2856471" cy="817087"/>
            <a:chOff x="255525" y="372323"/>
            <a:chExt cx="2714940" cy="1134018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55218396-80AC-435F-B0F5-694C9CD666CE}"/>
                </a:ext>
              </a:extLst>
            </p:cNvPr>
            <p:cNvSpPr/>
            <p:nvPr/>
          </p:nvSpPr>
          <p:spPr>
            <a:xfrm>
              <a:off x="255525" y="372323"/>
              <a:ext cx="2714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CE8BFE-4150-46B0-8C43-75DF57D1ACFF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25DC53F3-883B-4404-9765-D953E4AB6103}"/>
              </a:ext>
            </a:extLst>
          </p:cNvPr>
          <p:cNvSpPr txBox="1"/>
          <p:nvPr/>
        </p:nvSpPr>
        <p:spPr>
          <a:xfrm>
            <a:off x="582616" y="5542579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5.544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48AC2BB-0445-49F1-B278-4D5D45DC3CE7}"/>
              </a:ext>
            </a:extLst>
          </p:cNvPr>
          <p:cNvSpPr/>
          <p:nvPr/>
        </p:nvSpPr>
        <p:spPr>
          <a:xfrm>
            <a:off x="2173128" y="5551518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1475D8-AE73-48FA-AB45-162833BF9D91}"/>
              </a:ext>
            </a:extLst>
          </p:cNvPr>
          <p:cNvSpPr txBox="1"/>
          <p:nvPr/>
        </p:nvSpPr>
        <p:spPr>
          <a:xfrm>
            <a:off x="2459477" y="5542579"/>
            <a:ext cx="75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650264" y="1409986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983565" y="2040148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0DB88A15-F86F-440F-A3E2-050AF42DEB31}"/>
              </a:ext>
            </a:extLst>
          </p:cNvPr>
          <p:cNvSpPr/>
          <p:nvPr/>
        </p:nvSpPr>
        <p:spPr>
          <a:xfrm>
            <a:off x="648500" y="2755913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280E25C-C09D-40B8-9450-638A8F09A35F}"/>
              </a:ext>
            </a:extLst>
          </p:cNvPr>
          <p:cNvCxnSpPr/>
          <p:nvPr/>
        </p:nvCxnSpPr>
        <p:spPr>
          <a:xfrm>
            <a:off x="981801" y="338696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5EBD773-2BA8-4359-A3ED-81A3A9F91B9D}"/>
              </a:ext>
            </a:extLst>
          </p:cNvPr>
          <p:cNvSpPr/>
          <p:nvPr/>
        </p:nvSpPr>
        <p:spPr>
          <a:xfrm>
            <a:off x="633303" y="4093106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762397-DB9F-4629-92C4-0451F7FD7589}"/>
              </a:ext>
            </a:extLst>
          </p:cNvPr>
          <p:cNvCxnSpPr/>
          <p:nvPr/>
        </p:nvCxnSpPr>
        <p:spPr>
          <a:xfrm>
            <a:off x="966604" y="472966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40BEACFA-99AF-4435-96E5-9019689451B0}"/>
              </a:ext>
            </a:extLst>
          </p:cNvPr>
          <p:cNvSpPr/>
          <p:nvPr/>
        </p:nvSpPr>
        <p:spPr>
          <a:xfrm>
            <a:off x="630225" y="543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3E20F53-B4CD-4FD8-97C2-35EE40A44C97}"/>
              </a:ext>
            </a:extLst>
          </p:cNvPr>
          <p:cNvCxnSpPr/>
          <p:nvPr/>
        </p:nvCxnSpPr>
        <p:spPr>
          <a:xfrm>
            <a:off x="963526" y="606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A1D41DF-07AA-4F61-93C4-818C23D3C74A}"/>
              </a:ext>
            </a:extLst>
          </p:cNvPr>
          <p:cNvGrpSpPr/>
          <p:nvPr/>
        </p:nvGrpSpPr>
        <p:grpSpPr>
          <a:xfrm>
            <a:off x="5213045" y="1803579"/>
            <a:ext cx="4800110" cy="495770"/>
            <a:chOff x="3421837" y="911524"/>
            <a:chExt cx="4800110" cy="495770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FA37C79-9A38-4F2F-8840-60F67B9F6C9B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B6BC5B6-7CF8-4253-B26D-587907E9B57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925428D-4E00-40AA-AFD8-CBEB662E200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984C373-5601-47BD-92B5-6AB03894C267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8937F3E-1FDC-4473-9C72-55BD3007F9A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25767AF-CC1E-4960-9075-F03220812406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E00A55A-FEB8-482D-AD6D-CC70CFA811A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A7D789F-DC4B-4D2F-9611-BC23ED741DE0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D32B971-60D9-447B-A9B1-98A55ACF1B49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2296BE4-504D-4287-A7F8-82B394CB9ED6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D58ADF3-9D0A-4586-A70C-4AF26C5790A2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469AEDF-AACD-456C-927A-1F2E347E834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77D7CC5-B21D-4615-A602-169C25C0CA44}"/>
                </a:ext>
              </a:extLst>
            </p:cNvPr>
            <p:cNvSpPr txBox="1"/>
            <p:nvPr/>
          </p:nvSpPr>
          <p:spPr>
            <a:xfrm>
              <a:off x="3421837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8DC13DB-9A4E-4D98-B9F0-BBA32B892BF9}"/>
                </a:ext>
              </a:extLst>
            </p:cNvPr>
            <p:cNvSpPr txBox="1"/>
            <p:nvPr/>
          </p:nvSpPr>
          <p:spPr>
            <a:xfrm>
              <a:off x="5567778" y="1007184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190E139-A02C-48AE-8B40-72EA30BD4CA0}"/>
                </a:ext>
              </a:extLst>
            </p:cNvPr>
            <p:cNvSpPr txBox="1"/>
            <p:nvPr/>
          </p:nvSpPr>
          <p:spPr>
            <a:xfrm>
              <a:off x="7907437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</p:grpSp>
      <p:sp>
        <p:nvSpPr>
          <p:cNvPr id="114" name="Oval 113">
            <a:extLst>
              <a:ext uri="{FF2B5EF4-FFF2-40B4-BE49-F238E27FC236}">
                <a16:creationId xmlns:a16="http://schemas.microsoft.com/office/drawing/2014/main" id="{BACD6D07-E1CD-43ED-A539-C32F00B37D1C}"/>
              </a:ext>
            </a:extLst>
          </p:cNvPr>
          <p:cNvSpPr/>
          <p:nvPr/>
        </p:nvSpPr>
        <p:spPr>
          <a:xfrm>
            <a:off x="6648580" y="165740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C213924-F353-4C2E-B64D-FB7E713228C4}"/>
              </a:ext>
            </a:extLst>
          </p:cNvPr>
          <p:cNvGrpSpPr/>
          <p:nvPr/>
        </p:nvGrpSpPr>
        <p:grpSpPr>
          <a:xfrm>
            <a:off x="5225590" y="3147746"/>
            <a:ext cx="4784616" cy="495770"/>
            <a:chOff x="3437331" y="911524"/>
            <a:chExt cx="4784616" cy="495770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6BBDCDB-7F25-4919-AD1E-FE80C12FE28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8E55296-8E9F-4136-888B-5E22501B0FC1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1C1919B-9CB9-4D3F-8E85-1ABA3C62AF4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0814371-8557-48B4-9FC7-B2616B0EB762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B612D93-6EE9-4280-8C01-9A1C48D4EDB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A5D2E40-FDF1-4DCF-8E6D-DB0E667D963D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EB96BE8-BE08-4FB8-88BC-F5424B5CC44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FBD0FB1-574C-447E-B922-F5154333FD2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323540F-1DF9-4237-99AB-69C4AFF6AA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F72925C-C1AF-4D91-8FED-C98EF52D06A5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6EBA55D-4820-4D23-A434-F3E5F4B7743E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D2C4A9-1230-4A66-9270-0984FB7DE639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77BCCF5-B3E0-4843-A6D7-C7AB2B772AF4}"/>
                </a:ext>
              </a:extLst>
            </p:cNvPr>
            <p:cNvSpPr txBox="1"/>
            <p:nvPr/>
          </p:nvSpPr>
          <p:spPr>
            <a:xfrm>
              <a:off x="3437331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6022FC6-2C50-4EFF-80DD-B45877D90DAB}"/>
                </a:ext>
              </a:extLst>
            </p:cNvPr>
            <p:cNvSpPr txBox="1"/>
            <p:nvPr/>
          </p:nvSpPr>
          <p:spPr>
            <a:xfrm>
              <a:off x="5567778" y="1007184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3.5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23FA5B5-27DC-4189-8ECC-9222B1D3A574}"/>
                </a:ext>
              </a:extLst>
            </p:cNvPr>
            <p:cNvSpPr txBox="1"/>
            <p:nvPr/>
          </p:nvSpPr>
          <p:spPr>
            <a:xfrm>
              <a:off x="7907437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</p:grpSp>
      <p:sp>
        <p:nvSpPr>
          <p:cNvPr id="147" name="Oval 146">
            <a:extLst>
              <a:ext uri="{FF2B5EF4-FFF2-40B4-BE49-F238E27FC236}">
                <a16:creationId xmlns:a16="http://schemas.microsoft.com/office/drawing/2014/main" id="{661E670D-6ABE-4A4C-96B4-0A98746B3113}"/>
              </a:ext>
            </a:extLst>
          </p:cNvPr>
          <p:cNvSpPr/>
          <p:nvPr/>
        </p:nvSpPr>
        <p:spPr>
          <a:xfrm>
            <a:off x="9335549" y="301109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1C3625D-F793-4343-8266-B5D0FFF9CDC6}"/>
              </a:ext>
            </a:extLst>
          </p:cNvPr>
          <p:cNvGrpSpPr/>
          <p:nvPr/>
        </p:nvGrpSpPr>
        <p:grpSpPr>
          <a:xfrm>
            <a:off x="5225590" y="4481780"/>
            <a:ext cx="4784616" cy="495770"/>
            <a:chOff x="3437331" y="911524"/>
            <a:chExt cx="4784616" cy="495770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2F68F83-5F65-4E09-9FD6-9D057F9D0B0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F71CDAA-06E4-4006-BADD-72276247A58A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D49F655-E8CA-4292-BC4A-C5D5D177D9D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86CEE0D-D687-469A-BAFF-0052DB78A48B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F25951E-5FFC-40C6-A351-1E084802D19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7E314574-8CCA-4FF7-A944-F65CB3878671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B18F1F9-52C3-4D28-943C-30D62C66C908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0A30021B-C4F3-4B79-8AA2-65696455950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FF71E55-9F21-41AE-9A98-E667566A8895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52AE57F8-8B9F-4CF3-BA80-5E04D584A80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6457BA-4693-43AF-A61F-F11BC374A9C1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4910976-A083-49E9-8481-545DD66B46E2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7157848-DC14-4822-97AA-51FD147F363D}"/>
                </a:ext>
              </a:extLst>
            </p:cNvPr>
            <p:cNvSpPr txBox="1"/>
            <p:nvPr/>
          </p:nvSpPr>
          <p:spPr>
            <a:xfrm>
              <a:off x="3437331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BE5DA07D-290B-4A03-B25C-F8D1447C7F3A}"/>
                </a:ext>
              </a:extLst>
            </p:cNvPr>
            <p:cNvSpPr txBox="1"/>
            <p:nvPr/>
          </p:nvSpPr>
          <p:spPr>
            <a:xfrm>
              <a:off x="5552280" y="1007184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7.5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AE801F3-71E8-4609-97D7-6C1FFFA28DDB}"/>
                </a:ext>
              </a:extLst>
            </p:cNvPr>
            <p:cNvSpPr txBox="1"/>
            <p:nvPr/>
          </p:nvSpPr>
          <p:spPr>
            <a:xfrm>
              <a:off x="7907437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ABDDC703-0755-4C92-AD8F-FE72FF668C70}"/>
              </a:ext>
            </a:extLst>
          </p:cNvPr>
          <p:cNvSpPr/>
          <p:nvPr/>
        </p:nvSpPr>
        <p:spPr>
          <a:xfrm>
            <a:off x="5654114" y="433560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41E9479-47DC-4624-A61D-01B53CE168D5}"/>
              </a:ext>
            </a:extLst>
          </p:cNvPr>
          <p:cNvGrpSpPr/>
          <p:nvPr/>
        </p:nvGrpSpPr>
        <p:grpSpPr>
          <a:xfrm>
            <a:off x="5222642" y="5825947"/>
            <a:ext cx="4784615" cy="495770"/>
            <a:chOff x="3437332" y="911524"/>
            <a:chExt cx="4784615" cy="495770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02AB620-0267-48D0-B638-A4BE9BA9AD5D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AB17FCF-5034-416C-BC15-4A5FB341F5F9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8221254F-C7E1-4FF3-8462-E7410BE8DD0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5FDFE7F-66BE-4A72-87DF-3E80C2804744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05846C09-FAEA-4553-9676-107C8B40AC42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A3C91D7-F52B-4D13-AF10-A058A6769C6F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8D530DC-F676-445B-8EDD-B303F5873347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7159D8F-A3D3-4702-9C40-6255E1834A5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4A830A3-D36F-48AD-B73D-D266D20F37EB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5CAC10-F897-4EA3-B429-CF59B47BAF6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A3687240-5652-4DF8-BF6D-482669678DDB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DA8A7FD-CC61-4636-9560-6B4DDC23DA28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AD01690-A955-4F26-A23D-070D2E950257}"/>
                </a:ext>
              </a:extLst>
            </p:cNvPr>
            <p:cNvSpPr txBox="1"/>
            <p:nvPr/>
          </p:nvSpPr>
          <p:spPr>
            <a:xfrm>
              <a:off x="3437332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C11413-41C2-41F8-AC5D-4B16CEB20E52}"/>
                </a:ext>
              </a:extLst>
            </p:cNvPr>
            <p:cNvSpPr txBox="1"/>
            <p:nvPr/>
          </p:nvSpPr>
          <p:spPr>
            <a:xfrm>
              <a:off x="5567778" y="1007184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5.5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712F9791-65B5-4553-B6E3-7B9B7569F524}"/>
                </a:ext>
              </a:extLst>
            </p:cNvPr>
            <p:cNvSpPr txBox="1"/>
            <p:nvPr/>
          </p:nvSpPr>
          <p:spPr>
            <a:xfrm>
              <a:off x="7907437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</p:grpSp>
      <p:sp>
        <p:nvSpPr>
          <p:cNvPr id="181" name="Oval 180">
            <a:extLst>
              <a:ext uri="{FF2B5EF4-FFF2-40B4-BE49-F238E27FC236}">
                <a16:creationId xmlns:a16="http://schemas.microsoft.com/office/drawing/2014/main" id="{FDAE8819-63EA-4814-A7A1-55EA3A0CF033}"/>
              </a:ext>
            </a:extLst>
          </p:cNvPr>
          <p:cNvSpPr/>
          <p:nvPr/>
        </p:nvSpPr>
        <p:spPr>
          <a:xfrm>
            <a:off x="7733472" y="568929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00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9" grpId="0"/>
      <p:bldP spid="125" grpId="0"/>
      <p:bldP spid="131" grpId="0"/>
      <p:bldP spid="85" grpId="0" animBg="1"/>
      <p:bldP spid="87" grpId="0" animBg="1"/>
      <p:bldP spid="89" grpId="0" animBg="1"/>
      <p:bldP spid="91" grpId="0" animBg="1"/>
      <p:bldP spid="114" grpId="0" animBg="1"/>
      <p:bldP spid="147" grpId="0" animBg="1"/>
      <p:bldP spid="164" grpId="0" animBg="1"/>
      <p:bldP spid="181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AAA46E2-6C8F-4266-A419-F19C9778D434}"/>
              </a:ext>
            </a:extLst>
          </p:cNvPr>
          <p:cNvGrpSpPr/>
          <p:nvPr/>
        </p:nvGrpSpPr>
        <p:grpSpPr>
          <a:xfrm>
            <a:off x="503418" y="1408606"/>
            <a:ext cx="2473714" cy="817087"/>
            <a:chOff x="255526" y="372323"/>
            <a:chExt cx="2351148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1D2A3E6-827A-4AEC-9355-E6CFF45331B8}"/>
                </a:ext>
              </a:extLst>
            </p:cNvPr>
            <p:cNvSpPr/>
            <p:nvPr/>
          </p:nvSpPr>
          <p:spPr>
            <a:xfrm>
              <a:off x="255526" y="372323"/>
              <a:ext cx="23511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9B8D346-704F-42E0-A357-A46067936813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7B81F521-2322-4765-96ED-1A9086CC735E}"/>
              </a:ext>
            </a:extLst>
          </p:cNvPr>
          <p:cNvSpPr txBox="1"/>
          <p:nvPr/>
        </p:nvSpPr>
        <p:spPr>
          <a:xfrm>
            <a:off x="582616" y="1499985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4.1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C7865D7-9A19-45F7-BC59-FA83CEFD0580}"/>
              </a:ext>
            </a:extLst>
          </p:cNvPr>
          <p:cNvSpPr/>
          <p:nvPr/>
        </p:nvSpPr>
        <p:spPr>
          <a:xfrm>
            <a:off x="461187" y="502229"/>
            <a:ext cx="11159607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Round the numbers below to the nearest whole number: 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41E3F45-F5DA-4A77-B076-A78FEFB71E72}"/>
              </a:ext>
            </a:extLst>
          </p:cNvPr>
          <p:cNvSpPr/>
          <p:nvPr/>
        </p:nvSpPr>
        <p:spPr>
          <a:xfrm>
            <a:off x="1739183" y="1524422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A8B568A-C3AB-4D7D-97C2-5EE9DDE42BBF}"/>
              </a:ext>
            </a:extLst>
          </p:cNvPr>
          <p:cNvSpPr txBox="1"/>
          <p:nvPr/>
        </p:nvSpPr>
        <p:spPr>
          <a:xfrm>
            <a:off x="2025532" y="1515483"/>
            <a:ext cx="75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195A3C-390F-4A37-A5AB-5A604F228642}"/>
              </a:ext>
            </a:extLst>
          </p:cNvPr>
          <p:cNvGrpSpPr/>
          <p:nvPr/>
        </p:nvGrpSpPr>
        <p:grpSpPr>
          <a:xfrm>
            <a:off x="503418" y="2755528"/>
            <a:ext cx="2473714" cy="817087"/>
            <a:chOff x="255526" y="372323"/>
            <a:chExt cx="2351148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277C17E2-92BA-4BE7-9312-1C44D9FF9FE3}"/>
                </a:ext>
              </a:extLst>
            </p:cNvPr>
            <p:cNvSpPr/>
            <p:nvPr/>
          </p:nvSpPr>
          <p:spPr>
            <a:xfrm>
              <a:off x="255526" y="372323"/>
              <a:ext cx="23511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9F2976B-800C-45AC-AF50-B2B67CA22F4C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A8CC1A80-7F69-4809-AA02-70A9F6A001C4}"/>
              </a:ext>
            </a:extLst>
          </p:cNvPr>
          <p:cNvSpPr txBox="1"/>
          <p:nvPr/>
        </p:nvSpPr>
        <p:spPr>
          <a:xfrm>
            <a:off x="582616" y="2862405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0.6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EB25656-C688-4FE5-9D2F-29DC97E5750C}"/>
              </a:ext>
            </a:extLst>
          </p:cNvPr>
          <p:cNvSpPr/>
          <p:nvPr/>
        </p:nvSpPr>
        <p:spPr>
          <a:xfrm>
            <a:off x="1739183" y="2871344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2F72311-A6FF-4F97-9AC7-8FBEBC4FB417}"/>
              </a:ext>
            </a:extLst>
          </p:cNvPr>
          <p:cNvSpPr txBox="1"/>
          <p:nvPr/>
        </p:nvSpPr>
        <p:spPr>
          <a:xfrm>
            <a:off x="2025532" y="2862405"/>
            <a:ext cx="75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DD10291-14CB-481A-B317-B4C665E0AEE6}"/>
              </a:ext>
            </a:extLst>
          </p:cNvPr>
          <p:cNvGrpSpPr/>
          <p:nvPr/>
        </p:nvGrpSpPr>
        <p:grpSpPr>
          <a:xfrm>
            <a:off x="503417" y="4091686"/>
            <a:ext cx="2635783" cy="817087"/>
            <a:chOff x="255525" y="372323"/>
            <a:chExt cx="2505187" cy="1134018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0688B93-FDA3-4D9F-A0FD-A5EC31387BA6}"/>
                </a:ext>
              </a:extLst>
            </p:cNvPr>
            <p:cNvSpPr/>
            <p:nvPr/>
          </p:nvSpPr>
          <p:spPr>
            <a:xfrm>
              <a:off x="255525" y="372323"/>
              <a:ext cx="250518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78F4F55-FD3B-4867-9040-423B61553DFB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B0162EA4-08E9-4DBD-8978-C8246BBCDA34}"/>
              </a:ext>
            </a:extLst>
          </p:cNvPr>
          <p:cNvSpPr txBox="1"/>
          <p:nvPr/>
        </p:nvSpPr>
        <p:spPr>
          <a:xfrm>
            <a:off x="582616" y="4198563"/>
            <a:ext cx="1337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4.72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8C901C-0790-4833-B1EA-A06B5F40DAAC}"/>
              </a:ext>
            </a:extLst>
          </p:cNvPr>
          <p:cNvSpPr/>
          <p:nvPr/>
        </p:nvSpPr>
        <p:spPr>
          <a:xfrm>
            <a:off x="1940658" y="4207502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A2E6090-C0EE-4CA0-A5BE-1F191FB14360}"/>
              </a:ext>
            </a:extLst>
          </p:cNvPr>
          <p:cNvSpPr txBox="1"/>
          <p:nvPr/>
        </p:nvSpPr>
        <p:spPr>
          <a:xfrm>
            <a:off x="2227007" y="4198563"/>
            <a:ext cx="75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85E1121-D574-4AA4-A925-909024856261}"/>
              </a:ext>
            </a:extLst>
          </p:cNvPr>
          <p:cNvGrpSpPr/>
          <p:nvPr/>
        </p:nvGrpSpPr>
        <p:grpSpPr>
          <a:xfrm>
            <a:off x="503417" y="5435702"/>
            <a:ext cx="2856471" cy="817087"/>
            <a:chOff x="255525" y="372323"/>
            <a:chExt cx="2714940" cy="1134018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55218396-80AC-435F-B0F5-694C9CD666CE}"/>
                </a:ext>
              </a:extLst>
            </p:cNvPr>
            <p:cNvSpPr/>
            <p:nvPr/>
          </p:nvSpPr>
          <p:spPr>
            <a:xfrm>
              <a:off x="255525" y="372323"/>
              <a:ext cx="2714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CE8BFE-4150-46B0-8C43-75DF57D1ACFF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25DC53F3-883B-4404-9765-D953E4AB6103}"/>
              </a:ext>
            </a:extLst>
          </p:cNvPr>
          <p:cNvSpPr txBox="1"/>
          <p:nvPr/>
        </p:nvSpPr>
        <p:spPr>
          <a:xfrm>
            <a:off x="582616" y="5542579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6.155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48AC2BB-0445-49F1-B278-4D5D45DC3CE7}"/>
              </a:ext>
            </a:extLst>
          </p:cNvPr>
          <p:cNvSpPr/>
          <p:nvPr/>
        </p:nvSpPr>
        <p:spPr>
          <a:xfrm>
            <a:off x="2173128" y="5551518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1475D8-AE73-48FA-AB45-162833BF9D91}"/>
              </a:ext>
            </a:extLst>
          </p:cNvPr>
          <p:cNvSpPr txBox="1"/>
          <p:nvPr/>
        </p:nvSpPr>
        <p:spPr>
          <a:xfrm>
            <a:off x="2459477" y="5542579"/>
            <a:ext cx="75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650264" y="1409986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/>
          <p:nvPr/>
        </p:nvCxnSpPr>
        <p:spPr>
          <a:xfrm>
            <a:off x="983565" y="2040148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0DB88A15-F86F-440F-A3E2-050AF42DEB31}"/>
              </a:ext>
            </a:extLst>
          </p:cNvPr>
          <p:cNvSpPr/>
          <p:nvPr/>
        </p:nvSpPr>
        <p:spPr>
          <a:xfrm>
            <a:off x="648500" y="2755913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280E25C-C09D-40B8-9450-638A8F09A35F}"/>
              </a:ext>
            </a:extLst>
          </p:cNvPr>
          <p:cNvCxnSpPr/>
          <p:nvPr/>
        </p:nvCxnSpPr>
        <p:spPr>
          <a:xfrm>
            <a:off x="981801" y="3386964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5EBD773-2BA8-4359-A3ED-81A3A9F91B9D}"/>
              </a:ext>
            </a:extLst>
          </p:cNvPr>
          <p:cNvSpPr/>
          <p:nvPr/>
        </p:nvSpPr>
        <p:spPr>
          <a:xfrm>
            <a:off x="633303" y="4093106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762397-DB9F-4629-92C4-0451F7FD7589}"/>
              </a:ext>
            </a:extLst>
          </p:cNvPr>
          <p:cNvCxnSpPr/>
          <p:nvPr/>
        </p:nvCxnSpPr>
        <p:spPr>
          <a:xfrm>
            <a:off x="966604" y="4729665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40BEACFA-99AF-4435-96E5-9019689451B0}"/>
              </a:ext>
            </a:extLst>
          </p:cNvPr>
          <p:cNvSpPr/>
          <p:nvPr/>
        </p:nvSpPr>
        <p:spPr>
          <a:xfrm>
            <a:off x="630225" y="543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3E20F53-B4CD-4FD8-97C2-35EE40A44C97}"/>
              </a:ext>
            </a:extLst>
          </p:cNvPr>
          <p:cNvCxnSpPr/>
          <p:nvPr/>
        </p:nvCxnSpPr>
        <p:spPr>
          <a:xfrm>
            <a:off x="963526" y="606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A1D41DF-07AA-4F61-93C4-818C23D3C74A}"/>
              </a:ext>
            </a:extLst>
          </p:cNvPr>
          <p:cNvGrpSpPr/>
          <p:nvPr/>
        </p:nvGrpSpPr>
        <p:grpSpPr>
          <a:xfrm>
            <a:off x="5213045" y="1803579"/>
            <a:ext cx="4800110" cy="495770"/>
            <a:chOff x="3421837" y="911524"/>
            <a:chExt cx="4800110" cy="495770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FA37C79-9A38-4F2F-8840-60F67B9F6C9B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B6BC5B6-7CF8-4253-B26D-587907E9B57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925428D-4E00-40AA-AFD8-CBEB662E200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984C373-5601-47BD-92B5-6AB03894C267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8937F3E-1FDC-4473-9C72-55BD3007F9A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25767AF-CC1E-4960-9075-F03220812406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E00A55A-FEB8-482D-AD6D-CC70CFA811A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A7D789F-DC4B-4D2F-9611-BC23ED741DE0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D32B971-60D9-447B-A9B1-98A55ACF1B49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2296BE4-504D-4287-A7F8-82B394CB9ED6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D58ADF3-9D0A-4586-A70C-4AF26C5790A2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469AEDF-AACD-456C-927A-1F2E347E834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77D7CC5-B21D-4615-A602-169C25C0CA44}"/>
                </a:ext>
              </a:extLst>
            </p:cNvPr>
            <p:cNvSpPr txBox="1"/>
            <p:nvPr/>
          </p:nvSpPr>
          <p:spPr>
            <a:xfrm>
              <a:off x="3421837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8DC13DB-9A4E-4D98-B9F0-BBA32B892BF9}"/>
                </a:ext>
              </a:extLst>
            </p:cNvPr>
            <p:cNvSpPr txBox="1"/>
            <p:nvPr/>
          </p:nvSpPr>
          <p:spPr>
            <a:xfrm>
              <a:off x="5567778" y="1007184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190E139-A02C-48AE-8B40-72EA30BD4CA0}"/>
                </a:ext>
              </a:extLst>
            </p:cNvPr>
            <p:cNvSpPr txBox="1"/>
            <p:nvPr/>
          </p:nvSpPr>
          <p:spPr>
            <a:xfrm>
              <a:off x="7907437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</p:grpSp>
      <p:sp>
        <p:nvSpPr>
          <p:cNvPr id="114" name="Oval 113">
            <a:extLst>
              <a:ext uri="{FF2B5EF4-FFF2-40B4-BE49-F238E27FC236}">
                <a16:creationId xmlns:a16="http://schemas.microsoft.com/office/drawing/2014/main" id="{BACD6D07-E1CD-43ED-A539-C32F00B37D1C}"/>
              </a:ext>
            </a:extLst>
          </p:cNvPr>
          <p:cNvSpPr/>
          <p:nvPr/>
        </p:nvSpPr>
        <p:spPr>
          <a:xfrm>
            <a:off x="5762316" y="165740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C213924-F353-4C2E-B64D-FB7E713228C4}"/>
              </a:ext>
            </a:extLst>
          </p:cNvPr>
          <p:cNvGrpSpPr/>
          <p:nvPr/>
        </p:nvGrpSpPr>
        <p:grpSpPr>
          <a:xfrm>
            <a:off x="5225590" y="3147746"/>
            <a:ext cx="4784616" cy="495770"/>
            <a:chOff x="3437331" y="911524"/>
            <a:chExt cx="4784616" cy="495770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6BBDCDB-7F25-4919-AD1E-FE80C12FE28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8E55296-8E9F-4136-888B-5E22501B0FC1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1C1919B-9CB9-4D3F-8E85-1ABA3C62AF4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0814371-8557-48B4-9FC7-B2616B0EB762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B612D93-6EE9-4280-8C01-9A1C48D4EDB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A5D2E40-FDF1-4DCF-8E6D-DB0E667D963D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EB96BE8-BE08-4FB8-88BC-F5424B5CC44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FBD0FB1-574C-447E-B922-F5154333FD2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323540F-1DF9-4237-99AB-69C4AFF6AA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F72925C-C1AF-4D91-8FED-C98EF52D06A5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6EBA55D-4820-4D23-A434-F3E5F4B7743E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D2C4A9-1230-4A66-9270-0984FB7DE639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77BCCF5-B3E0-4843-A6D7-C7AB2B772AF4}"/>
                </a:ext>
              </a:extLst>
            </p:cNvPr>
            <p:cNvSpPr txBox="1"/>
            <p:nvPr/>
          </p:nvSpPr>
          <p:spPr>
            <a:xfrm>
              <a:off x="3437331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6022FC6-2C50-4EFF-80DD-B45877D90DAB}"/>
                </a:ext>
              </a:extLst>
            </p:cNvPr>
            <p:cNvSpPr txBox="1"/>
            <p:nvPr/>
          </p:nvSpPr>
          <p:spPr>
            <a:xfrm>
              <a:off x="5567778" y="1007184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0.5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23FA5B5-27DC-4189-8ECC-9222B1D3A574}"/>
                </a:ext>
              </a:extLst>
            </p:cNvPr>
            <p:cNvSpPr txBox="1"/>
            <p:nvPr/>
          </p:nvSpPr>
          <p:spPr>
            <a:xfrm>
              <a:off x="7907437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</p:grpSp>
      <p:sp>
        <p:nvSpPr>
          <p:cNvPr id="147" name="Oval 146">
            <a:extLst>
              <a:ext uri="{FF2B5EF4-FFF2-40B4-BE49-F238E27FC236}">
                <a16:creationId xmlns:a16="http://schemas.microsoft.com/office/drawing/2014/main" id="{661E670D-6ABE-4A4C-96B4-0A98746B3113}"/>
              </a:ext>
            </a:extLst>
          </p:cNvPr>
          <p:cNvSpPr/>
          <p:nvPr/>
        </p:nvSpPr>
        <p:spPr>
          <a:xfrm>
            <a:off x="7985057" y="301109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1C3625D-F793-4343-8266-B5D0FFF9CDC6}"/>
              </a:ext>
            </a:extLst>
          </p:cNvPr>
          <p:cNvGrpSpPr/>
          <p:nvPr/>
        </p:nvGrpSpPr>
        <p:grpSpPr>
          <a:xfrm>
            <a:off x="5225590" y="4481780"/>
            <a:ext cx="4784616" cy="495770"/>
            <a:chOff x="3437331" y="911524"/>
            <a:chExt cx="4784616" cy="495770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2F68F83-5F65-4E09-9FD6-9D057F9D0B0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F71CDAA-06E4-4006-BADD-72276247A58A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D49F655-E8CA-4292-BC4A-C5D5D177D9D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86CEE0D-D687-469A-BAFF-0052DB78A48B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F25951E-5FFC-40C6-A351-1E084802D19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7E314574-8CCA-4FF7-A944-F65CB3878671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B18F1F9-52C3-4D28-943C-30D62C66C908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0A30021B-C4F3-4B79-8AA2-65696455950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FF71E55-9F21-41AE-9A98-E667566A8895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52AE57F8-8B9F-4CF3-BA80-5E04D584A80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6457BA-4693-43AF-A61F-F11BC374A9C1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4910976-A083-49E9-8481-545DD66B46E2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7157848-DC14-4822-97AA-51FD147F363D}"/>
                </a:ext>
              </a:extLst>
            </p:cNvPr>
            <p:cNvSpPr txBox="1"/>
            <p:nvPr/>
          </p:nvSpPr>
          <p:spPr>
            <a:xfrm>
              <a:off x="3437331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BE5DA07D-290B-4A03-B25C-F8D1447C7F3A}"/>
                </a:ext>
              </a:extLst>
            </p:cNvPr>
            <p:cNvSpPr txBox="1"/>
            <p:nvPr/>
          </p:nvSpPr>
          <p:spPr>
            <a:xfrm>
              <a:off x="5552280" y="1007184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4.5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AE801F3-71E8-4609-97D7-6C1FFFA28DDB}"/>
                </a:ext>
              </a:extLst>
            </p:cNvPr>
            <p:cNvSpPr txBox="1"/>
            <p:nvPr/>
          </p:nvSpPr>
          <p:spPr>
            <a:xfrm>
              <a:off x="7907437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ABDDC703-0755-4C92-AD8F-FE72FF668C70}"/>
              </a:ext>
            </a:extLst>
          </p:cNvPr>
          <p:cNvSpPr/>
          <p:nvPr/>
        </p:nvSpPr>
        <p:spPr>
          <a:xfrm>
            <a:off x="8523926" y="433560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41E9479-47DC-4624-A61D-01B53CE168D5}"/>
              </a:ext>
            </a:extLst>
          </p:cNvPr>
          <p:cNvGrpSpPr/>
          <p:nvPr/>
        </p:nvGrpSpPr>
        <p:grpSpPr>
          <a:xfrm>
            <a:off x="5222642" y="5825947"/>
            <a:ext cx="4784615" cy="495770"/>
            <a:chOff x="3437332" y="911524"/>
            <a:chExt cx="4784615" cy="495770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02AB620-0267-48D0-B638-A4BE9BA9AD5D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AB17FCF-5034-416C-BC15-4A5FB341F5F9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8221254F-C7E1-4FF3-8462-E7410BE8DD0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5FDFE7F-66BE-4A72-87DF-3E80C2804744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05846C09-FAEA-4553-9676-107C8B40AC42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A3C91D7-F52B-4D13-AF10-A058A6769C6F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8D530DC-F676-445B-8EDD-B303F5873347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7159D8F-A3D3-4702-9C40-6255E1834A5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4A830A3-D36F-48AD-B73D-D266D20F37EB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5CAC10-F897-4EA3-B429-CF59B47BAF6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A3687240-5652-4DF8-BF6D-482669678DDB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DA8A7FD-CC61-4636-9560-6B4DDC23DA28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AD01690-A955-4F26-A23D-070D2E950257}"/>
                </a:ext>
              </a:extLst>
            </p:cNvPr>
            <p:cNvSpPr txBox="1"/>
            <p:nvPr/>
          </p:nvSpPr>
          <p:spPr>
            <a:xfrm>
              <a:off x="3437332" y="100461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C11413-41C2-41F8-AC5D-4B16CEB20E52}"/>
                </a:ext>
              </a:extLst>
            </p:cNvPr>
            <p:cNvSpPr txBox="1"/>
            <p:nvPr/>
          </p:nvSpPr>
          <p:spPr>
            <a:xfrm>
              <a:off x="5567778" y="1007184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6.5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712F9791-65B5-4553-B6E3-7B9B7569F524}"/>
                </a:ext>
              </a:extLst>
            </p:cNvPr>
            <p:cNvSpPr txBox="1"/>
            <p:nvPr/>
          </p:nvSpPr>
          <p:spPr>
            <a:xfrm>
              <a:off x="7907437" y="100637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</p:grpSp>
      <p:sp>
        <p:nvSpPr>
          <p:cNvPr id="181" name="Oval 180">
            <a:extLst>
              <a:ext uri="{FF2B5EF4-FFF2-40B4-BE49-F238E27FC236}">
                <a16:creationId xmlns:a16="http://schemas.microsoft.com/office/drawing/2014/main" id="{FDAE8819-63EA-4814-A7A1-55EA3A0CF033}"/>
              </a:ext>
            </a:extLst>
          </p:cNvPr>
          <p:cNvSpPr/>
          <p:nvPr/>
        </p:nvSpPr>
        <p:spPr>
          <a:xfrm>
            <a:off x="5992635" y="568929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69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9" grpId="0"/>
      <p:bldP spid="125" grpId="0"/>
      <p:bldP spid="131" grpId="0"/>
      <p:bldP spid="85" grpId="0" animBg="1"/>
      <p:bldP spid="87" grpId="0" animBg="1"/>
      <p:bldP spid="89" grpId="0" animBg="1"/>
      <p:bldP spid="91" grpId="0" animBg="1"/>
      <p:bldP spid="114" grpId="0" animBg="1"/>
      <p:bldP spid="147" grpId="0" animBg="1"/>
      <p:bldP spid="164" grpId="0" animBg="1"/>
      <p:bldP spid="181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5FEA2-2CB4-407D-A27A-7038507F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22 Round decimals to the nearest tenth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40EB7-9C55-47CB-9C5C-13A195935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068559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AAA46E2-6C8F-4266-A419-F19C9778D434}"/>
              </a:ext>
            </a:extLst>
          </p:cNvPr>
          <p:cNvGrpSpPr/>
          <p:nvPr/>
        </p:nvGrpSpPr>
        <p:grpSpPr>
          <a:xfrm>
            <a:off x="503417" y="1408606"/>
            <a:ext cx="2634107" cy="817087"/>
            <a:chOff x="255525" y="372323"/>
            <a:chExt cx="2503594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1D2A3E6-827A-4AEC-9355-E6CFF45331B8}"/>
                </a:ext>
              </a:extLst>
            </p:cNvPr>
            <p:cNvSpPr/>
            <p:nvPr/>
          </p:nvSpPr>
          <p:spPr>
            <a:xfrm>
              <a:off x="255525" y="372323"/>
              <a:ext cx="250359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9B8D346-704F-42E0-A357-A46067936813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7B81F521-2322-4765-96ED-1A9086CC735E}"/>
              </a:ext>
            </a:extLst>
          </p:cNvPr>
          <p:cNvSpPr txBox="1"/>
          <p:nvPr/>
        </p:nvSpPr>
        <p:spPr>
          <a:xfrm>
            <a:off x="582616" y="1499985"/>
            <a:ext cx="1337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2.36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C7865D7-9A19-45F7-BC59-FA83CEFD0580}"/>
              </a:ext>
            </a:extLst>
          </p:cNvPr>
          <p:cNvSpPr/>
          <p:nvPr/>
        </p:nvSpPr>
        <p:spPr>
          <a:xfrm>
            <a:off x="461188" y="502229"/>
            <a:ext cx="948441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Round the numbers below to the nearest tenth: 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41E3F45-F5DA-4A77-B076-A78FEFB71E72}"/>
              </a:ext>
            </a:extLst>
          </p:cNvPr>
          <p:cNvSpPr/>
          <p:nvPr/>
        </p:nvSpPr>
        <p:spPr>
          <a:xfrm>
            <a:off x="1936133" y="1524422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A8B568A-C3AB-4D7D-97C2-5EE9DDE42BBF}"/>
              </a:ext>
            </a:extLst>
          </p:cNvPr>
          <p:cNvSpPr txBox="1"/>
          <p:nvPr/>
        </p:nvSpPr>
        <p:spPr>
          <a:xfrm>
            <a:off x="2021011" y="1515483"/>
            <a:ext cx="111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2.4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195A3C-390F-4A37-A5AB-5A604F228642}"/>
              </a:ext>
            </a:extLst>
          </p:cNvPr>
          <p:cNvGrpSpPr/>
          <p:nvPr/>
        </p:nvGrpSpPr>
        <p:grpSpPr>
          <a:xfrm>
            <a:off x="503417" y="2755528"/>
            <a:ext cx="2640809" cy="817087"/>
            <a:chOff x="255526" y="372323"/>
            <a:chExt cx="2351148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277C17E2-92BA-4BE7-9312-1C44D9FF9FE3}"/>
                </a:ext>
              </a:extLst>
            </p:cNvPr>
            <p:cNvSpPr/>
            <p:nvPr/>
          </p:nvSpPr>
          <p:spPr>
            <a:xfrm>
              <a:off x="255526" y="372323"/>
              <a:ext cx="23511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9F2976B-800C-45AC-AF50-B2B67CA22F4C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A8CC1A80-7F69-4809-AA02-70A9F6A001C4}"/>
              </a:ext>
            </a:extLst>
          </p:cNvPr>
          <p:cNvSpPr txBox="1"/>
          <p:nvPr/>
        </p:nvSpPr>
        <p:spPr>
          <a:xfrm>
            <a:off x="582616" y="2862405"/>
            <a:ext cx="1337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2.63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EB25656-C688-4FE5-9D2F-29DC97E5750C}"/>
              </a:ext>
            </a:extLst>
          </p:cNvPr>
          <p:cNvSpPr/>
          <p:nvPr/>
        </p:nvSpPr>
        <p:spPr>
          <a:xfrm>
            <a:off x="1936133" y="2871344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2F72311-A6FF-4F97-9AC7-8FBEBC4FB417}"/>
              </a:ext>
            </a:extLst>
          </p:cNvPr>
          <p:cNvSpPr txBox="1"/>
          <p:nvPr/>
        </p:nvSpPr>
        <p:spPr>
          <a:xfrm>
            <a:off x="2025533" y="2862405"/>
            <a:ext cx="125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2.6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DD10291-14CB-481A-B317-B4C665E0AEE6}"/>
              </a:ext>
            </a:extLst>
          </p:cNvPr>
          <p:cNvGrpSpPr/>
          <p:nvPr/>
        </p:nvGrpSpPr>
        <p:grpSpPr>
          <a:xfrm>
            <a:off x="503417" y="4091686"/>
            <a:ext cx="2856470" cy="817087"/>
            <a:chOff x="255525" y="372323"/>
            <a:chExt cx="2714940" cy="1134018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0688B93-FDA3-4D9F-A0FD-A5EC31387BA6}"/>
                </a:ext>
              </a:extLst>
            </p:cNvPr>
            <p:cNvSpPr/>
            <p:nvPr/>
          </p:nvSpPr>
          <p:spPr>
            <a:xfrm>
              <a:off x="255525" y="372323"/>
              <a:ext cx="2714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78F4F55-FD3B-4867-9040-423B61553DFB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B0162EA4-08E9-4DBD-8978-C8246BBCDA34}"/>
              </a:ext>
            </a:extLst>
          </p:cNvPr>
          <p:cNvSpPr txBox="1"/>
          <p:nvPr/>
        </p:nvSpPr>
        <p:spPr>
          <a:xfrm>
            <a:off x="582616" y="4198563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4.808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8C901C-0790-4833-B1EA-A06B5F40DAAC}"/>
              </a:ext>
            </a:extLst>
          </p:cNvPr>
          <p:cNvSpPr/>
          <p:nvPr/>
        </p:nvSpPr>
        <p:spPr>
          <a:xfrm>
            <a:off x="2151676" y="4207502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A2E6090-C0EE-4CA0-A5BE-1F191FB14360}"/>
              </a:ext>
            </a:extLst>
          </p:cNvPr>
          <p:cNvSpPr txBox="1"/>
          <p:nvPr/>
        </p:nvSpPr>
        <p:spPr>
          <a:xfrm>
            <a:off x="2255143" y="4198563"/>
            <a:ext cx="1202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4.8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85E1121-D574-4AA4-A925-909024856261}"/>
              </a:ext>
            </a:extLst>
          </p:cNvPr>
          <p:cNvGrpSpPr/>
          <p:nvPr/>
        </p:nvGrpSpPr>
        <p:grpSpPr>
          <a:xfrm>
            <a:off x="503417" y="5435702"/>
            <a:ext cx="2856471" cy="817087"/>
            <a:chOff x="255525" y="372323"/>
            <a:chExt cx="2714940" cy="1134018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55218396-80AC-435F-B0F5-694C9CD666CE}"/>
                </a:ext>
              </a:extLst>
            </p:cNvPr>
            <p:cNvSpPr/>
            <p:nvPr/>
          </p:nvSpPr>
          <p:spPr>
            <a:xfrm>
              <a:off x="255525" y="372323"/>
              <a:ext cx="2714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CE8BFE-4150-46B0-8C43-75DF57D1ACFF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25DC53F3-883B-4404-9765-D953E4AB6103}"/>
              </a:ext>
            </a:extLst>
          </p:cNvPr>
          <p:cNvSpPr txBox="1"/>
          <p:nvPr/>
        </p:nvSpPr>
        <p:spPr>
          <a:xfrm>
            <a:off x="582616" y="5542579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6.464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48AC2BB-0445-49F1-B278-4D5D45DC3CE7}"/>
              </a:ext>
            </a:extLst>
          </p:cNvPr>
          <p:cNvSpPr/>
          <p:nvPr/>
        </p:nvSpPr>
        <p:spPr>
          <a:xfrm>
            <a:off x="2173128" y="5551518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1475D8-AE73-48FA-AB45-162833BF9D91}"/>
              </a:ext>
            </a:extLst>
          </p:cNvPr>
          <p:cNvSpPr txBox="1"/>
          <p:nvPr/>
        </p:nvSpPr>
        <p:spPr>
          <a:xfrm>
            <a:off x="2196109" y="5542579"/>
            <a:ext cx="1013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6.5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1011378" y="1409986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>
            <a:cxnSpLocks/>
          </p:cNvCxnSpPr>
          <p:nvPr/>
        </p:nvCxnSpPr>
        <p:spPr>
          <a:xfrm>
            <a:off x="1231744" y="2040148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0DB88A15-F86F-440F-A3E2-050AF42DEB31}"/>
              </a:ext>
            </a:extLst>
          </p:cNvPr>
          <p:cNvSpPr/>
          <p:nvPr/>
        </p:nvSpPr>
        <p:spPr>
          <a:xfrm>
            <a:off x="1009614" y="2755913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280E25C-C09D-40B8-9450-638A8F09A35F}"/>
              </a:ext>
            </a:extLst>
          </p:cNvPr>
          <p:cNvCxnSpPr>
            <a:cxnSpLocks/>
          </p:cNvCxnSpPr>
          <p:nvPr/>
        </p:nvCxnSpPr>
        <p:spPr>
          <a:xfrm>
            <a:off x="1244048" y="3386964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5EBD773-2BA8-4359-A3ED-81A3A9F91B9D}"/>
              </a:ext>
            </a:extLst>
          </p:cNvPr>
          <p:cNvSpPr/>
          <p:nvPr/>
        </p:nvSpPr>
        <p:spPr>
          <a:xfrm>
            <a:off x="1008485" y="4093106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762397-DB9F-4629-92C4-0451F7FD7589}"/>
              </a:ext>
            </a:extLst>
          </p:cNvPr>
          <p:cNvCxnSpPr>
            <a:cxnSpLocks/>
          </p:cNvCxnSpPr>
          <p:nvPr/>
        </p:nvCxnSpPr>
        <p:spPr>
          <a:xfrm>
            <a:off x="1242919" y="4729665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40BEACFA-99AF-4435-96E5-9019689451B0}"/>
              </a:ext>
            </a:extLst>
          </p:cNvPr>
          <p:cNvSpPr/>
          <p:nvPr/>
        </p:nvSpPr>
        <p:spPr>
          <a:xfrm>
            <a:off x="1020094" y="5435702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3E20F53-B4CD-4FD8-97C2-35EE40A44C97}"/>
              </a:ext>
            </a:extLst>
          </p:cNvPr>
          <p:cNvCxnSpPr>
            <a:cxnSpLocks/>
          </p:cNvCxnSpPr>
          <p:nvPr/>
        </p:nvCxnSpPr>
        <p:spPr>
          <a:xfrm>
            <a:off x="1254528" y="6069507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A1D41DF-07AA-4F61-93C4-818C23D3C74A}"/>
              </a:ext>
            </a:extLst>
          </p:cNvPr>
          <p:cNvGrpSpPr/>
          <p:nvPr/>
        </p:nvGrpSpPr>
        <p:grpSpPr>
          <a:xfrm>
            <a:off x="5128637" y="1803579"/>
            <a:ext cx="4970747" cy="495770"/>
            <a:chOff x="3337429" y="911524"/>
            <a:chExt cx="4970747" cy="495770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FA37C79-9A38-4F2F-8840-60F67B9F6C9B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B6BC5B6-7CF8-4253-B26D-587907E9B57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925428D-4E00-40AA-AFD8-CBEB662E200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984C373-5601-47BD-92B5-6AB03894C267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8937F3E-1FDC-4473-9C72-55BD3007F9A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25767AF-CC1E-4960-9075-F03220812406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E00A55A-FEB8-482D-AD6D-CC70CFA811A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A7D789F-DC4B-4D2F-9611-BC23ED741DE0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D32B971-60D9-447B-A9B1-98A55ACF1B49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2296BE4-504D-4287-A7F8-82B394CB9ED6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D58ADF3-9D0A-4586-A70C-4AF26C5790A2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469AEDF-AACD-456C-927A-1F2E347E834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77D7CC5-B21D-4615-A602-169C25C0CA44}"/>
                </a:ext>
              </a:extLst>
            </p:cNvPr>
            <p:cNvSpPr txBox="1"/>
            <p:nvPr/>
          </p:nvSpPr>
          <p:spPr>
            <a:xfrm>
              <a:off x="3337429" y="100461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2.3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8DC13DB-9A4E-4D98-B9F0-BBA32B892BF9}"/>
                </a:ext>
              </a:extLst>
            </p:cNvPr>
            <p:cNvSpPr txBox="1"/>
            <p:nvPr/>
          </p:nvSpPr>
          <p:spPr>
            <a:xfrm>
              <a:off x="5497438" y="1007184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2.35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190E139-A02C-48AE-8B40-72EA30BD4CA0}"/>
                </a:ext>
              </a:extLst>
            </p:cNvPr>
            <p:cNvSpPr txBox="1"/>
            <p:nvPr/>
          </p:nvSpPr>
          <p:spPr>
            <a:xfrm>
              <a:off x="7794894" y="100637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2.4</a:t>
              </a:r>
            </a:p>
          </p:txBody>
        </p:sp>
      </p:grpSp>
      <p:sp>
        <p:nvSpPr>
          <p:cNvPr id="114" name="Oval 113">
            <a:extLst>
              <a:ext uri="{FF2B5EF4-FFF2-40B4-BE49-F238E27FC236}">
                <a16:creationId xmlns:a16="http://schemas.microsoft.com/office/drawing/2014/main" id="{BACD6D07-E1CD-43ED-A539-C32F00B37D1C}"/>
              </a:ext>
            </a:extLst>
          </p:cNvPr>
          <p:cNvSpPr/>
          <p:nvPr/>
        </p:nvSpPr>
        <p:spPr>
          <a:xfrm>
            <a:off x="7985010" y="165740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C213924-F353-4C2E-B64D-FB7E713228C4}"/>
              </a:ext>
            </a:extLst>
          </p:cNvPr>
          <p:cNvGrpSpPr/>
          <p:nvPr/>
        </p:nvGrpSpPr>
        <p:grpSpPr>
          <a:xfrm>
            <a:off x="5141182" y="3147746"/>
            <a:ext cx="4955253" cy="495770"/>
            <a:chOff x="3352923" y="911524"/>
            <a:chExt cx="4955253" cy="495770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6BBDCDB-7F25-4919-AD1E-FE80C12FE28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8E55296-8E9F-4136-888B-5E22501B0FC1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1C1919B-9CB9-4D3F-8E85-1ABA3C62AF4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0814371-8557-48B4-9FC7-B2616B0EB762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B612D93-6EE9-4280-8C01-9A1C48D4EDB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A5D2E40-FDF1-4DCF-8E6D-DB0E667D963D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EB96BE8-BE08-4FB8-88BC-F5424B5CC44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FBD0FB1-574C-447E-B922-F5154333FD2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323540F-1DF9-4237-99AB-69C4AFF6AA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F72925C-C1AF-4D91-8FED-C98EF52D06A5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6EBA55D-4820-4D23-A434-F3E5F4B7743E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D2C4A9-1230-4A66-9270-0984FB7DE639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77BCCF5-B3E0-4843-A6D7-C7AB2B772AF4}"/>
                </a:ext>
              </a:extLst>
            </p:cNvPr>
            <p:cNvSpPr txBox="1"/>
            <p:nvPr/>
          </p:nvSpPr>
          <p:spPr>
            <a:xfrm>
              <a:off x="3352923" y="100461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2.6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6022FC6-2C50-4EFF-80DD-B45877D90DAB}"/>
                </a:ext>
              </a:extLst>
            </p:cNvPr>
            <p:cNvSpPr txBox="1"/>
            <p:nvPr/>
          </p:nvSpPr>
          <p:spPr>
            <a:xfrm>
              <a:off x="5497438" y="1007184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2.65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23FA5B5-27DC-4189-8ECC-9222B1D3A574}"/>
                </a:ext>
              </a:extLst>
            </p:cNvPr>
            <p:cNvSpPr txBox="1"/>
            <p:nvPr/>
          </p:nvSpPr>
          <p:spPr>
            <a:xfrm>
              <a:off x="7794894" y="100637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2.7</a:t>
              </a:r>
            </a:p>
          </p:txBody>
        </p:sp>
      </p:grpSp>
      <p:sp>
        <p:nvSpPr>
          <p:cNvPr id="147" name="Oval 146">
            <a:extLst>
              <a:ext uri="{FF2B5EF4-FFF2-40B4-BE49-F238E27FC236}">
                <a16:creationId xmlns:a16="http://schemas.microsoft.com/office/drawing/2014/main" id="{661E670D-6ABE-4A4C-96B4-0A98746B3113}"/>
              </a:ext>
            </a:extLst>
          </p:cNvPr>
          <p:cNvSpPr/>
          <p:nvPr/>
        </p:nvSpPr>
        <p:spPr>
          <a:xfrm>
            <a:off x="6648618" y="301109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1C3625D-F793-4343-8266-B5D0FFF9CDC6}"/>
              </a:ext>
            </a:extLst>
          </p:cNvPr>
          <p:cNvGrpSpPr/>
          <p:nvPr/>
        </p:nvGrpSpPr>
        <p:grpSpPr>
          <a:xfrm>
            <a:off x="5127114" y="4481780"/>
            <a:ext cx="4969321" cy="495770"/>
            <a:chOff x="3338855" y="911524"/>
            <a:chExt cx="4969321" cy="495770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2F68F83-5F65-4E09-9FD6-9D057F9D0B0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F71CDAA-06E4-4006-BADD-72276247A58A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D49F655-E8CA-4292-BC4A-C5D5D177D9D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86CEE0D-D687-469A-BAFF-0052DB78A48B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F25951E-5FFC-40C6-A351-1E084802D19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7E314574-8CCA-4FF7-A944-F65CB3878671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B18F1F9-52C3-4D28-943C-30D62C66C908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0A30021B-C4F3-4B79-8AA2-65696455950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FF71E55-9F21-41AE-9A98-E667566A8895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52AE57F8-8B9F-4CF3-BA80-5E04D584A80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6457BA-4693-43AF-A61F-F11BC374A9C1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4910976-A083-49E9-8481-545DD66B46E2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7157848-DC14-4822-97AA-51FD147F363D}"/>
                </a:ext>
              </a:extLst>
            </p:cNvPr>
            <p:cNvSpPr txBox="1"/>
            <p:nvPr/>
          </p:nvSpPr>
          <p:spPr>
            <a:xfrm>
              <a:off x="3338855" y="100461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4.8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BE5DA07D-290B-4A03-B25C-F8D1447C7F3A}"/>
                </a:ext>
              </a:extLst>
            </p:cNvPr>
            <p:cNvSpPr txBox="1"/>
            <p:nvPr/>
          </p:nvSpPr>
          <p:spPr>
            <a:xfrm>
              <a:off x="5496008" y="1007184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4.85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AE801F3-71E8-4609-97D7-6C1FFFA28DDB}"/>
                </a:ext>
              </a:extLst>
            </p:cNvPr>
            <p:cNvSpPr txBox="1"/>
            <p:nvPr/>
          </p:nvSpPr>
          <p:spPr>
            <a:xfrm>
              <a:off x="7794894" y="100637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4.9</a:t>
              </a: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ABDDC703-0755-4C92-AD8F-FE72FF668C70}"/>
              </a:ext>
            </a:extLst>
          </p:cNvPr>
          <p:cNvSpPr/>
          <p:nvPr/>
        </p:nvSpPr>
        <p:spPr>
          <a:xfrm>
            <a:off x="5654114" y="433560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41E9479-47DC-4624-A61D-01B53CE168D5}"/>
              </a:ext>
            </a:extLst>
          </p:cNvPr>
          <p:cNvGrpSpPr/>
          <p:nvPr/>
        </p:nvGrpSpPr>
        <p:grpSpPr>
          <a:xfrm>
            <a:off x="5124166" y="5825947"/>
            <a:ext cx="4969319" cy="495770"/>
            <a:chOff x="3338856" y="911524"/>
            <a:chExt cx="4969319" cy="495770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02AB620-0267-48D0-B638-A4BE9BA9AD5D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AB17FCF-5034-416C-BC15-4A5FB341F5F9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8221254F-C7E1-4FF3-8462-E7410BE8DD0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5FDFE7F-66BE-4A72-87DF-3E80C2804744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05846C09-FAEA-4553-9676-107C8B40AC42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A3C91D7-F52B-4D13-AF10-A058A6769C6F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8D530DC-F676-445B-8EDD-B303F5873347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7159D8F-A3D3-4702-9C40-6255E1834A5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4A830A3-D36F-48AD-B73D-D266D20F37EB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5CAC10-F897-4EA3-B429-CF59B47BAF6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A3687240-5652-4DF8-BF6D-482669678DDB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DA8A7FD-CC61-4636-9560-6B4DDC23DA28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AD01690-A955-4F26-A23D-070D2E950257}"/>
                </a:ext>
              </a:extLst>
            </p:cNvPr>
            <p:cNvSpPr txBox="1"/>
            <p:nvPr/>
          </p:nvSpPr>
          <p:spPr>
            <a:xfrm>
              <a:off x="3338856" y="100461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6.4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C11413-41C2-41F8-AC5D-4B16CEB20E52}"/>
                </a:ext>
              </a:extLst>
            </p:cNvPr>
            <p:cNvSpPr txBox="1"/>
            <p:nvPr/>
          </p:nvSpPr>
          <p:spPr>
            <a:xfrm>
              <a:off x="5511506" y="1007184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6.45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712F9791-65B5-4553-B6E3-7B9B7569F524}"/>
                </a:ext>
              </a:extLst>
            </p:cNvPr>
            <p:cNvSpPr txBox="1"/>
            <p:nvPr/>
          </p:nvSpPr>
          <p:spPr>
            <a:xfrm>
              <a:off x="7794893" y="100637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6.5</a:t>
              </a:r>
            </a:p>
          </p:txBody>
        </p:sp>
      </p:grpSp>
      <p:sp>
        <p:nvSpPr>
          <p:cNvPr id="181" name="Oval 180">
            <a:extLst>
              <a:ext uri="{FF2B5EF4-FFF2-40B4-BE49-F238E27FC236}">
                <a16:creationId xmlns:a16="http://schemas.microsoft.com/office/drawing/2014/main" id="{FDAE8819-63EA-4814-A7A1-55EA3A0CF033}"/>
              </a:ext>
            </a:extLst>
          </p:cNvPr>
          <p:cNvSpPr/>
          <p:nvPr/>
        </p:nvSpPr>
        <p:spPr>
          <a:xfrm>
            <a:off x="8183643" y="568929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4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9" grpId="0"/>
      <p:bldP spid="125" grpId="0"/>
      <p:bldP spid="131" grpId="0"/>
      <p:bldP spid="85" grpId="0" animBg="1"/>
      <p:bldP spid="87" grpId="0" animBg="1"/>
      <p:bldP spid="89" grpId="0" animBg="1"/>
      <p:bldP spid="91" grpId="0" animBg="1"/>
      <p:bldP spid="114" grpId="0" animBg="1"/>
      <p:bldP spid="147" grpId="0" animBg="1"/>
      <p:bldP spid="164" grpId="0" animBg="1"/>
      <p:bldP spid="181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AAA46E2-6C8F-4266-A419-F19C9778D434}"/>
              </a:ext>
            </a:extLst>
          </p:cNvPr>
          <p:cNvGrpSpPr/>
          <p:nvPr/>
        </p:nvGrpSpPr>
        <p:grpSpPr>
          <a:xfrm>
            <a:off x="503417" y="1408606"/>
            <a:ext cx="2634107" cy="817087"/>
            <a:chOff x="255525" y="372323"/>
            <a:chExt cx="2503594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1D2A3E6-827A-4AEC-9355-E6CFF45331B8}"/>
                </a:ext>
              </a:extLst>
            </p:cNvPr>
            <p:cNvSpPr/>
            <p:nvPr/>
          </p:nvSpPr>
          <p:spPr>
            <a:xfrm>
              <a:off x="255525" y="372323"/>
              <a:ext cx="250359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9B8D346-704F-42E0-A357-A46067936813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7B81F521-2322-4765-96ED-1A9086CC735E}"/>
              </a:ext>
            </a:extLst>
          </p:cNvPr>
          <p:cNvSpPr txBox="1"/>
          <p:nvPr/>
        </p:nvSpPr>
        <p:spPr>
          <a:xfrm>
            <a:off x="582616" y="1499985"/>
            <a:ext cx="1337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4.45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C7865D7-9A19-45F7-BC59-FA83CEFD0580}"/>
              </a:ext>
            </a:extLst>
          </p:cNvPr>
          <p:cNvSpPr/>
          <p:nvPr/>
        </p:nvSpPr>
        <p:spPr>
          <a:xfrm>
            <a:off x="461188" y="502229"/>
            <a:ext cx="948441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Round the numbers below to the nearest tenth: 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41E3F45-F5DA-4A77-B076-A78FEFB71E72}"/>
              </a:ext>
            </a:extLst>
          </p:cNvPr>
          <p:cNvSpPr/>
          <p:nvPr/>
        </p:nvSpPr>
        <p:spPr>
          <a:xfrm>
            <a:off x="1936133" y="1524422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A8B568A-C3AB-4D7D-97C2-5EE9DDE42BBF}"/>
              </a:ext>
            </a:extLst>
          </p:cNvPr>
          <p:cNvSpPr txBox="1"/>
          <p:nvPr/>
        </p:nvSpPr>
        <p:spPr>
          <a:xfrm>
            <a:off x="2021011" y="1515483"/>
            <a:ext cx="111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4.5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195A3C-390F-4A37-A5AB-5A604F228642}"/>
              </a:ext>
            </a:extLst>
          </p:cNvPr>
          <p:cNvGrpSpPr/>
          <p:nvPr/>
        </p:nvGrpSpPr>
        <p:grpSpPr>
          <a:xfrm>
            <a:off x="503417" y="2755528"/>
            <a:ext cx="2640809" cy="817087"/>
            <a:chOff x="255526" y="372323"/>
            <a:chExt cx="2351148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277C17E2-92BA-4BE7-9312-1C44D9FF9FE3}"/>
                </a:ext>
              </a:extLst>
            </p:cNvPr>
            <p:cNvSpPr/>
            <p:nvPr/>
          </p:nvSpPr>
          <p:spPr>
            <a:xfrm>
              <a:off x="255526" y="372323"/>
              <a:ext cx="23511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9F2976B-800C-45AC-AF50-B2B67CA22F4C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A8CC1A80-7F69-4809-AA02-70A9F6A001C4}"/>
              </a:ext>
            </a:extLst>
          </p:cNvPr>
          <p:cNvSpPr txBox="1"/>
          <p:nvPr/>
        </p:nvSpPr>
        <p:spPr>
          <a:xfrm>
            <a:off x="582616" y="2862405"/>
            <a:ext cx="1337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4.54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EB25656-C688-4FE5-9D2F-29DC97E5750C}"/>
              </a:ext>
            </a:extLst>
          </p:cNvPr>
          <p:cNvSpPr/>
          <p:nvPr/>
        </p:nvSpPr>
        <p:spPr>
          <a:xfrm>
            <a:off x="1936133" y="2871344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2F72311-A6FF-4F97-9AC7-8FBEBC4FB417}"/>
              </a:ext>
            </a:extLst>
          </p:cNvPr>
          <p:cNvSpPr txBox="1"/>
          <p:nvPr/>
        </p:nvSpPr>
        <p:spPr>
          <a:xfrm>
            <a:off x="2025533" y="2862405"/>
            <a:ext cx="125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4.5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DD10291-14CB-481A-B317-B4C665E0AEE6}"/>
              </a:ext>
            </a:extLst>
          </p:cNvPr>
          <p:cNvGrpSpPr/>
          <p:nvPr/>
        </p:nvGrpSpPr>
        <p:grpSpPr>
          <a:xfrm>
            <a:off x="503417" y="4091686"/>
            <a:ext cx="2856470" cy="817087"/>
            <a:chOff x="255525" y="372323"/>
            <a:chExt cx="2714940" cy="1134018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0688B93-FDA3-4D9F-A0FD-A5EC31387BA6}"/>
                </a:ext>
              </a:extLst>
            </p:cNvPr>
            <p:cNvSpPr/>
            <p:nvPr/>
          </p:nvSpPr>
          <p:spPr>
            <a:xfrm>
              <a:off x="255525" y="372323"/>
              <a:ext cx="2714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78F4F55-FD3B-4867-9040-423B61553DFB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B0162EA4-08E9-4DBD-8978-C8246BBCDA34}"/>
              </a:ext>
            </a:extLst>
          </p:cNvPr>
          <p:cNvSpPr txBox="1"/>
          <p:nvPr/>
        </p:nvSpPr>
        <p:spPr>
          <a:xfrm>
            <a:off x="582616" y="4198563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2.362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8C901C-0790-4833-B1EA-A06B5F40DAAC}"/>
              </a:ext>
            </a:extLst>
          </p:cNvPr>
          <p:cNvSpPr/>
          <p:nvPr/>
        </p:nvSpPr>
        <p:spPr>
          <a:xfrm>
            <a:off x="2151676" y="4207502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A2E6090-C0EE-4CA0-A5BE-1F191FB14360}"/>
              </a:ext>
            </a:extLst>
          </p:cNvPr>
          <p:cNvSpPr txBox="1"/>
          <p:nvPr/>
        </p:nvSpPr>
        <p:spPr>
          <a:xfrm>
            <a:off x="2238814" y="4198563"/>
            <a:ext cx="1202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2.4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85E1121-D574-4AA4-A925-909024856261}"/>
              </a:ext>
            </a:extLst>
          </p:cNvPr>
          <p:cNvGrpSpPr/>
          <p:nvPr/>
        </p:nvGrpSpPr>
        <p:grpSpPr>
          <a:xfrm>
            <a:off x="503417" y="5435702"/>
            <a:ext cx="2856471" cy="817087"/>
            <a:chOff x="255525" y="372323"/>
            <a:chExt cx="2714940" cy="1134018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55218396-80AC-435F-B0F5-694C9CD666CE}"/>
                </a:ext>
              </a:extLst>
            </p:cNvPr>
            <p:cNvSpPr/>
            <p:nvPr/>
          </p:nvSpPr>
          <p:spPr>
            <a:xfrm>
              <a:off x="255525" y="372323"/>
              <a:ext cx="2714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CE8BFE-4150-46B0-8C43-75DF57D1ACFF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25DC53F3-883B-4404-9765-D953E4AB6103}"/>
              </a:ext>
            </a:extLst>
          </p:cNvPr>
          <p:cNvSpPr txBox="1"/>
          <p:nvPr/>
        </p:nvSpPr>
        <p:spPr>
          <a:xfrm>
            <a:off x="582616" y="5542579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5.088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48AC2BB-0445-49F1-B278-4D5D45DC3CE7}"/>
              </a:ext>
            </a:extLst>
          </p:cNvPr>
          <p:cNvSpPr/>
          <p:nvPr/>
        </p:nvSpPr>
        <p:spPr>
          <a:xfrm>
            <a:off x="2173128" y="5551518"/>
            <a:ext cx="107358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1475D8-AE73-48FA-AB45-162833BF9D91}"/>
              </a:ext>
            </a:extLst>
          </p:cNvPr>
          <p:cNvSpPr txBox="1"/>
          <p:nvPr/>
        </p:nvSpPr>
        <p:spPr>
          <a:xfrm>
            <a:off x="2196109" y="5542579"/>
            <a:ext cx="1013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1011378" y="1409986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>
            <a:cxnSpLocks/>
          </p:cNvCxnSpPr>
          <p:nvPr/>
        </p:nvCxnSpPr>
        <p:spPr>
          <a:xfrm>
            <a:off x="1231744" y="2040148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0DB88A15-F86F-440F-A3E2-050AF42DEB31}"/>
              </a:ext>
            </a:extLst>
          </p:cNvPr>
          <p:cNvSpPr/>
          <p:nvPr/>
        </p:nvSpPr>
        <p:spPr>
          <a:xfrm>
            <a:off x="1009614" y="2755913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280E25C-C09D-40B8-9450-638A8F09A35F}"/>
              </a:ext>
            </a:extLst>
          </p:cNvPr>
          <p:cNvCxnSpPr>
            <a:cxnSpLocks/>
          </p:cNvCxnSpPr>
          <p:nvPr/>
        </p:nvCxnSpPr>
        <p:spPr>
          <a:xfrm>
            <a:off x="1244048" y="3386964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5EBD773-2BA8-4359-A3ED-81A3A9F91B9D}"/>
              </a:ext>
            </a:extLst>
          </p:cNvPr>
          <p:cNvSpPr/>
          <p:nvPr/>
        </p:nvSpPr>
        <p:spPr>
          <a:xfrm>
            <a:off x="1008485" y="4093106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762397-DB9F-4629-92C4-0451F7FD7589}"/>
              </a:ext>
            </a:extLst>
          </p:cNvPr>
          <p:cNvCxnSpPr>
            <a:cxnSpLocks/>
          </p:cNvCxnSpPr>
          <p:nvPr/>
        </p:nvCxnSpPr>
        <p:spPr>
          <a:xfrm>
            <a:off x="1242919" y="4729665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40BEACFA-99AF-4435-96E5-9019689451B0}"/>
              </a:ext>
            </a:extLst>
          </p:cNvPr>
          <p:cNvSpPr/>
          <p:nvPr/>
        </p:nvSpPr>
        <p:spPr>
          <a:xfrm>
            <a:off x="1019767" y="5435702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3E20F53-B4CD-4FD8-97C2-35EE40A44C97}"/>
              </a:ext>
            </a:extLst>
          </p:cNvPr>
          <p:cNvCxnSpPr>
            <a:cxnSpLocks/>
          </p:cNvCxnSpPr>
          <p:nvPr/>
        </p:nvCxnSpPr>
        <p:spPr>
          <a:xfrm>
            <a:off x="1254201" y="6069507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A1D41DF-07AA-4F61-93C4-818C23D3C74A}"/>
              </a:ext>
            </a:extLst>
          </p:cNvPr>
          <p:cNvGrpSpPr/>
          <p:nvPr/>
        </p:nvGrpSpPr>
        <p:grpSpPr>
          <a:xfrm>
            <a:off x="5128637" y="1803579"/>
            <a:ext cx="4970747" cy="495770"/>
            <a:chOff x="3337429" y="911524"/>
            <a:chExt cx="4970747" cy="495770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FA37C79-9A38-4F2F-8840-60F67B9F6C9B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B6BC5B6-7CF8-4253-B26D-587907E9B57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925428D-4E00-40AA-AFD8-CBEB662E200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984C373-5601-47BD-92B5-6AB03894C267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8937F3E-1FDC-4473-9C72-55BD3007F9A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25767AF-CC1E-4960-9075-F03220812406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E00A55A-FEB8-482D-AD6D-CC70CFA811A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A7D789F-DC4B-4D2F-9611-BC23ED741DE0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D32B971-60D9-447B-A9B1-98A55ACF1B49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2296BE4-504D-4287-A7F8-82B394CB9ED6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D58ADF3-9D0A-4586-A70C-4AF26C5790A2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469AEDF-AACD-456C-927A-1F2E347E834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77D7CC5-B21D-4615-A602-169C25C0CA44}"/>
                </a:ext>
              </a:extLst>
            </p:cNvPr>
            <p:cNvSpPr txBox="1"/>
            <p:nvPr/>
          </p:nvSpPr>
          <p:spPr>
            <a:xfrm>
              <a:off x="3337429" y="100461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4.4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8DC13DB-9A4E-4D98-B9F0-BBA32B892BF9}"/>
                </a:ext>
              </a:extLst>
            </p:cNvPr>
            <p:cNvSpPr txBox="1"/>
            <p:nvPr/>
          </p:nvSpPr>
          <p:spPr>
            <a:xfrm>
              <a:off x="5497438" y="1007184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4.45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190E139-A02C-48AE-8B40-72EA30BD4CA0}"/>
                </a:ext>
              </a:extLst>
            </p:cNvPr>
            <p:cNvSpPr txBox="1"/>
            <p:nvPr/>
          </p:nvSpPr>
          <p:spPr>
            <a:xfrm>
              <a:off x="7794894" y="100637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4.5</a:t>
              </a:r>
            </a:p>
          </p:txBody>
        </p:sp>
      </p:grpSp>
      <p:sp>
        <p:nvSpPr>
          <p:cNvPr id="114" name="Oval 113">
            <a:extLst>
              <a:ext uri="{FF2B5EF4-FFF2-40B4-BE49-F238E27FC236}">
                <a16:creationId xmlns:a16="http://schemas.microsoft.com/office/drawing/2014/main" id="{BACD6D07-E1CD-43ED-A539-C32F00B37D1C}"/>
              </a:ext>
            </a:extLst>
          </p:cNvPr>
          <p:cNvSpPr/>
          <p:nvPr/>
        </p:nvSpPr>
        <p:spPr>
          <a:xfrm>
            <a:off x="7544137" y="165740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C213924-F353-4C2E-B64D-FB7E713228C4}"/>
              </a:ext>
            </a:extLst>
          </p:cNvPr>
          <p:cNvGrpSpPr/>
          <p:nvPr/>
        </p:nvGrpSpPr>
        <p:grpSpPr>
          <a:xfrm>
            <a:off x="5141182" y="3147746"/>
            <a:ext cx="4955253" cy="495770"/>
            <a:chOff x="3352923" y="911524"/>
            <a:chExt cx="4955253" cy="495770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6BBDCDB-7F25-4919-AD1E-FE80C12FE28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8E55296-8E9F-4136-888B-5E22501B0FC1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1C1919B-9CB9-4D3F-8E85-1ABA3C62AF4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0814371-8557-48B4-9FC7-B2616B0EB762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B612D93-6EE9-4280-8C01-9A1C48D4EDB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A5D2E40-FDF1-4DCF-8E6D-DB0E667D963D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EB96BE8-BE08-4FB8-88BC-F5424B5CC44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FBD0FB1-574C-447E-B922-F5154333FD2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323540F-1DF9-4237-99AB-69C4AFF6AA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F72925C-C1AF-4D91-8FED-C98EF52D06A5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6EBA55D-4820-4D23-A434-F3E5F4B7743E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D2C4A9-1230-4A66-9270-0984FB7DE639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77BCCF5-B3E0-4843-A6D7-C7AB2B772AF4}"/>
                </a:ext>
              </a:extLst>
            </p:cNvPr>
            <p:cNvSpPr txBox="1"/>
            <p:nvPr/>
          </p:nvSpPr>
          <p:spPr>
            <a:xfrm>
              <a:off x="3352923" y="100461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4.5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6022FC6-2C50-4EFF-80DD-B45877D90DAB}"/>
                </a:ext>
              </a:extLst>
            </p:cNvPr>
            <p:cNvSpPr txBox="1"/>
            <p:nvPr/>
          </p:nvSpPr>
          <p:spPr>
            <a:xfrm>
              <a:off x="5497438" y="1007184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4.55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23FA5B5-27DC-4189-8ECC-9222B1D3A574}"/>
                </a:ext>
              </a:extLst>
            </p:cNvPr>
            <p:cNvSpPr txBox="1"/>
            <p:nvPr/>
          </p:nvSpPr>
          <p:spPr>
            <a:xfrm>
              <a:off x="7794894" y="100637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4.6</a:t>
              </a:r>
            </a:p>
          </p:txBody>
        </p:sp>
      </p:grpSp>
      <p:sp>
        <p:nvSpPr>
          <p:cNvPr id="147" name="Oval 146">
            <a:extLst>
              <a:ext uri="{FF2B5EF4-FFF2-40B4-BE49-F238E27FC236}">
                <a16:creationId xmlns:a16="http://schemas.microsoft.com/office/drawing/2014/main" id="{661E670D-6ABE-4A4C-96B4-0A98746B3113}"/>
              </a:ext>
            </a:extLst>
          </p:cNvPr>
          <p:cNvSpPr/>
          <p:nvPr/>
        </p:nvSpPr>
        <p:spPr>
          <a:xfrm>
            <a:off x="7089496" y="301109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1C3625D-F793-4343-8266-B5D0FFF9CDC6}"/>
              </a:ext>
            </a:extLst>
          </p:cNvPr>
          <p:cNvGrpSpPr/>
          <p:nvPr/>
        </p:nvGrpSpPr>
        <p:grpSpPr>
          <a:xfrm>
            <a:off x="5127114" y="4481780"/>
            <a:ext cx="4969321" cy="495770"/>
            <a:chOff x="3338855" y="911524"/>
            <a:chExt cx="4969321" cy="495770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2F68F83-5F65-4E09-9FD6-9D057F9D0B0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F71CDAA-06E4-4006-BADD-72276247A58A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D49F655-E8CA-4292-BC4A-C5D5D177D9D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86CEE0D-D687-469A-BAFF-0052DB78A48B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F25951E-5FFC-40C6-A351-1E084802D19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7E314574-8CCA-4FF7-A944-F65CB3878671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B18F1F9-52C3-4D28-943C-30D62C66C908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0A30021B-C4F3-4B79-8AA2-65696455950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FF71E55-9F21-41AE-9A98-E667566A8895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52AE57F8-8B9F-4CF3-BA80-5E04D584A80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6457BA-4693-43AF-A61F-F11BC374A9C1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4910976-A083-49E9-8481-545DD66B46E2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7157848-DC14-4822-97AA-51FD147F363D}"/>
                </a:ext>
              </a:extLst>
            </p:cNvPr>
            <p:cNvSpPr txBox="1"/>
            <p:nvPr/>
          </p:nvSpPr>
          <p:spPr>
            <a:xfrm>
              <a:off x="3338855" y="100461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2.3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BE5DA07D-290B-4A03-B25C-F8D1447C7F3A}"/>
                </a:ext>
              </a:extLst>
            </p:cNvPr>
            <p:cNvSpPr txBox="1"/>
            <p:nvPr/>
          </p:nvSpPr>
          <p:spPr>
            <a:xfrm>
              <a:off x="5496008" y="1007184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2.35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AE801F3-71E8-4609-97D7-6C1FFFA28DDB}"/>
                </a:ext>
              </a:extLst>
            </p:cNvPr>
            <p:cNvSpPr txBox="1"/>
            <p:nvPr/>
          </p:nvSpPr>
          <p:spPr>
            <a:xfrm>
              <a:off x="7794894" y="100637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2.4</a:t>
              </a: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ABDDC703-0755-4C92-AD8F-FE72FF668C70}"/>
              </a:ext>
            </a:extLst>
          </p:cNvPr>
          <p:cNvSpPr/>
          <p:nvPr/>
        </p:nvSpPr>
        <p:spPr>
          <a:xfrm>
            <a:off x="8119725" y="433560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41E9479-47DC-4624-A61D-01B53CE168D5}"/>
              </a:ext>
            </a:extLst>
          </p:cNvPr>
          <p:cNvGrpSpPr/>
          <p:nvPr/>
        </p:nvGrpSpPr>
        <p:grpSpPr>
          <a:xfrm>
            <a:off x="5141929" y="5825947"/>
            <a:ext cx="4951556" cy="495770"/>
            <a:chOff x="3356619" y="911524"/>
            <a:chExt cx="4951556" cy="495770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02AB620-0267-48D0-B638-A4BE9BA9AD5D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AB17FCF-5034-416C-BC15-4A5FB341F5F9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8221254F-C7E1-4FF3-8462-E7410BE8DD0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5FDFE7F-66BE-4A72-87DF-3E80C2804744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05846C09-FAEA-4553-9676-107C8B40AC42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A3C91D7-F52B-4D13-AF10-A058A6769C6F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8D530DC-F676-445B-8EDD-B303F5873347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7159D8F-A3D3-4702-9C40-6255E1834A5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4A830A3-D36F-48AD-B73D-D266D20F37EB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5CAC10-F897-4EA3-B429-CF59B47BAF6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A3687240-5652-4DF8-BF6D-482669678DDB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DA8A7FD-CC61-4636-9560-6B4DDC23DA28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AD01690-A955-4F26-A23D-070D2E950257}"/>
                </a:ext>
              </a:extLst>
            </p:cNvPr>
            <p:cNvSpPr txBox="1"/>
            <p:nvPr/>
          </p:nvSpPr>
          <p:spPr>
            <a:xfrm>
              <a:off x="3356619" y="100461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5.0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C11413-41C2-41F8-AC5D-4B16CEB20E52}"/>
                </a:ext>
              </a:extLst>
            </p:cNvPr>
            <p:cNvSpPr txBox="1"/>
            <p:nvPr/>
          </p:nvSpPr>
          <p:spPr>
            <a:xfrm>
              <a:off x="5511506" y="1007184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5.05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712F9791-65B5-4553-B6E3-7B9B7569F524}"/>
                </a:ext>
              </a:extLst>
            </p:cNvPr>
            <p:cNvSpPr txBox="1"/>
            <p:nvPr/>
          </p:nvSpPr>
          <p:spPr>
            <a:xfrm>
              <a:off x="7794893" y="1006378"/>
              <a:ext cx="513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5.1</a:t>
              </a:r>
            </a:p>
          </p:txBody>
        </p:sp>
      </p:grpSp>
      <p:sp>
        <p:nvSpPr>
          <p:cNvPr id="181" name="Oval 180">
            <a:extLst>
              <a:ext uri="{FF2B5EF4-FFF2-40B4-BE49-F238E27FC236}">
                <a16:creationId xmlns:a16="http://schemas.microsoft.com/office/drawing/2014/main" id="{FDAE8819-63EA-4814-A7A1-55EA3A0CF033}"/>
              </a:ext>
            </a:extLst>
          </p:cNvPr>
          <p:cNvSpPr/>
          <p:nvPr/>
        </p:nvSpPr>
        <p:spPr>
          <a:xfrm>
            <a:off x="9230103" y="568929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19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9" grpId="0"/>
      <p:bldP spid="125" grpId="0"/>
      <p:bldP spid="131" grpId="0"/>
      <p:bldP spid="85" grpId="0" animBg="1"/>
      <p:bldP spid="87" grpId="0" animBg="1"/>
      <p:bldP spid="89" grpId="0" animBg="1"/>
      <p:bldP spid="91" grpId="0" animBg="1"/>
      <p:bldP spid="114" grpId="0" animBg="1"/>
      <p:bldP spid="147" grpId="0" animBg="1"/>
      <p:bldP spid="164" grpId="0" animBg="1"/>
      <p:bldP spid="181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2BEC5-71E4-4863-B729-90F26D0E2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23 Round decimals to the nearest hundredth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0893F-461C-4F7F-9DF3-936FEB9F2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8706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AAA46E2-6C8F-4266-A419-F19C9778D434}"/>
              </a:ext>
            </a:extLst>
          </p:cNvPr>
          <p:cNvGrpSpPr/>
          <p:nvPr/>
        </p:nvGrpSpPr>
        <p:grpSpPr>
          <a:xfrm>
            <a:off x="503417" y="1408606"/>
            <a:ext cx="3186466" cy="817087"/>
            <a:chOff x="255525" y="372323"/>
            <a:chExt cx="3028585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1D2A3E6-827A-4AEC-9355-E6CFF45331B8}"/>
                </a:ext>
              </a:extLst>
            </p:cNvPr>
            <p:cNvSpPr/>
            <p:nvPr/>
          </p:nvSpPr>
          <p:spPr>
            <a:xfrm>
              <a:off x="255525" y="372323"/>
              <a:ext cx="302858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9B8D346-704F-42E0-A357-A46067936813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7B81F521-2322-4765-96ED-1A9086CC735E}"/>
              </a:ext>
            </a:extLst>
          </p:cNvPr>
          <p:cNvSpPr txBox="1"/>
          <p:nvPr/>
        </p:nvSpPr>
        <p:spPr>
          <a:xfrm>
            <a:off x="582616" y="1499985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0.381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C7865D7-9A19-45F7-BC59-FA83CEFD0580}"/>
              </a:ext>
            </a:extLst>
          </p:cNvPr>
          <p:cNvSpPr/>
          <p:nvPr/>
        </p:nvSpPr>
        <p:spPr>
          <a:xfrm>
            <a:off x="461188" y="502229"/>
            <a:ext cx="1032337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Round the numbers below to the nearest hundredth: 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41E3F45-F5DA-4A77-B076-A78FEFB71E72}"/>
              </a:ext>
            </a:extLst>
          </p:cNvPr>
          <p:cNvSpPr/>
          <p:nvPr/>
        </p:nvSpPr>
        <p:spPr>
          <a:xfrm>
            <a:off x="2154185" y="1524422"/>
            <a:ext cx="140070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A8B568A-C3AB-4D7D-97C2-5EE9DDE42BBF}"/>
              </a:ext>
            </a:extLst>
          </p:cNvPr>
          <p:cNvSpPr txBox="1"/>
          <p:nvPr/>
        </p:nvSpPr>
        <p:spPr>
          <a:xfrm>
            <a:off x="2239064" y="1515483"/>
            <a:ext cx="1450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0.38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195A3C-390F-4A37-A5AB-5A604F228642}"/>
              </a:ext>
            </a:extLst>
          </p:cNvPr>
          <p:cNvGrpSpPr/>
          <p:nvPr/>
        </p:nvGrpSpPr>
        <p:grpSpPr>
          <a:xfrm>
            <a:off x="503417" y="2755528"/>
            <a:ext cx="3186466" cy="817087"/>
            <a:chOff x="255526" y="372323"/>
            <a:chExt cx="2836953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277C17E2-92BA-4BE7-9312-1C44D9FF9FE3}"/>
                </a:ext>
              </a:extLst>
            </p:cNvPr>
            <p:cNvSpPr/>
            <p:nvPr/>
          </p:nvSpPr>
          <p:spPr>
            <a:xfrm>
              <a:off x="255526" y="372323"/>
              <a:ext cx="283695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9F2976B-800C-45AC-AF50-B2B67CA22F4C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A8CC1A80-7F69-4809-AA02-70A9F6A001C4}"/>
              </a:ext>
            </a:extLst>
          </p:cNvPr>
          <p:cNvSpPr txBox="1"/>
          <p:nvPr/>
        </p:nvSpPr>
        <p:spPr>
          <a:xfrm>
            <a:off x="582616" y="2862405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1.405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EB25656-C688-4FE5-9D2F-29DC97E5750C}"/>
              </a:ext>
            </a:extLst>
          </p:cNvPr>
          <p:cNvSpPr/>
          <p:nvPr/>
        </p:nvSpPr>
        <p:spPr>
          <a:xfrm>
            <a:off x="2154185" y="2871344"/>
            <a:ext cx="140070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2F72311-A6FF-4F97-9AC7-8FBEBC4FB417}"/>
              </a:ext>
            </a:extLst>
          </p:cNvPr>
          <p:cNvSpPr txBox="1"/>
          <p:nvPr/>
        </p:nvSpPr>
        <p:spPr>
          <a:xfrm>
            <a:off x="2243586" y="2862405"/>
            <a:ext cx="163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1.41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DD10291-14CB-481A-B317-B4C665E0AEE6}"/>
              </a:ext>
            </a:extLst>
          </p:cNvPr>
          <p:cNvGrpSpPr/>
          <p:nvPr/>
        </p:nvGrpSpPr>
        <p:grpSpPr>
          <a:xfrm>
            <a:off x="503416" y="4091686"/>
            <a:ext cx="3186463" cy="817087"/>
            <a:chOff x="255525" y="372323"/>
            <a:chExt cx="2714940" cy="1134018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0688B93-FDA3-4D9F-A0FD-A5EC31387BA6}"/>
                </a:ext>
              </a:extLst>
            </p:cNvPr>
            <p:cNvSpPr/>
            <p:nvPr/>
          </p:nvSpPr>
          <p:spPr>
            <a:xfrm>
              <a:off x="255525" y="372323"/>
              <a:ext cx="2714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78F4F55-FD3B-4867-9040-423B61553DFB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B0162EA4-08E9-4DBD-8978-C8246BBCDA34}"/>
              </a:ext>
            </a:extLst>
          </p:cNvPr>
          <p:cNvSpPr txBox="1"/>
          <p:nvPr/>
        </p:nvSpPr>
        <p:spPr>
          <a:xfrm>
            <a:off x="582616" y="4198563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5.598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8C901C-0790-4833-B1EA-A06B5F40DAAC}"/>
              </a:ext>
            </a:extLst>
          </p:cNvPr>
          <p:cNvSpPr/>
          <p:nvPr/>
        </p:nvSpPr>
        <p:spPr>
          <a:xfrm>
            <a:off x="2151675" y="4207502"/>
            <a:ext cx="140070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A2E6090-C0EE-4CA0-A5BE-1F191FB14360}"/>
              </a:ext>
            </a:extLst>
          </p:cNvPr>
          <p:cNvSpPr txBox="1"/>
          <p:nvPr/>
        </p:nvSpPr>
        <p:spPr>
          <a:xfrm>
            <a:off x="2360419" y="4198563"/>
            <a:ext cx="1449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5.6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85E1121-D574-4AA4-A925-909024856261}"/>
              </a:ext>
            </a:extLst>
          </p:cNvPr>
          <p:cNvGrpSpPr/>
          <p:nvPr/>
        </p:nvGrpSpPr>
        <p:grpSpPr>
          <a:xfrm>
            <a:off x="503417" y="5435702"/>
            <a:ext cx="3186461" cy="817087"/>
            <a:chOff x="255525" y="372323"/>
            <a:chExt cx="3028580" cy="1134018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55218396-80AC-435F-B0F5-694C9CD666CE}"/>
                </a:ext>
              </a:extLst>
            </p:cNvPr>
            <p:cNvSpPr/>
            <p:nvPr/>
          </p:nvSpPr>
          <p:spPr>
            <a:xfrm>
              <a:off x="255525" y="372323"/>
              <a:ext cx="302858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CE8BFE-4150-46B0-8C43-75DF57D1ACFF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25DC53F3-883B-4404-9765-D953E4AB6103}"/>
              </a:ext>
            </a:extLst>
          </p:cNvPr>
          <p:cNvSpPr txBox="1"/>
          <p:nvPr/>
        </p:nvSpPr>
        <p:spPr>
          <a:xfrm>
            <a:off x="582616" y="5542579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6.107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48AC2BB-0445-49F1-B278-4D5D45DC3CE7}"/>
              </a:ext>
            </a:extLst>
          </p:cNvPr>
          <p:cNvSpPr/>
          <p:nvPr/>
        </p:nvSpPr>
        <p:spPr>
          <a:xfrm>
            <a:off x="2173127" y="5551518"/>
            <a:ext cx="140070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1475D8-AE73-48FA-AB45-162833BF9D91}"/>
              </a:ext>
            </a:extLst>
          </p:cNvPr>
          <p:cNvSpPr txBox="1"/>
          <p:nvPr/>
        </p:nvSpPr>
        <p:spPr>
          <a:xfrm>
            <a:off x="2285777" y="5542579"/>
            <a:ext cx="1314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6.11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1254728" y="1409986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>
            <a:cxnSpLocks/>
          </p:cNvCxnSpPr>
          <p:nvPr/>
        </p:nvCxnSpPr>
        <p:spPr>
          <a:xfrm>
            <a:off x="1492430" y="2040148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0DB88A15-F86F-440F-A3E2-050AF42DEB31}"/>
              </a:ext>
            </a:extLst>
          </p:cNvPr>
          <p:cNvSpPr/>
          <p:nvPr/>
        </p:nvSpPr>
        <p:spPr>
          <a:xfrm>
            <a:off x="1252964" y="2755913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280E25C-C09D-40B8-9450-638A8F09A35F}"/>
              </a:ext>
            </a:extLst>
          </p:cNvPr>
          <p:cNvCxnSpPr>
            <a:cxnSpLocks/>
          </p:cNvCxnSpPr>
          <p:nvPr/>
        </p:nvCxnSpPr>
        <p:spPr>
          <a:xfrm>
            <a:off x="1487398" y="3386964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5EBD773-2BA8-4359-A3ED-81A3A9F91B9D}"/>
              </a:ext>
            </a:extLst>
          </p:cNvPr>
          <p:cNvSpPr/>
          <p:nvPr/>
        </p:nvSpPr>
        <p:spPr>
          <a:xfrm>
            <a:off x="1251835" y="4093106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762397-DB9F-4629-92C4-0451F7FD7589}"/>
              </a:ext>
            </a:extLst>
          </p:cNvPr>
          <p:cNvCxnSpPr>
            <a:cxnSpLocks/>
          </p:cNvCxnSpPr>
          <p:nvPr/>
        </p:nvCxnSpPr>
        <p:spPr>
          <a:xfrm>
            <a:off x="1486269" y="4729665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40BEACFA-99AF-4435-96E5-9019689451B0}"/>
              </a:ext>
            </a:extLst>
          </p:cNvPr>
          <p:cNvSpPr/>
          <p:nvPr/>
        </p:nvSpPr>
        <p:spPr>
          <a:xfrm>
            <a:off x="1256720" y="5435702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3E20F53-B4CD-4FD8-97C2-35EE40A44C97}"/>
              </a:ext>
            </a:extLst>
          </p:cNvPr>
          <p:cNvCxnSpPr>
            <a:cxnSpLocks/>
          </p:cNvCxnSpPr>
          <p:nvPr/>
        </p:nvCxnSpPr>
        <p:spPr>
          <a:xfrm>
            <a:off x="1491154" y="6069507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A1D41DF-07AA-4F61-93C4-818C23D3C74A}"/>
              </a:ext>
            </a:extLst>
          </p:cNvPr>
          <p:cNvGrpSpPr/>
          <p:nvPr/>
        </p:nvGrpSpPr>
        <p:grpSpPr>
          <a:xfrm>
            <a:off x="5050259" y="1803579"/>
            <a:ext cx="5113653" cy="495770"/>
            <a:chOff x="3259051" y="911524"/>
            <a:chExt cx="5113653" cy="495770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FA37C79-9A38-4F2F-8840-60F67B9F6C9B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B6BC5B6-7CF8-4253-B26D-587907E9B57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925428D-4E00-40AA-AFD8-CBEB662E200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984C373-5601-47BD-92B5-6AB03894C267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8937F3E-1FDC-4473-9C72-55BD3007F9A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25767AF-CC1E-4960-9075-F03220812406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E00A55A-FEB8-482D-AD6D-CC70CFA811A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A7D789F-DC4B-4D2F-9611-BC23ED741DE0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D32B971-60D9-447B-A9B1-98A55ACF1B49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2296BE4-504D-4287-A7F8-82B394CB9ED6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D58ADF3-9D0A-4586-A70C-4AF26C5790A2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469AEDF-AACD-456C-927A-1F2E347E834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77D7CC5-B21D-4615-A602-169C25C0CA44}"/>
                </a:ext>
              </a:extLst>
            </p:cNvPr>
            <p:cNvSpPr txBox="1"/>
            <p:nvPr/>
          </p:nvSpPr>
          <p:spPr>
            <a:xfrm>
              <a:off x="3259051" y="100461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0.38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8DC13DB-9A4E-4D98-B9F0-BBA32B892BF9}"/>
                </a:ext>
              </a:extLst>
            </p:cNvPr>
            <p:cNvSpPr txBox="1"/>
            <p:nvPr/>
          </p:nvSpPr>
          <p:spPr>
            <a:xfrm>
              <a:off x="5432123" y="1007184"/>
              <a:ext cx="7729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0.385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190E139-A02C-48AE-8B40-72EA30BD4CA0}"/>
                </a:ext>
              </a:extLst>
            </p:cNvPr>
            <p:cNvSpPr txBox="1"/>
            <p:nvPr/>
          </p:nvSpPr>
          <p:spPr>
            <a:xfrm>
              <a:off x="7729579" y="100637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0.39</a:t>
              </a:r>
            </a:p>
          </p:txBody>
        </p:sp>
      </p:grpSp>
      <p:sp>
        <p:nvSpPr>
          <p:cNvPr id="114" name="Oval 113">
            <a:extLst>
              <a:ext uri="{FF2B5EF4-FFF2-40B4-BE49-F238E27FC236}">
                <a16:creationId xmlns:a16="http://schemas.microsoft.com/office/drawing/2014/main" id="{BACD6D07-E1CD-43ED-A539-C32F00B37D1C}"/>
              </a:ext>
            </a:extLst>
          </p:cNvPr>
          <p:cNvSpPr/>
          <p:nvPr/>
        </p:nvSpPr>
        <p:spPr>
          <a:xfrm>
            <a:off x="5755160" y="165740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C213924-F353-4C2E-B64D-FB7E713228C4}"/>
              </a:ext>
            </a:extLst>
          </p:cNvPr>
          <p:cNvGrpSpPr/>
          <p:nvPr/>
        </p:nvGrpSpPr>
        <p:grpSpPr>
          <a:xfrm>
            <a:off x="5049741" y="3147746"/>
            <a:ext cx="5124285" cy="495770"/>
            <a:chOff x="3261482" y="911524"/>
            <a:chExt cx="5124285" cy="495770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6BBDCDB-7F25-4919-AD1E-FE80C12FE28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8E55296-8E9F-4136-888B-5E22501B0FC1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1C1919B-9CB9-4D3F-8E85-1ABA3C62AF4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0814371-8557-48B4-9FC7-B2616B0EB762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B612D93-6EE9-4280-8C01-9A1C48D4EDB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A5D2E40-FDF1-4DCF-8E6D-DB0E667D963D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EB96BE8-BE08-4FB8-88BC-F5424B5CC44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FBD0FB1-574C-447E-B922-F5154333FD2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323540F-1DF9-4237-99AB-69C4AFF6AA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F72925C-C1AF-4D91-8FED-C98EF52D06A5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6EBA55D-4820-4D23-A434-F3E5F4B7743E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D2C4A9-1230-4A66-9270-0984FB7DE639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77BCCF5-B3E0-4843-A6D7-C7AB2B772AF4}"/>
                </a:ext>
              </a:extLst>
            </p:cNvPr>
            <p:cNvSpPr txBox="1"/>
            <p:nvPr/>
          </p:nvSpPr>
          <p:spPr>
            <a:xfrm>
              <a:off x="3261482" y="100461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1.40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6022FC6-2C50-4EFF-80DD-B45877D90DAB}"/>
                </a:ext>
              </a:extLst>
            </p:cNvPr>
            <p:cNvSpPr txBox="1"/>
            <p:nvPr/>
          </p:nvSpPr>
          <p:spPr>
            <a:xfrm>
              <a:off x="5432123" y="1007184"/>
              <a:ext cx="7729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1.405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23FA5B5-27DC-4189-8ECC-9222B1D3A574}"/>
                </a:ext>
              </a:extLst>
            </p:cNvPr>
            <p:cNvSpPr txBox="1"/>
            <p:nvPr/>
          </p:nvSpPr>
          <p:spPr>
            <a:xfrm>
              <a:off x="7742642" y="100637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1.41</a:t>
              </a:r>
            </a:p>
          </p:txBody>
        </p:sp>
      </p:grpSp>
      <p:sp>
        <p:nvSpPr>
          <p:cNvPr id="147" name="Oval 146">
            <a:extLst>
              <a:ext uri="{FF2B5EF4-FFF2-40B4-BE49-F238E27FC236}">
                <a16:creationId xmlns:a16="http://schemas.microsoft.com/office/drawing/2014/main" id="{661E670D-6ABE-4A4C-96B4-0A98746B3113}"/>
              </a:ext>
            </a:extLst>
          </p:cNvPr>
          <p:cNvSpPr/>
          <p:nvPr/>
        </p:nvSpPr>
        <p:spPr>
          <a:xfrm>
            <a:off x="7546973" y="301109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1C3625D-F793-4343-8266-B5D0FFF9CDC6}"/>
              </a:ext>
            </a:extLst>
          </p:cNvPr>
          <p:cNvGrpSpPr/>
          <p:nvPr/>
        </p:nvGrpSpPr>
        <p:grpSpPr>
          <a:xfrm>
            <a:off x="5048736" y="4481780"/>
            <a:ext cx="5112227" cy="495770"/>
            <a:chOff x="3260477" y="911524"/>
            <a:chExt cx="5112227" cy="495770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2F68F83-5F65-4E09-9FD6-9D057F9D0B0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F71CDAA-06E4-4006-BADD-72276247A58A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D49F655-E8CA-4292-BC4A-C5D5D177D9D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86CEE0D-D687-469A-BAFF-0052DB78A48B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F25951E-5FFC-40C6-A351-1E084802D19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7E314574-8CCA-4FF7-A944-F65CB3878671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B18F1F9-52C3-4D28-943C-30D62C66C908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0A30021B-C4F3-4B79-8AA2-65696455950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FF71E55-9F21-41AE-9A98-E667566A8895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52AE57F8-8B9F-4CF3-BA80-5E04D584A80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6457BA-4693-43AF-A61F-F11BC374A9C1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4910976-A083-49E9-8481-545DD66B46E2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7157848-DC14-4822-97AA-51FD147F363D}"/>
                </a:ext>
              </a:extLst>
            </p:cNvPr>
            <p:cNvSpPr txBox="1"/>
            <p:nvPr/>
          </p:nvSpPr>
          <p:spPr>
            <a:xfrm>
              <a:off x="3260477" y="100461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5.59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BE5DA07D-290B-4A03-B25C-F8D1447C7F3A}"/>
                </a:ext>
              </a:extLst>
            </p:cNvPr>
            <p:cNvSpPr txBox="1"/>
            <p:nvPr/>
          </p:nvSpPr>
          <p:spPr>
            <a:xfrm>
              <a:off x="5430693" y="1007184"/>
              <a:ext cx="7729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5.595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AE801F3-71E8-4609-97D7-6C1FFFA28DDB}"/>
                </a:ext>
              </a:extLst>
            </p:cNvPr>
            <p:cNvSpPr txBox="1"/>
            <p:nvPr/>
          </p:nvSpPr>
          <p:spPr>
            <a:xfrm>
              <a:off x="7729579" y="100637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5.60</a:t>
              </a: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ABDDC703-0755-4C92-AD8F-FE72FF668C70}"/>
              </a:ext>
            </a:extLst>
          </p:cNvPr>
          <p:cNvSpPr/>
          <p:nvPr/>
        </p:nvSpPr>
        <p:spPr>
          <a:xfrm>
            <a:off x="8878584" y="433560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41E9479-47DC-4624-A61D-01B53CE168D5}"/>
              </a:ext>
            </a:extLst>
          </p:cNvPr>
          <p:cNvGrpSpPr/>
          <p:nvPr/>
        </p:nvGrpSpPr>
        <p:grpSpPr>
          <a:xfrm>
            <a:off x="5058851" y="5825947"/>
            <a:ext cx="5099162" cy="495770"/>
            <a:chOff x="3273541" y="911524"/>
            <a:chExt cx="5099162" cy="495770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02AB620-0267-48D0-B638-A4BE9BA9AD5D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AB17FCF-5034-416C-BC15-4A5FB341F5F9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8221254F-C7E1-4FF3-8462-E7410BE8DD0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5FDFE7F-66BE-4A72-87DF-3E80C2804744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05846C09-FAEA-4553-9676-107C8B40AC42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A3C91D7-F52B-4D13-AF10-A058A6769C6F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8D530DC-F676-445B-8EDD-B303F5873347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7159D8F-A3D3-4702-9C40-6255E1834A5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4A830A3-D36F-48AD-B73D-D266D20F37EB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5CAC10-F897-4EA3-B429-CF59B47BAF6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A3687240-5652-4DF8-BF6D-482669678DDB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DA8A7FD-CC61-4636-9560-6B4DDC23DA28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AD01690-A955-4F26-A23D-070D2E950257}"/>
                </a:ext>
              </a:extLst>
            </p:cNvPr>
            <p:cNvSpPr txBox="1"/>
            <p:nvPr/>
          </p:nvSpPr>
          <p:spPr>
            <a:xfrm>
              <a:off x="3273541" y="100461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6.10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C11413-41C2-41F8-AC5D-4B16CEB20E52}"/>
                </a:ext>
              </a:extLst>
            </p:cNvPr>
            <p:cNvSpPr txBox="1"/>
            <p:nvPr/>
          </p:nvSpPr>
          <p:spPr>
            <a:xfrm>
              <a:off x="5433128" y="1007184"/>
              <a:ext cx="7729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6.105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712F9791-65B5-4553-B6E3-7B9B7569F524}"/>
                </a:ext>
              </a:extLst>
            </p:cNvPr>
            <p:cNvSpPr txBox="1"/>
            <p:nvPr/>
          </p:nvSpPr>
          <p:spPr>
            <a:xfrm>
              <a:off x="7729578" y="100637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6.11</a:t>
              </a:r>
            </a:p>
          </p:txBody>
        </p:sp>
      </p:grpSp>
      <p:sp>
        <p:nvSpPr>
          <p:cNvPr id="181" name="Oval 180">
            <a:extLst>
              <a:ext uri="{FF2B5EF4-FFF2-40B4-BE49-F238E27FC236}">
                <a16:creationId xmlns:a16="http://schemas.microsoft.com/office/drawing/2014/main" id="{FDAE8819-63EA-4814-A7A1-55EA3A0CF033}"/>
              </a:ext>
            </a:extLst>
          </p:cNvPr>
          <p:cNvSpPr/>
          <p:nvPr/>
        </p:nvSpPr>
        <p:spPr>
          <a:xfrm>
            <a:off x="8440315" y="568929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3FBDCF34-EE59-4091-AF4D-3F9100C87C9E}"/>
              </a:ext>
            </a:extLst>
          </p:cNvPr>
          <p:cNvSpPr/>
          <p:nvPr/>
        </p:nvSpPr>
        <p:spPr>
          <a:xfrm>
            <a:off x="1014174" y="4093697"/>
            <a:ext cx="474623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95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9" grpId="0"/>
      <p:bldP spid="125" grpId="0"/>
      <p:bldP spid="131" grpId="0"/>
      <p:bldP spid="85" grpId="0" animBg="1"/>
      <p:bldP spid="87" grpId="0" animBg="1"/>
      <p:bldP spid="89" grpId="0" animBg="1"/>
      <p:bldP spid="89" grpId="1" animBg="1"/>
      <p:bldP spid="91" grpId="0" animBg="1"/>
      <p:bldP spid="114" grpId="0" animBg="1"/>
      <p:bldP spid="147" grpId="0" animBg="1"/>
      <p:bldP spid="164" grpId="0" animBg="1"/>
      <p:bldP spid="181" grpId="0" animBg="1"/>
      <p:bldP spid="182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AAA46E2-6C8F-4266-A419-F19C9778D434}"/>
              </a:ext>
            </a:extLst>
          </p:cNvPr>
          <p:cNvGrpSpPr/>
          <p:nvPr/>
        </p:nvGrpSpPr>
        <p:grpSpPr>
          <a:xfrm>
            <a:off x="503417" y="1408606"/>
            <a:ext cx="3186466" cy="817087"/>
            <a:chOff x="255525" y="372323"/>
            <a:chExt cx="3028585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1D2A3E6-827A-4AEC-9355-E6CFF45331B8}"/>
                </a:ext>
              </a:extLst>
            </p:cNvPr>
            <p:cNvSpPr/>
            <p:nvPr/>
          </p:nvSpPr>
          <p:spPr>
            <a:xfrm>
              <a:off x="255525" y="372323"/>
              <a:ext cx="302858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9B8D346-704F-42E0-A357-A46067936813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7B81F521-2322-4765-96ED-1A9086CC735E}"/>
              </a:ext>
            </a:extLst>
          </p:cNvPr>
          <p:cNvSpPr txBox="1"/>
          <p:nvPr/>
        </p:nvSpPr>
        <p:spPr>
          <a:xfrm>
            <a:off x="582616" y="1499985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0.737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C7865D7-9A19-45F7-BC59-FA83CEFD0580}"/>
              </a:ext>
            </a:extLst>
          </p:cNvPr>
          <p:cNvSpPr/>
          <p:nvPr/>
        </p:nvSpPr>
        <p:spPr>
          <a:xfrm>
            <a:off x="461188" y="502229"/>
            <a:ext cx="10323372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Round the numbers below to the nearest hundredth: 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41E3F45-F5DA-4A77-B076-A78FEFB71E72}"/>
              </a:ext>
            </a:extLst>
          </p:cNvPr>
          <p:cNvSpPr/>
          <p:nvPr/>
        </p:nvSpPr>
        <p:spPr>
          <a:xfrm>
            <a:off x="2154185" y="1524422"/>
            <a:ext cx="140070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A8B568A-C3AB-4D7D-97C2-5EE9DDE42BBF}"/>
              </a:ext>
            </a:extLst>
          </p:cNvPr>
          <p:cNvSpPr txBox="1"/>
          <p:nvPr/>
        </p:nvSpPr>
        <p:spPr>
          <a:xfrm>
            <a:off x="2239064" y="1515483"/>
            <a:ext cx="1450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0.74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3195A3C-390F-4A37-A5AB-5A604F228642}"/>
              </a:ext>
            </a:extLst>
          </p:cNvPr>
          <p:cNvGrpSpPr/>
          <p:nvPr/>
        </p:nvGrpSpPr>
        <p:grpSpPr>
          <a:xfrm>
            <a:off x="503417" y="2755528"/>
            <a:ext cx="3186466" cy="817087"/>
            <a:chOff x="255526" y="372323"/>
            <a:chExt cx="2836953" cy="1134018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277C17E2-92BA-4BE7-9312-1C44D9FF9FE3}"/>
                </a:ext>
              </a:extLst>
            </p:cNvPr>
            <p:cNvSpPr/>
            <p:nvPr/>
          </p:nvSpPr>
          <p:spPr>
            <a:xfrm>
              <a:off x="255526" y="372323"/>
              <a:ext cx="283695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9F2976B-800C-45AC-AF50-B2B67CA22F4C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A8CC1A80-7F69-4809-AA02-70A9F6A001C4}"/>
              </a:ext>
            </a:extLst>
          </p:cNvPr>
          <p:cNvSpPr txBox="1"/>
          <p:nvPr/>
        </p:nvSpPr>
        <p:spPr>
          <a:xfrm>
            <a:off x="582616" y="2862405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2.508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EB25656-C688-4FE5-9D2F-29DC97E5750C}"/>
              </a:ext>
            </a:extLst>
          </p:cNvPr>
          <p:cNvSpPr/>
          <p:nvPr/>
        </p:nvSpPr>
        <p:spPr>
          <a:xfrm>
            <a:off x="2154185" y="2871344"/>
            <a:ext cx="140070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2F72311-A6FF-4F97-9AC7-8FBEBC4FB417}"/>
              </a:ext>
            </a:extLst>
          </p:cNvPr>
          <p:cNvSpPr txBox="1"/>
          <p:nvPr/>
        </p:nvSpPr>
        <p:spPr>
          <a:xfrm>
            <a:off x="2243586" y="2862405"/>
            <a:ext cx="163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2.51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DD10291-14CB-481A-B317-B4C665E0AEE6}"/>
              </a:ext>
            </a:extLst>
          </p:cNvPr>
          <p:cNvGrpSpPr/>
          <p:nvPr/>
        </p:nvGrpSpPr>
        <p:grpSpPr>
          <a:xfrm>
            <a:off x="503416" y="4091686"/>
            <a:ext cx="3186463" cy="817087"/>
            <a:chOff x="255525" y="372323"/>
            <a:chExt cx="2714940" cy="1134018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90688B93-FDA3-4D9F-A0FD-A5EC31387BA6}"/>
                </a:ext>
              </a:extLst>
            </p:cNvPr>
            <p:cNvSpPr/>
            <p:nvPr/>
          </p:nvSpPr>
          <p:spPr>
            <a:xfrm>
              <a:off x="255525" y="372323"/>
              <a:ext cx="271494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78F4F55-FD3B-4867-9040-423B61553DFB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B0162EA4-08E9-4DBD-8978-C8246BBCDA34}"/>
              </a:ext>
            </a:extLst>
          </p:cNvPr>
          <p:cNvSpPr txBox="1"/>
          <p:nvPr/>
        </p:nvSpPr>
        <p:spPr>
          <a:xfrm>
            <a:off x="582616" y="4198563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5.704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8C901C-0790-4833-B1EA-A06B5F40DAAC}"/>
              </a:ext>
            </a:extLst>
          </p:cNvPr>
          <p:cNvSpPr/>
          <p:nvPr/>
        </p:nvSpPr>
        <p:spPr>
          <a:xfrm>
            <a:off x="2151675" y="4207502"/>
            <a:ext cx="140070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A2E6090-C0EE-4CA0-A5BE-1F191FB14360}"/>
              </a:ext>
            </a:extLst>
          </p:cNvPr>
          <p:cNvSpPr txBox="1"/>
          <p:nvPr/>
        </p:nvSpPr>
        <p:spPr>
          <a:xfrm>
            <a:off x="2360419" y="4198563"/>
            <a:ext cx="1449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5.7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85E1121-D574-4AA4-A925-909024856261}"/>
              </a:ext>
            </a:extLst>
          </p:cNvPr>
          <p:cNvGrpSpPr/>
          <p:nvPr/>
        </p:nvGrpSpPr>
        <p:grpSpPr>
          <a:xfrm>
            <a:off x="503417" y="5435702"/>
            <a:ext cx="3186461" cy="817087"/>
            <a:chOff x="255525" y="372323"/>
            <a:chExt cx="3028580" cy="1134018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55218396-80AC-435F-B0F5-694C9CD666CE}"/>
                </a:ext>
              </a:extLst>
            </p:cNvPr>
            <p:cNvSpPr/>
            <p:nvPr/>
          </p:nvSpPr>
          <p:spPr>
            <a:xfrm>
              <a:off x="255525" y="372323"/>
              <a:ext cx="302858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CE8BFE-4150-46B0-8C43-75DF57D1ACFF}"/>
                </a:ext>
              </a:extLst>
            </p:cNvPr>
            <p:cNvSpPr txBox="1"/>
            <p:nvPr/>
          </p:nvSpPr>
          <p:spPr>
            <a:xfrm>
              <a:off x="308455" y="485388"/>
              <a:ext cx="17557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25DC53F3-883B-4404-9765-D953E4AB6103}"/>
              </a:ext>
            </a:extLst>
          </p:cNvPr>
          <p:cNvSpPr txBox="1"/>
          <p:nvPr/>
        </p:nvSpPr>
        <p:spPr>
          <a:xfrm>
            <a:off x="582616" y="5542579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mbria Math" panose="02040503050406030204" pitchFamily="18" charset="0"/>
              </a:rPr>
              <a:t>6.183 </a:t>
            </a:r>
            <a:r>
              <a:rPr lang="en-GB" sz="3600" dirty="0">
                <a:latin typeface="Calibri" panose="020F0502020204030204" pitchFamily="34" charset="0"/>
              </a:rPr>
              <a:t>≈</a:t>
            </a:r>
            <a:endParaRPr lang="en-GB" sz="36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48AC2BB-0445-49F1-B278-4D5D45DC3CE7}"/>
              </a:ext>
            </a:extLst>
          </p:cNvPr>
          <p:cNvSpPr/>
          <p:nvPr/>
        </p:nvSpPr>
        <p:spPr>
          <a:xfrm>
            <a:off x="2173127" y="5551518"/>
            <a:ext cx="140070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51475D8-AE73-48FA-AB45-162833BF9D91}"/>
              </a:ext>
            </a:extLst>
          </p:cNvPr>
          <p:cNvSpPr txBox="1"/>
          <p:nvPr/>
        </p:nvSpPr>
        <p:spPr>
          <a:xfrm>
            <a:off x="2285777" y="5542579"/>
            <a:ext cx="1314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6.18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8D6F02-51F4-4369-9647-279E1C67F797}"/>
              </a:ext>
            </a:extLst>
          </p:cNvPr>
          <p:cNvSpPr/>
          <p:nvPr/>
        </p:nvSpPr>
        <p:spPr>
          <a:xfrm>
            <a:off x="1254728" y="1409986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6623364-DB38-4776-BEA6-73B2E6988338}"/>
              </a:ext>
            </a:extLst>
          </p:cNvPr>
          <p:cNvCxnSpPr>
            <a:cxnSpLocks/>
          </p:cNvCxnSpPr>
          <p:nvPr/>
        </p:nvCxnSpPr>
        <p:spPr>
          <a:xfrm>
            <a:off x="1492430" y="2040148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0DB88A15-F86F-440F-A3E2-050AF42DEB31}"/>
              </a:ext>
            </a:extLst>
          </p:cNvPr>
          <p:cNvSpPr/>
          <p:nvPr/>
        </p:nvSpPr>
        <p:spPr>
          <a:xfrm>
            <a:off x="1252964" y="2755913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280E25C-C09D-40B8-9450-638A8F09A35F}"/>
              </a:ext>
            </a:extLst>
          </p:cNvPr>
          <p:cNvCxnSpPr>
            <a:cxnSpLocks/>
          </p:cNvCxnSpPr>
          <p:nvPr/>
        </p:nvCxnSpPr>
        <p:spPr>
          <a:xfrm>
            <a:off x="1487398" y="3386964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5EBD773-2BA8-4359-A3ED-81A3A9F91B9D}"/>
              </a:ext>
            </a:extLst>
          </p:cNvPr>
          <p:cNvSpPr/>
          <p:nvPr/>
        </p:nvSpPr>
        <p:spPr>
          <a:xfrm>
            <a:off x="1251835" y="4093106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762397-DB9F-4629-92C4-0451F7FD7589}"/>
              </a:ext>
            </a:extLst>
          </p:cNvPr>
          <p:cNvCxnSpPr>
            <a:cxnSpLocks/>
          </p:cNvCxnSpPr>
          <p:nvPr/>
        </p:nvCxnSpPr>
        <p:spPr>
          <a:xfrm>
            <a:off x="1486269" y="4729665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40BEACFA-99AF-4435-96E5-9019689451B0}"/>
              </a:ext>
            </a:extLst>
          </p:cNvPr>
          <p:cNvSpPr/>
          <p:nvPr/>
        </p:nvSpPr>
        <p:spPr>
          <a:xfrm>
            <a:off x="1256720" y="5435702"/>
            <a:ext cx="232321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3E20F53-B4CD-4FD8-97C2-35EE40A44C97}"/>
              </a:ext>
            </a:extLst>
          </p:cNvPr>
          <p:cNvCxnSpPr>
            <a:cxnSpLocks/>
          </p:cNvCxnSpPr>
          <p:nvPr/>
        </p:nvCxnSpPr>
        <p:spPr>
          <a:xfrm>
            <a:off x="1491154" y="6069507"/>
            <a:ext cx="2311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A1D41DF-07AA-4F61-93C4-818C23D3C74A}"/>
              </a:ext>
            </a:extLst>
          </p:cNvPr>
          <p:cNvGrpSpPr/>
          <p:nvPr/>
        </p:nvGrpSpPr>
        <p:grpSpPr>
          <a:xfrm>
            <a:off x="5050259" y="1803579"/>
            <a:ext cx="5113653" cy="495770"/>
            <a:chOff x="3259051" y="911524"/>
            <a:chExt cx="5113653" cy="495770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FA37C79-9A38-4F2F-8840-60F67B9F6C9B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B6BC5B6-7CF8-4253-B26D-587907E9B57B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925428D-4E00-40AA-AFD8-CBEB662E200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984C373-5601-47BD-92B5-6AB03894C267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8937F3E-1FDC-4473-9C72-55BD3007F9A1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25767AF-CC1E-4960-9075-F03220812406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E00A55A-FEB8-482D-AD6D-CC70CFA811A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A7D789F-DC4B-4D2F-9611-BC23ED741DE0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D32B971-60D9-447B-A9B1-98A55ACF1B49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2296BE4-504D-4287-A7F8-82B394CB9ED6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D58ADF3-9D0A-4586-A70C-4AF26C5790A2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469AEDF-AACD-456C-927A-1F2E347E834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77D7CC5-B21D-4615-A602-169C25C0CA44}"/>
                </a:ext>
              </a:extLst>
            </p:cNvPr>
            <p:cNvSpPr txBox="1"/>
            <p:nvPr/>
          </p:nvSpPr>
          <p:spPr>
            <a:xfrm>
              <a:off x="3259051" y="100461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0.73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8DC13DB-9A4E-4D98-B9F0-BBA32B892BF9}"/>
                </a:ext>
              </a:extLst>
            </p:cNvPr>
            <p:cNvSpPr txBox="1"/>
            <p:nvPr/>
          </p:nvSpPr>
          <p:spPr>
            <a:xfrm>
              <a:off x="5432123" y="1007184"/>
              <a:ext cx="7729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0.735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190E139-A02C-48AE-8B40-72EA30BD4CA0}"/>
                </a:ext>
              </a:extLst>
            </p:cNvPr>
            <p:cNvSpPr txBox="1"/>
            <p:nvPr/>
          </p:nvSpPr>
          <p:spPr>
            <a:xfrm>
              <a:off x="7729579" y="100637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0.74</a:t>
              </a:r>
            </a:p>
          </p:txBody>
        </p:sp>
      </p:grpSp>
      <p:sp>
        <p:nvSpPr>
          <p:cNvPr id="114" name="Oval 113">
            <a:extLst>
              <a:ext uri="{FF2B5EF4-FFF2-40B4-BE49-F238E27FC236}">
                <a16:creationId xmlns:a16="http://schemas.microsoft.com/office/drawing/2014/main" id="{BACD6D07-E1CD-43ED-A539-C32F00B37D1C}"/>
              </a:ext>
            </a:extLst>
          </p:cNvPr>
          <p:cNvSpPr/>
          <p:nvPr/>
        </p:nvSpPr>
        <p:spPr>
          <a:xfrm>
            <a:off x="8434186" y="1657404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C213924-F353-4C2E-B64D-FB7E713228C4}"/>
              </a:ext>
            </a:extLst>
          </p:cNvPr>
          <p:cNvGrpSpPr/>
          <p:nvPr/>
        </p:nvGrpSpPr>
        <p:grpSpPr>
          <a:xfrm>
            <a:off x="5049741" y="3147746"/>
            <a:ext cx="5124285" cy="495770"/>
            <a:chOff x="3261482" y="911524"/>
            <a:chExt cx="5124285" cy="495770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6BBDCDB-7F25-4919-AD1E-FE80C12FE280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8E55296-8E9F-4136-888B-5E22501B0FC1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1C1919B-9CB9-4D3F-8E85-1ABA3C62AF4D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0814371-8557-48B4-9FC7-B2616B0EB762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B612D93-6EE9-4280-8C01-9A1C48D4EDB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A5D2E40-FDF1-4DCF-8E6D-DB0E667D963D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EB96BE8-BE08-4FB8-88BC-F5424B5CC445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FBD0FB1-574C-447E-B922-F5154333FD29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323540F-1DF9-4237-99AB-69C4AFF6AAA6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F72925C-C1AF-4D91-8FED-C98EF52D06A5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6EBA55D-4820-4D23-A434-F3E5F4B7743E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D2C4A9-1230-4A66-9270-0984FB7DE639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77BCCF5-B3E0-4843-A6D7-C7AB2B772AF4}"/>
                </a:ext>
              </a:extLst>
            </p:cNvPr>
            <p:cNvSpPr txBox="1"/>
            <p:nvPr/>
          </p:nvSpPr>
          <p:spPr>
            <a:xfrm>
              <a:off x="3261482" y="100461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2.50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6022FC6-2C50-4EFF-80DD-B45877D90DAB}"/>
                </a:ext>
              </a:extLst>
            </p:cNvPr>
            <p:cNvSpPr txBox="1"/>
            <p:nvPr/>
          </p:nvSpPr>
          <p:spPr>
            <a:xfrm>
              <a:off x="5432123" y="1007184"/>
              <a:ext cx="7729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2.505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23FA5B5-27DC-4189-8ECC-9222B1D3A574}"/>
                </a:ext>
              </a:extLst>
            </p:cNvPr>
            <p:cNvSpPr txBox="1"/>
            <p:nvPr/>
          </p:nvSpPr>
          <p:spPr>
            <a:xfrm>
              <a:off x="7742642" y="100637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2.51</a:t>
              </a:r>
            </a:p>
          </p:txBody>
        </p:sp>
      </p:grpSp>
      <p:sp>
        <p:nvSpPr>
          <p:cNvPr id="147" name="Oval 146">
            <a:extLst>
              <a:ext uri="{FF2B5EF4-FFF2-40B4-BE49-F238E27FC236}">
                <a16:creationId xmlns:a16="http://schemas.microsoft.com/office/drawing/2014/main" id="{661E670D-6ABE-4A4C-96B4-0A98746B3113}"/>
              </a:ext>
            </a:extLst>
          </p:cNvPr>
          <p:cNvSpPr/>
          <p:nvPr/>
        </p:nvSpPr>
        <p:spPr>
          <a:xfrm>
            <a:off x="8878474" y="3011096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1C3625D-F793-4343-8266-B5D0FFF9CDC6}"/>
              </a:ext>
            </a:extLst>
          </p:cNvPr>
          <p:cNvGrpSpPr/>
          <p:nvPr/>
        </p:nvGrpSpPr>
        <p:grpSpPr>
          <a:xfrm>
            <a:off x="5048736" y="4481780"/>
            <a:ext cx="5112227" cy="495770"/>
            <a:chOff x="3260477" y="911524"/>
            <a:chExt cx="5112227" cy="495770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2F68F83-5F65-4E09-9FD6-9D057F9D0B08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F71CDAA-06E4-4006-BADD-72276247A58A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D49F655-E8CA-4292-BC4A-C5D5D177D9DB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86CEE0D-D687-469A-BAFF-0052DB78A48B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F25951E-5FFC-40C6-A351-1E084802D197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7E314574-8CCA-4FF7-A944-F65CB3878671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B18F1F9-52C3-4D28-943C-30D62C66C908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0A30021B-C4F3-4B79-8AA2-65696455950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FF71E55-9F21-41AE-9A98-E667566A8895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52AE57F8-8B9F-4CF3-BA80-5E04D584A80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76457BA-4693-43AF-A61F-F11BC374A9C1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4910976-A083-49E9-8481-545DD66B46E2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7157848-DC14-4822-97AA-51FD147F363D}"/>
                </a:ext>
              </a:extLst>
            </p:cNvPr>
            <p:cNvSpPr txBox="1"/>
            <p:nvPr/>
          </p:nvSpPr>
          <p:spPr>
            <a:xfrm>
              <a:off x="3260477" y="100461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5.70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BE5DA07D-290B-4A03-B25C-F8D1447C7F3A}"/>
                </a:ext>
              </a:extLst>
            </p:cNvPr>
            <p:cNvSpPr txBox="1"/>
            <p:nvPr/>
          </p:nvSpPr>
          <p:spPr>
            <a:xfrm>
              <a:off x="5430693" y="1007184"/>
              <a:ext cx="7729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5.705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AE801F3-71E8-4609-97D7-6C1FFFA28DDB}"/>
                </a:ext>
              </a:extLst>
            </p:cNvPr>
            <p:cNvSpPr txBox="1"/>
            <p:nvPr/>
          </p:nvSpPr>
          <p:spPr>
            <a:xfrm>
              <a:off x="7729579" y="100637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5.71</a:t>
              </a: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ABDDC703-0755-4C92-AD8F-FE72FF668C70}"/>
              </a:ext>
            </a:extLst>
          </p:cNvPr>
          <p:cNvSpPr/>
          <p:nvPr/>
        </p:nvSpPr>
        <p:spPr>
          <a:xfrm>
            <a:off x="7097902" y="433560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41E9479-47DC-4624-A61D-01B53CE168D5}"/>
              </a:ext>
            </a:extLst>
          </p:cNvPr>
          <p:cNvGrpSpPr/>
          <p:nvPr/>
        </p:nvGrpSpPr>
        <p:grpSpPr>
          <a:xfrm>
            <a:off x="5058851" y="5825947"/>
            <a:ext cx="5099162" cy="495770"/>
            <a:chOff x="3273541" y="911524"/>
            <a:chExt cx="5099162" cy="495770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02AB620-0267-48D0-B638-A4BE9BA9AD5D}"/>
                </a:ext>
              </a:extLst>
            </p:cNvPr>
            <p:cNvCxnSpPr/>
            <p:nvPr/>
          </p:nvCxnSpPr>
          <p:spPr>
            <a:xfrm>
              <a:off x="3585600" y="930552"/>
              <a:ext cx="44640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AB17FCF-5034-416C-BC15-4A5FB341F5F9}"/>
                </a:ext>
              </a:extLst>
            </p:cNvPr>
            <p:cNvCxnSpPr>
              <a:cxnSpLocks/>
            </p:cNvCxnSpPr>
            <p:nvPr/>
          </p:nvCxnSpPr>
          <p:spPr>
            <a:xfrm>
              <a:off x="3585185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8221254F-C7E1-4FF3-8462-E7410BE8DD06}"/>
                </a:ext>
              </a:extLst>
            </p:cNvPr>
            <p:cNvCxnSpPr>
              <a:cxnSpLocks/>
            </p:cNvCxnSpPr>
            <p:nvPr/>
          </p:nvCxnSpPr>
          <p:spPr>
            <a:xfrm>
              <a:off x="4032000" y="91491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5FDFE7F-66BE-4A72-87DF-3E80C2804744}"/>
                </a:ext>
              </a:extLst>
            </p:cNvPr>
            <p:cNvCxnSpPr>
              <a:cxnSpLocks/>
            </p:cNvCxnSpPr>
            <p:nvPr/>
          </p:nvCxnSpPr>
          <p:spPr>
            <a:xfrm>
              <a:off x="4480794" y="913585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05846C09-FAEA-4553-9676-107C8B40AC42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28" y="91353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A3C91D7-F52B-4D13-AF10-A058A6769C6F}"/>
                </a:ext>
              </a:extLst>
            </p:cNvPr>
            <p:cNvCxnSpPr>
              <a:cxnSpLocks/>
            </p:cNvCxnSpPr>
            <p:nvPr/>
          </p:nvCxnSpPr>
          <p:spPr>
            <a:xfrm>
              <a:off x="5373568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8D530DC-F676-445B-8EDD-B303F5873347}"/>
                </a:ext>
              </a:extLst>
            </p:cNvPr>
            <p:cNvCxnSpPr>
              <a:cxnSpLocks/>
            </p:cNvCxnSpPr>
            <p:nvPr/>
          </p:nvCxnSpPr>
          <p:spPr>
            <a:xfrm>
              <a:off x="5819981" y="91257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7159D8F-A3D3-4702-9C40-6255E1834A58}"/>
                </a:ext>
              </a:extLst>
            </p:cNvPr>
            <p:cNvCxnSpPr>
              <a:cxnSpLocks/>
            </p:cNvCxnSpPr>
            <p:nvPr/>
          </p:nvCxnSpPr>
          <p:spPr>
            <a:xfrm>
              <a:off x="6266796" y="91253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4A830A3-D36F-48AD-B73D-D266D20F37EB}"/>
                </a:ext>
              </a:extLst>
            </p:cNvPr>
            <p:cNvCxnSpPr>
              <a:cxnSpLocks/>
            </p:cNvCxnSpPr>
            <p:nvPr/>
          </p:nvCxnSpPr>
          <p:spPr>
            <a:xfrm>
              <a:off x="6712353" y="912898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5CAC10-F897-4EA3-B429-CF59B47BAF6F}"/>
                </a:ext>
              </a:extLst>
            </p:cNvPr>
            <p:cNvCxnSpPr>
              <a:cxnSpLocks/>
            </p:cNvCxnSpPr>
            <p:nvPr/>
          </p:nvCxnSpPr>
          <p:spPr>
            <a:xfrm>
              <a:off x="7158766" y="911571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A3687240-5652-4DF8-BF6D-482669678DDB}"/>
                </a:ext>
              </a:extLst>
            </p:cNvPr>
            <p:cNvCxnSpPr>
              <a:cxnSpLocks/>
            </p:cNvCxnSpPr>
            <p:nvPr/>
          </p:nvCxnSpPr>
          <p:spPr>
            <a:xfrm>
              <a:off x="76055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DA8A7FD-CC61-4636-9560-6B4DDC23DA28}"/>
                </a:ext>
              </a:extLst>
            </p:cNvPr>
            <p:cNvCxnSpPr>
              <a:cxnSpLocks/>
            </p:cNvCxnSpPr>
            <p:nvPr/>
          </p:nvCxnSpPr>
          <p:spPr>
            <a:xfrm>
              <a:off x="8051981" y="91152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AD01690-A955-4F26-A23D-070D2E950257}"/>
                </a:ext>
              </a:extLst>
            </p:cNvPr>
            <p:cNvSpPr txBox="1"/>
            <p:nvPr/>
          </p:nvSpPr>
          <p:spPr>
            <a:xfrm>
              <a:off x="3273541" y="100461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6.18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C11413-41C2-41F8-AC5D-4B16CEB20E52}"/>
                </a:ext>
              </a:extLst>
            </p:cNvPr>
            <p:cNvSpPr txBox="1"/>
            <p:nvPr/>
          </p:nvSpPr>
          <p:spPr>
            <a:xfrm>
              <a:off x="5433128" y="1007184"/>
              <a:ext cx="7729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6.185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712F9791-65B5-4553-B6E3-7B9B7569F524}"/>
                </a:ext>
              </a:extLst>
            </p:cNvPr>
            <p:cNvSpPr txBox="1"/>
            <p:nvPr/>
          </p:nvSpPr>
          <p:spPr>
            <a:xfrm>
              <a:off x="7729578" y="1006378"/>
              <a:ext cx="6431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6.19</a:t>
              </a:r>
            </a:p>
          </p:txBody>
        </p:sp>
      </p:grpSp>
      <p:sp>
        <p:nvSpPr>
          <p:cNvPr id="181" name="Oval 180">
            <a:extLst>
              <a:ext uri="{FF2B5EF4-FFF2-40B4-BE49-F238E27FC236}">
                <a16:creationId xmlns:a16="http://schemas.microsoft.com/office/drawing/2014/main" id="{FDAE8819-63EA-4814-A7A1-55EA3A0CF033}"/>
              </a:ext>
            </a:extLst>
          </p:cNvPr>
          <p:cNvSpPr/>
          <p:nvPr/>
        </p:nvSpPr>
        <p:spPr>
          <a:xfrm>
            <a:off x="6643603" y="5689297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91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9" grpId="0"/>
      <p:bldP spid="125" grpId="0"/>
      <p:bldP spid="131" grpId="0"/>
      <p:bldP spid="85" grpId="0" animBg="1"/>
      <p:bldP spid="87" grpId="0" animBg="1"/>
      <p:bldP spid="89" grpId="0" animBg="1"/>
      <p:bldP spid="91" grpId="0" animBg="1"/>
      <p:bldP spid="114" grpId="0" animBg="1"/>
      <p:bldP spid="147" grpId="0" animBg="1"/>
      <p:bldP spid="164" grpId="0" animBg="1"/>
      <p:bldP spid="181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98645-EF01-46FA-A7C8-405E6F44A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24 Divide decimals by 10, 100 and 1000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2F309-AD9C-4C2B-A094-B306EEACB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13392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8874EC8-9C40-41DB-A36A-3731DA9E11C5}"/>
              </a:ext>
            </a:extLst>
          </p:cNvPr>
          <p:cNvSpPr txBox="1"/>
          <p:nvPr/>
        </p:nvSpPr>
        <p:spPr>
          <a:xfrm>
            <a:off x="1342556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0.6 8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30FCEB-C0B5-41CF-9A75-7F7ADE1D24F9}"/>
              </a:ext>
            </a:extLst>
          </p:cNvPr>
          <p:cNvSpPr txBox="1"/>
          <p:nvPr/>
        </p:nvSpPr>
        <p:spPr>
          <a:xfrm>
            <a:off x="1644460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655B220-B27B-402D-B7BD-1E6BD524B0A1}"/>
              </a:ext>
            </a:extLst>
          </p:cNvPr>
          <p:cNvGrpSpPr/>
          <p:nvPr/>
        </p:nvGrpSpPr>
        <p:grpSpPr>
          <a:xfrm>
            <a:off x="470463" y="362803"/>
            <a:ext cx="4405289" cy="817087"/>
            <a:chOff x="255525" y="372323"/>
            <a:chExt cx="2390149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16C41C1D-430C-48AE-BD6B-C4317CA2D6B6}"/>
                </a:ext>
              </a:extLst>
            </p:cNvPr>
            <p:cNvSpPr/>
            <p:nvPr/>
          </p:nvSpPr>
          <p:spPr>
            <a:xfrm>
              <a:off x="255525" y="372323"/>
              <a:ext cx="239014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9701058-7224-4A75-9B9C-780933B0CCAA}"/>
                </a:ext>
              </a:extLst>
            </p:cNvPr>
            <p:cNvSpPr txBox="1"/>
            <p:nvPr/>
          </p:nvSpPr>
          <p:spPr>
            <a:xfrm>
              <a:off x="308455" y="485388"/>
              <a:ext cx="13360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0.68 ÷ 10 = </a:t>
              </a: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7B356FC-8F03-41B1-B8A6-24AA9BBC96FF}"/>
              </a:ext>
            </a:extLst>
          </p:cNvPr>
          <p:cNvSpPr/>
          <p:nvPr/>
        </p:nvSpPr>
        <p:spPr>
          <a:xfrm>
            <a:off x="2964536" y="485817"/>
            <a:ext cx="17775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01C72-5409-44A4-8033-4271E503157F}"/>
              </a:ext>
            </a:extLst>
          </p:cNvPr>
          <p:cNvSpPr txBox="1"/>
          <p:nvPr/>
        </p:nvSpPr>
        <p:spPr>
          <a:xfrm>
            <a:off x="3113925" y="476878"/>
            <a:ext cx="1632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0.068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E083027-71C6-4B09-9D55-11D569C1DA1B}"/>
              </a:ext>
            </a:extLst>
          </p:cNvPr>
          <p:cNvSpPr txBox="1"/>
          <p:nvPr/>
        </p:nvSpPr>
        <p:spPr>
          <a:xfrm>
            <a:off x="2685206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B0BBA3E-3EAB-4CFD-9FAC-D3661DB870D3}"/>
              </a:ext>
            </a:extLst>
          </p:cNvPr>
          <p:cNvSpPr txBox="1"/>
          <p:nvPr/>
        </p:nvSpPr>
        <p:spPr>
          <a:xfrm>
            <a:off x="2232479" y="17597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2915B4A-095A-40D6-9BF7-8D67BDEA2787}"/>
              </a:ext>
            </a:extLst>
          </p:cNvPr>
          <p:cNvSpPr txBox="1"/>
          <p:nvPr/>
        </p:nvSpPr>
        <p:spPr>
          <a:xfrm>
            <a:off x="1792596" y="174236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6001117-353C-4A20-AB96-CE6195E7561B}"/>
              </a:ext>
            </a:extLst>
          </p:cNvPr>
          <p:cNvSpPr txBox="1"/>
          <p:nvPr/>
        </p:nvSpPr>
        <p:spPr>
          <a:xfrm>
            <a:off x="1335796" y="173093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1885D4-42E3-4533-920D-79C0DFD41B6A}"/>
              </a:ext>
            </a:extLst>
          </p:cNvPr>
          <p:cNvSpPr txBox="1"/>
          <p:nvPr/>
        </p:nvSpPr>
        <p:spPr>
          <a:xfrm>
            <a:off x="6279157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8 0.0 8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2A1A061-3D07-4302-9BEB-922B4F0A6A84}"/>
              </a:ext>
            </a:extLst>
          </p:cNvPr>
          <p:cNvSpPr txBox="1"/>
          <p:nvPr/>
        </p:nvSpPr>
        <p:spPr>
          <a:xfrm>
            <a:off x="7011363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011AD66-1D64-4B42-863F-1C2FBC189133}"/>
              </a:ext>
            </a:extLst>
          </p:cNvPr>
          <p:cNvGrpSpPr/>
          <p:nvPr/>
        </p:nvGrpSpPr>
        <p:grpSpPr>
          <a:xfrm>
            <a:off x="6121102" y="362803"/>
            <a:ext cx="4856433" cy="817087"/>
            <a:chOff x="255524" y="372323"/>
            <a:chExt cx="2634923" cy="1134018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47C15726-D9EB-47DB-9B75-B6A30DA9A7BE}"/>
                </a:ext>
              </a:extLst>
            </p:cNvPr>
            <p:cNvSpPr/>
            <p:nvPr/>
          </p:nvSpPr>
          <p:spPr>
            <a:xfrm>
              <a:off x="255524" y="372323"/>
              <a:ext cx="2634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E03FF65-15D8-4572-8717-50C93C5D0023}"/>
                </a:ext>
              </a:extLst>
            </p:cNvPr>
            <p:cNvSpPr txBox="1"/>
            <p:nvPr/>
          </p:nvSpPr>
          <p:spPr>
            <a:xfrm>
              <a:off x="308455" y="485388"/>
              <a:ext cx="146306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80.08 ÷ 10 = 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AA35C418-D711-46E8-A07E-ABD77114870A}"/>
              </a:ext>
            </a:extLst>
          </p:cNvPr>
          <p:cNvSpPr/>
          <p:nvPr/>
        </p:nvSpPr>
        <p:spPr>
          <a:xfrm>
            <a:off x="8803864" y="485817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B74D53E-D70E-43FE-89CC-F01A347C233E}"/>
              </a:ext>
            </a:extLst>
          </p:cNvPr>
          <p:cNvSpPr txBox="1"/>
          <p:nvPr/>
        </p:nvSpPr>
        <p:spPr>
          <a:xfrm>
            <a:off x="9023938" y="476878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8.008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D69E5FD-F626-4F3A-B0C1-483F805713D7}"/>
              </a:ext>
            </a:extLst>
          </p:cNvPr>
          <p:cNvSpPr txBox="1"/>
          <p:nvPr/>
        </p:nvSpPr>
        <p:spPr>
          <a:xfrm>
            <a:off x="8050765" y="174861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3262DEA-7BFA-43A9-8FE3-2DA11DA46289}"/>
              </a:ext>
            </a:extLst>
          </p:cNvPr>
          <p:cNvSpPr txBox="1"/>
          <p:nvPr/>
        </p:nvSpPr>
        <p:spPr>
          <a:xfrm>
            <a:off x="7607828" y="174176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3052F5F-E78B-48CD-8EA2-131554A5D171}"/>
              </a:ext>
            </a:extLst>
          </p:cNvPr>
          <p:cNvSpPr txBox="1"/>
          <p:nvPr/>
        </p:nvSpPr>
        <p:spPr>
          <a:xfrm>
            <a:off x="716276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1751315-738E-47F5-A805-E1380EC17AF2}"/>
              </a:ext>
            </a:extLst>
          </p:cNvPr>
          <p:cNvSpPr txBox="1"/>
          <p:nvPr/>
        </p:nvSpPr>
        <p:spPr>
          <a:xfrm>
            <a:off x="6686104" y="17307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4539888-A940-40E5-8E17-6BC54F2A1E2A}"/>
              </a:ext>
            </a:extLst>
          </p:cNvPr>
          <p:cNvSpPr txBox="1"/>
          <p:nvPr/>
        </p:nvSpPr>
        <p:spPr>
          <a:xfrm>
            <a:off x="1342556" y="3576895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0.7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E817E08-F349-4B8D-91D8-DAF17CF28B19}"/>
              </a:ext>
            </a:extLst>
          </p:cNvPr>
          <p:cNvSpPr txBox="1"/>
          <p:nvPr/>
        </p:nvSpPr>
        <p:spPr>
          <a:xfrm>
            <a:off x="1656279" y="399886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2AD638B-4A60-4186-957D-7B6E4052F3AF}"/>
              </a:ext>
            </a:extLst>
          </p:cNvPr>
          <p:cNvGrpSpPr/>
          <p:nvPr/>
        </p:nvGrpSpPr>
        <p:grpSpPr>
          <a:xfrm>
            <a:off x="471048" y="2606464"/>
            <a:ext cx="4648695" cy="817087"/>
            <a:chOff x="255524" y="372323"/>
            <a:chExt cx="2522212" cy="11340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4D7750AC-D986-428A-B52D-1206F79BDED2}"/>
                </a:ext>
              </a:extLst>
            </p:cNvPr>
            <p:cNvSpPr/>
            <p:nvPr/>
          </p:nvSpPr>
          <p:spPr>
            <a:xfrm>
              <a:off x="255524" y="372323"/>
              <a:ext cx="252221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2200967-62AE-4342-BB19-58EAFFD7DA3E}"/>
                </a:ext>
              </a:extLst>
            </p:cNvPr>
            <p:cNvSpPr txBox="1"/>
            <p:nvPr/>
          </p:nvSpPr>
          <p:spPr>
            <a:xfrm>
              <a:off x="308455" y="485388"/>
              <a:ext cx="13360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0.7 ÷ 100 = </a:t>
              </a:r>
            </a:p>
          </p:txBody>
        </p: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DE33706-5DE4-4C18-AC22-07F6BF6899A2}"/>
              </a:ext>
            </a:extLst>
          </p:cNvPr>
          <p:cNvSpPr/>
          <p:nvPr/>
        </p:nvSpPr>
        <p:spPr>
          <a:xfrm>
            <a:off x="2931564" y="2729478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491822B-D448-4ED7-86D6-1F451AF254C1}"/>
              </a:ext>
            </a:extLst>
          </p:cNvPr>
          <p:cNvSpPr txBox="1"/>
          <p:nvPr/>
        </p:nvSpPr>
        <p:spPr>
          <a:xfrm>
            <a:off x="3172737" y="2720539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0.007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EC24CE9-EBBA-411E-9C87-5D830DD61D43}"/>
              </a:ext>
            </a:extLst>
          </p:cNvPr>
          <p:cNvSpPr txBox="1"/>
          <p:nvPr/>
        </p:nvSpPr>
        <p:spPr>
          <a:xfrm>
            <a:off x="2688984" y="40123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C7D0E80-BA1E-4B53-8456-F1B57EFC79F7}"/>
              </a:ext>
            </a:extLst>
          </p:cNvPr>
          <p:cNvSpPr txBox="1"/>
          <p:nvPr/>
        </p:nvSpPr>
        <p:spPr>
          <a:xfrm>
            <a:off x="2239459" y="40123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2B6F242-9501-4756-9865-0CEDF475FAFC}"/>
              </a:ext>
            </a:extLst>
          </p:cNvPr>
          <p:cNvSpPr txBox="1"/>
          <p:nvPr/>
        </p:nvSpPr>
        <p:spPr>
          <a:xfrm>
            <a:off x="1818436" y="402242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4836BF3-8E9C-4381-B4DF-2CBF49D01B59}"/>
              </a:ext>
            </a:extLst>
          </p:cNvPr>
          <p:cNvSpPr txBox="1"/>
          <p:nvPr/>
        </p:nvSpPr>
        <p:spPr>
          <a:xfrm>
            <a:off x="1337133" y="401458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0F57464-0899-436F-A20A-56ABDAAEF8DC}"/>
              </a:ext>
            </a:extLst>
          </p:cNvPr>
          <p:cNvSpPr txBox="1"/>
          <p:nvPr/>
        </p:nvSpPr>
        <p:spPr>
          <a:xfrm>
            <a:off x="6285306" y="3544572"/>
            <a:ext cx="14521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2.0 6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8012FE4-C1FF-4DAA-8E4D-B9A4B5B4E007}"/>
              </a:ext>
            </a:extLst>
          </p:cNvPr>
          <p:cNvSpPr txBox="1"/>
          <p:nvPr/>
        </p:nvSpPr>
        <p:spPr>
          <a:xfrm>
            <a:off x="6568336" y="396654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531C02E-B31B-4DCD-9912-ED1EE1C6EE60}"/>
              </a:ext>
            </a:extLst>
          </p:cNvPr>
          <p:cNvSpPr txBox="1"/>
          <p:nvPr/>
        </p:nvSpPr>
        <p:spPr>
          <a:xfrm>
            <a:off x="7606402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FA6066D-5C38-42A4-8EDC-740F963180D6}"/>
              </a:ext>
            </a:extLst>
          </p:cNvPr>
          <p:cNvSpPr txBox="1"/>
          <p:nvPr/>
        </p:nvSpPr>
        <p:spPr>
          <a:xfrm>
            <a:off x="7154574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4239485-1CB7-4725-8326-735D348DC976}"/>
              </a:ext>
            </a:extLst>
          </p:cNvPr>
          <p:cNvSpPr txBox="1"/>
          <p:nvPr/>
        </p:nvSpPr>
        <p:spPr>
          <a:xfrm>
            <a:off x="6719791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E9D1386-E503-4F99-ABBB-B0BCC85517CE}"/>
              </a:ext>
            </a:extLst>
          </p:cNvPr>
          <p:cNvSpPr txBox="1"/>
          <p:nvPr/>
        </p:nvSpPr>
        <p:spPr>
          <a:xfrm>
            <a:off x="6281376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424A9B7-87EF-4E19-9E0E-0859D9D86806}"/>
              </a:ext>
            </a:extLst>
          </p:cNvPr>
          <p:cNvSpPr txBox="1"/>
          <p:nvPr/>
        </p:nvSpPr>
        <p:spPr>
          <a:xfrm>
            <a:off x="8052801" y="399730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52A0C14-2096-4AB4-8CE4-BED20E1F0290}"/>
              </a:ext>
            </a:extLst>
          </p:cNvPr>
          <p:cNvGrpSpPr/>
          <p:nvPr/>
        </p:nvGrpSpPr>
        <p:grpSpPr>
          <a:xfrm>
            <a:off x="6127251" y="2604285"/>
            <a:ext cx="4856433" cy="817087"/>
            <a:chOff x="255524" y="372323"/>
            <a:chExt cx="2634923" cy="1134018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A44A3530-F64B-4245-AB96-BB8A7D9E6E70}"/>
                </a:ext>
              </a:extLst>
            </p:cNvPr>
            <p:cNvSpPr/>
            <p:nvPr/>
          </p:nvSpPr>
          <p:spPr>
            <a:xfrm>
              <a:off x="255524" y="372323"/>
              <a:ext cx="2634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7D12C63-29FB-4B85-B16B-E82782B55D10}"/>
                </a:ext>
              </a:extLst>
            </p:cNvPr>
            <p:cNvSpPr txBox="1"/>
            <p:nvPr/>
          </p:nvSpPr>
          <p:spPr>
            <a:xfrm>
              <a:off x="308455" y="485388"/>
              <a:ext cx="240195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2.06 ÷ 100 = </a:t>
              </a:r>
            </a:p>
          </p:txBody>
        </p:sp>
      </p:grp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01FA493-4016-4E91-BD33-64B5E1563B48}"/>
              </a:ext>
            </a:extLst>
          </p:cNvPr>
          <p:cNvSpPr/>
          <p:nvPr/>
        </p:nvSpPr>
        <p:spPr>
          <a:xfrm>
            <a:off x="8810013" y="2727299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A925C43-CD23-4D60-8CD1-C2537030B02C}"/>
              </a:ext>
            </a:extLst>
          </p:cNvPr>
          <p:cNvSpPr txBox="1"/>
          <p:nvPr/>
        </p:nvSpPr>
        <p:spPr>
          <a:xfrm>
            <a:off x="8879599" y="2718360"/>
            <a:ext cx="2009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0.0206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533C8C6-898F-4AD8-AF65-91B44387F535}"/>
              </a:ext>
            </a:extLst>
          </p:cNvPr>
          <p:cNvSpPr txBox="1"/>
          <p:nvPr/>
        </p:nvSpPr>
        <p:spPr>
          <a:xfrm>
            <a:off x="902978" y="5793976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3 4.1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95AAF145-980C-435F-ACA0-58A7342833A2}"/>
              </a:ext>
            </a:extLst>
          </p:cNvPr>
          <p:cNvSpPr txBox="1"/>
          <p:nvPr/>
        </p:nvSpPr>
        <p:spPr>
          <a:xfrm>
            <a:off x="1635184" y="62159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AFC9CE5-16AC-43D9-B246-BA091807086C}"/>
              </a:ext>
            </a:extLst>
          </p:cNvPr>
          <p:cNvGrpSpPr/>
          <p:nvPr/>
        </p:nvGrpSpPr>
        <p:grpSpPr>
          <a:xfrm>
            <a:off x="461187" y="4853689"/>
            <a:ext cx="5123148" cy="817087"/>
            <a:chOff x="255525" y="372323"/>
            <a:chExt cx="2779633" cy="1134018"/>
          </a:xfrm>
        </p:grpSpPr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1C3FFFB2-E46B-4230-A81B-7EBE156C5547}"/>
                </a:ext>
              </a:extLst>
            </p:cNvPr>
            <p:cNvSpPr/>
            <p:nvPr/>
          </p:nvSpPr>
          <p:spPr>
            <a:xfrm>
              <a:off x="255525" y="372323"/>
              <a:ext cx="277963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99C4AAF-BC63-470B-ACA2-6FD855A5069A}"/>
                </a:ext>
              </a:extLst>
            </p:cNvPr>
            <p:cNvSpPr txBox="1"/>
            <p:nvPr/>
          </p:nvSpPr>
          <p:spPr>
            <a:xfrm>
              <a:off x="308455" y="485388"/>
              <a:ext cx="159004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34.1 ÷ 1000 = </a:t>
              </a:r>
            </a:p>
          </p:txBody>
        </p:sp>
      </p:grp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653CB90-86A4-4976-A788-827044772C30}"/>
              </a:ext>
            </a:extLst>
          </p:cNvPr>
          <p:cNvSpPr/>
          <p:nvPr/>
        </p:nvSpPr>
        <p:spPr>
          <a:xfrm>
            <a:off x="3405202" y="4976703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CA868FB-7EBE-4B6D-87AE-0EA1AC942FB6}"/>
              </a:ext>
            </a:extLst>
          </p:cNvPr>
          <p:cNvSpPr txBox="1"/>
          <p:nvPr/>
        </p:nvSpPr>
        <p:spPr>
          <a:xfrm>
            <a:off x="3505699" y="4967764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0.0341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9454D7A-6875-4B1E-BA54-DCE7FF0A1CCE}"/>
              </a:ext>
            </a:extLst>
          </p:cNvPr>
          <p:cNvSpPr txBox="1"/>
          <p:nvPr/>
        </p:nvSpPr>
        <p:spPr>
          <a:xfrm>
            <a:off x="3120063" y="623950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EF987701-600B-432F-AC4B-00D0C2737D77}"/>
              </a:ext>
            </a:extLst>
          </p:cNvPr>
          <p:cNvSpPr txBox="1"/>
          <p:nvPr/>
        </p:nvSpPr>
        <p:spPr>
          <a:xfrm>
            <a:off x="2681033" y="623264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5B777BDA-2118-44C1-94BF-E36ADB59DC2F}"/>
              </a:ext>
            </a:extLst>
          </p:cNvPr>
          <p:cNvSpPr txBox="1"/>
          <p:nvPr/>
        </p:nvSpPr>
        <p:spPr>
          <a:xfrm>
            <a:off x="2251604" y="623902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5FD2DF7-0F4B-4E3A-A653-D8B813FA1FF1}"/>
              </a:ext>
            </a:extLst>
          </p:cNvPr>
          <p:cNvSpPr txBox="1"/>
          <p:nvPr/>
        </p:nvSpPr>
        <p:spPr>
          <a:xfrm>
            <a:off x="1802291" y="622163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1736291-77A3-4ED3-89B0-C722D9416479}"/>
              </a:ext>
            </a:extLst>
          </p:cNvPr>
          <p:cNvSpPr txBox="1"/>
          <p:nvPr/>
        </p:nvSpPr>
        <p:spPr>
          <a:xfrm>
            <a:off x="1329114" y="622129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8F6600-3CC0-4A67-914C-E2599A4083A9}"/>
              </a:ext>
            </a:extLst>
          </p:cNvPr>
          <p:cNvSpPr txBox="1"/>
          <p:nvPr/>
        </p:nvSpPr>
        <p:spPr>
          <a:xfrm>
            <a:off x="6698674" y="5793976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1 4 6.1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A986AA9-407D-47B8-A1F6-FAF5665F86A3}"/>
              </a:ext>
            </a:extLst>
          </p:cNvPr>
          <p:cNvSpPr txBox="1"/>
          <p:nvPr/>
        </p:nvSpPr>
        <p:spPr>
          <a:xfrm>
            <a:off x="7876552" y="62159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B0703CD-0755-419F-ADF9-B2D9818CB442}"/>
              </a:ext>
            </a:extLst>
          </p:cNvPr>
          <p:cNvGrpSpPr/>
          <p:nvPr/>
        </p:nvGrpSpPr>
        <p:grpSpPr>
          <a:xfrm>
            <a:off x="6249197" y="4853689"/>
            <a:ext cx="5293069" cy="817087"/>
            <a:chOff x="255524" y="372323"/>
            <a:chExt cx="2871826" cy="1134018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9419C5CD-4EEC-4051-960F-A18E3A2FA913}"/>
                </a:ext>
              </a:extLst>
            </p:cNvPr>
            <p:cNvSpPr/>
            <p:nvPr/>
          </p:nvSpPr>
          <p:spPr>
            <a:xfrm>
              <a:off x="255524" y="372323"/>
              <a:ext cx="28718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F3DA2CB-879C-4B57-A54A-EABB099CA2AF}"/>
                </a:ext>
              </a:extLst>
            </p:cNvPr>
            <p:cNvSpPr txBox="1"/>
            <p:nvPr/>
          </p:nvSpPr>
          <p:spPr>
            <a:xfrm>
              <a:off x="308455" y="485388"/>
              <a:ext cx="1717023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146.1 ÷ 1000 = </a:t>
              </a: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01E326B-32AC-4E17-ABF7-D8D0C669C6CD}"/>
              </a:ext>
            </a:extLst>
          </p:cNvPr>
          <p:cNvSpPr/>
          <p:nvPr/>
        </p:nvSpPr>
        <p:spPr>
          <a:xfrm>
            <a:off x="9392998" y="4976703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BE57F00-D52F-4854-82B0-910F1EE3758D}"/>
              </a:ext>
            </a:extLst>
          </p:cNvPr>
          <p:cNvSpPr txBox="1"/>
          <p:nvPr/>
        </p:nvSpPr>
        <p:spPr>
          <a:xfrm>
            <a:off x="9493495" y="4967764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0.1461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74FF45E-2708-447E-B728-C422D067C006}"/>
              </a:ext>
            </a:extLst>
          </p:cNvPr>
          <p:cNvSpPr txBox="1"/>
          <p:nvPr/>
        </p:nvSpPr>
        <p:spPr>
          <a:xfrm>
            <a:off x="9361431" y="623950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46DD61E-33C8-442F-B0DD-A9A94D291324}"/>
              </a:ext>
            </a:extLst>
          </p:cNvPr>
          <p:cNvSpPr txBox="1"/>
          <p:nvPr/>
        </p:nvSpPr>
        <p:spPr>
          <a:xfrm>
            <a:off x="8922401" y="623264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B7105C8-94BA-4157-AF78-A6DF35C02E1C}"/>
              </a:ext>
            </a:extLst>
          </p:cNvPr>
          <p:cNvSpPr txBox="1"/>
          <p:nvPr/>
        </p:nvSpPr>
        <p:spPr>
          <a:xfrm>
            <a:off x="8492972" y="623902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0CB42D5-AD5C-43C1-9CDE-E1AE0B2B0572}"/>
              </a:ext>
            </a:extLst>
          </p:cNvPr>
          <p:cNvSpPr txBox="1"/>
          <p:nvPr/>
        </p:nvSpPr>
        <p:spPr>
          <a:xfrm>
            <a:off x="8043659" y="622163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0B3093E-8F7D-4F29-AE7F-73A309B1F837}"/>
              </a:ext>
            </a:extLst>
          </p:cNvPr>
          <p:cNvSpPr txBox="1"/>
          <p:nvPr/>
        </p:nvSpPr>
        <p:spPr>
          <a:xfrm>
            <a:off x="7570482" y="622129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6597DC2-D3B8-4E9E-9CEB-41F8390725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32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107" grpId="0"/>
      <p:bldP spid="108" grpId="0"/>
      <p:bldP spid="109" grpId="0"/>
      <p:bldP spid="110" grpId="0"/>
      <p:bldP spid="111" grpId="0"/>
      <p:bldP spid="71" grpId="0"/>
      <p:bldP spid="87" grpId="0"/>
      <p:bldP spid="92" grpId="0"/>
      <p:bldP spid="93" grpId="0"/>
      <p:bldP spid="94" grpId="0"/>
      <p:bldP spid="95" grpId="0"/>
      <p:bldP spid="112" grpId="0"/>
      <p:bldP spid="113" grpId="0"/>
      <p:bldP spid="114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6" grpId="0"/>
      <p:bldP spid="137" grpId="0"/>
      <p:bldP spid="138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5" grpId="0"/>
      <p:bldP spid="156" grpId="0"/>
      <p:bldP spid="157" grpId="0"/>
      <p:bldP spid="158" grpId="0"/>
      <p:bldP spid="159" grpId="0"/>
      <p:bldP spid="160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8874EC8-9C40-41DB-A36A-3731DA9E11C5}"/>
              </a:ext>
            </a:extLst>
          </p:cNvPr>
          <p:cNvSpPr txBox="1"/>
          <p:nvPr/>
        </p:nvSpPr>
        <p:spPr>
          <a:xfrm>
            <a:off x="1342556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30FCEB-C0B5-41CF-9A75-7F7ADE1D24F9}"/>
              </a:ext>
            </a:extLst>
          </p:cNvPr>
          <p:cNvSpPr txBox="1"/>
          <p:nvPr/>
        </p:nvSpPr>
        <p:spPr>
          <a:xfrm>
            <a:off x="1644460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655B220-B27B-402D-B7BD-1E6BD524B0A1}"/>
              </a:ext>
            </a:extLst>
          </p:cNvPr>
          <p:cNvGrpSpPr/>
          <p:nvPr/>
        </p:nvGrpSpPr>
        <p:grpSpPr>
          <a:xfrm>
            <a:off x="470465" y="362803"/>
            <a:ext cx="4180985" cy="817087"/>
            <a:chOff x="255526" y="372323"/>
            <a:chExt cx="2268450" cy="1134018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16C41C1D-430C-48AE-BD6B-C4317CA2D6B6}"/>
                </a:ext>
              </a:extLst>
            </p:cNvPr>
            <p:cNvSpPr/>
            <p:nvPr/>
          </p:nvSpPr>
          <p:spPr>
            <a:xfrm>
              <a:off x="255526" y="372323"/>
              <a:ext cx="226845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9701058-7224-4A75-9B9C-780933B0CCAA}"/>
                </a:ext>
              </a:extLst>
            </p:cNvPr>
            <p:cNvSpPr txBox="1"/>
            <p:nvPr/>
          </p:nvSpPr>
          <p:spPr>
            <a:xfrm>
              <a:off x="308455" y="485388"/>
              <a:ext cx="120910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0.6 ÷ 10 = </a:t>
              </a: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7B356FC-8F03-41B1-B8A6-24AA9BBC96FF}"/>
              </a:ext>
            </a:extLst>
          </p:cNvPr>
          <p:cNvSpPr/>
          <p:nvPr/>
        </p:nvSpPr>
        <p:spPr>
          <a:xfrm>
            <a:off x="2725381" y="485817"/>
            <a:ext cx="17775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01C72-5409-44A4-8033-4271E503157F}"/>
              </a:ext>
            </a:extLst>
          </p:cNvPr>
          <p:cNvSpPr txBox="1"/>
          <p:nvPr/>
        </p:nvSpPr>
        <p:spPr>
          <a:xfrm>
            <a:off x="2969560" y="476878"/>
            <a:ext cx="1537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0.06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B0BBA3E-3EAB-4CFD-9FAC-D3661DB870D3}"/>
              </a:ext>
            </a:extLst>
          </p:cNvPr>
          <p:cNvSpPr txBox="1"/>
          <p:nvPr/>
        </p:nvSpPr>
        <p:spPr>
          <a:xfrm>
            <a:off x="2232479" y="17597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2915B4A-095A-40D6-9BF7-8D67BDEA2787}"/>
              </a:ext>
            </a:extLst>
          </p:cNvPr>
          <p:cNvSpPr txBox="1"/>
          <p:nvPr/>
        </p:nvSpPr>
        <p:spPr>
          <a:xfrm>
            <a:off x="1792596" y="174236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6001117-353C-4A20-AB96-CE6195E7561B}"/>
              </a:ext>
            </a:extLst>
          </p:cNvPr>
          <p:cNvSpPr txBox="1"/>
          <p:nvPr/>
        </p:nvSpPr>
        <p:spPr>
          <a:xfrm>
            <a:off x="1335796" y="173093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1885D4-42E3-4533-920D-79C0DFD41B6A}"/>
              </a:ext>
            </a:extLst>
          </p:cNvPr>
          <p:cNvSpPr txBox="1"/>
          <p:nvPr/>
        </p:nvSpPr>
        <p:spPr>
          <a:xfrm>
            <a:off x="6279157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5 0.5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2A1A061-3D07-4302-9BEB-922B4F0A6A84}"/>
              </a:ext>
            </a:extLst>
          </p:cNvPr>
          <p:cNvSpPr txBox="1"/>
          <p:nvPr/>
        </p:nvSpPr>
        <p:spPr>
          <a:xfrm>
            <a:off x="7011363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011AD66-1D64-4B42-863F-1C2FBC189133}"/>
              </a:ext>
            </a:extLst>
          </p:cNvPr>
          <p:cNvGrpSpPr/>
          <p:nvPr/>
        </p:nvGrpSpPr>
        <p:grpSpPr>
          <a:xfrm>
            <a:off x="6121104" y="362803"/>
            <a:ext cx="4488754" cy="817087"/>
            <a:chOff x="255525" y="372323"/>
            <a:chExt cx="2435434" cy="1134018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47C15726-D9EB-47DB-9B75-B6A30DA9A7BE}"/>
                </a:ext>
              </a:extLst>
            </p:cNvPr>
            <p:cNvSpPr/>
            <p:nvPr/>
          </p:nvSpPr>
          <p:spPr>
            <a:xfrm>
              <a:off x="255525" y="372323"/>
              <a:ext cx="243543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E03FF65-15D8-4572-8717-50C93C5D0023}"/>
                </a:ext>
              </a:extLst>
            </p:cNvPr>
            <p:cNvSpPr txBox="1"/>
            <p:nvPr/>
          </p:nvSpPr>
          <p:spPr>
            <a:xfrm>
              <a:off x="308455" y="485388"/>
              <a:ext cx="13360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50.5 ÷ 10 = 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AA35C418-D711-46E8-A07E-ABD77114870A}"/>
              </a:ext>
            </a:extLst>
          </p:cNvPr>
          <p:cNvSpPr/>
          <p:nvPr/>
        </p:nvSpPr>
        <p:spPr>
          <a:xfrm>
            <a:off x="8606912" y="485817"/>
            <a:ext cx="1865400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B74D53E-D70E-43FE-89CC-F01A347C233E}"/>
              </a:ext>
            </a:extLst>
          </p:cNvPr>
          <p:cNvSpPr txBox="1"/>
          <p:nvPr/>
        </p:nvSpPr>
        <p:spPr>
          <a:xfrm>
            <a:off x="8826986" y="476878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5.05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3262DEA-7BFA-43A9-8FE3-2DA11DA46289}"/>
              </a:ext>
            </a:extLst>
          </p:cNvPr>
          <p:cNvSpPr txBox="1"/>
          <p:nvPr/>
        </p:nvSpPr>
        <p:spPr>
          <a:xfrm>
            <a:off x="7607828" y="174176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3052F5F-E78B-48CD-8EA2-131554A5D171}"/>
              </a:ext>
            </a:extLst>
          </p:cNvPr>
          <p:cNvSpPr txBox="1"/>
          <p:nvPr/>
        </p:nvSpPr>
        <p:spPr>
          <a:xfrm>
            <a:off x="716276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1751315-738E-47F5-A805-E1380EC17AF2}"/>
              </a:ext>
            </a:extLst>
          </p:cNvPr>
          <p:cNvSpPr txBox="1"/>
          <p:nvPr/>
        </p:nvSpPr>
        <p:spPr>
          <a:xfrm>
            <a:off x="6686104" y="17307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4539888-A940-40E5-8E17-6BC54F2A1E2A}"/>
              </a:ext>
            </a:extLst>
          </p:cNvPr>
          <p:cNvSpPr txBox="1"/>
          <p:nvPr/>
        </p:nvSpPr>
        <p:spPr>
          <a:xfrm>
            <a:off x="1342556" y="3576895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9.7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E817E08-F349-4B8D-91D8-DAF17CF28B19}"/>
              </a:ext>
            </a:extLst>
          </p:cNvPr>
          <p:cNvSpPr txBox="1"/>
          <p:nvPr/>
        </p:nvSpPr>
        <p:spPr>
          <a:xfrm>
            <a:off x="1656279" y="399886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2AD638B-4A60-4186-957D-7B6E4052F3AF}"/>
              </a:ext>
            </a:extLst>
          </p:cNvPr>
          <p:cNvGrpSpPr/>
          <p:nvPr/>
        </p:nvGrpSpPr>
        <p:grpSpPr>
          <a:xfrm>
            <a:off x="471048" y="2606464"/>
            <a:ext cx="4648695" cy="817087"/>
            <a:chOff x="255524" y="372323"/>
            <a:chExt cx="2522212" cy="11340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4D7750AC-D986-428A-B52D-1206F79BDED2}"/>
                </a:ext>
              </a:extLst>
            </p:cNvPr>
            <p:cNvSpPr/>
            <p:nvPr/>
          </p:nvSpPr>
          <p:spPr>
            <a:xfrm>
              <a:off x="255524" y="372323"/>
              <a:ext cx="252221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2200967-62AE-4342-BB19-58EAFFD7DA3E}"/>
                </a:ext>
              </a:extLst>
            </p:cNvPr>
            <p:cNvSpPr txBox="1"/>
            <p:nvPr/>
          </p:nvSpPr>
          <p:spPr>
            <a:xfrm>
              <a:off x="308455" y="485388"/>
              <a:ext cx="133608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9.7 ÷ 100 = </a:t>
              </a:r>
            </a:p>
          </p:txBody>
        </p: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DE33706-5DE4-4C18-AC22-07F6BF6899A2}"/>
              </a:ext>
            </a:extLst>
          </p:cNvPr>
          <p:cNvSpPr/>
          <p:nvPr/>
        </p:nvSpPr>
        <p:spPr>
          <a:xfrm>
            <a:off x="2931564" y="2729478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491822B-D448-4ED7-86D6-1F451AF254C1}"/>
              </a:ext>
            </a:extLst>
          </p:cNvPr>
          <p:cNvSpPr txBox="1"/>
          <p:nvPr/>
        </p:nvSpPr>
        <p:spPr>
          <a:xfrm>
            <a:off x="3172737" y="2720539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0.097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EC24CE9-EBBA-411E-9C87-5D830DD61D43}"/>
              </a:ext>
            </a:extLst>
          </p:cNvPr>
          <p:cNvSpPr txBox="1"/>
          <p:nvPr/>
        </p:nvSpPr>
        <p:spPr>
          <a:xfrm>
            <a:off x="2688984" y="40123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C7D0E80-BA1E-4B53-8456-F1B57EFC79F7}"/>
              </a:ext>
            </a:extLst>
          </p:cNvPr>
          <p:cNvSpPr txBox="1"/>
          <p:nvPr/>
        </p:nvSpPr>
        <p:spPr>
          <a:xfrm>
            <a:off x="2239459" y="40123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2B6F242-9501-4756-9865-0CEDF475FAFC}"/>
              </a:ext>
            </a:extLst>
          </p:cNvPr>
          <p:cNvSpPr txBox="1"/>
          <p:nvPr/>
        </p:nvSpPr>
        <p:spPr>
          <a:xfrm>
            <a:off x="1818436" y="402242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4836BF3-8E9C-4381-B4DF-2CBF49D01B59}"/>
              </a:ext>
            </a:extLst>
          </p:cNvPr>
          <p:cNvSpPr txBox="1"/>
          <p:nvPr/>
        </p:nvSpPr>
        <p:spPr>
          <a:xfrm>
            <a:off x="1337133" y="401458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0F57464-0899-436F-A20A-56ABDAAEF8DC}"/>
              </a:ext>
            </a:extLst>
          </p:cNvPr>
          <p:cNvSpPr txBox="1"/>
          <p:nvPr/>
        </p:nvSpPr>
        <p:spPr>
          <a:xfrm>
            <a:off x="6257170" y="3544572"/>
            <a:ext cx="14521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6 5. 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8012FE4-C1FF-4DAA-8E4D-B9A4B5B4E007}"/>
              </a:ext>
            </a:extLst>
          </p:cNvPr>
          <p:cNvSpPr txBox="1"/>
          <p:nvPr/>
        </p:nvSpPr>
        <p:spPr>
          <a:xfrm>
            <a:off x="7004438" y="396654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FA6066D-5C38-42A4-8EDC-740F963180D6}"/>
              </a:ext>
            </a:extLst>
          </p:cNvPr>
          <p:cNvSpPr txBox="1"/>
          <p:nvPr/>
        </p:nvSpPr>
        <p:spPr>
          <a:xfrm>
            <a:off x="7590676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4239485-1CB7-4725-8326-735D348DC976}"/>
              </a:ext>
            </a:extLst>
          </p:cNvPr>
          <p:cNvSpPr txBox="1"/>
          <p:nvPr/>
        </p:nvSpPr>
        <p:spPr>
          <a:xfrm>
            <a:off x="7155893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E9D1386-E503-4F99-ABBB-B0BCC85517CE}"/>
              </a:ext>
            </a:extLst>
          </p:cNvPr>
          <p:cNvSpPr txBox="1"/>
          <p:nvPr/>
        </p:nvSpPr>
        <p:spPr>
          <a:xfrm>
            <a:off x="6717478" y="399169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52A0C14-2096-4AB4-8CE4-BED20E1F0290}"/>
              </a:ext>
            </a:extLst>
          </p:cNvPr>
          <p:cNvGrpSpPr/>
          <p:nvPr/>
        </p:nvGrpSpPr>
        <p:grpSpPr>
          <a:xfrm>
            <a:off x="6127251" y="2604285"/>
            <a:ext cx="4569432" cy="817087"/>
            <a:chOff x="255524" y="372323"/>
            <a:chExt cx="2479207" cy="1134018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A44A3530-F64B-4245-AB96-BB8A7D9E6E70}"/>
                </a:ext>
              </a:extLst>
            </p:cNvPr>
            <p:cNvSpPr/>
            <p:nvPr/>
          </p:nvSpPr>
          <p:spPr>
            <a:xfrm>
              <a:off x="255524" y="372323"/>
              <a:ext cx="247920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7D12C63-29FB-4B85-B16B-E82782B55D10}"/>
                </a:ext>
              </a:extLst>
            </p:cNvPr>
            <p:cNvSpPr txBox="1"/>
            <p:nvPr/>
          </p:nvSpPr>
          <p:spPr>
            <a:xfrm>
              <a:off x="308455" y="485388"/>
              <a:ext cx="1272590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65 ÷ 100 = </a:t>
              </a:r>
            </a:p>
          </p:txBody>
        </p:sp>
      </p:grp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01FA493-4016-4E91-BD33-64B5E1563B48}"/>
              </a:ext>
            </a:extLst>
          </p:cNvPr>
          <p:cNvSpPr/>
          <p:nvPr/>
        </p:nvSpPr>
        <p:spPr>
          <a:xfrm>
            <a:off x="8514591" y="2727299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A925C43-CD23-4D60-8CD1-C2537030B02C}"/>
              </a:ext>
            </a:extLst>
          </p:cNvPr>
          <p:cNvSpPr txBox="1"/>
          <p:nvPr/>
        </p:nvSpPr>
        <p:spPr>
          <a:xfrm>
            <a:off x="8738924" y="2718360"/>
            <a:ext cx="2009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0.65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533C8C6-898F-4AD8-AF65-91B44387F535}"/>
              </a:ext>
            </a:extLst>
          </p:cNvPr>
          <p:cNvSpPr txBox="1"/>
          <p:nvPr/>
        </p:nvSpPr>
        <p:spPr>
          <a:xfrm>
            <a:off x="902977" y="5793976"/>
            <a:ext cx="10929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4 3.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95AAF145-980C-435F-ACA0-58A7342833A2}"/>
              </a:ext>
            </a:extLst>
          </p:cNvPr>
          <p:cNvSpPr txBox="1"/>
          <p:nvPr/>
        </p:nvSpPr>
        <p:spPr>
          <a:xfrm>
            <a:off x="1635184" y="62159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AFC9CE5-16AC-43D9-B246-BA091807086C}"/>
              </a:ext>
            </a:extLst>
          </p:cNvPr>
          <p:cNvGrpSpPr/>
          <p:nvPr/>
        </p:nvGrpSpPr>
        <p:grpSpPr>
          <a:xfrm>
            <a:off x="461187" y="4853689"/>
            <a:ext cx="4812751" cy="817087"/>
            <a:chOff x="255525" y="372323"/>
            <a:chExt cx="2611223" cy="1134018"/>
          </a:xfrm>
        </p:grpSpPr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1C3FFFB2-E46B-4230-A81B-7EBE156C5547}"/>
                </a:ext>
              </a:extLst>
            </p:cNvPr>
            <p:cNvSpPr/>
            <p:nvPr/>
          </p:nvSpPr>
          <p:spPr>
            <a:xfrm>
              <a:off x="255525" y="372323"/>
              <a:ext cx="26112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99C4AAF-BC63-470B-ACA2-6FD855A5069A}"/>
                </a:ext>
              </a:extLst>
            </p:cNvPr>
            <p:cNvSpPr txBox="1"/>
            <p:nvPr/>
          </p:nvSpPr>
          <p:spPr>
            <a:xfrm>
              <a:off x="308455" y="485388"/>
              <a:ext cx="1399571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43 ÷ 1000 = </a:t>
              </a:r>
            </a:p>
          </p:txBody>
        </p:sp>
      </p:grp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653CB90-86A4-4976-A788-827044772C30}"/>
              </a:ext>
            </a:extLst>
          </p:cNvPr>
          <p:cNvSpPr/>
          <p:nvPr/>
        </p:nvSpPr>
        <p:spPr>
          <a:xfrm>
            <a:off x="3053509" y="4976703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CA868FB-7EBE-4B6D-87AE-0EA1AC942FB6}"/>
              </a:ext>
            </a:extLst>
          </p:cNvPr>
          <p:cNvSpPr txBox="1"/>
          <p:nvPr/>
        </p:nvSpPr>
        <p:spPr>
          <a:xfrm>
            <a:off x="3334404" y="4967764"/>
            <a:ext cx="1689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0.043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EF987701-600B-432F-AC4B-00D0C2737D77}"/>
              </a:ext>
            </a:extLst>
          </p:cNvPr>
          <p:cNvSpPr txBox="1"/>
          <p:nvPr/>
        </p:nvSpPr>
        <p:spPr>
          <a:xfrm>
            <a:off x="2681033" y="623264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5B777BDA-2118-44C1-94BF-E36ADB59DC2F}"/>
              </a:ext>
            </a:extLst>
          </p:cNvPr>
          <p:cNvSpPr txBox="1"/>
          <p:nvPr/>
        </p:nvSpPr>
        <p:spPr>
          <a:xfrm>
            <a:off x="2251604" y="623902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5FD2DF7-0F4B-4E3A-A653-D8B813FA1FF1}"/>
              </a:ext>
            </a:extLst>
          </p:cNvPr>
          <p:cNvSpPr txBox="1"/>
          <p:nvPr/>
        </p:nvSpPr>
        <p:spPr>
          <a:xfrm>
            <a:off x="1802291" y="622163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1736291-77A3-4ED3-89B0-C722D9416479}"/>
              </a:ext>
            </a:extLst>
          </p:cNvPr>
          <p:cNvSpPr txBox="1"/>
          <p:nvPr/>
        </p:nvSpPr>
        <p:spPr>
          <a:xfrm>
            <a:off x="1329114" y="622129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8F6600-3CC0-4A67-914C-E2599A4083A9}"/>
              </a:ext>
            </a:extLst>
          </p:cNvPr>
          <p:cNvSpPr txBox="1"/>
          <p:nvPr/>
        </p:nvSpPr>
        <p:spPr>
          <a:xfrm>
            <a:off x="7149722" y="5793976"/>
            <a:ext cx="16537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2 2.1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A986AA9-407D-47B8-A1F6-FAF5665F86A3}"/>
              </a:ext>
            </a:extLst>
          </p:cNvPr>
          <p:cNvSpPr txBox="1"/>
          <p:nvPr/>
        </p:nvSpPr>
        <p:spPr>
          <a:xfrm>
            <a:off x="7876552" y="62159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B0703CD-0755-419F-ADF9-B2D9818CB442}"/>
              </a:ext>
            </a:extLst>
          </p:cNvPr>
          <p:cNvGrpSpPr/>
          <p:nvPr/>
        </p:nvGrpSpPr>
        <p:grpSpPr>
          <a:xfrm>
            <a:off x="6249197" y="4853689"/>
            <a:ext cx="5293069" cy="817087"/>
            <a:chOff x="255524" y="372323"/>
            <a:chExt cx="2871826" cy="1134018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9419C5CD-4EEC-4051-960F-A18E3A2FA913}"/>
                </a:ext>
              </a:extLst>
            </p:cNvPr>
            <p:cNvSpPr/>
            <p:nvPr/>
          </p:nvSpPr>
          <p:spPr>
            <a:xfrm>
              <a:off x="255524" y="372323"/>
              <a:ext cx="287182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F3DA2CB-879C-4B57-A54A-EABB099CA2AF}"/>
                </a:ext>
              </a:extLst>
            </p:cNvPr>
            <p:cNvSpPr txBox="1"/>
            <p:nvPr/>
          </p:nvSpPr>
          <p:spPr>
            <a:xfrm>
              <a:off x="308455" y="485388"/>
              <a:ext cx="159004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22.1 ÷ 1000 = </a:t>
              </a: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01E326B-32AC-4E17-ABF7-D8D0C669C6CD}"/>
              </a:ext>
            </a:extLst>
          </p:cNvPr>
          <p:cNvSpPr/>
          <p:nvPr/>
        </p:nvSpPr>
        <p:spPr>
          <a:xfrm>
            <a:off x="9392998" y="4976703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BE57F00-D52F-4854-82B0-910F1EE3758D}"/>
              </a:ext>
            </a:extLst>
          </p:cNvPr>
          <p:cNvSpPr txBox="1"/>
          <p:nvPr/>
        </p:nvSpPr>
        <p:spPr>
          <a:xfrm>
            <a:off x="9493495" y="4967764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0.0221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74FF45E-2708-447E-B728-C422D067C006}"/>
              </a:ext>
            </a:extLst>
          </p:cNvPr>
          <p:cNvSpPr txBox="1"/>
          <p:nvPr/>
        </p:nvSpPr>
        <p:spPr>
          <a:xfrm>
            <a:off x="9361431" y="623950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46DD61E-33C8-442F-B0DD-A9A94D291324}"/>
              </a:ext>
            </a:extLst>
          </p:cNvPr>
          <p:cNvSpPr txBox="1"/>
          <p:nvPr/>
        </p:nvSpPr>
        <p:spPr>
          <a:xfrm>
            <a:off x="8922401" y="623264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B7105C8-94BA-4157-AF78-A6DF35C02E1C}"/>
              </a:ext>
            </a:extLst>
          </p:cNvPr>
          <p:cNvSpPr txBox="1"/>
          <p:nvPr/>
        </p:nvSpPr>
        <p:spPr>
          <a:xfrm>
            <a:off x="8492972" y="623902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0CB42D5-AD5C-43C1-9CDE-E1AE0B2B0572}"/>
              </a:ext>
            </a:extLst>
          </p:cNvPr>
          <p:cNvSpPr txBox="1"/>
          <p:nvPr/>
        </p:nvSpPr>
        <p:spPr>
          <a:xfrm>
            <a:off x="8043659" y="622163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0B3093E-8F7D-4F29-AE7F-73A309B1F837}"/>
              </a:ext>
            </a:extLst>
          </p:cNvPr>
          <p:cNvSpPr txBox="1"/>
          <p:nvPr/>
        </p:nvSpPr>
        <p:spPr>
          <a:xfrm>
            <a:off x="7570482" y="622129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6597DC2-D3B8-4E9E-9CEB-41F83907259E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4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107" grpId="0"/>
      <p:bldP spid="109" grpId="0"/>
      <p:bldP spid="110" grpId="0"/>
      <p:bldP spid="111" grpId="0"/>
      <p:bldP spid="71" grpId="0"/>
      <p:bldP spid="87" grpId="0"/>
      <p:bldP spid="92" grpId="0"/>
      <p:bldP spid="94" grpId="0"/>
      <p:bldP spid="95" grpId="0"/>
      <p:bldP spid="112" grpId="0"/>
      <p:bldP spid="113" grpId="0"/>
      <p:bldP spid="114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8" grpId="0"/>
      <p:bldP spid="129" grpId="0"/>
      <p:bldP spid="130" grpId="0"/>
      <p:bldP spid="136" grpId="0"/>
      <p:bldP spid="137" grpId="0"/>
      <p:bldP spid="138" grpId="0"/>
      <p:bldP spid="143" grpId="0"/>
      <p:bldP spid="145" grpId="0"/>
      <p:bldP spid="146" grpId="0"/>
      <p:bldP spid="147" grpId="0"/>
      <p:bldP spid="148" grpId="0"/>
      <p:bldP spid="149" grpId="0"/>
      <p:bldP spid="150" grpId="0"/>
      <p:bldP spid="155" grpId="0"/>
      <p:bldP spid="156" grpId="0"/>
      <p:bldP spid="157" grpId="0"/>
      <p:bldP spid="158" grpId="0"/>
      <p:bldP spid="159" grpId="0"/>
      <p:bldP spid="160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98645-EF01-46FA-A7C8-405E6F44A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linkClick r:id="rId2"/>
              </a:rPr>
              <a:t>25 Multiply decimals by 10, 100 and 1000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2F309-AD9C-4C2B-A094-B306EEACB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2115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1350559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4 0.0 1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81EAA4A-8F4F-46FE-BAB2-A7E0221DEEC1}"/>
              </a:ext>
            </a:extLst>
          </p:cNvPr>
          <p:cNvSpPr txBox="1"/>
          <p:nvPr/>
        </p:nvSpPr>
        <p:spPr>
          <a:xfrm>
            <a:off x="2082765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CD12739-CACD-4EC6-91F8-7164AA017577}"/>
              </a:ext>
            </a:extLst>
          </p:cNvPr>
          <p:cNvGrpSpPr/>
          <p:nvPr/>
        </p:nvGrpSpPr>
        <p:grpSpPr>
          <a:xfrm>
            <a:off x="464224" y="362803"/>
            <a:ext cx="4856433" cy="817087"/>
            <a:chOff x="255524" y="372323"/>
            <a:chExt cx="2634923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C6B61ED-0711-45AA-8041-EE16733473A5}"/>
                </a:ext>
              </a:extLst>
            </p:cNvPr>
            <p:cNvSpPr/>
            <p:nvPr/>
          </p:nvSpPr>
          <p:spPr>
            <a:xfrm>
              <a:off x="255524" y="372323"/>
              <a:ext cx="2634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B4FFF30-3CC4-4643-935B-52BE07CFA940}"/>
                </a:ext>
              </a:extLst>
            </p:cNvPr>
            <p:cNvSpPr txBox="1"/>
            <p:nvPr/>
          </p:nvSpPr>
          <p:spPr>
            <a:xfrm>
              <a:off x="308455" y="485388"/>
              <a:ext cx="138478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40.01 x 10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5DDD881F-48C9-4F1D-B77A-3FF9EA24B6F3}"/>
              </a:ext>
            </a:extLst>
          </p:cNvPr>
          <p:cNvSpPr/>
          <p:nvPr/>
        </p:nvSpPr>
        <p:spPr>
          <a:xfrm>
            <a:off x="3146986" y="485817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73C262B-FE6B-44C8-B5C9-F99077F0E424}"/>
              </a:ext>
            </a:extLst>
          </p:cNvPr>
          <p:cNvSpPr txBox="1"/>
          <p:nvPr/>
        </p:nvSpPr>
        <p:spPr>
          <a:xfrm>
            <a:off x="3367060" y="476878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400.1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B38A326-60B7-42B4-A4EB-D00038D92F83}"/>
              </a:ext>
            </a:extLst>
          </p:cNvPr>
          <p:cNvSpPr txBox="1"/>
          <p:nvPr/>
        </p:nvSpPr>
        <p:spPr>
          <a:xfrm>
            <a:off x="2223955" y="174861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9BFEA86-6310-4ED9-AB91-36E68FFC93DA}"/>
              </a:ext>
            </a:extLst>
          </p:cNvPr>
          <p:cNvSpPr txBox="1"/>
          <p:nvPr/>
        </p:nvSpPr>
        <p:spPr>
          <a:xfrm>
            <a:off x="1781018" y="174176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76421D0-A673-460E-8385-50A7C1DDF643}"/>
              </a:ext>
            </a:extLst>
          </p:cNvPr>
          <p:cNvSpPr txBox="1"/>
          <p:nvPr/>
        </p:nvSpPr>
        <p:spPr>
          <a:xfrm>
            <a:off x="133595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8F4FFBC-F20E-43A9-9526-E04AB8709D05}"/>
              </a:ext>
            </a:extLst>
          </p:cNvPr>
          <p:cNvSpPr txBox="1"/>
          <p:nvPr/>
        </p:nvSpPr>
        <p:spPr>
          <a:xfrm>
            <a:off x="859294" y="17307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4FF02CC-4530-4CB8-8F09-48A13512F0CB}"/>
              </a:ext>
            </a:extLst>
          </p:cNvPr>
          <p:cNvSpPr txBox="1"/>
          <p:nvPr/>
        </p:nvSpPr>
        <p:spPr>
          <a:xfrm>
            <a:off x="7159749" y="1312642"/>
            <a:ext cx="1955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4CFE610-D0AC-496D-879A-4C023C5A63F9}"/>
              </a:ext>
            </a:extLst>
          </p:cNvPr>
          <p:cNvSpPr txBox="1"/>
          <p:nvPr/>
        </p:nvSpPr>
        <p:spPr>
          <a:xfrm>
            <a:off x="7447173" y="1749133"/>
            <a:ext cx="540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34C4F4C-C9DF-4715-8E9F-D6106F6329E0}"/>
              </a:ext>
            </a:extLst>
          </p:cNvPr>
          <p:cNvSpPr txBox="1"/>
          <p:nvPr/>
        </p:nvSpPr>
        <p:spPr>
          <a:xfrm>
            <a:off x="6704435" y="1749133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E4E55EC-9890-4678-AA43-3769FDEE655A}"/>
              </a:ext>
            </a:extLst>
          </p:cNvPr>
          <p:cNvGrpSpPr/>
          <p:nvPr/>
        </p:nvGrpSpPr>
        <p:grpSpPr>
          <a:xfrm>
            <a:off x="5815193" y="356208"/>
            <a:ext cx="3527292" cy="817087"/>
            <a:chOff x="255525" y="372323"/>
            <a:chExt cx="2705378" cy="1134018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81EDC29D-00F6-404E-825D-2C510DCC4453}"/>
                </a:ext>
              </a:extLst>
            </p:cNvPr>
            <p:cNvSpPr/>
            <p:nvPr/>
          </p:nvSpPr>
          <p:spPr>
            <a:xfrm>
              <a:off x="255525" y="372323"/>
              <a:ext cx="270537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E483A6F-EE9F-46DC-B0E6-BCD4A190E38F}"/>
                </a:ext>
              </a:extLst>
            </p:cNvPr>
            <p:cNvSpPr txBox="1"/>
            <p:nvPr/>
          </p:nvSpPr>
          <p:spPr>
            <a:xfrm>
              <a:off x="308455" y="485388"/>
              <a:ext cx="1598568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6.1 x 10 = 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F216115-BEE9-4650-BD79-2A53CCB3A7AF}"/>
              </a:ext>
            </a:extLst>
          </p:cNvPr>
          <p:cNvSpPr/>
          <p:nvPr/>
        </p:nvSpPr>
        <p:spPr>
          <a:xfrm>
            <a:off x="7909149" y="479222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AB1E929-1593-46C4-9C76-41CB29074920}"/>
              </a:ext>
            </a:extLst>
          </p:cNvPr>
          <p:cNvSpPr txBox="1"/>
          <p:nvPr/>
        </p:nvSpPr>
        <p:spPr>
          <a:xfrm>
            <a:off x="8178174" y="463559"/>
            <a:ext cx="870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212B2FC-E994-4A0F-A68D-4B31EC1570E4}"/>
              </a:ext>
            </a:extLst>
          </p:cNvPr>
          <p:cNvSpPr txBox="1"/>
          <p:nvPr/>
        </p:nvSpPr>
        <p:spPr>
          <a:xfrm>
            <a:off x="7125420" y="1743138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32B43A2-6445-41B9-9C10-1D26AD003D2D}"/>
              </a:ext>
            </a:extLst>
          </p:cNvPr>
          <p:cNvSpPr txBox="1"/>
          <p:nvPr/>
        </p:nvSpPr>
        <p:spPr>
          <a:xfrm>
            <a:off x="2246400" y="3546751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3 6.2 1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6718A30-16F7-4325-A2F1-9F0F4DFA6DF0}"/>
              </a:ext>
            </a:extLst>
          </p:cNvPr>
          <p:cNvSpPr txBox="1"/>
          <p:nvPr/>
        </p:nvSpPr>
        <p:spPr>
          <a:xfrm>
            <a:off x="2978606" y="396872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9A02366-AA42-44F4-9F1D-50B11401DE36}"/>
              </a:ext>
            </a:extLst>
          </p:cNvPr>
          <p:cNvGrpSpPr/>
          <p:nvPr/>
        </p:nvGrpSpPr>
        <p:grpSpPr>
          <a:xfrm>
            <a:off x="461887" y="2606464"/>
            <a:ext cx="4570759" cy="817087"/>
            <a:chOff x="255524" y="372323"/>
            <a:chExt cx="2479927" cy="1134018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DB66FE02-CA47-4E47-B528-79FE6119476C}"/>
                </a:ext>
              </a:extLst>
            </p:cNvPr>
            <p:cNvSpPr/>
            <p:nvPr/>
          </p:nvSpPr>
          <p:spPr>
            <a:xfrm>
              <a:off x="255524" y="372323"/>
              <a:ext cx="24799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789D432-6643-43B2-95DF-12081BC70C59}"/>
                </a:ext>
              </a:extLst>
            </p:cNvPr>
            <p:cNvSpPr txBox="1"/>
            <p:nvPr/>
          </p:nvSpPr>
          <p:spPr>
            <a:xfrm>
              <a:off x="308455" y="485388"/>
              <a:ext cx="151176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36.21 x 100 = </a:t>
              </a:r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B3AD4F5-A213-400E-AA64-CC77EDF3995E}"/>
              </a:ext>
            </a:extLst>
          </p:cNvPr>
          <p:cNvSpPr/>
          <p:nvPr/>
        </p:nvSpPr>
        <p:spPr>
          <a:xfrm>
            <a:off x="3306013" y="2729478"/>
            <a:ext cx="159314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89E9E04-1205-414D-9415-1B366E7039AF}"/>
              </a:ext>
            </a:extLst>
          </p:cNvPr>
          <p:cNvSpPr txBox="1"/>
          <p:nvPr/>
        </p:nvSpPr>
        <p:spPr>
          <a:xfrm>
            <a:off x="3433879" y="2720539"/>
            <a:ext cx="1542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3621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6DE4218-FAB6-454A-A197-3EA39FF3DE09}"/>
              </a:ext>
            </a:extLst>
          </p:cNvPr>
          <p:cNvSpPr txBox="1"/>
          <p:nvPr/>
        </p:nvSpPr>
        <p:spPr>
          <a:xfrm>
            <a:off x="2231187" y="398542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ADC9444-50EA-4295-AF24-D3A58A39A657}"/>
              </a:ext>
            </a:extLst>
          </p:cNvPr>
          <p:cNvSpPr txBox="1"/>
          <p:nvPr/>
        </p:nvSpPr>
        <p:spPr>
          <a:xfrm>
            <a:off x="1793810" y="399180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A7FFB0D-184F-49A1-82F9-805CB5DB46DD}"/>
              </a:ext>
            </a:extLst>
          </p:cNvPr>
          <p:cNvSpPr txBox="1"/>
          <p:nvPr/>
        </p:nvSpPr>
        <p:spPr>
          <a:xfrm>
            <a:off x="1332515" y="398977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5BC1620-3853-4163-A627-DD322805735C}"/>
              </a:ext>
            </a:extLst>
          </p:cNvPr>
          <p:cNvSpPr txBox="1"/>
          <p:nvPr/>
        </p:nvSpPr>
        <p:spPr>
          <a:xfrm>
            <a:off x="2667828" y="399180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CD5F33B-96F3-456A-8666-5AC8A939EA49}"/>
              </a:ext>
            </a:extLst>
          </p:cNvPr>
          <p:cNvSpPr txBox="1"/>
          <p:nvPr/>
        </p:nvSpPr>
        <p:spPr>
          <a:xfrm>
            <a:off x="7610692" y="3545199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794F416-7208-4EBF-9D81-D3363E739C24}"/>
              </a:ext>
            </a:extLst>
          </p:cNvPr>
          <p:cNvSpPr txBox="1"/>
          <p:nvPr/>
        </p:nvSpPr>
        <p:spPr>
          <a:xfrm>
            <a:off x="7905930" y="396717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C261E12-CDDC-4B3D-B8A0-2FFF96E94C18}"/>
              </a:ext>
            </a:extLst>
          </p:cNvPr>
          <p:cNvGrpSpPr/>
          <p:nvPr/>
        </p:nvGrpSpPr>
        <p:grpSpPr>
          <a:xfrm>
            <a:off x="5825631" y="2576337"/>
            <a:ext cx="4143902" cy="817087"/>
            <a:chOff x="255526" y="372323"/>
            <a:chExt cx="2248330" cy="1134018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0DAE02C9-59AE-465C-8BAB-7D467B8AF046}"/>
                </a:ext>
              </a:extLst>
            </p:cNvPr>
            <p:cNvSpPr/>
            <p:nvPr/>
          </p:nvSpPr>
          <p:spPr>
            <a:xfrm>
              <a:off x="255526" y="372323"/>
              <a:ext cx="22483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0FB31DF-9D15-4C37-841C-A836E8950A67}"/>
                </a:ext>
              </a:extLst>
            </p:cNvPr>
            <p:cNvSpPr txBox="1"/>
            <p:nvPr/>
          </p:nvSpPr>
          <p:spPr>
            <a:xfrm>
              <a:off x="308455" y="485388"/>
              <a:ext cx="1257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0.6 x 100 = </a:t>
              </a:r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2F088B3-DFDE-4F27-9288-A0901AEAFA39}"/>
              </a:ext>
            </a:extLst>
          </p:cNvPr>
          <p:cNvSpPr/>
          <p:nvPr/>
        </p:nvSpPr>
        <p:spPr>
          <a:xfrm>
            <a:off x="8177590" y="2699351"/>
            <a:ext cx="159371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FCF82DF-0290-4A8C-BE09-EA093E413706}"/>
              </a:ext>
            </a:extLst>
          </p:cNvPr>
          <p:cNvSpPr txBox="1"/>
          <p:nvPr/>
        </p:nvSpPr>
        <p:spPr>
          <a:xfrm>
            <a:off x="8574124" y="2674370"/>
            <a:ext cx="15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85387EA-29E3-4D78-910F-F4A06A500830}"/>
              </a:ext>
            </a:extLst>
          </p:cNvPr>
          <p:cNvSpPr txBox="1"/>
          <p:nvPr/>
        </p:nvSpPr>
        <p:spPr>
          <a:xfrm>
            <a:off x="6699963" y="399539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79DC621-0EA0-4E41-A4F0-7589AFFB2CF6}"/>
              </a:ext>
            </a:extLst>
          </p:cNvPr>
          <p:cNvSpPr txBox="1"/>
          <p:nvPr/>
        </p:nvSpPr>
        <p:spPr>
          <a:xfrm>
            <a:off x="7160582" y="398443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9DF5574-ED4B-4201-9E39-FD20D5F03C65}"/>
              </a:ext>
            </a:extLst>
          </p:cNvPr>
          <p:cNvSpPr txBox="1"/>
          <p:nvPr/>
        </p:nvSpPr>
        <p:spPr>
          <a:xfrm>
            <a:off x="7595718" y="398346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93A6BC5-3323-41D8-B593-1BB3FB67F3DE}"/>
              </a:ext>
            </a:extLst>
          </p:cNvPr>
          <p:cNvSpPr txBox="1"/>
          <p:nvPr/>
        </p:nvSpPr>
        <p:spPr>
          <a:xfrm>
            <a:off x="2253589" y="5764263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5.8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8B0F3D7-6E70-4214-84A3-43DC9479F25D}"/>
              </a:ext>
            </a:extLst>
          </p:cNvPr>
          <p:cNvSpPr txBox="1"/>
          <p:nvPr/>
        </p:nvSpPr>
        <p:spPr>
          <a:xfrm>
            <a:off x="2548827" y="6205285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D03C9A7-0002-4817-8F48-C9EFA1A9A5D0}"/>
              </a:ext>
            </a:extLst>
          </p:cNvPr>
          <p:cNvGrpSpPr/>
          <p:nvPr/>
        </p:nvGrpSpPr>
        <p:grpSpPr>
          <a:xfrm>
            <a:off x="468526" y="4880261"/>
            <a:ext cx="4785869" cy="817087"/>
            <a:chOff x="255525" y="372323"/>
            <a:chExt cx="2596638" cy="1134018"/>
          </a:xfrm>
        </p:grpSpPr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D372126-48B1-4293-AC60-390E8965ABA4}"/>
                </a:ext>
              </a:extLst>
            </p:cNvPr>
            <p:cNvSpPr/>
            <p:nvPr/>
          </p:nvSpPr>
          <p:spPr>
            <a:xfrm>
              <a:off x="255525" y="372323"/>
              <a:ext cx="259663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4589C01-EDE0-4F47-9B85-AD3EBA6671EA}"/>
                </a:ext>
              </a:extLst>
            </p:cNvPr>
            <p:cNvSpPr txBox="1"/>
            <p:nvPr/>
          </p:nvSpPr>
          <p:spPr>
            <a:xfrm>
              <a:off x="308455" y="485388"/>
              <a:ext cx="138478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5.8 x 1000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E8B8E17E-9513-4AAF-9D9E-AB0629C696DF}"/>
              </a:ext>
            </a:extLst>
          </p:cNvPr>
          <p:cNvSpPr/>
          <p:nvPr/>
        </p:nvSpPr>
        <p:spPr>
          <a:xfrm>
            <a:off x="3045075" y="5003275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76ADEEF-C479-439B-9F25-F35B4BD7069F}"/>
              </a:ext>
            </a:extLst>
          </p:cNvPr>
          <p:cNvSpPr txBox="1"/>
          <p:nvPr/>
        </p:nvSpPr>
        <p:spPr>
          <a:xfrm>
            <a:off x="3374175" y="4994336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5800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C7D94B8-685B-4902-9C33-0B22F007D6CE}"/>
              </a:ext>
            </a:extLst>
          </p:cNvPr>
          <p:cNvSpPr txBox="1"/>
          <p:nvPr/>
        </p:nvSpPr>
        <p:spPr>
          <a:xfrm>
            <a:off x="907577" y="620920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8114FEF-90C9-4BF4-AEE0-BDC3B0468B5A}"/>
              </a:ext>
            </a:extLst>
          </p:cNvPr>
          <p:cNvSpPr txBox="1"/>
          <p:nvPr/>
        </p:nvSpPr>
        <p:spPr>
          <a:xfrm>
            <a:off x="1342860" y="622398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E6043C4-3CA5-40FA-8EF0-52EEADDBEB70}"/>
              </a:ext>
            </a:extLst>
          </p:cNvPr>
          <p:cNvSpPr txBox="1"/>
          <p:nvPr/>
        </p:nvSpPr>
        <p:spPr>
          <a:xfrm>
            <a:off x="1803479" y="621302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1B2F422-8935-48F9-B29D-1AECF75ECB96}"/>
              </a:ext>
            </a:extLst>
          </p:cNvPr>
          <p:cNvSpPr txBox="1"/>
          <p:nvPr/>
        </p:nvSpPr>
        <p:spPr>
          <a:xfrm>
            <a:off x="2238615" y="621205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3C4B6440-F3B7-43BA-8450-525AD91F1DE8}"/>
              </a:ext>
            </a:extLst>
          </p:cNvPr>
          <p:cNvSpPr txBox="1"/>
          <p:nvPr/>
        </p:nvSpPr>
        <p:spPr>
          <a:xfrm>
            <a:off x="7603515" y="5764263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7.0 5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BDB8BBA-E512-485B-BBB1-368A5E77622C}"/>
              </a:ext>
            </a:extLst>
          </p:cNvPr>
          <p:cNvSpPr txBox="1"/>
          <p:nvPr/>
        </p:nvSpPr>
        <p:spPr>
          <a:xfrm>
            <a:off x="7905419" y="621481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C575839-C03C-4E2A-9A94-F5F74A2A10A1}"/>
              </a:ext>
            </a:extLst>
          </p:cNvPr>
          <p:cNvGrpSpPr/>
          <p:nvPr/>
        </p:nvGrpSpPr>
        <p:grpSpPr>
          <a:xfrm>
            <a:off x="5845597" y="4880261"/>
            <a:ext cx="4775928" cy="817087"/>
            <a:chOff x="255525" y="372323"/>
            <a:chExt cx="2591244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74DD5FCE-B9EA-47D6-BA02-9561A3E87DC1}"/>
                </a:ext>
              </a:extLst>
            </p:cNvPr>
            <p:cNvSpPr/>
            <p:nvPr/>
          </p:nvSpPr>
          <p:spPr>
            <a:xfrm>
              <a:off x="255525" y="372323"/>
              <a:ext cx="259124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F9B58CB-7663-4217-9AEA-5EE84BAF0615}"/>
                </a:ext>
              </a:extLst>
            </p:cNvPr>
            <p:cNvSpPr txBox="1"/>
            <p:nvPr/>
          </p:nvSpPr>
          <p:spPr>
            <a:xfrm>
              <a:off x="308455" y="485388"/>
              <a:ext cx="151176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7.05 x 1000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F634404-7763-4E73-BB27-7C96ACA142ED}"/>
              </a:ext>
            </a:extLst>
          </p:cNvPr>
          <p:cNvSpPr/>
          <p:nvPr/>
        </p:nvSpPr>
        <p:spPr>
          <a:xfrm>
            <a:off x="8673045" y="5003275"/>
            <a:ext cx="17775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637A612-3880-42F7-9252-6A47465C9FAA}"/>
              </a:ext>
            </a:extLst>
          </p:cNvPr>
          <p:cNvSpPr txBox="1"/>
          <p:nvPr/>
        </p:nvSpPr>
        <p:spPr>
          <a:xfrm>
            <a:off x="8822434" y="4994336"/>
            <a:ext cx="1632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7050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D768BFB2-58F3-4C5B-BA77-BECA47E27765}"/>
              </a:ext>
            </a:extLst>
          </p:cNvPr>
          <p:cNvSpPr txBox="1"/>
          <p:nvPr/>
        </p:nvSpPr>
        <p:spPr>
          <a:xfrm>
            <a:off x="6270082" y="622684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30C482D-2A60-47B3-B0B5-7230D60146AA}"/>
              </a:ext>
            </a:extLst>
          </p:cNvPr>
          <p:cNvSpPr txBox="1"/>
          <p:nvPr/>
        </p:nvSpPr>
        <p:spPr>
          <a:xfrm>
            <a:off x="6736827" y="62170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8E64973-AD90-4BC8-892C-348F00C81B3E}"/>
              </a:ext>
            </a:extLst>
          </p:cNvPr>
          <p:cNvSpPr txBox="1"/>
          <p:nvPr/>
        </p:nvSpPr>
        <p:spPr>
          <a:xfrm>
            <a:off x="7178173" y="62170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B217314-B9BD-4EE8-AEA0-9672C2C77EE0}"/>
              </a:ext>
            </a:extLst>
          </p:cNvPr>
          <p:cNvSpPr txBox="1"/>
          <p:nvPr/>
        </p:nvSpPr>
        <p:spPr>
          <a:xfrm>
            <a:off x="7605179" y="621850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85AB2AB-8E4C-4D12-AFA0-3B9574F245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22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100" grpId="0"/>
      <p:bldP spid="101" grpId="0"/>
      <p:bldP spid="102" grpId="0"/>
      <p:bldP spid="103" grpId="0"/>
      <p:bldP spid="104" grpId="0"/>
      <p:bldP spid="94" grpId="0"/>
      <p:bldP spid="95" grpId="0"/>
      <p:bldP spid="105" grpId="0"/>
      <p:bldP spid="110" grpId="0"/>
      <p:bldP spid="111" grpId="0"/>
      <p:bldP spid="112" grpId="0"/>
      <p:bldP spid="113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9" grpId="0"/>
      <p:bldP spid="130" grpId="0"/>
      <p:bldP spid="131" grpId="0"/>
      <p:bldP spid="132" grpId="0"/>
      <p:bldP spid="133" grpId="0"/>
      <p:bldP spid="134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50" grpId="0"/>
      <p:bldP spid="151" grpId="0"/>
      <p:bldP spid="152" grpId="0"/>
      <p:bldP spid="153" grpId="0"/>
      <p:bldP spid="154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1350559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2 2.0 2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81EAA4A-8F4F-46FE-BAB2-A7E0221DEEC1}"/>
              </a:ext>
            </a:extLst>
          </p:cNvPr>
          <p:cNvSpPr txBox="1"/>
          <p:nvPr/>
        </p:nvSpPr>
        <p:spPr>
          <a:xfrm>
            <a:off x="2082765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CD12739-CACD-4EC6-91F8-7164AA017577}"/>
              </a:ext>
            </a:extLst>
          </p:cNvPr>
          <p:cNvGrpSpPr/>
          <p:nvPr/>
        </p:nvGrpSpPr>
        <p:grpSpPr>
          <a:xfrm>
            <a:off x="464224" y="362803"/>
            <a:ext cx="4856433" cy="817087"/>
            <a:chOff x="255524" y="372323"/>
            <a:chExt cx="2634923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C6B61ED-0711-45AA-8041-EE16733473A5}"/>
                </a:ext>
              </a:extLst>
            </p:cNvPr>
            <p:cNvSpPr/>
            <p:nvPr/>
          </p:nvSpPr>
          <p:spPr>
            <a:xfrm>
              <a:off x="255524" y="372323"/>
              <a:ext cx="2634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B4FFF30-3CC4-4643-935B-52BE07CFA940}"/>
                </a:ext>
              </a:extLst>
            </p:cNvPr>
            <p:cNvSpPr txBox="1"/>
            <p:nvPr/>
          </p:nvSpPr>
          <p:spPr>
            <a:xfrm>
              <a:off x="308455" y="485388"/>
              <a:ext cx="138478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22.02 x 10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5DDD881F-48C9-4F1D-B77A-3FF9EA24B6F3}"/>
              </a:ext>
            </a:extLst>
          </p:cNvPr>
          <p:cNvSpPr/>
          <p:nvPr/>
        </p:nvSpPr>
        <p:spPr>
          <a:xfrm>
            <a:off x="3146986" y="485817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73C262B-FE6B-44C8-B5C9-F99077F0E424}"/>
              </a:ext>
            </a:extLst>
          </p:cNvPr>
          <p:cNvSpPr txBox="1"/>
          <p:nvPr/>
        </p:nvSpPr>
        <p:spPr>
          <a:xfrm>
            <a:off x="3367060" y="476878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220.2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B38A326-60B7-42B4-A4EB-D00038D92F83}"/>
              </a:ext>
            </a:extLst>
          </p:cNvPr>
          <p:cNvSpPr txBox="1"/>
          <p:nvPr/>
        </p:nvSpPr>
        <p:spPr>
          <a:xfrm>
            <a:off x="2223955" y="174861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9BFEA86-6310-4ED9-AB91-36E68FFC93DA}"/>
              </a:ext>
            </a:extLst>
          </p:cNvPr>
          <p:cNvSpPr txBox="1"/>
          <p:nvPr/>
        </p:nvSpPr>
        <p:spPr>
          <a:xfrm>
            <a:off x="1781018" y="174176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76421D0-A673-460E-8385-50A7C1DDF643}"/>
              </a:ext>
            </a:extLst>
          </p:cNvPr>
          <p:cNvSpPr txBox="1"/>
          <p:nvPr/>
        </p:nvSpPr>
        <p:spPr>
          <a:xfrm>
            <a:off x="133595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8F4FFBC-F20E-43A9-9526-E04AB8709D05}"/>
              </a:ext>
            </a:extLst>
          </p:cNvPr>
          <p:cNvSpPr txBox="1"/>
          <p:nvPr/>
        </p:nvSpPr>
        <p:spPr>
          <a:xfrm>
            <a:off x="859294" y="17307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4FF02CC-4530-4CB8-8F09-48A13512F0CB}"/>
              </a:ext>
            </a:extLst>
          </p:cNvPr>
          <p:cNvSpPr txBox="1"/>
          <p:nvPr/>
        </p:nvSpPr>
        <p:spPr>
          <a:xfrm>
            <a:off x="7159749" y="1312642"/>
            <a:ext cx="1955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0.6 1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4CFE610-D0AC-496D-879A-4C023C5A63F9}"/>
              </a:ext>
            </a:extLst>
          </p:cNvPr>
          <p:cNvSpPr txBox="1"/>
          <p:nvPr/>
        </p:nvSpPr>
        <p:spPr>
          <a:xfrm>
            <a:off x="7447173" y="1749133"/>
            <a:ext cx="540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34C4F4C-C9DF-4715-8E9F-D6106F6329E0}"/>
              </a:ext>
            </a:extLst>
          </p:cNvPr>
          <p:cNvSpPr txBox="1"/>
          <p:nvPr/>
        </p:nvSpPr>
        <p:spPr>
          <a:xfrm>
            <a:off x="6704435" y="1749133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E4E55EC-9890-4678-AA43-3769FDEE655A}"/>
              </a:ext>
            </a:extLst>
          </p:cNvPr>
          <p:cNvGrpSpPr/>
          <p:nvPr/>
        </p:nvGrpSpPr>
        <p:grpSpPr>
          <a:xfrm>
            <a:off x="5815192" y="356208"/>
            <a:ext cx="3680071" cy="817087"/>
            <a:chOff x="255524" y="372323"/>
            <a:chExt cx="2822557" cy="1134018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81EDC29D-00F6-404E-825D-2C510DCC4453}"/>
                </a:ext>
              </a:extLst>
            </p:cNvPr>
            <p:cNvSpPr/>
            <p:nvPr/>
          </p:nvSpPr>
          <p:spPr>
            <a:xfrm>
              <a:off x="255524" y="372323"/>
              <a:ext cx="282255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E483A6F-EE9F-46DC-B0E6-BCD4A190E38F}"/>
                </a:ext>
              </a:extLst>
            </p:cNvPr>
            <p:cNvSpPr txBox="1"/>
            <p:nvPr/>
          </p:nvSpPr>
          <p:spPr>
            <a:xfrm>
              <a:off x="308455" y="485388"/>
              <a:ext cx="1778072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0.61 x 10 = 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F216115-BEE9-4650-BD79-2A53CCB3A7AF}"/>
              </a:ext>
            </a:extLst>
          </p:cNvPr>
          <p:cNvSpPr/>
          <p:nvPr/>
        </p:nvSpPr>
        <p:spPr>
          <a:xfrm>
            <a:off x="8106101" y="479222"/>
            <a:ext cx="127182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AB1E929-1593-46C4-9C76-41CB29074920}"/>
              </a:ext>
            </a:extLst>
          </p:cNvPr>
          <p:cNvSpPr txBox="1"/>
          <p:nvPr/>
        </p:nvSpPr>
        <p:spPr>
          <a:xfrm>
            <a:off x="8273036" y="463559"/>
            <a:ext cx="987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6.1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212B2FC-E994-4A0F-A68D-4B31EC1570E4}"/>
              </a:ext>
            </a:extLst>
          </p:cNvPr>
          <p:cNvSpPr txBox="1"/>
          <p:nvPr/>
        </p:nvSpPr>
        <p:spPr>
          <a:xfrm>
            <a:off x="7125420" y="1743138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32B43A2-6445-41B9-9C10-1D26AD003D2D}"/>
              </a:ext>
            </a:extLst>
          </p:cNvPr>
          <p:cNvSpPr txBox="1"/>
          <p:nvPr/>
        </p:nvSpPr>
        <p:spPr>
          <a:xfrm>
            <a:off x="2246400" y="3546751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2 8.2 8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6718A30-16F7-4325-A2F1-9F0F4DFA6DF0}"/>
              </a:ext>
            </a:extLst>
          </p:cNvPr>
          <p:cNvSpPr txBox="1"/>
          <p:nvPr/>
        </p:nvSpPr>
        <p:spPr>
          <a:xfrm>
            <a:off x="2978606" y="396872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9A02366-AA42-44F4-9F1D-50B11401DE36}"/>
              </a:ext>
            </a:extLst>
          </p:cNvPr>
          <p:cNvGrpSpPr/>
          <p:nvPr/>
        </p:nvGrpSpPr>
        <p:grpSpPr>
          <a:xfrm>
            <a:off x="461887" y="2606464"/>
            <a:ext cx="4570759" cy="817087"/>
            <a:chOff x="255524" y="372323"/>
            <a:chExt cx="2479927" cy="1134018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DB66FE02-CA47-4E47-B528-79FE6119476C}"/>
                </a:ext>
              </a:extLst>
            </p:cNvPr>
            <p:cNvSpPr/>
            <p:nvPr/>
          </p:nvSpPr>
          <p:spPr>
            <a:xfrm>
              <a:off x="255524" y="372323"/>
              <a:ext cx="247992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789D432-6643-43B2-95DF-12081BC70C59}"/>
                </a:ext>
              </a:extLst>
            </p:cNvPr>
            <p:cNvSpPr txBox="1"/>
            <p:nvPr/>
          </p:nvSpPr>
          <p:spPr>
            <a:xfrm>
              <a:off x="308455" y="485388"/>
              <a:ext cx="151176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28.28 x 100 = </a:t>
              </a:r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B3AD4F5-A213-400E-AA64-CC77EDF3995E}"/>
              </a:ext>
            </a:extLst>
          </p:cNvPr>
          <p:cNvSpPr/>
          <p:nvPr/>
        </p:nvSpPr>
        <p:spPr>
          <a:xfrm>
            <a:off x="3306013" y="2729478"/>
            <a:ext cx="159314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89E9E04-1205-414D-9415-1B366E7039AF}"/>
              </a:ext>
            </a:extLst>
          </p:cNvPr>
          <p:cNvSpPr txBox="1"/>
          <p:nvPr/>
        </p:nvSpPr>
        <p:spPr>
          <a:xfrm>
            <a:off x="3433879" y="2720539"/>
            <a:ext cx="1542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2828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6DE4218-FAB6-454A-A197-3EA39FF3DE09}"/>
              </a:ext>
            </a:extLst>
          </p:cNvPr>
          <p:cNvSpPr txBox="1"/>
          <p:nvPr/>
        </p:nvSpPr>
        <p:spPr>
          <a:xfrm>
            <a:off x="2231187" y="398542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ADC9444-50EA-4295-AF24-D3A58A39A657}"/>
              </a:ext>
            </a:extLst>
          </p:cNvPr>
          <p:cNvSpPr txBox="1"/>
          <p:nvPr/>
        </p:nvSpPr>
        <p:spPr>
          <a:xfrm>
            <a:off x="1793810" y="399180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A7FFB0D-184F-49A1-82F9-805CB5DB46DD}"/>
              </a:ext>
            </a:extLst>
          </p:cNvPr>
          <p:cNvSpPr txBox="1"/>
          <p:nvPr/>
        </p:nvSpPr>
        <p:spPr>
          <a:xfrm>
            <a:off x="1332515" y="398977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5BC1620-3853-4163-A627-DD322805735C}"/>
              </a:ext>
            </a:extLst>
          </p:cNvPr>
          <p:cNvSpPr txBox="1"/>
          <p:nvPr/>
        </p:nvSpPr>
        <p:spPr>
          <a:xfrm>
            <a:off x="2667828" y="399180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CD5F33B-96F3-456A-8666-5AC8A939EA49}"/>
              </a:ext>
            </a:extLst>
          </p:cNvPr>
          <p:cNvSpPr txBox="1"/>
          <p:nvPr/>
        </p:nvSpPr>
        <p:spPr>
          <a:xfrm>
            <a:off x="7610692" y="3516624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0.4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794F416-7208-4EBF-9D81-D3363E739C24}"/>
              </a:ext>
            </a:extLst>
          </p:cNvPr>
          <p:cNvSpPr txBox="1"/>
          <p:nvPr/>
        </p:nvSpPr>
        <p:spPr>
          <a:xfrm>
            <a:off x="7905930" y="393859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C261E12-CDDC-4B3D-B8A0-2FFF96E94C18}"/>
              </a:ext>
            </a:extLst>
          </p:cNvPr>
          <p:cNvGrpSpPr/>
          <p:nvPr/>
        </p:nvGrpSpPr>
        <p:grpSpPr>
          <a:xfrm>
            <a:off x="5825631" y="2576337"/>
            <a:ext cx="4143902" cy="817087"/>
            <a:chOff x="255526" y="372323"/>
            <a:chExt cx="2248330" cy="1134018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0DAE02C9-59AE-465C-8BAB-7D467B8AF046}"/>
                </a:ext>
              </a:extLst>
            </p:cNvPr>
            <p:cNvSpPr/>
            <p:nvPr/>
          </p:nvSpPr>
          <p:spPr>
            <a:xfrm>
              <a:off x="255526" y="372323"/>
              <a:ext cx="2248330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0FB31DF-9D15-4C37-841C-A836E8950A67}"/>
                </a:ext>
              </a:extLst>
            </p:cNvPr>
            <p:cNvSpPr txBox="1"/>
            <p:nvPr/>
          </p:nvSpPr>
          <p:spPr>
            <a:xfrm>
              <a:off x="308455" y="485388"/>
              <a:ext cx="1257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0.4 x 100 = </a:t>
              </a:r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2F088B3-DFDE-4F27-9288-A0901AEAFA39}"/>
              </a:ext>
            </a:extLst>
          </p:cNvPr>
          <p:cNvSpPr/>
          <p:nvPr/>
        </p:nvSpPr>
        <p:spPr>
          <a:xfrm>
            <a:off x="8177590" y="2699351"/>
            <a:ext cx="159371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FCF82DF-0290-4A8C-BE09-EA093E413706}"/>
              </a:ext>
            </a:extLst>
          </p:cNvPr>
          <p:cNvSpPr txBox="1"/>
          <p:nvPr/>
        </p:nvSpPr>
        <p:spPr>
          <a:xfrm>
            <a:off x="8574124" y="2674370"/>
            <a:ext cx="15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85387EA-29E3-4D78-910F-F4A06A500830}"/>
              </a:ext>
            </a:extLst>
          </p:cNvPr>
          <p:cNvSpPr txBox="1"/>
          <p:nvPr/>
        </p:nvSpPr>
        <p:spPr>
          <a:xfrm>
            <a:off x="6699963" y="396681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79DC621-0EA0-4E41-A4F0-7589AFFB2CF6}"/>
              </a:ext>
            </a:extLst>
          </p:cNvPr>
          <p:cNvSpPr txBox="1"/>
          <p:nvPr/>
        </p:nvSpPr>
        <p:spPr>
          <a:xfrm>
            <a:off x="7160582" y="395586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9DF5574-ED4B-4201-9E39-FD20D5F03C65}"/>
              </a:ext>
            </a:extLst>
          </p:cNvPr>
          <p:cNvSpPr txBox="1"/>
          <p:nvPr/>
        </p:nvSpPr>
        <p:spPr>
          <a:xfrm>
            <a:off x="7595718" y="395489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93A6BC5-3323-41D8-B593-1BB3FB67F3DE}"/>
              </a:ext>
            </a:extLst>
          </p:cNvPr>
          <p:cNvSpPr txBox="1"/>
          <p:nvPr/>
        </p:nvSpPr>
        <p:spPr>
          <a:xfrm>
            <a:off x="2253589" y="5792838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3.5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8B0F3D7-6E70-4214-84A3-43DC9479F25D}"/>
              </a:ext>
            </a:extLst>
          </p:cNvPr>
          <p:cNvSpPr txBox="1"/>
          <p:nvPr/>
        </p:nvSpPr>
        <p:spPr>
          <a:xfrm>
            <a:off x="2548827" y="621481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D03C9A7-0002-4817-8F48-C9EFA1A9A5D0}"/>
              </a:ext>
            </a:extLst>
          </p:cNvPr>
          <p:cNvGrpSpPr/>
          <p:nvPr/>
        </p:nvGrpSpPr>
        <p:grpSpPr>
          <a:xfrm>
            <a:off x="468526" y="4880261"/>
            <a:ext cx="4785869" cy="817087"/>
            <a:chOff x="255525" y="372323"/>
            <a:chExt cx="2596638" cy="1134018"/>
          </a:xfrm>
        </p:grpSpPr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D372126-48B1-4293-AC60-390E8965ABA4}"/>
                </a:ext>
              </a:extLst>
            </p:cNvPr>
            <p:cNvSpPr/>
            <p:nvPr/>
          </p:nvSpPr>
          <p:spPr>
            <a:xfrm>
              <a:off x="255525" y="372323"/>
              <a:ext cx="259663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4589C01-EDE0-4F47-9B85-AD3EBA6671EA}"/>
                </a:ext>
              </a:extLst>
            </p:cNvPr>
            <p:cNvSpPr txBox="1"/>
            <p:nvPr/>
          </p:nvSpPr>
          <p:spPr>
            <a:xfrm>
              <a:off x="308455" y="485388"/>
              <a:ext cx="138478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3.5 x 1000 = </a:t>
              </a:r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E8B8E17E-9513-4AAF-9D9E-AB0629C696DF}"/>
              </a:ext>
            </a:extLst>
          </p:cNvPr>
          <p:cNvSpPr/>
          <p:nvPr/>
        </p:nvSpPr>
        <p:spPr>
          <a:xfrm>
            <a:off x="3045075" y="5003275"/>
            <a:ext cx="20361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76ADEEF-C479-439B-9F25-F35B4BD7069F}"/>
              </a:ext>
            </a:extLst>
          </p:cNvPr>
          <p:cNvSpPr txBox="1"/>
          <p:nvPr/>
        </p:nvSpPr>
        <p:spPr>
          <a:xfrm>
            <a:off x="3374175" y="4994336"/>
            <a:ext cx="18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C7D94B8-685B-4902-9C33-0B22F007D6CE}"/>
              </a:ext>
            </a:extLst>
          </p:cNvPr>
          <p:cNvSpPr txBox="1"/>
          <p:nvPr/>
        </p:nvSpPr>
        <p:spPr>
          <a:xfrm>
            <a:off x="907577" y="622825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8114FEF-90C9-4BF4-AEE0-BDC3B0468B5A}"/>
              </a:ext>
            </a:extLst>
          </p:cNvPr>
          <p:cNvSpPr txBox="1"/>
          <p:nvPr/>
        </p:nvSpPr>
        <p:spPr>
          <a:xfrm>
            <a:off x="1342860" y="6243033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E6043C4-3CA5-40FA-8EF0-52EEADDBEB70}"/>
              </a:ext>
            </a:extLst>
          </p:cNvPr>
          <p:cNvSpPr txBox="1"/>
          <p:nvPr/>
        </p:nvSpPr>
        <p:spPr>
          <a:xfrm>
            <a:off x="1803479" y="623207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1B2F422-8935-48F9-B29D-1AECF75ECB96}"/>
              </a:ext>
            </a:extLst>
          </p:cNvPr>
          <p:cNvSpPr txBox="1"/>
          <p:nvPr/>
        </p:nvSpPr>
        <p:spPr>
          <a:xfrm>
            <a:off x="2238615" y="623110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3C4B6440-F3B7-43BA-8450-525AD91F1DE8}"/>
              </a:ext>
            </a:extLst>
          </p:cNvPr>
          <p:cNvSpPr txBox="1"/>
          <p:nvPr/>
        </p:nvSpPr>
        <p:spPr>
          <a:xfrm>
            <a:off x="7603515" y="5811888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6.0 5 2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BDB8BBA-E512-485B-BBB1-368A5E77622C}"/>
              </a:ext>
            </a:extLst>
          </p:cNvPr>
          <p:cNvSpPr txBox="1"/>
          <p:nvPr/>
        </p:nvSpPr>
        <p:spPr>
          <a:xfrm>
            <a:off x="7905419" y="623386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C575839-C03C-4E2A-9A94-F5F74A2A10A1}"/>
              </a:ext>
            </a:extLst>
          </p:cNvPr>
          <p:cNvGrpSpPr/>
          <p:nvPr/>
        </p:nvGrpSpPr>
        <p:grpSpPr>
          <a:xfrm>
            <a:off x="5845595" y="4880261"/>
            <a:ext cx="4882400" cy="817087"/>
            <a:chOff x="255524" y="372323"/>
            <a:chExt cx="2649012" cy="1134018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74DD5FCE-B9EA-47D6-BA02-9561A3E87DC1}"/>
                </a:ext>
              </a:extLst>
            </p:cNvPr>
            <p:cNvSpPr/>
            <p:nvPr/>
          </p:nvSpPr>
          <p:spPr>
            <a:xfrm>
              <a:off x="255524" y="372323"/>
              <a:ext cx="264901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F9B58CB-7663-4217-9AEA-5EE84BAF0615}"/>
                </a:ext>
              </a:extLst>
            </p:cNvPr>
            <p:cNvSpPr txBox="1"/>
            <p:nvPr/>
          </p:nvSpPr>
          <p:spPr>
            <a:xfrm>
              <a:off x="308455" y="485388"/>
              <a:ext cx="163874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6.052 x 1000 =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F634404-7763-4E73-BB27-7C96ACA142ED}"/>
              </a:ext>
            </a:extLst>
          </p:cNvPr>
          <p:cNvSpPr/>
          <p:nvPr/>
        </p:nvSpPr>
        <p:spPr>
          <a:xfrm>
            <a:off x="8827793" y="5003275"/>
            <a:ext cx="177753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637A612-3880-42F7-9252-6A47465C9FAA}"/>
              </a:ext>
            </a:extLst>
          </p:cNvPr>
          <p:cNvSpPr txBox="1"/>
          <p:nvPr/>
        </p:nvSpPr>
        <p:spPr>
          <a:xfrm>
            <a:off x="8977182" y="4994336"/>
            <a:ext cx="1632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6052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D768BFB2-58F3-4C5B-BA77-BECA47E27765}"/>
              </a:ext>
            </a:extLst>
          </p:cNvPr>
          <p:cNvSpPr txBox="1"/>
          <p:nvPr/>
        </p:nvSpPr>
        <p:spPr>
          <a:xfrm>
            <a:off x="6270082" y="626494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30C482D-2A60-47B3-B0B5-7230D60146AA}"/>
              </a:ext>
            </a:extLst>
          </p:cNvPr>
          <p:cNvSpPr txBox="1"/>
          <p:nvPr/>
        </p:nvSpPr>
        <p:spPr>
          <a:xfrm>
            <a:off x="6736827" y="62551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8E64973-AD90-4BC8-892C-348F00C81B3E}"/>
              </a:ext>
            </a:extLst>
          </p:cNvPr>
          <p:cNvSpPr txBox="1"/>
          <p:nvPr/>
        </p:nvSpPr>
        <p:spPr>
          <a:xfrm>
            <a:off x="7178173" y="62551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B217314-B9BD-4EE8-AEA0-9672C2C77EE0}"/>
              </a:ext>
            </a:extLst>
          </p:cNvPr>
          <p:cNvSpPr txBox="1"/>
          <p:nvPr/>
        </p:nvSpPr>
        <p:spPr>
          <a:xfrm>
            <a:off x="7605179" y="625660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85AB2AB-8E4C-4D12-AFA0-3B9574F2450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E2F6FA2-C1B1-480E-987B-C43F6BEBF628}"/>
              </a:ext>
            </a:extLst>
          </p:cNvPr>
          <p:cNvSpPr txBox="1"/>
          <p:nvPr/>
        </p:nvSpPr>
        <p:spPr>
          <a:xfrm>
            <a:off x="7600770" y="1741719"/>
            <a:ext cx="5107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3936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100" grpId="0"/>
      <p:bldP spid="101" grpId="0"/>
      <p:bldP spid="102" grpId="0"/>
      <p:bldP spid="103" grpId="0"/>
      <p:bldP spid="104" grpId="0"/>
      <p:bldP spid="94" grpId="0"/>
      <p:bldP spid="95" grpId="0"/>
      <p:bldP spid="105" grpId="0"/>
      <p:bldP spid="110" grpId="0"/>
      <p:bldP spid="111" grpId="0"/>
      <p:bldP spid="112" grpId="0"/>
      <p:bldP spid="113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9" grpId="0"/>
      <p:bldP spid="130" grpId="0"/>
      <p:bldP spid="131" grpId="0"/>
      <p:bldP spid="132" grpId="0"/>
      <p:bldP spid="133" grpId="0"/>
      <p:bldP spid="134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50" grpId="0"/>
      <p:bldP spid="151" grpId="0"/>
      <p:bldP spid="152" grpId="0"/>
      <p:bldP spid="153" grpId="0"/>
      <p:bldP spid="154" grpId="0"/>
      <p:bldP spid="156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1350559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2 4.1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81EAA4A-8F4F-46FE-BAB2-A7E0221DEEC1}"/>
              </a:ext>
            </a:extLst>
          </p:cNvPr>
          <p:cNvSpPr txBox="1"/>
          <p:nvPr/>
        </p:nvSpPr>
        <p:spPr>
          <a:xfrm>
            <a:off x="2082765" y="172506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CD12739-CACD-4EC6-91F8-7164AA017577}"/>
              </a:ext>
            </a:extLst>
          </p:cNvPr>
          <p:cNvGrpSpPr/>
          <p:nvPr/>
        </p:nvGrpSpPr>
        <p:grpSpPr>
          <a:xfrm>
            <a:off x="464226" y="362803"/>
            <a:ext cx="4075346" cy="817087"/>
            <a:chOff x="255525" y="372323"/>
            <a:chExt cx="2211134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C6B61ED-0711-45AA-8041-EE16733473A5}"/>
                </a:ext>
              </a:extLst>
            </p:cNvPr>
            <p:cNvSpPr/>
            <p:nvPr/>
          </p:nvSpPr>
          <p:spPr>
            <a:xfrm>
              <a:off x="255525" y="372323"/>
              <a:ext cx="221113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B4FFF30-3CC4-4643-935B-52BE07CFA940}"/>
                </a:ext>
              </a:extLst>
            </p:cNvPr>
            <p:cNvSpPr txBox="1"/>
            <p:nvPr/>
          </p:nvSpPr>
          <p:spPr>
            <a:xfrm>
              <a:off x="308455" y="485388"/>
              <a:ext cx="1257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24.1 x 10 = </a:t>
              </a: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5DDD881F-48C9-4F1D-B77A-3FF9EA24B6F3}"/>
              </a:ext>
            </a:extLst>
          </p:cNvPr>
          <p:cNvSpPr/>
          <p:nvPr/>
        </p:nvSpPr>
        <p:spPr>
          <a:xfrm>
            <a:off x="2808890" y="485817"/>
            <a:ext cx="1593145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73C262B-FE6B-44C8-B5C9-F99077F0E424}"/>
              </a:ext>
            </a:extLst>
          </p:cNvPr>
          <p:cNvSpPr txBox="1"/>
          <p:nvPr/>
        </p:nvSpPr>
        <p:spPr>
          <a:xfrm>
            <a:off x="3028964" y="476878"/>
            <a:ext cx="1278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241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9BFEA86-6310-4ED9-AB91-36E68FFC93DA}"/>
              </a:ext>
            </a:extLst>
          </p:cNvPr>
          <p:cNvSpPr txBox="1"/>
          <p:nvPr/>
        </p:nvSpPr>
        <p:spPr>
          <a:xfrm>
            <a:off x="1781018" y="1741761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76421D0-A673-460E-8385-50A7C1DDF643}"/>
              </a:ext>
            </a:extLst>
          </p:cNvPr>
          <p:cNvSpPr txBox="1"/>
          <p:nvPr/>
        </p:nvSpPr>
        <p:spPr>
          <a:xfrm>
            <a:off x="1335957" y="1748142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8F4FFBC-F20E-43A9-9526-E04AB8709D05}"/>
              </a:ext>
            </a:extLst>
          </p:cNvPr>
          <p:cNvSpPr txBox="1"/>
          <p:nvPr/>
        </p:nvSpPr>
        <p:spPr>
          <a:xfrm>
            <a:off x="859294" y="17307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6E9080B-67E1-4710-9EDC-D4A8C3BA5691}"/>
              </a:ext>
            </a:extLst>
          </p:cNvPr>
          <p:cNvSpPr txBox="1"/>
          <p:nvPr/>
        </p:nvSpPr>
        <p:spPr>
          <a:xfrm>
            <a:off x="7139409" y="1303090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3 6.0 5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1D838C0-4A94-4BF3-A84B-DC358B389D81}"/>
              </a:ext>
            </a:extLst>
          </p:cNvPr>
          <p:cNvSpPr txBox="1"/>
          <p:nvPr/>
        </p:nvSpPr>
        <p:spPr>
          <a:xfrm>
            <a:off x="7888404" y="175617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AF7062E-8132-4B9E-9F20-4D32026C42AB}"/>
              </a:ext>
            </a:extLst>
          </p:cNvPr>
          <p:cNvGrpSpPr/>
          <p:nvPr/>
        </p:nvGrpSpPr>
        <p:grpSpPr>
          <a:xfrm>
            <a:off x="5824181" y="362803"/>
            <a:ext cx="4647374" cy="817087"/>
            <a:chOff x="255525" y="372323"/>
            <a:chExt cx="2521495" cy="1134018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B5EC8CA8-3B41-49AF-A053-ADBAB77BDBBE}"/>
                </a:ext>
              </a:extLst>
            </p:cNvPr>
            <p:cNvSpPr/>
            <p:nvPr/>
          </p:nvSpPr>
          <p:spPr>
            <a:xfrm>
              <a:off x="255525" y="372323"/>
              <a:ext cx="252149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09F4F0E-BF0D-4331-800C-F3A0DC8596B7}"/>
                </a:ext>
              </a:extLst>
            </p:cNvPr>
            <p:cNvSpPr txBox="1"/>
            <p:nvPr/>
          </p:nvSpPr>
          <p:spPr>
            <a:xfrm>
              <a:off x="308455" y="485388"/>
              <a:ext cx="138478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36.05 x 10 = </a:t>
              </a:r>
            </a:p>
          </p:txBody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AFA1A2FF-B0A0-4BCA-A1FD-D54FBBBAEB8A}"/>
              </a:ext>
            </a:extLst>
          </p:cNvPr>
          <p:cNvSpPr/>
          <p:nvPr/>
        </p:nvSpPr>
        <p:spPr>
          <a:xfrm>
            <a:off x="8401488" y="485817"/>
            <a:ext cx="191558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FC40127-4678-45F1-A619-441FE7EAA025}"/>
              </a:ext>
            </a:extLst>
          </p:cNvPr>
          <p:cNvSpPr txBox="1"/>
          <p:nvPr/>
        </p:nvSpPr>
        <p:spPr>
          <a:xfrm>
            <a:off x="8506542" y="476878"/>
            <a:ext cx="1753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360.5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5C8B463-41FB-4CD3-96D5-4F707F4D7422}"/>
              </a:ext>
            </a:extLst>
          </p:cNvPr>
          <p:cNvSpPr txBox="1"/>
          <p:nvPr/>
        </p:nvSpPr>
        <p:spPr>
          <a:xfrm>
            <a:off x="6691504" y="175617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0179D26-E4F2-4262-B11C-B861E5041955}"/>
              </a:ext>
            </a:extLst>
          </p:cNvPr>
          <p:cNvSpPr txBox="1"/>
          <p:nvPr/>
        </p:nvSpPr>
        <p:spPr>
          <a:xfrm>
            <a:off x="7152691" y="175617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2461009-E02D-441C-B98D-2ADF50BE138B}"/>
              </a:ext>
            </a:extLst>
          </p:cNvPr>
          <p:cNvSpPr txBox="1"/>
          <p:nvPr/>
        </p:nvSpPr>
        <p:spPr>
          <a:xfrm>
            <a:off x="7597322" y="1747512"/>
            <a:ext cx="4180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8C8208-65A4-4080-9392-D07BF9916EBB}"/>
              </a:ext>
            </a:extLst>
          </p:cNvPr>
          <p:cNvSpPr txBox="1"/>
          <p:nvPr/>
        </p:nvSpPr>
        <p:spPr>
          <a:xfrm>
            <a:off x="8027426" y="174869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2F51EBE-6E9E-44E9-8520-5D624963CC97}"/>
              </a:ext>
            </a:extLst>
          </p:cNvPr>
          <p:cNvSpPr txBox="1"/>
          <p:nvPr/>
        </p:nvSpPr>
        <p:spPr>
          <a:xfrm>
            <a:off x="1806440" y="3535494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7.2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1D05B94-F20D-44B8-A371-30AEB9B71B92}"/>
              </a:ext>
            </a:extLst>
          </p:cNvPr>
          <p:cNvSpPr txBox="1"/>
          <p:nvPr/>
        </p:nvSpPr>
        <p:spPr>
          <a:xfrm>
            <a:off x="2107962" y="398857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27C94DE-456B-4399-870D-4A85C04AB452}"/>
              </a:ext>
            </a:extLst>
          </p:cNvPr>
          <p:cNvGrpSpPr/>
          <p:nvPr/>
        </p:nvGrpSpPr>
        <p:grpSpPr>
          <a:xfrm>
            <a:off x="469441" y="2595207"/>
            <a:ext cx="3846018" cy="817087"/>
            <a:chOff x="255525" y="372323"/>
            <a:chExt cx="2086709" cy="1134018"/>
          </a:xfrm>
        </p:grpSpPr>
        <p:sp>
          <p:nvSpPr>
            <p:cNvPr id="105" name="Rectangle: Rounded Corners 86">
              <a:extLst>
                <a:ext uri="{FF2B5EF4-FFF2-40B4-BE49-F238E27FC236}">
                  <a16:creationId xmlns:a16="http://schemas.microsoft.com/office/drawing/2014/main" id="{2EF01662-6A58-4B57-8A3A-98CE6F6F9947}"/>
                </a:ext>
              </a:extLst>
            </p:cNvPr>
            <p:cNvSpPr/>
            <p:nvPr/>
          </p:nvSpPr>
          <p:spPr>
            <a:xfrm>
              <a:off x="255525" y="372323"/>
              <a:ext cx="208670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D0CEEF5-0C97-4283-B4F0-805139F0E290}"/>
                </a:ext>
              </a:extLst>
            </p:cNvPr>
            <p:cNvSpPr txBox="1"/>
            <p:nvPr/>
          </p:nvSpPr>
          <p:spPr>
            <a:xfrm>
              <a:off x="308455" y="485388"/>
              <a:ext cx="1257805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7.2 x 100 = </a:t>
              </a:r>
            </a:p>
          </p:txBody>
        </p: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F05FAF8-CA59-4251-819C-6F3565B545E8}"/>
              </a:ext>
            </a:extLst>
          </p:cNvPr>
          <p:cNvSpPr/>
          <p:nvPr/>
        </p:nvSpPr>
        <p:spPr>
          <a:xfrm>
            <a:off x="2791254" y="2718221"/>
            <a:ext cx="136874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805FA4A-397E-4045-8A56-0E741A08A14D}"/>
              </a:ext>
            </a:extLst>
          </p:cNvPr>
          <p:cNvSpPr txBox="1"/>
          <p:nvPr/>
        </p:nvSpPr>
        <p:spPr>
          <a:xfrm>
            <a:off x="2896308" y="2709282"/>
            <a:ext cx="135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720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7C6A1BE-C5F4-4B3C-83FD-8ABD75A414C5}"/>
              </a:ext>
            </a:extLst>
          </p:cNvPr>
          <p:cNvSpPr txBox="1"/>
          <p:nvPr/>
        </p:nvSpPr>
        <p:spPr>
          <a:xfrm>
            <a:off x="920072" y="398857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F978AFD-B7F7-48A1-880C-BE0E2F9D8B43}"/>
              </a:ext>
            </a:extLst>
          </p:cNvPr>
          <p:cNvSpPr txBox="1"/>
          <p:nvPr/>
        </p:nvSpPr>
        <p:spPr>
          <a:xfrm>
            <a:off x="1372077" y="397991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2F017F5-CAF2-4791-AA61-8C45EA9247BC}"/>
              </a:ext>
            </a:extLst>
          </p:cNvPr>
          <p:cNvSpPr txBox="1"/>
          <p:nvPr/>
        </p:nvSpPr>
        <p:spPr>
          <a:xfrm>
            <a:off x="1794807" y="398109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CD5F33B-96F3-456A-8666-5AC8A939EA49}"/>
              </a:ext>
            </a:extLst>
          </p:cNvPr>
          <p:cNvSpPr txBox="1"/>
          <p:nvPr/>
        </p:nvSpPr>
        <p:spPr>
          <a:xfrm>
            <a:off x="7610692" y="3516624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0.0 4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794F416-7208-4EBF-9D81-D3363E739C24}"/>
              </a:ext>
            </a:extLst>
          </p:cNvPr>
          <p:cNvSpPr txBox="1"/>
          <p:nvPr/>
        </p:nvSpPr>
        <p:spPr>
          <a:xfrm>
            <a:off x="7905930" y="393859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C261E12-CDDC-4B3D-B8A0-2FFF96E94C18}"/>
              </a:ext>
            </a:extLst>
          </p:cNvPr>
          <p:cNvGrpSpPr/>
          <p:nvPr/>
        </p:nvGrpSpPr>
        <p:grpSpPr>
          <a:xfrm>
            <a:off x="5825629" y="2576337"/>
            <a:ext cx="4251819" cy="817087"/>
            <a:chOff x="255525" y="372323"/>
            <a:chExt cx="2306882" cy="1134018"/>
          </a:xfrm>
        </p:grpSpPr>
        <p:sp>
          <p:nvSpPr>
            <p:cNvPr id="115" name="Rectangle: Rounded Corners 125">
              <a:extLst>
                <a:ext uri="{FF2B5EF4-FFF2-40B4-BE49-F238E27FC236}">
                  <a16:creationId xmlns:a16="http://schemas.microsoft.com/office/drawing/2014/main" id="{0DAE02C9-59AE-465C-8BAB-7D467B8AF046}"/>
                </a:ext>
              </a:extLst>
            </p:cNvPr>
            <p:cNvSpPr/>
            <p:nvPr/>
          </p:nvSpPr>
          <p:spPr>
            <a:xfrm>
              <a:off x="255525" y="372323"/>
              <a:ext cx="230688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0FB31DF-9D15-4C37-841C-A836E8950A67}"/>
                </a:ext>
              </a:extLst>
            </p:cNvPr>
            <p:cNvSpPr txBox="1"/>
            <p:nvPr/>
          </p:nvSpPr>
          <p:spPr>
            <a:xfrm>
              <a:off x="308455" y="485388"/>
              <a:ext cx="138478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0.04 x 100 = </a:t>
              </a:r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2F088B3-DFDE-4F27-9288-A0901AEAFA39}"/>
              </a:ext>
            </a:extLst>
          </p:cNvPr>
          <p:cNvSpPr/>
          <p:nvPr/>
        </p:nvSpPr>
        <p:spPr>
          <a:xfrm>
            <a:off x="8368090" y="2699351"/>
            <a:ext cx="159371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FCF82DF-0290-4A8C-BE09-EA093E413706}"/>
              </a:ext>
            </a:extLst>
          </p:cNvPr>
          <p:cNvSpPr txBox="1"/>
          <p:nvPr/>
        </p:nvSpPr>
        <p:spPr>
          <a:xfrm>
            <a:off x="8764624" y="2674370"/>
            <a:ext cx="15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85387EA-29E3-4D78-910F-F4A06A500830}"/>
              </a:ext>
            </a:extLst>
          </p:cNvPr>
          <p:cNvSpPr txBox="1"/>
          <p:nvPr/>
        </p:nvSpPr>
        <p:spPr>
          <a:xfrm>
            <a:off x="6699963" y="3966819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79DC621-0EA0-4E41-A4F0-7589AFFB2CF6}"/>
              </a:ext>
            </a:extLst>
          </p:cNvPr>
          <p:cNvSpPr txBox="1"/>
          <p:nvPr/>
        </p:nvSpPr>
        <p:spPr>
          <a:xfrm>
            <a:off x="7160582" y="395586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9DF5574-ED4B-4201-9E39-FD20D5F03C65}"/>
              </a:ext>
            </a:extLst>
          </p:cNvPr>
          <p:cNvSpPr txBox="1"/>
          <p:nvPr/>
        </p:nvSpPr>
        <p:spPr>
          <a:xfrm>
            <a:off x="7595718" y="3954890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42BF071-F3BA-48CC-9F5F-A27064D6B7F8}"/>
              </a:ext>
            </a:extLst>
          </p:cNvPr>
          <p:cNvSpPr txBox="1"/>
          <p:nvPr/>
        </p:nvSpPr>
        <p:spPr>
          <a:xfrm>
            <a:off x="1797584" y="5777172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2 8.8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C81EAA4A-8F4F-46FE-BAB2-A7E0221DEEC1}"/>
              </a:ext>
            </a:extLst>
          </p:cNvPr>
          <p:cNvSpPr txBox="1"/>
          <p:nvPr/>
        </p:nvSpPr>
        <p:spPr>
          <a:xfrm>
            <a:off x="2546579" y="623025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ECD12739-CACD-4EC6-91F8-7164AA017577}"/>
              </a:ext>
            </a:extLst>
          </p:cNvPr>
          <p:cNvGrpSpPr/>
          <p:nvPr/>
        </p:nvGrpSpPr>
        <p:grpSpPr>
          <a:xfrm>
            <a:off x="460583" y="4836885"/>
            <a:ext cx="4856433" cy="817087"/>
            <a:chOff x="255524" y="372323"/>
            <a:chExt cx="2634923" cy="1134018"/>
          </a:xfrm>
        </p:grpSpPr>
        <p:sp>
          <p:nvSpPr>
            <p:cNvPr id="125" name="Rectangle: Rounded Corners 96">
              <a:extLst>
                <a:ext uri="{FF2B5EF4-FFF2-40B4-BE49-F238E27FC236}">
                  <a16:creationId xmlns:a16="http://schemas.microsoft.com/office/drawing/2014/main" id="{1C6B61ED-0711-45AA-8041-EE16733473A5}"/>
                </a:ext>
              </a:extLst>
            </p:cNvPr>
            <p:cNvSpPr/>
            <p:nvPr/>
          </p:nvSpPr>
          <p:spPr>
            <a:xfrm>
              <a:off x="255524" y="372323"/>
              <a:ext cx="263492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7B4FFF30-3CC4-4643-935B-52BE07CFA940}"/>
                </a:ext>
              </a:extLst>
            </p:cNvPr>
            <p:cNvSpPr txBox="1"/>
            <p:nvPr/>
          </p:nvSpPr>
          <p:spPr>
            <a:xfrm>
              <a:off x="308455" y="485388"/>
              <a:ext cx="1511766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28.8 x 1000 = </a:t>
              </a:r>
            </a:p>
          </p:txBody>
        </p: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DDD881F-48C9-4F1D-B77A-3FF9EA24B6F3}"/>
              </a:ext>
            </a:extLst>
          </p:cNvPr>
          <p:cNvSpPr/>
          <p:nvPr/>
        </p:nvSpPr>
        <p:spPr>
          <a:xfrm>
            <a:off x="3239597" y="4959899"/>
            <a:ext cx="1915581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73C262B-FE6B-44C8-B5C9-F99077F0E424}"/>
              </a:ext>
            </a:extLst>
          </p:cNvPr>
          <p:cNvSpPr txBox="1"/>
          <p:nvPr/>
        </p:nvSpPr>
        <p:spPr>
          <a:xfrm>
            <a:off x="3344651" y="4950960"/>
            <a:ext cx="1753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28800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B38A326-60B7-42B4-A4EB-D00038D92F83}"/>
              </a:ext>
            </a:extLst>
          </p:cNvPr>
          <p:cNvSpPr txBox="1"/>
          <p:nvPr/>
        </p:nvSpPr>
        <p:spPr>
          <a:xfrm>
            <a:off x="450029" y="623025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A338E1E-8114-49E7-8DBA-BC6084567CDA}"/>
              </a:ext>
            </a:extLst>
          </p:cNvPr>
          <p:cNvSpPr txBox="1"/>
          <p:nvPr/>
        </p:nvSpPr>
        <p:spPr>
          <a:xfrm>
            <a:off x="911216" y="623025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47673B1-81B3-40B4-8DED-60E9559E6B50}"/>
              </a:ext>
            </a:extLst>
          </p:cNvPr>
          <p:cNvSpPr txBox="1"/>
          <p:nvPr/>
        </p:nvSpPr>
        <p:spPr>
          <a:xfrm>
            <a:off x="1363221" y="622159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A602E91-166F-429E-BC31-22D07AEE6185}"/>
              </a:ext>
            </a:extLst>
          </p:cNvPr>
          <p:cNvSpPr txBox="1"/>
          <p:nvPr/>
        </p:nvSpPr>
        <p:spPr>
          <a:xfrm>
            <a:off x="1785951" y="62227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76EEEC1D-217A-4C5F-9CA0-BD87DC4476FD}"/>
              </a:ext>
            </a:extLst>
          </p:cNvPr>
          <p:cNvSpPr txBox="1"/>
          <p:nvPr/>
        </p:nvSpPr>
        <p:spPr>
          <a:xfrm>
            <a:off x="2220314" y="6222776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CD5F33B-96F3-456A-8666-5AC8A939EA49}"/>
              </a:ext>
            </a:extLst>
          </p:cNvPr>
          <p:cNvSpPr txBox="1"/>
          <p:nvPr/>
        </p:nvSpPr>
        <p:spPr>
          <a:xfrm>
            <a:off x="7610692" y="5783152"/>
            <a:ext cx="2104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0.0 3 4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794F416-7208-4EBF-9D81-D3363E739C24}"/>
              </a:ext>
            </a:extLst>
          </p:cNvPr>
          <p:cNvSpPr txBox="1"/>
          <p:nvPr/>
        </p:nvSpPr>
        <p:spPr>
          <a:xfrm>
            <a:off x="7905930" y="6205124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.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C261E12-CDDC-4B3D-B8A0-2FFF96E94C18}"/>
              </a:ext>
            </a:extLst>
          </p:cNvPr>
          <p:cNvGrpSpPr/>
          <p:nvPr/>
        </p:nvGrpSpPr>
        <p:grpSpPr>
          <a:xfrm>
            <a:off x="5825629" y="4842865"/>
            <a:ext cx="4455971" cy="817087"/>
            <a:chOff x="255525" y="372323"/>
            <a:chExt cx="2306882" cy="1134018"/>
          </a:xfrm>
        </p:grpSpPr>
        <p:sp>
          <p:nvSpPr>
            <p:cNvPr id="137" name="Rectangle: Rounded Corners 125">
              <a:extLst>
                <a:ext uri="{FF2B5EF4-FFF2-40B4-BE49-F238E27FC236}">
                  <a16:creationId xmlns:a16="http://schemas.microsoft.com/office/drawing/2014/main" id="{0DAE02C9-59AE-465C-8BAB-7D467B8AF046}"/>
                </a:ext>
              </a:extLst>
            </p:cNvPr>
            <p:cNvSpPr/>
            <p:nvPr/>
          </p:nvSpPr>
          <p:spPr>
            <a:xfrm>
              <a:off x="255525" y="372323"/>
              <a:ext cx="2306882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0FB31DF-9D15-4C37-841C-A836E8950A67}"/>
                </a:ext>
              </a:extLst>
            </p:cNvPr>
            <p:cNvSpPr txBox="1"/>
            <p:nvPr/>
          </p:nvSpPr>
          <p:spPr>
            <a:xfrm>
              <a:off x="308455" y="485388"/>
              <a:ext cx="1511767" cy="897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0.034 x 100 = </a:t>
              </a:r>
            </a:p>
          </p:txBody>
        </p:sp>
      </p:grp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2F088B3-DFDE-4F27-9288-A0901AEAFA39}"/>
              </a:ext>
            </a:extLst>
          </p:cNvPr>
          <p:cNvSpPr/>
          <p:nvPr/>
        </p:nvSpPr>
        <p:spPr>
          <a:xfrm>
            <a:off x="8577640" y="4965879"/>
            <a:ext cx="159371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FCF82DF-0290-4A8C-BE09-EA093E413706}"/>
              </a:ext>
            </a:extLst>
          </p:cNvPr>
          <p:cNvSpPr txBox="1"/>
          <p:nvPr/>
        </p:nvSpPr>
        <p:spPr>
          <a:xfrm>
            <a:off x="8974174" y="4940898"/>
            <a:ext cx="15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85387EA-29E3-4D78-910F-F4A06A500830}"/>
              </a:ext>
            </a:extLst>
          </p:cNvPr>
          <p:cNvSpPr txBox="1"/>
          <p:nvPr/>
        </p:nvSpPr>
        <p:spPr>
          <a:xfrm>
            <a:off x="6242763" y="6233347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79DC621-0EA0-4E41-A4F0-7589AFFB2CF6}"/>
              </a:ext>
            </a:extLst>
          </p:cNvPr>
          <p:cNvSpPr txBox="1"/>
          <p:nvPr/>
        </p:nvSpPr>
        <p:spPr>
          <a:xfrm>
            <a:off x="6703382" y="622238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9DF5574-ED4B-4201-9E39-FD20D5F03C65}"/>
              </a:ext>
            </a:extLst>
          </p:cNvPr>
          <p:cNvSpPr txBox="1"/>
          <p:nvPr/>
        </p:nvSpPr>
        <p:spPr>
          <a:xfrm>
            <a:off x="7138518" y="622141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9DF5574-ED4B-4201-9E39-FD20D5F03C65}"/>
              </a:ext>
            </a:extLst>
          </p:cNvPr>
          <p:cNvSpPr txBox="1"/>
          <p:nvPr/>
        </p:nvSpPr>
        <p:spPr>
          <a:xfrm>
            <a:off x="7576866" y="6220448"/>
            <a:ext cx="5262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833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100" grpId="0"/>
      <p:bldP spid="102" grpId="0"/>
      <p:bldP spid="103" grpId="0"/>
      <p:bldP spid="104" grpId="0"/>
      <p:bldP spid="64" grpId="0"/>
      <p:bldP spid="71" grpId="0"/>
      <p:bldP spid="87" grpId="0"/>
      <p:bldP spid="88" grpId="0"/>
      <p:bldP spid="91" grpId="0"/>
      <p:bldP spid="92" grpId="0"/>
      <p:bldP spid="93" grpId="0"/>
      <p:bldP spid="94" grpId="0"/>
      <p:bldP spid="95" grpId="0"/>
      <p:bldP spid="108" grpId="0"/>
      <p:bldP spid="109" grpId="0"/>
      <p:bldP spid="110" grpId="0"/>
      <p:bldP spid="111" grpId="0"/>
      <p:bldP spid="112" grpId="0"/>
      <p:bldP spid="113" grpId="0"/>
      <p:bldP spid="118" grpId="0"/>
      <p:bldP spid="119" grpId="0"/>
      <p:bldP spid="120" grpId="0"/>
      <p:bldP spid="121" grpId="0"/>
      <p:bldP spid="122" grpId="0"/>
      <p:bldP spid="123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40" grpId="0"/>
      <p:bldP spid="141" grpId="0"/>
      <p:bldP spid="142" grpId="0"/>
      <p:bldP spid="143" grpId="0"/>
      <p:bldP spid="14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2191</TotalTime>
  <Words>6522</Words>
  <Application>Microsoft Office PowerPoint</Application>
  <PresentationFormat>Widescreen</PresentationFormat>
  <Paragraphs>4919</Paragraphs>
  <Slides>130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37" baseType="lpstr">
      <vt:lpstr>Arial</vt:lpstr>
      <vt:lpstr>Arial Black</vt:lpstr>
      <vt:lpstr>Calibri</vt:lpstr>
      <vt:lpstr>Calibri Light</vt:lpstr>
      <vt:lpstr>Cambria Math</vt:lpstr>
      <vt:lpstr>Times New Roman</vt:lpstr>
      <vt:lpstr>Office Theme</vt:lpstr>
      <vt:lpstr>Year 5</vt:lpstr>
      <vt:lpstr>1 Write unit fractions as decimals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Write non-unit fractions as decimals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Locate decimals on fractional number 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 Recognise tenths, hundredths and thousandths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 Convert decimal tenths, hundredths and thousandths to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 Convert fractional tenths, hundredths and thousandths to decimals</vt:lpstr>
      <vt:lpstr>PowerPoint Presentation</vt:lpstr>
      <vt:lpstr>PowerPoint Presentation</vt:lpstr>
      <vt:lpstr>PowerPoint Presentation</vt:lpstr>
      <vt:lpstr>PowerPoint Presentation</vt:lpstr>
      <vt:lpstr>7 Recognise equivalent fractions with tenths, hundredths and thousandths</vt:lpstr>
      <vt:lpstr>PowerPoint Presentation</vt:lpstr>
      <vt:lpstr>PowerPoint Presentation</vt:lpstr>
      <vt:lpstr>PowerPoint Presentation</vt:lpstr>
      <vt:lpstr>PowerPoint Presentation</vt:lpstr>
      <vt:lpstr>8 Partition decimals with up to three decimal places</vt:lpstr>
      <vt:lpstr>PowerPoint Presentation</vt:lpstr>
      <vt:lpstr>PowerPoint Presentation</vt:lpstr>
      <vt:lpstr>PowerPoint Presentation</vt:lpstr>
      <vt:lpstr>PowerPoint Presentation</vt:lpstr>
      <vt:lpstr>9 Convert decimals to mixed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10 Convert mixed numbers to decimals</vt:lpstr>
      <vt:lpstr>PowerPoint Presentation</vt:lpstr>
      <vt:lpstr>PowerPoint Presentation</vt:lpstr>
      <vt:lpstr>PowerPoint Presentation</vt:lpstr>
      <vt:lpstr>PowerPoint Presentation</vt:lpstr>
      <vt:lpstr>11 Understand zeros as place-holders in decimals</vt:lpstr>
      <vt:lpstr>PowerPoint Presentation</vt:lpstr>
      <vt:lpstr>PowerPoint Presentation</vt:lpstr>
      <vt:lpstr>12 Count on in thousandths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13 Count back in thousandths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14 Locate thousandths on a number 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15 Compare numbers with up to three decimal places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16 Order decimals</vt:lpstr>
      <vt:lpstr>PowerPoint Presentation</vt:lpstr>
      <vt:lpstr>PowerPoint Presentation</vt:lpstr>
      <vt:lpstr>17 Add numbers with up to three decimal places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18 Subtract numbers with up to three decimal places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19 Make decimal number bonds to 1</vt:lpstr>
      <vt:lpstr>PowerPoint Presentation</vt:lpstr>
      <vt:lpstr>PowerPoint Presentation</vt:lpstr>
      <vt:lpstr>PowerPoint Presentation</vt:lpstr>
      <vt:lpstr>PowerPoint Presentation</vt:lpstr>
      <vt:lpstr>20 Solve missing number decimal addition and subtraction problems</vt:lpstr>
      <vt:lpstr>PowerPoint Presentation</vt:lpstr>
      <vt:lpstr>PowerPoint Presentation</vt:lpstr>
      <vt:lpstr>21 Round decimals to the nearest whole number</vt:lpstr>
      <vt:lpstr>PowerPoint Presentation</vt:lpstr>
      <vt:lpstr>PowerPoint Presentation</vt:lpstr>
      <vt:lpstr>22 Round decimals to the nearest tenth</vt:lpstr>
      <vt:lpstr>PowerPoint Presentation</vt:lpstr>
      <vt:lpstr>PowerPoint Presentation</vt:lpstr>
      <vt:lpstr>23 Round decimals to the nearest hundredth</vt:lpstr>
      <vt:lpstr>PowerPoint Presentation</vt:lpstr>
      <vt:lpstr>PowerPoint Presentation</vt:lpstr>
      <vt:lpstr>24 Divide decimals by 10, 100 and 1000</vt:lpstr>
      <vt:lpstr>PowerPoint Presentation</vt:lpstr>
      <vt:lpstr>PowerPoint Presentation</vt:lpstr>
      <vt:lpstr>25 Multiply decimals by 10, 100 and 1000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Count up in halves, thirds and quarters beyond 1</dc:title>
  <dc:creator>Mr S. Rigelsford</dc:creator>
  <cp:lastModifiedBy>Mr S. Rigelsford</cp:lastModifiedBy>
  <cp:revision>77</cp:revision>
  <dcterms:created xsi:type="dcterms:W3CDTF">2019-12-18T13:23:23Z</dcterms:created>
  <dcterms:modified xsi:type="dcterms:W3CDTF">2020-03-05T14:33:34Z</dcterms:modified>
</cp:coreProperties>
</file>